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756" r:id="rId1"/>
  </p:sldMasterIdLst>
  <p:notesMasterIdLst>
    <p:notesMasterId r:id="rId84"/>
  </p:notesMasterIdLst>
  <p:sldIdLst>
    <p:sldId id="682" r:id="rId2"/>
    <p:sldId id="429" r:id="rId3"/>
    <p:sldId id="372" r:id="rId4"/>
    <p:sldId id="370" r:id="rId5"/>
    <p:sldId id="428" r:id="rId6"/>
    <p:sldId id="258" r:id="rId7"/>
    <p:sldId id="272" r:id="rId8"/>
    <p:sldId id="840" r:id="rId9"/>
    <p:sldId id="841" r:id="rId10"/>
    <p:sldId id="377" r:id="rId11"/>
    <p:sldId id="259" r:id="rId12"/>
    <p:sldId id="842" r:id="rId13"/>
    <p:sldId id="843" r:id="rId14"/>
    <p:sldId id="845" r:id="rId15"/>
    <p:sldId id="846" r:id="rId16"/>
    <p:sldId id="847" r:id="rId17"/>
    <p:sldId id="294" r:id="rId18"/>
    <p:sldId id="435" r:id="rId19"/>
    <p:sldId id="849" r:id="rId20"/>
    <p:sldId id="848" r:id="rId21"/>
    <p:sldId id="850" r:id="rId22"/>
    <p:sldId id="852" r:id="rId23"/>
    <p:sldId id="631" r:id="rId24"/>
    <p:sldId id="853" r:id="rId25"/>
    <p:sldId id="891" r:id="rId26"/>
    <p:sldId id="855" r:id="rId27"/>
    <p:sldId id="856" r:id="rId28"/>
    <p:sldId id="857" r:id="rId29"/>
    <p:sldId id="858" r:id="rId30"/>
    <p:sldId id="861" r:id="rId31"/>
    <p:sldId id="373" r:id="rId32"/>
    <p:sldId id="404" r:id="rId33"/>
    <p:sldId id="859" r:id="rId34"/>
    <p:sldId id="316" r:id="rId35"/>
    <p:sldId id="862" r:id="rId36"/>
    <p:sldId id="384" r:id="rId37"/>
    <p:sldId id="890" r:id="rId38"/>
    <p:sldId id="888" r:id="rId39"/>
    <p:sldId id="889" r:id="rId40"/>
    <p:sldId id="887" r:id="rId41"/>
    <p:sldId id="886" r:id="rId42"/>
    <p:sldId id="885" r:id="rId43"/>
    <p:sldId id="816" r:id="rId44"/>
    <p:sldId id="808" r:id="rId45"/>
    <p:sldId id="884" r:id="rId46"/>
    <p:sldId id="883" r:id="rId47"/>
    <p:sldId id="880" r:id="rId48"/>
    <p:sldId id="881" r:id="rId49"/>
    <p:sldId id="882" r:id="rId50"/>
    <p:sldId id="815" r:id="rId51"/>
    <p:sldId id="879" r:id="rId52"/>
    <p:sldId id="878" r:id="rId53"/>
    <p:sldId id="854" r:id="rId54"/>
    <p:sldId id="877" r:id="rId55"/>
    <p:sldId id="876" r:id="rId56"/>
    <p:sldId id="801" r:id="rId57"/>
    <p:sldId id="875" r:id="rId58"/>
    <p:sldId id="874" r:id="rId59"/>
    <p:sldId id="822" r:id="rId60"/>
    <p:sldId id="701" r:id="rId61"/>
    <p:sldId id="837" r:id="rId62"/>
    <p:sldId id="836" r:id="rId63"/>
    <p:sldId id="626" r:id="rId64"/>
    <p:sldId id="807" r:id="rId65"/>
    <p:sldId id="835" r:id="rId66"/>
    <p:sldId id="817" r:id="rId67"/>
    <p:sldId id="811" r:id="rId68"/>
    <p:sldId id="820" r:id="rId69"/>
    <p:sldId id="800" r:id="rId70"/>
    <p:sldId id="794" r:id="rId71"/>
    <p:sldId id="834" r:id="rId72"/>
    <p:sldId id="832" r:id="rId73"/>
    <p:sldId id="271" r:id="rId74"/>
    <p:sldId id="833" r:id="rId75"/>
    <p:sldId id="821" r:id="rId76"/>
    <p:sldId id="828" r:id="rId77"/>
    <p:sldId id="802" r:id="rId78"/>
    <p:sldId id="350" r:id="rId79"/>
    <p:sldId id="755" r:id="rId80"/>
    <p:sldId id="810" r:id="rId81"/>
    <p:sldId id="825" r:id="rId82"/>
    <p:sldId id="589" r:id="rId8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85"/>
      <p:bold r:id="rId86"/>
      <p:italic r:id="rId87"/>
      <p:boldItalic r:id="rId88"/>
    </p:embeddedFont>
    <p:embeddedFont>
      <p:font typeface="Merriweather" panose="00000500000000000000" pitchFamily="2" charset="-52"/>
      <p:regular r:id="rId89"/>
      <p:bold r:id="rId90"/>
      <p:italic r:id="rId91"/>
      <p:boldItalic r:id="rId92"/>
    </p:embeddedFont>
    <p:embeddedFont>
      <p:font typeface="Roboto" panose="02000000000000000000" pitchFamily="2" charset="0"/>
      <p:regular r:id="rId93"/>
      <p:bold r:id="rId94"/>
      <p:italic r:id="rId95"/>
      <p:boldItalic r:id="rId96"/>
    </p:embeddedFont>
    <p:embeddedFont>
      <p:font typeface="Roboto Slab" pitchFamily="2" charset="0"/>
      <p:regular r:id="rId97"/>
      <p:bold r:id="rId98"/>
    </p:embeddedFont>
    <p:embeddedFont>
      <p:font typeface="Theano Didot" panose="02060603060706020203" pitchFamily="18" charset="0"/>
      <p:regular r:id="rId99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993" userDrawn="1">
          <p15:clr>
            <a:srgbClr val="A4A3A4"/>
          </p15:clr>
        </p15:guide>
        <p15:guide id="7" pos="1859" userDrawn="1">
          <p15:clr>
            <a:srgbClr val="A4A3A4"/>
          </p15:clr>
        </p15:guide>
        <p15:guide id="8" pos="2086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5050"/>
    <a:srgbClr val="F95050"/>
    <a:srgbClr val="459AAB"/>
    <a:srgbClr val="0FE6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40" autoAdjust="0"/>
    <p:restoredTop sz="94660"/>
  </p:normalViewPr>
  <p:slideViewPr>
    <p:cSldViewPr snapToGrid="0">
      <p:cViewPr>
        <p:scale>
          <a:sx n="55" d="100"/>
          <a:sy n="55" d="100"/>
        </p:scale>
        <p:origin x="2250" y="948"/>
      </p:cViewPr>
      <p:guideLst>
        <p:guide orient="horz" pos="237"/>
        <p:guide pos="226"/>
        <p:guide pos="5534"/>
        <p:guide orient="horz" pos="3003"/>
        <p:guide pos="2767"/>
        <p:guide pos="2993"/>
        <p:guide pos="1859"/>
        <p:guide pos="2086"/>
        <p:guide pos="3674"/>
        <p:guide pos="392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89" Type="http://schemas.openxmlformats.org/officeDocument/2006/relationships/font" Target="fonts/font5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font" Target="fonts/font3.fntdata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font" Target="fonts/font6.fntdata"/><Relationship Id="rId95" Type="http://schemas.openxmlformats.org/officeDocument/2006/relationships/font" Target="fonts/font1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font" Target="fonts/font1.fntdata"/><Relationship Id="rId93" Type="http://schemas.openxmlformats.org/officeDocument/2006/relationships/font" Target="fonts/font9.fntdata"/><Relationship Id="rId98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font" Target="fonts/font4.fntdata"/><Relationship Id="rId91" Type="http://schemas.openxmlformats.org/officeDocument/2006/relationships/font" Target="fonts/font7.fntdata"/><Relationship Id="rId96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font" Target="fonts/font2.fntdata"/><Relationship Id="rId94" Type="http://schemas.openxmlformats.org/officeDocument/2006/relationships/font" Target="fonts/font10.fntdata"/><Relationship Id="rId99" Type="http://schemas.openxmlformats.org/officeDocument/2006/relationships/font" Target="fonts/font15.fntdata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BBAEE-7911-4A4A-9B7D-0C7D994C8F61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BEE91-B68B-4132-A952-B1CA64E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0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31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87579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4724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6351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0822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2208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8636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9686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0537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2454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595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6675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6899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0514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3216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1712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8834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6563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2085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6070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2976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071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2359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6030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2492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1357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2537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7587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2409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266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4566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3960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767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3796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0681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27743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53791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83202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0191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40742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6414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87445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52855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06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16439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77642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3113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30675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65638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22008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30783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94401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59908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49825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916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29654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55553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67417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42273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04627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69888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26279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73852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94110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79361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5076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02244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01813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47275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96737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13820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17109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74502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37275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74284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62729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8972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80717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01923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83058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212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41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76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03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02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4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14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3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92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5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8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4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65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0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jpeg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eg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jpeg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jpeg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jpeg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jpeg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jpeg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jpeg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jpeg"/><Relationship Id="rId4" Type="http://schemas.openxmlformats.org/officeDocument/2006/relationships/image" Target="../media/image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0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1.png"/><Relationship Id="rId4" Type="http://schemas.openxmlformats.org/officeDocument/2006/relationships/image" Target="../media/image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jpeg"/><Relationship Id="rId4" Type="http://schemas.openxmlformats.org/officeDocument/2006/relationships/image" Target="../media/image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jpeg"/><Relationship Id="rId4" Type="http://schemas.openxmlformats.org/officeDocument/2006/relationships/image" Target="../media/image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moscowchronology.ru/sites/default/files/images/culture/culture_XX_12.jpg">
            <a:extLst>
              <a:ext uri="{FF2B5EF4-FFF2-40B4-BE49-F238E27FC236}">
                <a16:creationId xmlns:a16="http://schemas.microsoft.com/office/drawing/2014/main" id="{C66E7E06-2C51-402D-9CE4-4B3813DB32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80710" y="502384"/>
            <a:ext cx="5037784" cy="413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63712"/>
            <a:ext cx="4033838" cy="33239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600" dirty="0">
                <a:latin typeface="+mj-lt"/>
              </a:rPr>
              <a:t>Россия и мир </a:t>
            </a:r>
          </a:p>
          <a:p>
            <a:r>
              <a:rPr lang="ru-RU" sz="3600" dirty="0">
                <a:latin typeface="+mj-lt"/>
              </a:rPr>
              <a:t>на рубеже </a:t>
            </a:r>
          </a:p>
          <a:p>
            <a:r>
              <a:rPr lang="ru-RU" sz="3600" dirty="0">
                <a:latin typeface="+mj-lt"/>
              </a:rPr>
              <a:t>XIX–XX веков. </a:t>
            </a:r>
          </a:p>
          <a:p>
            <a:r>
              <a:rPr lang="ru-RU" sz="3600" dirty="0">
                <a:latin typeface="+mj-lt"/>
              </a:rPr>
              <a:t>Динамика </a:t>
            </a:r>
          </a:p>
          <a:p>
            <a:r>
              <a:rPr lang="ru-RU" sz="3600" dirty="0">
                <a:latin typeface="+mj-lt"/>
              </a:rPr>
              <a:t>и противоречия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304788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858757" y="1317283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b="1" dirty="0">
                <a:solidFill>
                  <a:prstClr val="black"/>
                </a:solidFill>
              </a:rPr>
              <a:t>В политической борьбе </a:t>
            </a:r>
          </a:p>
          <a:p>
            <a:pPr lvl="0" algn="ctr" defTabSz="685766"/>
            <a:r>
              <a:rPr lang="ru-RU" sz="1400" b="1" dirty="0">
                <a:solidFill>
                  <a:prstClr val="black"/>
                </a:solidFill>
              </a:rPr>
              <a:t>на первый план вышел реформизм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Капиталистическое общество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A5050"/>
              </a:solidFill>
              <a:effectLst/>
              <a:uLnTx/>
              <a:uFillTx/>
              <a:latin typeface="Merriweather"/>
              <a:ea typeface="Theano Didot" panose="02060603060706020203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53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6" y="1517687"/>
            <a:ext cx="5416138" cy="1792335"/>
            <a:chOff x="358776" y="1723282"/>
            <a:chExt cx="5416138" cy="1792335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776" y="1723282"/>
              <a:ext cx="4203074" cy="64633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685749"/>
              <a:r>
                <a:rPr lang="ru-RU" sz="4200" dirty="0">
                  <a:solidFill>
                    <a:srgbClr val="FFDC5A"/>
                  </a:solidFill>
                  <a:latin typeface="Merriweather"/>
                </a:rPr>
                <a:t>Реформизм —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776" y="2586901"/>
              <a:ext cx="5416138" cy="92871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4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течение в рабочем движении за реформы на основе сохранения капитализма </a:t>
              </a:r>
            </a:p>
            <a:p>
              <a:pPr defTabSz="685749">
                <a:lnSpc>
                  <a:spcPct val="114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и сотрудничества с буржуазией. 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 flipV="1">
            <a:off x="6227763" y="1618473"/>
            <a:ext cx="2916236" cy="1906553"/>
          </a:xfrm>
          <a:prstGeom prst="homePlate">
            <a:avLst>
              <a:gd name="adj" fmla="val 2770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77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858757" y="1317283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b="1" dirty="0">
                <a:solidFill>
                  <a:prstClr val="black"/>
                </a:solidFill>
              </a:rPr>
              <a:t>В политической борьбе </a:t>
            </a:r>
          </a:p>
          <a:p>
            <a:pPr lvl="0" algn="ctr" defTabSz="685766"/>
            <a:r>
              <a:rPr lang="ru-RU" sz="1400" b="1" dirty="0">
                <a:solidFill>
                  <a:prstClr val="black"/>
                </a:solidFill>
              </a:rPr>
              <a:t>на первый план вышел реформизм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57531" y="1317283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>
              <a:defRPr/>
            </a:pPr>
            <a:r>
              <a:rPr lang="ru-RU" sz="1400" dirty="0">
                <a:solidFill>
                  <a:prstClr val="black"/>
                </a:solidFill>
              </a:rPr>
              <a:t>Осуществление борьбы разных социальных групп через парламент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43188" y="2841726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>
              <a:defRPr/>
            </a:pPr>
            <a:r>
              <a:rPr lang="ru-RU" sz="1400" dirty="0">
                <a:solidFill>
                  <a:prstClr val="black"/>
                </a:solidFill>
              </a:rPr>
              <a:t>Борьба за улучшение своего положения </a:t>
            </a:r>
          </a:p>
          <a:p>
            <a:pPr lvl="0" algn="ctr" defTabSz="685766">
              <a:defRPr/>
            </a:pPr>
            <a:r>
              <a:rPr lang="ru-RU" sz="1400" dirty="0">
                <a:solidFill>
                  <a:prstClr val="black"/>
                </a:solidFill>
              </a:rPr>
              <a:t>в обществе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757531" y="2841726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>
              <a:defRPr/>
            </a:pPr>
            <a:r>
              <a:rPr lang="ru-RU" sz="1400" b="1" dirty="0">
                <a:solidFill>
                  <a:prstClr val="black"/>
                </a:solidFill>
              </a:rPr>
              <a:t>Получение ими прав на создание </a:t>
            </a:r>
            <a:r>
              <a:rPr lang="ru-RU" sz="1400" b="1">
                <a:solidFill>
                  <a:prstClr val="black"/>
                </a:solidFill>
              </a:rPr>
              <a:t>своих партий, </a:t>
            </a:r>
            <a:r>
              <a:rPr lang="ru-RU" sz="1400" b="1" dirty="0">
                <a:solidFill>
                  <a:prstClr val="black"/>
                </a:solidFill>
              </a:rPr>
              <a:t>организаций и профсоюзов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4454320" y="1677533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4444795" y="3211058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15629" y="2325908"/>
            <a:ext cx="0" cy="212603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Капиталистическое общество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A5050"/>
              </a:solidFill>
              <a:effectLst/>
              <a:uLnTx/>
              <a:uFillTx/>
              <a:latin typeface="Merriweather"/>
              <a:ea typeface="Theano Didot" panose="02060603060706020203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4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193B203F-F227-4DE2-B2B8-89762341A9E6}"/>
              </a:ext>
            </a:extLst>
          </p:cNvPr>
          <p:cNvSpPr txBox="1"/>
          <p:nvPr/>
        </p:nvSpPr>
        <p:spPr>
          <a:xfrm>
            <a:off x="4822891" y="2608680"/>
            <a:ext cx="2947678" cy="846385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822891" y="1468013"/>
            <a:ext cx="2947678" cy="85416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91423" y="2608680"/>
            <a:ext cx="2947679" cy="846385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cxnSpLocks/>
            <a:stCxn id="37" idx="1"/>
            <a:endCxn id="29" idx="3"/>
          </p:cNvCxnSpPr>
          <p:nvPr/>
        </p:nvCxnSpPr>
        <p:spPr>
          <a:xfrm rot="10800000" flipV="1">
            <a:off x="4339103" y="1895095"/>
            <a:ext cx="483789" cy="1136778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cxnSpLocks/>
            <a:stCxn id="28" idx="1"/>
            <a:endCxn id="29" idx="3"/>
          </p:cNvCxnSpPr>
          <p:nvPr/>
        </p:nvCxnSpPr>
        <p:spPr>
          <a:xfrm rot="10800000">
            <a:off x="4339103" y="3031874"/>
            <a:ext cx="479547" cy="1148865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818649" y="1636766"/>
            <a:ext cx="2943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Производство </a:t>
            </a:r>
          </a:p>
          <a:p>
            <a:pPr algn="ctr"/>
            <a:r>
              <a:rPr lang="ru-RU" sz="1400" dirty="0"/>
              <a:t>высококачественной стали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391423" y="2766983"/>
            <a:ext cx="2947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Начало второй промышленной (технологической) революции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818649" y="3753656"/>
            <a:ext cx="2947678" cy="85416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CC02EA2-E844-4FA0-921E-CAF8C9493263}"/>
              </a:ext>
            </a:extLst>
          </p:cNvPr>
          <p:cNvSpPr/>
          <p:nvPr/>
        </p:nvSpPr>
        <p:spPr>
          <a:xfrm>
            <a:off x="4827132" y="2770262"/>
            <a:ext cx="29434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Распространение </a:t>
            </a:r>
          </a:p>
          <a:p>
            <a:pPr algn="ctr"/>
            <a:r>
              <a:rPr lang="ru-RU" sz="1400" dirty="0"/>
              <a:t>железных дорог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E5C589-CFEB-441E-9236-FB1EB6A99A00}"/>
              </a:ext>
            </a:extLst>
          </p:cNvPr>
          <p:cNvSpPr txBox="1"/>
          <p:nvPr/>
        </p:nvSpPr>
        <p:spPr>
          <a:xfrm>
            <a:off x="358775" y="386416"/>
            <a:ext cx="842645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Изменения в экономике во второй половине XIX – начале XX века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A5C3E8-775F-44FA-8247-3DCF11C79794}"/>
              </a:ext>
            </a:extLst>
          </p:cNvPr>
          <p:cNvSpPr txBox="1"/>
          <p:nvPr/>
        </p:nvSpPr>
        <p:spPr>
          <a:xfrm>
            <a:off x="4827132" y="3915237"/>
            <a:ext cx="2943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Распространение </a:t>
            </a:r>
          </a:p>
          <a:p>
            <a:pPr algn="ctr"/>
            <a:r>
              <a:rPr lang="ru-RU" sz="1400" dirty="0"/>
              <a:t>электричества и химикатов</a:t>
            </a:r>
          </a:p>
        </p:txBody>
      </p:sp>
      <p:cxnSp>
        <p:nvCxnSpPr>
          <p:cNvPr id="30" name="Скругленная соединительная линия 25">
            <a:extLst>
              <a:ext uri="{FF2B5EF4-FFF2-40B4-BE49-F238E27FC236}">
                <a16:creationId xmlns:a16="http://schemas.microsoft.com/office/drawing/2014/main" id="{956EE954-1A1C-4084-8DE2-996EBF88F29D}"/>
              </a:ext>
            </a:extLst>
          </p:cNvPr>
          <p:cNvCxnSpPr>
            <a:cxnSpLocks/>
            <a:stCxn id="29" idx="3"/>
            <a:endCxn id="20" idx="1"/>
          </p:cNvCxnSpPr>
          <p:nvPr/>
        </p:nvCxnSpPr>
        <p:spPr>
          <a:xfrm>
            <a:off x="4339102" y="3031873"/>
            <a:ext cx="483789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80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7" grpId="0" animBg="1"/>
      <p:bldP spid="29" grpId="0" animBg="1"/>
      <p:bldP spid="18" grpId="0"/>
      <p:bldP spid="49" grpId="0"/>
      <p:bldP spid="28" grpId="0" animBg="1"/>
      <p:bldP spid="2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AAB01D9E-C098-4CC7-8E1A-21840D6873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/>
        </p:blipFill>
        <p:spPr bwMode="auto">
          <a:xfrm>
            <a:off x="0" y="10"/>
            <a:ext cx="1642265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D56E8F45-B772-41AD-B536-64024603F5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/>
        </p:blipFill>
        <p:spPr bwMode="auto">
          <a:xfrm flipH="1">
            <a:off x="1642267" y="9"/>
            <a:ext cx="7501729" cy="514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D49C5BE-D813-4110-B34D-6ED032FE6099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6FFA736-793F-48FB-8E97-AC6BA98E2FD4}"/>
              </a:ext>
            </a:extLst>
          </p:cNvPr>
          <p:cNvSpPr/>
          <p:nvPr/>
        </p:nvSpPr>
        <p:spPr>
          <a:xfrm>
            <a:off x="358775" y="1499982"/>
            <a:ext cx="2557464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Технологическая революция была непосредственно связана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 научной революцией.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244470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7" y="2140863"/>
            <a:ext cx="403383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</a:rPr>
              <a:t>Генрих Герц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8777" y="2743304"/>
            <a:ext cx="4033837" cy="4596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1889 году он доказал существование электромагнитных волн. </a:t>
            </a:r>
          </a:p>
        </p:txBody>
      </p:sp>
      <p:pic>
        <p:nvPicPr>
          <p:cNvPr id="3074" name="Picture 2" descr="ÐÐ°ÑÑÐ¸Ð½ÐºÐ¸ Ð¿Ð¾ Ð·Ð°Ð¿ÑÐ¾ÑÑ">
            <a:extLst>
              <a:ext uri="{FF2B5EF4-FFF2-40B4-BE49-F238E27FC236}">
                <a16:creationId xmlns:a16="http://schemas.microsoft.com/office/drawing/2014/main" id="{0179058D-FC18-44F8-BD0D-0F34A775B4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92614" y="1082971"/>
            <a:ext cx="4751386" cy="297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91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upload.wikimedia.org/wikipedia/commons/7/71/Roentgen2.jpg">
            <a:extLst>
              <a:ext uri="{FF2B5EF4-FFF2-40B4-BE49-F238E27FC236}">
                <a16:creationId xmlns:a16="http://schemas.microsoft.com/office/drawing/2014/main" id="{7B50C70A-0E2E-4814-9307-BB8DE7506D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331152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upload.wikimedia.org/wikipedia/commons/7/71/Roentgen2.jpg">
            <a:extLst>
              <a:ext uri="{FF2B5EF4-FFF2-40B4-BE49-F238E27FC236}">
                <a16:creationId xmlns:a16="http://schemas.microsoft.com/office/drawing/2014/main" id="{F821086E-6E9A-4364-B401-C23F4AF66A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25521" y="0"/>
            <a:ext cx="591847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64AF4D5-71AF-4D6E-A826-F7EF838E74AA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2D581D0-D174-4C97-BB37-D58B78CD6091}"/>
              </a:ext>
            </a:extLst>
          </p:cNvPr>
          <p:cNvSpPr/>
          <p:nvPr/>
        </p:nvSpPr>
        <p:spPr>
          <a:xfrm>
            <a:off x="358775" y="1673107"/>
            <a:ext cx="2557464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Вильгельм Рентген в 1895 году открыл коротковолновое электромагнитное излучение.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00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8775" y="4428570"/>
            <a:ext cx="8426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Первый рентгеновский снимок</a:t>
            </a:r>
          </a:p>
        </p:txBody>
      </p:sp>
      <p:pic>
        <p:nvPicPr>
          <p:cNvPr id="6146" name="Picture 2" descr="https://upload.wikimedia.org/wikipedia/commons/f/fb/X-ray_by_Wilhelm_R%C3%B6ntgen_of_Albert_von_K%C3%B6lliker%27s_hand_-_18960123-02.jpg">
            <a:extLst>
              <a:ext uri="{FF2B5EF4-FFF2-40B4-BE49-F238E27FC236}">
                <a16:creationId xmlns:a16="http://schemas.microsoft.com/office/drawing/2014/main" id="{28B60ECA-B52A-4566-8CC8-2CC356C0B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287" y="376238"/>
            <a:ext cx="2585426" cy="405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36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70300" y="2122651"/>
            <a:ext cx="4870449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Джозеф Джон Томсон в 1897 году открыл первую элементарную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частицу – электрон.</a:t>
            </a:r>
          </a:p>
        </p:txBody>
      </p:sp>
      <p:pic>
        <p:nvPicPr>
          <p:cNvPr id="7170" name="Picture 2" descr="ÐÐ°ÑÑÐ¸Ð½ÐºÐ¸ Ð¿Ð¾ Ð·Ð°Ð¿ÑÐ¾ÑÑ ÐÐ¶Ð¾Ð·ÐµÑ ÐÐ¶Ð¾Ð½ Ð¢Ð¾Ð¼ÑÐ¾Ð½ Ð² 1897 Ð³Ð¾Ð´Ñ Ð¾ÑÐºÑÑÐ» Ð¿ÐµÑÐ²ÑÑ ÑÐ»ÐµÐ¼ÐµÐ½ÑÐ°ÑÐ½ÑÑ ÑÐ°ÑÑÐ¸ÑÑ â ÑÐ»ÐµÐºÑÑÐ¾Ð½;">
            <a:extLst>
              <a:ext uri="{FF2B5EF4-FFF2-40B4-BE49-F238E27FC236}">
                <a16:creationId xmlns:a16="http://schemas.microsoft.com/office/drawing/2014/main" id="{34A3C84A-9681-48B6-AEE6-46244FBD74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25932"/>
            <a:ext cx="2952750" cy="369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06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DF024F-40CD-41B6-9578-872F2708CC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-1"/>
            <a:ext cx="9144000" cy="51434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E26CA23-578A-402E-8E72-A0757DE5DAA1}"/>
              </a:ext>
            </a:extLst>
          </p:cNvPr>
          <p:cNvSpPr/>
          <p:nvPr/>
        </p:nvSpPr>
        <p:spPr>
          <a:xfrm>
            <a:off x="-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CD7FA9C-5FBD-489E-A579-05C3BB40550F}"/>
              </a:ext>
            </a:extLst>
          </p:cNvPr>
          <p:cNvSpPr/>
          <p:nvPr/>
        </p:nvSpPr>
        <p:spPr>
          <a:xfrm>
            <a:off x="358773" y="1846228"/>
            <a:ext cx="2557464" cy="1451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Антуан Беккерель в 1896 году открыл эффект радиоактивности.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292801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7" y="1738293"/>
            <a:ext cx="4298948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</a:rPr>
              <a:t>Транспорт на рубеже </a:t>
            </a:r>
            <a:r>
              <a:rPr lang="en-US" sz="2800" dirty="0">
                <a:solidFill>
                  <a:srgbClr val="FFDC5A"/>
                </a:solidFill>
                <a:latin typeface="Merriweather"/>
              </a:rPr>
              <a:t>XIX–XX </a:t>
            </a:r>
            <a:r>
              <a:rPr lang="ru-RU" sz="2800" dirty="0">
                <a:solidFill>
                  <a:srgbClr val="FFDC5A"/>
                </a:solidFill>
                <a:latin typeface="Merriweather"/>
              </a:rPr>
              <a:t>веков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8777" y="2708607"/>
            <a:ext cx="3746497" cy="696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Первый электрический трамвай </a:t>
            </a:r>
          </a:p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Российской империи был запущен </a:t>
            </a:r>
          </a:p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Киеве 1 июня 1892 года. </a:t>
            </a:r>
          </a:p>
        </p:txBody>
      </p:sp>
      <p:pic>
        <p:nvPicPr>
          <p:cNvPr id="2050" name="Picture 2" descr="ÐÐ°ÑÑÐ¸Ð½ÐºÐ¸ Ð¿Ð¾ Ð·Ð°Ð¿ÑÐ¾ÑÑ Ð¿ÐµÑÐ²ÑÐ¹ ÑÐ»ÐµÐºÑÑÐ¸ÑÐµÑÐºÐ¸Ð¹ ÑÑÐ°Ð¼Ð²Ð°Ð¹ ÐºÐ¸ÐµÐ²">
            <a:extLst>
              <a:ext uri="{FF2B5EF4-FFF2-40B4-BE49-F238E27FC236}">
                <a16:creationId xmlns:a16="http://schemas.microsoft.com/office/drawing/2014/main" id="{1D17B56E-FFB8-4B01-8580-37EC73C5EB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61911" y="1022803"/>
            <a:ext cx="4382089" cy="309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6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upload.wikimedia.org/wikipedia/commons/d/d1/Ernest_Rutherford_1905.jpg">
            <a:extLst>
              <a:ext uri="{FF2B5EF4-FFF2-40B4-BE49-F238E27FC236}">
                <a16:creationId xmlns:a16="http://schemas.microsoft.com/office/drawing/2014/main" id="{782A32A6-F164-4D90-9E63-F4726F9C1B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956277D-FCBA-401B-B693-5D03F6BC4C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B94D313-3059-4B00-8861-E4EF1BDD256E}"/>
              </a:ext>
            </a:extLst>
          </p:cNvPr>
          <p:cNvSpPr txBox="1"/>
          <p:nvPr/>
        </p:nvSpPr>
        <p:spPr>
          <a:xfrm>
            <a:off x="0" y="3972860"/>
            <a:ext cx="3064934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 «Отцом» ядерной физики считается Эрнест Резерфорд. </a:t>
            </a:r>
          </a:p>
        </p:txBody>
      </p:sp>
    </p:spTree>
    <p:extLst>
      <p:ext uri="{BB962C8B-B14F-4D97-AF65-F5344CB8AC3E}">
        <p14:creationId xmlns:p14="http://schemas.microsoft.com/office/powerpoint/2010/main" val="336814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70300" y="2122653"/>
            <a:ext cx="4870449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Резерфорд показал неоднородность радиоактивного излучения и создал планетарную модель атома.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3B4437-DF32-4AD4-8AB1-54521DCFCE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754588"/>
            <a:ext cx="2952750" cy="363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51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3ABBC74C-EDB1-4674-A46F-0D0203101B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4537" y="0"/>
            <a:ext cx="585946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E26CA23-578A-402E-8E72-A0757DE5DAA1}"/>
              </a:ext>
            </a:extLst>
          </p:cNvPr>
          <p:cNvSpPr/>
          <p:nvPr/>
        </p:nvSpPr>
        <p:spPr>
          <a:xfrm>
            <a:off x="0" y="-1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CD7FA9C-5FBD-489E-A579-05C3BB40550F}"/>
              </a:ext>
            </a:extLst>
          </p:cNvPr>
          <p:cNvSpPr/>
          <p:nvPr/>
        </p:nvSpPr>
        <p:spPr>
          <a:xfrm>
            <a:off x="363536" y="1499981"/>
            <a:ext cx="2557464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1905 году вышла первая статья Альберта Эйнштейна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 теории относительности.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B8ECF2-5C48-40EC-B6F3-F17FC12572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08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5719" y="4402486"/>
            <a:ext cx="2404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А. Столетов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08BEEF-7073-47F7-A8DF-3183E6F88A81}"/>
              </a:ext>
            </a:extLst>
          </p:cNvPr>
          <p:cNvSpPr txBox="1"/>
          <p:nvPr/>
        </p:nvSpPr>
        <p:spPr>
          <a:xfrm>
            <a:off x="6073536" y="4400853"/>
            <a:ext cx="2744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Д. Менделеев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2A0734-30E8-4889-B826-EB7165A3DBAE}"/>
              </a:ext>
            </a:extLst>
          </p:cNvPr>
          <p:cNvSpPr txBox="1"/>
          <p:nvPr/>
        </p:nvSpPr>
        <p:spPr>
          <a:xfrm>
            <a:off x="3474583" y="4400853"/>
            <a:ext cx="21948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П. Лебедев</a:t>
            </a:r>
          </a:p>
        </p:txBody>
      </p:sp>
      <p:pic>
        <p:nvPicPr>
          <p:cNvPr id="1026" name="Picture 2" descr="ÐÐ°ÑÑÐ¸Ð½ÐºÐ¸ Ð¿Ð¾ Ð·Ð°Ð¿ÑÐ¾ÑÑ ÐÑÑÑ ÐÐ¸ÐºÐ¾Ð»Ð°ÐµÐ²Ð¸Ñ ÐÐµÐ±ÐµÐ´ÐµÐ²">
            <a:extLst>
              <a:ext uri="{FF2B5EF4-FFF2-40B4-BE49-F238E27FC236}">
                <a16:creationId xmlns:a16="http://schemas.microsoft.com/office/drawing/2014/main" id="{226BD30F-A0EB-4902-A494-967E143026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11525" y="376237"/>
            <a:ext cx="2527810" cy="351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Ð¾ÑÐ¾Ð¶ÐµÐµ Ð¸Ð·Ð¾Ð±ÑÐ°Ð¶ÐµÐ½Ð¸Ðµ">
            <a:extLst>
              <a:ext uri="{FF2B5EF4-FFF2-40B4-BE49-F238E27FC236}">
                <a16:creationId xmlns:a16="http://schemas.microsoft.com/office/drawing/2014/main" id="{0A5B1074-1702-464E-B51B-408F2BC7C3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4" y="376239"/>
            <a:ext cx="2557463" cy="351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ÐÐ¾ÑÐ¾Ð¶ÐµÐµ Ð¸Ð·Ð¾Ð±ÑÐ°Ð¶ÐµÐ½Ð¸Ðµ">
            <a:extLst>
              <a:ext uri="{FF2B5EF4-FFF2-40B4-BE49-F238E27FC236}">
                <a16:creationId xmlns:a16="http://schemas.microsoft.com/office/drawing/2014/main" id="{6F35A23C-BE20-4AF0-9EDC-3F048603D7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27762" y="389301"/>
            <a:ext cx="2557464" cy="351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16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858757" y="1595191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b="1" dirty="0">
                <a:solidFill>
                  <a:prstClr val="black"/>
                </a:solidFill>
              </a:rPr>
              <a:t>С 1870 по 1914 год население Европы увеличилось в 1,5 раза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57531" y="1595191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Стала наблюдаться </a:t>
            </a:r>
          </a:p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острая нехватка </a:t>
            </a:r>
          </a:p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рабочих мест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43188" y="3119634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>
              <a:defRPr/>
            </a:pPr>
            <a:r>
              <a:rPr lang="ru-RU" sz="1400" dirty="0">
                <a:solidFill>
                  <a:prstClr val="black"/>
                </a:solidFill>
              </a:rPr>
              <a:t>Резко выросло </a:t>
            </a:r>
          </a:p>
          <a:p>
            <a:pPr lvl="0" algn="ctr" defTabSz="685766">
              <a:defRPr/>
            </a:pPr>
            <a:r>
              <a:rPr lang="ru-RU" sz="1400" dirty="0">
                <a:solidFill>
                  <a:prstClr val="black"/>
                </a:solidFill>
              </a:rPr>
              <a:t>количество городских жителей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757531" y="3119634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>
              <a:defRPr/>
            </a:pPr>
            <a:r>
              <a:rPr lang="ru-RU" sz="1400" b="1" dirty="0">
                <a:solidFill>
                  <a:prstClr val="black"/>
                </a:solidFill>
              </a:rPr>
              <a:t>Активизировалась миграция из Европы в страны Северной Америки и другие регионы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4454320" y="1955441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4444795" y="3488966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15629" y="2603816"/>
            <a:ext cx="0" cy="212603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C6DF2C6-3CE2-41E9-9D1F-480E12B0025C}"/>
              </a:ext>
            </a:extLst>
          </p:cNvPr>
          <p:cNvSpPr txBox="1"/>
          <p:nvPr/>
        </p:nvSpPr>
        <p:spPr>
          <a:xfrm>
            <a:off x="358775" y="386416"/>
            <a:ext cx="842644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Демографический скачок на рубеже </a:t>
            </a:r>
            <a:b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XIX–XX веков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A5050"/>
              </a:solidFill>
              <a:effectLst/>
              <a:uLnTx/>
              <a:uFillTx/>
              <a:latin typeface="Merriweather"/>
              <a:ea typeface="Theano Didot" panose="02060603060706020203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0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1" grpId="0"/>
      <p:bldP spid="3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3E4CE33B-5CAB-4AFC-82C9-8ED936EF8586}"/>
              </a:ext>
            </a:extLst>
          </p:cNvPr>
          <p:cNvSpPr txBox="1"/>
          <p:nvPr/>
        </p:nvSpPr>
        <p:spPr>
          <a:xfrm>
            <a:off x="3144764" y="3310984"/>
            <a:ext cx="28509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Шёл процесс индустриализации, </a:t>
            </a:r>
          </a:p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проходило становление буржуазного общества 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85708" y="3302355"/>
            <a:ext cx="27550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Увеличили объёмы производства, </a:t>
            </a:r>
          </a:p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стали мировыми экономическими лидерами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5FF2A8D-FB3A-47BC-9015-73BCD46B715B}"/>
              </a:ext>
            </a:extLst>
          </p:cNvPr>
          <p:cNvSpPr/>
          <p:nvPr/>
        </p:nvSpPr>
        <p:spPr>
          <a:xfrm>
            <a:off x="437949" y="3285724"/>
            <a:ext cx="2755010" cy="987371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77163" y="1341798"/>
            <a:ext cx="277739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49">
              <a:defRPr/>
            </a:pP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Государства второго</a:t>
            </a:r>
          </a:p>
          <a:p>
            <a:pPr lvl="0" algn="ctr" defTabSz="685749">
              <a:defRPr/>
            </a:pP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эшелона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60709" y="1341798"/>
            <a:ext cx="274227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49">
              <a:defRPr/>
            </a:pP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Государства третьего</a:t>
            </a:r>
          </a:p>
          <a:p>
            <a:pPr lvl="0" algn="ctr" defTabSz="685749">
              <a:defRPr/>
            </a:pP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эшелона</a:t>
            </a:r>
          </a:p>
        </p:txBody>
      </p:sp>
      <p:cxnSp>
        <p:nvCxnSpPr>
          <p:cNvPr id="20" name="Прямая соединительная линия 19"/>
          <p:cNvCxnSpPr>
            <a:cxnSpLocks/>
          </p:cNvCxnSpPr>
          <p:nvPr/>
        </p:nvCxnSpPr>
        <p:spPr>
          <a:xfrm>
            <a:off x="3180218" y="1232228"/>
            <a:ext cx="0" cy="3266944"/>
          </a:xfrm>
          <a:prstGeom prst="line">
            <a:avLst/>
          </a:prstGeom>
          <a:ln>
            <a:solidFill>
              <a:srgbClr val="4E361E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>
            <a:cxnSpLocks/>
          </p:cNvCxnSpPr>
          <p:nvPr/>
        </p:nvCxnSpPr>
        <p:spPr>
          <a:xfrm>
            <a:off x="5947533" y="1240857"/>
            <a:ext cx="13176" cy="3266944"/>
          </a:xfrm>
          <a:prstGeom prst="line">
            <a:avLst/>
          </a:prstGeom>
          <a:ln>
            <a:solidFill>
              <a:srgbClr val="4E361E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34893" y="1358272"/>
            <a:ext cx="27295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49">
              <a:defRPr/>
            </a:pP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Государства первого</a:t>
            </a:r>
          </a:p>
          <a:p>
            <a:pPr lvl="0" algn="ctr" defTabSz="685749"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/>
              </a:rPr>
              <a:t>эшелона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>
              <a:defRPr/>
            </a:pPr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Мировое экономическое развитие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80847FE2-2CB4-4733-8365-8FFEE09B8320}"/>
              </a:ext>
            </a:extLst>
          </p:cNvPr>
          <p:cNvSpPr/>
          <p:nvPr/>
        </p:nvSpPr>
        <p:spPr>
          <a:xfrm>
            <a:off x="3192959" y="3293855"/>
            <a:ext cx="2755010" cy="987371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7503F0B2-55BF-493E-83FD-63644A76E342}"/>
              </a:ext>
            </a:extLst>
          </p:cNvPr>
          <p:cNvSpPr/>
          <p:nvPr/>
        </p:nvSpPr>
        <p:spPr>
          <a:xfrm>
            <a:off x="5947969" y="3293855"/>
            <a:ext cx="2755010" cy="987371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1330E15F-527F-4DC2-8979-B6C8E101E058}"/>
              </a:ext>
            </a:extLst>
          </p:cNvPr>
          <p:cNvSpPr/>
          <p:nvPr/>
        </p:nvSpPr>
        <p:spPr>
          <a:xfrm>
            <a:off x="437949" y="2033136"/>
            <a:ext cx="2755010" cy="987371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15C87AB4-66FB-4F81-A42A-6D052F77FEF9}"/>
              </a:ext>
            </a:extLst>
          </p:cNvPr>
          <p:cNvSpPr/>
          <p:nvPr/>
        </p:nvSpPr>
        <p:spPr>
          <a:xfrm>
            <a:off x="3192959" y="2041267"/>
            <a:ext cx="2755010" cy="987371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64CF2BFA-3EBB-4C7F-8280-D9B8C5D895B8}"/>
              </a:ext>
            </a:extLst>
          </p:cNvPr>
          <p:cNvSpPr/>
          <p:nvPr/>
        </p:nvSpPr>
        <p:spPr>
          <a:xfrm>
            <a:off x="5947969" y="2041267"/>
            <a:ext cx="2755010" cy="987371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BD846BD-6E71-4950-8831-B60B0D399CBE}"/>
              </a:ext>
            </a:extLst>
          </p:cNvPr>
          <p:cNvSpPr txBox="1"/>
          <p:nvPr/>
        </p:nvSpPr>
        <p:spPr>
          <a:xfrm>
            <a:off x="5966861" y="2310140"/>
            <a:ext cx="2729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Страны Азии, Латинской Америки, Африки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FFC4693-18ED-4408-9304-3C2BF19FA2C8}"/>
              </a:ext>
            </a:extLst>
          </p:cNvPr>
          <p:cNvSpPr txBox="1"/>
          <p:nvPr/>
        </p:nvSpPr>
        <p:spPr>
          <a:xfrm>
            <a:off x="795798" y="2153884"/>
            <a:ext cx="20397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США, Англия, Германия, Франция, Бельгия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8731606-672F-4A62-A461-17C48D4A2528}"/>
              </a:ext>
            </a:extLst>
          </p:cNvPr>
          <p:cNvSpPr txBox="1"/>
          <p:nvPr/>
        </p:nvSpPr>
        <p:spPr>
          <a:xfrm>
            <a:off x="3420480" y="2197219"/>
            <a:ext cx="22617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Россия, Швеция, Италия, Япония, Австро-Венгрия, Канада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F85A11F-B45F-40CE-96DF-0927E74D5DE1}"/>
              </a:ext>
            </a:extLst>
          </p:cNvPr>
          <p:cNvSpPr txBox="1"/>
          <p:nvPr/>
        </p:nvSpPr>
        <p:spPr>
          <a:xfrm>
            <a:off x="5972579" y="3525930"/>
            <a:ext cx="2729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Промышленная революция ещё не начиналась </a:t>
            </a:r>
          </a:p>
        </p:txBody>
      </p:sp>
    </p:spTree>
    <p:extLst>
      <p:ext uri="{BB962C8B-B14F-4D97-AF65-F5344CB8AC3E}">
        <p14:creationId xmlns:p14="http://schemas.microsoft.com/office/powerpoint/2010/main" val="109466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9" grpId="0"/>
      <p:bldP spid="12" grpId="0"/>
      <p:bldP spid="29" grpId="0"/>
      <p:bldP spid="26" grpId="0" animBg="1"/>
      <p:bldP spid="27" grpId="0" animBg="1"/>
      <p:bldP spid="30" grpId="0" animBg="1"/>
      <p:bldP spid="32" grpId="0" animBg="1"/>
      <p:bldP spid="34" grpId="0" animBg="1"/>
      <p:bldP spid="35" grpId="0"/>
      <p:bldP spid="36" grpId="0"/>
      <p:bldP spid="38" grpId="0"/>
      <p:bldP spid="3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82FB95-9BA2-4BF2-A977-ADACC92A31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956277D-FCBA-401B-B693-5D03F6BC4C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FCE1E64-CD41-46BC-B87B-04B304BA6E35}"/>
              </a:ext>
            </a:extLst>
          </p:cNvPr>
          <p:cNvSpPr/>
          <p:nvPr/>
        </p:nvSpPr>
        <p:spPr>
          <a:xfrm>
            <a:off x="0" y="-1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FF76600-7E8A-48CE-A560-45C1C836464A}"/>
              </a:ext>
            </a:extLst>
          </p:cNvPr>
          <p:cNvSpPr/>
          <p:nvPr/>
        </p:nvSpPr>
        <p:spPr>
          <a:xfrm>
            <a:off x="363536" y="1846231"/>
            <a:ext cx="2557464" cy="1451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Очевидным стало стремление США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 мировому господству.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43763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C5F9D0F-6D5A-44F6-93E3-280D969D3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956277D-FCBA-401B-B693-5D03F6BC4C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B83ACF6A-B544-4863-A19C-4B09472CDD94}"/>
              </a:ext>
            </a:extLst>
          </p:cNvPr>
          <p:cNvSpPr/>
          <p:nvPr/>
        </p:nvSpPr>
        <p:spPr>
          <a:xfrm>
            <a:off x="1498528" y="2658795"/>
            <a:ext cx="7518863" cy="1864988"/>
          </a:xfrm>
          <a:custGeom>
            <a:avLst/>
            <a:gdLst>
              <a:gd name="connsiteX0" fmla="*/ 274001 w 7518863"/>
              <a:gd name="connsiteY0" fmla="*/ 175846 h 1864367"/>
              <a:gd name="connsiteX1" fmla="*/ 217730 w 7518863"/>
              <a:gd name="connsiteY1" fmla="*/ 225083 h 1864367"/>
              <a:gd name="connsiteX2" fmla="*/ 189595 w 7518863"/>
              <a:gd name="connsiteY2" fmla="*/ 239151 h 1864367"/>
              <a:gd name="connsiteX3" fmla="*/ 224764 w 7518863"/>
              <a:gd name="connsiteY3" fmla="*/ 358726 h 1864367"/>
              <a:gd name="connsiteX4" fmla="*/ 295103 w 7518863"/>
              <a:gd name="connsiteY4" fmla="*/ 407963 h 1864367"/>
              <a:gd name="connsiteX5" fmla="*/ 281035 w 7518863"/>
              <a:gd name="connsiteY5" fmla="*/ 485335 h 1864367"/>
              <a:gd name="connsiteX6" fmla="*/ 175527 w 7518863"/>
              <a:gd name="connsiteY6" fmla="*/ 499403 h 1864367"/>
              <a:gd name="connsiteX7" fmla="*/ 112223 w 7518863"/>
              <a:gd name="connsiteY7" fmla="*/ 513471 h 1864367"/>
              <a:gd name="connsiteX8" fmla="*/ 13749 w 7518863"/>
              <a:gd name="connsiteY8" fmla="*/ 555674 h 1864367"/>
              <a:gd name="connsiteX9" fmla="*/ 6715 w 7518863"/>
              <a:gd name="connsiteY9" fmla="*/ 626012 h 1864367"/>
              <a:gd name="connsiteX10" fmla="*/ 70020 w 7518863"/>
              <a:gd name="connsiteY10" fmla="*/ 682283 h 1864367"/>
              <a:gd name="connsiteX11" fmla="*/ 231798 w 7518863"/>
              <a:gd name="connsiteY11" fmla="*/ 703384 h 1864367"/>
              <a:gd name="connsiteX12" fmla="*/ 288069 w 7518863"/>
              <a:gd name="connsiteY12" fmla="*/ 717452 h 1864367"/>
              <a:gd name="connsiteX13" fmla="*/ 583490 w 7518863"/>
              <a:gd name="connsiteY13" fmla="*/ 991772 h 1864367"/>
              <a:gd name="connsiteX14" fmla="*/ 583490 w 7518863"/>
              <a:gd name="connsiteY14" fmla="*/ 1062111 h 1864367"/>
              <a:gd name="connsiteX15" fmla="*/ 660863 w 7518863"/>
              <a:gd name="connsiteY15" fmla="*/ 1174652 h 1864367"/>
              <a:gd name="connsiteX16" fmla="*/ 752303 w 7518863"/>
              <a:gd name="connsiteY16" fmla="*/ 1041009 h 1864367"/>
              <a:gd name="connsiteX17" fmla="*/ 921115 w 7518863"/>
              <a:gd name="connsiteY17" fmla="*/ 1090246 h 1864367"/>
              <a:gd name="connsiteX18" fmla="*/ 892980 w 7518863"/>
              <a:gd name="connsiteY18" fmla="*/ 1146517 h 1864367"/>
              <a:gd name="connsiteX19" fmla="*/ 928149 w 7518863"/>
              <a:gd name="connsiteY19" fmla="*/ 1202788 h 1864367"/>
              <a:gd name="connsiteX20" fmla="*/ 1075860 w 7518863"/>
              <a:gd name="connsiteY20" fmla="*/ 1146517 h 1864367"/>
              <a:gd name="connsiteX21" fmla="*/ 1413484 w 7518863"/>
              <a:gd name="connsiteY21" fmla="*/ 1336431 h 1864367"/>
              <a:gd name="connsiteX22" fmla="*/ 1392383 w 7518863"/>
              <a:gd name="connsiteY22" fmla="*/ 1392701 h 1864367"/>
              <a:gd name="connsiteX23" fmla="*/ 1772210 w 7518863"/>
              <a:gd name="connsiteY23" fmla="*/ 1645920 h 1864367"/>
              <a:gd name="connsiteX24" fmla="*/ 1751109 w 7518863"/>
              <a:gd name="connsiteY24" fmla="*/ 1280160 h 1864367"/>
              <a:gd name="connsiteX25" fmla="*/ 1751109 w 7518863"/>
              <a:gd name="connsiteY25" fmla="*/ 1188720 h 1864367"/>
              <a:gd name="connsiteX26" fmla="*/ 2025429 w 7518863"/>
              <a:gd name="connsiteY26" fmla="*/ 1033975 h 1864367"/>
              <a:gd name="connsiteX27" fmla="*/ 1962124 w 7518863"/>
              <a:gd name="connsiteY27" fmla="*/ 1244991 h 1864367"/>
              <a:gd name="connsiteX28" fmla="*/ 2011361 w 7518863"/>
              <a:gd name="connsiteY28" fmla="*/ 1357532 h 1864367"/>
              <a:gd name="connsiteX29" fmla="*/ 2081700 w 7518863"/>
              <a:gd name="connsiteY29" fmla="*/ 1582615 h 1864367"/>
              <a:gd name="connsiteX30" fmla="*/ 2095767 w 7518863"/>
              <a:gd name="connsiteY30" fmla="*/ 1702191 h 1864367"/>
              <a:gd name="connsiteX31" fmla="*/ 2243478 w 7518863"/>
              <a:gd name="connsiteY31" fmla="*/ 1631852 h 1864367"/>
              <a:gd name="connsiteX32" fmla="*/ 2531866 w 7518863"/>
              <a:gd name="connsiteY32" fmla="*/ 1744394 h 1864367"/>
              <a:gd name="connsiteX33" fmla="*/ 2588137 w 7518863"/>
              <a:gd name="connsiteY33" fmla="*/ 1863969 h 1864367"/>
              <a:gd name="connsiteX34" fmla="*/ 2763983 w 7518863"/>
              <a:gd name="connsiteY34" fmla="*/ 1702191 h 1864367"/>
              <a:gd name="connsiteX35" fmla="*/ 2918727 w 7518863"/>
              <a:gd name="connsiteY35" fmla="*/ 1751428 h 1864367"/>
              <a:gd name="connsiteX36" fmla="*/ 3045337 w 7518863"/>
              <a:gd name="connsiteY36" fmla="*/ 1667021 h 1864367"/>
              <a:gd name="connsiteX37" fmla="*/ 3129743 w 7518863"/>
              <a:gd name="connsiteY37" fmla="*/ 1765495 h 1864367"/>
              <a:gd name="connsiteX38" fmla="*/ 3249318 w 7518863"/>
              <a:gd name="connsiteY38" fmla="*/ 1723292 h 1864367"/>
              <a:gd name="connsiteX39" fmla="*/ 3326690 w 7518863"/>
              <a:gd name="connsiteY39" fmla="*/ 1638886 h 1864367"/>
              <a:gd name="connsiteX40" fmla="*/ 3291521 w 7518863"/>
              <a:gd name="connsiteY40" fmla="*/ 1540412 h 1864367"/>
              <a:gd name="connsiteX41" fmla="*/ 3692450 w 7518863"/>
              <a:gd name="connsiteY41" fmla="*/ 1343464 h 1864367"/>
              <a:gd name="connsiteX42" fmla="*/ 3769823 w 7518863"/>
              <a:gd name="connsiteY42" fmla="*/ 1125415 h 1864367"/>
              <a:gd name="connsiteX43" fmla="*/ 4058210 w 7518863"/>
              <a:gd name="connsiteY43" fmla="*/ 893298 h 1864367"/>
              <a:gd name="connsiteX44" fmla="*/ 4543546 w 7518863"/>
              <a:gd name="connsiteY44" fmla="*/ 956603 h 1864367"/>
              <a:gd name="connsiteX45" fmla="*/ 4796764 w 7518863"/>
              <a:gd name="connsiteY45" fmla="*/ 886264 h 1864367"/>
              <a:gd name="connsiteX46" fmla="*/ 5464980 w 7518863"/>
              <a:gd name="connsiteY46" fmla="*/ 1041009 h 1864367"/>
              <a:gd name="connsiteX47" fmla="*/ 5844807 w 7518863"/>
              <a:gd name="connsiteY47" fmla="*/ 1118381 h 1864367"/>
              <a:gd name="connsiteX48" fmla="*/ 6126161 w 7518863"/>
              <a:gd name="connsiteY48" fmla="*/ 555674 h 1864367"/>
              <a:gd name="connsiteX49" fmla="*/ 6358278 w 7518863"/>
              <a:gd name="connsiteY49" fmla="*/ 780757 h 1864367"/>
              <a:gd name="connsiteX50" fmla="*/ 6604463 w 7518863"/>
              <a:gd name="connsiteY50" fmla="*/ 956603 h 1864367"/>
              <a:gd name="connsiteX51" fmla="*/ 6759207 w 7518863"/>
              <a:gd name="connsiteY51" fmla="*/ 942535 h 1864367"/>
              <a:gd name="connsiteX52" fmla="*/ 6709970 w 7518863"/>
              <a:gd name="connsiteY52" fmla="*/ 1125415 h 1864367"/>
              <a:gd name="connsiteX53" fmla="*/ 6548192 w 7518863"/>
              <a:gd name="connsiteY53" fmla="*/ 1174652 h 1864367"/>
              <a:gd name="connsiteX54" fmla="*/ 6555226 w 7518863"/>
              <a:gd name="connsiteY54" fmla="*/ 1308295 h 1864367"/>
              <a:gd name="connsiteX55" fmla="*/ 6548192 w 7518863"/>
              <a:gd name="connsiteY55" fmla="*/ 1357532 h 1864367"/>
              <a:gd name="connsiteX56" fmla="*/ 6801410 w 7518863"/>
              <a:gd name="connsiteY56" fmla="*/ 1244991 h 1864367"/>
              <a:gd name="connsiteX57" fmla="*/ 7132001 w 7518863"/>
              <a:gd name="connsiteY57" fmla="*/ 738554 h 1864367"/>
              <a:gd name="connsiteX58" fmla="*/ 7300814 w 7518863"/>
              <a:gd name="connsiteY58" fmla="*/ 689317 h 1864367"/>
              <a:gd name="connsiteX59" fmla="*/ 7139035 w 7518863"/>
              <a:gd name="connsiteY59" fmla="*/ 450166 h 1864367"/>
              <a:gd name="connsiteX60" fmla="*/ 6864715 w 7518863"/>
              <a:gd name="connsiteY60" fmla="*/ 450166 h 1864367"/>
              <a:gd name="connsiteX61" fmla="*/ 6850647 w 7518863"/>
              <a:gd name="connsiteY61" fmla="*/ 393895 h 1864367"/>
              <a:gd name="connsiteX62" fmla="*/ 7089798 w 7518863"/>
              <a:gd name="connsiteY62" fmla="*/ 140677 h 1864367"/>
              <a:gd name="connsiteX63" fmla="*/ 7518863 w 7518863"/>
              <a:gd name="connsiteY63" fmla="*/ 0 h 1864367"/>
              <a:gd name="connsiteX0" fmla="*/ 274001 w 7518863"/>
              <a:gd name="connsiteY0" fmla="*/ 175846 h 1864367"/>
              <a:gd name="connsiteX1" fmla="*/ 217730 w 7518863"/>
              <a:gd name="connsiteY1" fmla="*/ 225083 h 1864367"/>
              <a:gd name="connsiteX2" fmla="*/ 189595 w 7518863"/>
              <a:gd name="connsiteY2" fmla="*/ 239151 h 1864367"/>
              <a:gd name="connsiteX3" fmla="*/ 224764 w 7518863"/>
              <a:gd name="connsiteY3" fmla="*/ 358726 h 1864367"/>
              <a:gd name="connsiteX4" fmla="*/ 295103 w 7518863"/>
              <a:gd name="connsiteY4" fmla="*/ 407963 h 1864367"/>
              <a:gd name="connsiteX5" fmla="*/ 281035 w 7518863"/>
              <a:gd name="connsiteY5" fmla="*/ 472978 h 1864367"/>
              <a:gd name="connsiteX6" fmla="*/ 175527 w 7518863"/>
              <a:gd name="connsiteY6" fmla="*/ 499403 h 1864367"/>
              <a:gd name="connsiteX7" fmla="*/ 112223 w 7518863"/>
              <a:gd name="connsiteY7" fmla="*/ 513471 h 1864367"/>
              <a:gd name="connsiteX8" fmla="*/ 13749 w 7518863"/>
              <a:gd name="connsiteY8" fmla="*/ 555674 h 1864367"/>
              <a:gd name="connsiteX9" fmla="*/ 6715 w 7518863"/>
              <a:gd name="connsiteY9" fmla="*/ 626012 h 1864367"/>
              <a:gd name="connsiteX10" fmla="*/ 70020 w 7518863"/>
              <a:gd name="connsiteY10" fmla="*/ 682283 h 1864367"/>
              <a:gd name="connsiteX11" fmla="*/ 231798 w 7518863"/>
              <a:gd name="connsiteY11" fmla="*/ 703384 h 1864367"/>
              <a:gd name="connsiteX12" fmla="*/ 288069 w 7518863"/>
              <a:gd name="connsiteY12" fmla="*/ 717452 h 1864367"/>
              <a:gd name="connsiteX13" fmla="*/ 583490 w 7518863"/>
              <a:gd name="connsiteY13" fmla="*/ 991772 h 1864367"/>
              <a:gd name="connsiteX14" fmla="*/ 583490 w 7518863"/>
              <a:gd name="connsiteY14" fmla="*/ 1062111 h 1864367"/>
              <a:gd name="connsiteX15" fmla="*/ 660863 w 7518863"/>
              <a:gd name="connsiteY15" fmla="*/ 1174652 h 1864367"/>
              <a:gd name="connsiteX16" fmla="*/ 752303 w 7518863"/>
              <a:gd name="connsiteY16" fmla="*/ 1041009 h 1864367"/>
              <a:gd name="connsiteX17" fmla="*/ 921115 w 7518863"/>
              <a:gd name="connsiteY17" fmla="*/ 1090246 h 1864367"/>
              <a:gd name="connsiteX18" fmla="*/ 892980 w 7518863"/>
              <a:gd name="connsiteY18" fmla="*/ 1146517 h 1864367"/>
              <a:gd name="connsiteX19" fmla="*/ 928149 w 7518863"/>
              <a:gd name="connsiteY19" fmla="*/ 1202788 h 1864367"/>
              <a:gd name="connsiteX20" fmla="*/ 1075860 w 7518863"/>
              <a:gd name="connsiteY20" fmla="*/ 1146517 h 1864367"/>
              <a:gd name="connsiteX21" fmla="*/ 1413484 w 7518863"/>
              <a:gd name="connsiteY21" fmla="*/ 1336431 h 1864367"/>
              <a:gd name="connsiteX22" fmla="*/ 1392383 w 7518863"/>
              <a:gd name="connsiteY22" fmla="*/ 1392701 h 1864367"/>
              <a:gd name="connsiteX23" fmla="*/ 1772210 w 7518863"/>
              <a:gd name="connsiteY23" fmla="*/ 1645920 h 1864367"/>
              <a:gd name="connsiteX24" fmla="*/ 1751109 w 7518863"/>
              <a:gd name="connsiteY24" fmla="*/ 1280160 h 1864367"/>
              <a:gd name="connsiteX25" fmla="*/ 1751109 w 7518863"/>
              <a:gd name="connsiteY25" fmla="*/ 1188720 h 1864367"/>
              <a:gd name="connsiteX26" fmla="*/ 2025429 w 7518863"/>
              <a:gd name="connsiteY26" fmla="*/ 1033975 h 1864367"/>
              <a:gd name="connsiteX27" fmla="*/ 1962124 w 7518863"/>
              <a:gd name="connsiteY27" fmla="*/ 1244991 h 1864367"/>
              <a:gd name="connsiteX28" fmla="*/ 2011361 w 7518863"/>
              <a:gd name="connsiteY28" fmla="*/ 1357532 h 1864367"/>
              <a:gd name="connsiteX29" fmla="*/ 2081700 w 7518863"/>
              <a:gd name="connsiteY29" fmla="*/ 1582615 h 1864367"/>
              <a:gd name="connsiteX30" fmla="*/ 2095767 w 7518863"/>
              <a:gd name="connsiteY30" fmla="*/ 1702191 h 1864367"/>
              <a:gd name="connsiteX31" fmla="*/ 2243478 w 7518863"/>
              <a:gd name="connsiteY31" fmla="*/ 1631852 h 1864367"/>
              <a:gd name="connsiteX32" fmla="*/ 2531866 w 7518863"/>
              <a:gd name="connsiteY32" fmla="*/ 1744394 h 1864367"/>
              <a:gd name="connsiteX33" fmla="*/ 2588137 w 7518863"/>
              <a:gd name="connsiteY33" fmla="*/ 1863969 h 1864367"/>
              <a:gd name="connsiteX34" fmla="*/ 2763983 w 7518863"/>
              <a:gd name="connsiteY34" fmla="*/ 1702191 h 1864367"/>
              <a:gd name="connsiteX35" fmla="*/ 2918727 w 7518863"/>
              <a:gd name="connsiteY35" fmla="*/ 1751428 h 1864367"/>
              <a:gd name="connsiteX36" fmla="*/ 3045337 w 7518863"/>
              <a:gd name="connsiteY36" fmla="*/ 1667021 h 1864367"/>
              <a:gd name="connsiteX37" fmla="*/ 3129743 w 7518863"/>
              <a:gd name="connsiteY37" fmla="*/ 1765495 h 1864367"/>
              <a:gd name="connsiteX38" fmla="*/ 3249318 w 7518863"/>
              <a:gd name="connsiteY38" fmla="*/ 1723292 h 1864367"/>
              <a:gd name="connsiteX39" fmla="*/ 3326690 w 7518863"/>
              <a:gd name="connsiteY39" fmla="*/ 1638886 h 1864367"/>
              <a:gd name="connsiteX40" fmla="*/ 3291521 w 7518863"/>
              <a:gd name="connsiteY40" fmla="*/ 1540412 h 1864367"/>
              <a:gd name="connsiteX41" fmla="*/ 3692450 w 7518863"/>
              <a:gd name="connsiteY41" fmla="*/ 1343464 h 1864367"/>
              <a:gd name="connsiteX42" fmla="*/ 3769823 w 7518863"/>
              <a:gd name="connsiteY42" fmla="*/ 1125415 h 1864367"/>
              <a:gd name="connsiteX43" fmla="*/ 4058210 w 7518863"/>
              <a:gd name="connsiteY43" fmla="*/ 893298 h 1864367"/>
              <a:gd name="connsiteX44" fmla="*/ 4543546 w 7518863"/>
              <a:gd name="connsiteY44" fmla="*/ 956603 h 1864367"/>
              <a:gd name="connsiteX45" fmla="*/ 4796764 w 7518863"/>
              <a:gd name="connsiteY45" fmla="*/ 886264 h 1864367"/>
              <a:gd name="connsiteX46" fmla="*/ 5464980 w 7518863"/>
              <a:gd name="connsiteY46" fmla="*/ 1041009 h 1864367"/>
              <a:gd name="connsiteX47" fmla="*/ 5844807 w 7518863"/>
              <a:gd name="connsiteY47" fmla="*/ 1118381 h 1864367"/>
              <a:gd name="connsiteX48" fmla="*/ 6126161 w 7518863"/>
              <a:gd name="connsiteY48" fmla="*/ 555674 h 1864367"/>
              <a:gd name="connsiteX49" fmla="*/ 6358278 w 7518863"/>
              <a:gd name="connsiteY49" fmla="*/ 780757 h 1864367"/>
              <a:gd name="connsiteX50" fmla="*/ 6604463 w 7518863"/>
              <a:gd name="connsiteY50" fmla="*/ 956603 h 1864367"/>
              <a:gd name="connsiteX51" fmla="*/ 6759207 w 7518863"/>
              <a:gd name="connsiteY51" fmla="*/ 942535 h 1864367"/>
              <a:gd name="connsiteX52" fmla="*/ 6709970 w 7518863"/>
              <a:gd name="connsiteY52" fmla="*/ 1125415 h 1864367"/>
              <a:gd name="connsiteX53" fmla="*/ 6548192 w 7518863"/>
              <a:gd name="connsiteY53" fmla="*/ 1174652 h 1864367"/>
              <a:gd name="connsiteX54" fmla="*/ 6555226 w 7518863"/>
              <a:gd name="connsiteY54" fmla="*/ 1308295 h 1864367"/>
              <a:gd name="connsiteX55" fmla="*/ 6548192 w 7518863"/>
              <a:gd name="connsiteY55" fmla="*/ 1357532 h 1864367"/>
              <a:gd name="connsiteX56" fmla="*/ 6801410 w 7518863"/>
              <a:gd name="connsiteY56" fmla="*/ 1244991 h 1864367"/>
              <a:gd name="connsiteX57" fmla="*/ 7132001 w 7518863"/>
              <a:gd name="connsiteY57" fmla="*/ 738554 h 1864367"/>
              <a:gd name="connsiteX58" fmla="*/ 7300814 w 7518863"/>
              <a:gd name="connsiteY58" fmla="*/ 689317 h 1864367"/>
              <a:gd name="connsiteX59" fmla="*/ 7139035 w 7518863"/>
              <a:gd name="connsiteY59" fmla="*/ 450166 h 1864367"/>
              <a:gd name="connsiteX60" fmla="*/ 6864715 w 7518863"/>
              <a:gd name="connsiteY60" fmla="*/ 450166 h 1864367"/>
              <a:gd name="connsiteX61" fmla="*/ 6850647 w 7518863"/>
              <a:gd name="connsiteY61" fmla="*/ 393895 h 1864367"/>
              <a:gd name="connsiteX62" fmla="*/ 7089798 w 7518863"/>
              <a:gd name="connsiteY62" fmla="*/ 140677 h 1864367"/>
              <a:gd name="connsiteX63" fmla="*/ 7518863 w 7518863"/>
              <a:gd name="connsiteY63" fmla="*/ 0 h 1864367"/>
              <a:gd name="connsiteX0" fmla="*/ 274001 w 7518863"/>
              <a:gd name="connsiteY0" fmla="*/ 175846 h 1864367"/>
              <a:gd name="connsiteX1" fmla="*/ 217730 w 7518863"/>
              <a:gd name="connsiteY1" fmla="*/ 225083 h 1864367"/>
              <a:gd name="connsiteX2" fmla="*/ 189595 w 7518863"/>
              <a:gd name="connsiteY2" fmla="*/ 239151 h 1864367"/>
              <a:gd name="connsiteX3" fmla="*/ 224764 w 7518863"/>
              <a:gd name="connsiteY3" fmla="*/ 358726 h 1864367"/>
              <a:gd name="connsiteX4" fmla="*/ 295103 w 7518863"/>
              <a:gd name="connsiteY4" fmla="*/ 407963 h 1864367"/>
              <a:gd name="connsiteX5" fmla="*/ 281035 w 7518863"/>
              <a:gd name="connsiteY5" fmla="*/ 472978 h 1864367"/>
              <a:gd name="connsiteX6" fmla="*/ 175527 w 7518863"/>
              <a:gd name="connsiteY6" fmla="*/ 499403 h 1864367"/>
              <a:gd name="connsiteX7" fmla="*/ 112223 w 7518863"/>
              <a:gd name="connsiteY7" fmla="*/ 513471 h 1864367"/>
              <a:gd name="connsiteX8" fmla="*/ 13749 w 7518863"/>
              <a:gd name="connsiteY8" fmla="*/ 555674 h 1864367"/>
              <a:gd name="connsiteX9" fmla="*/ 6715 w 7518863"/>
              <a:gd name="connsiteY9" fmla="*/ 626012 h 1864367"/>
              <a:gd name="connsiteX10" fmla="*/ 70020 w 7518863"/>
              <a:gd name="connsiteY10" fmla="*/ 682283 h 1864367"/>
              <a:gd name="connsiteX11" fmla="*/ 231798 w 7518863"/>
              <a:gd name="connsiteY11" fmla="*/ 703384 h 1864367"/>
              <a:gd name="connsiteX12" fmla="*/ 288069 w 7518863"/>
              <a:gd name="connsiteY12" fmla="*/ 717452 h 1864367"/>
              <a:gd name="connsiteX13" fmla="*/ 583490 w 7518863"/>
              <a:gd name="connsiteY13" fmla="*/ 991772 h 1864367"/>
              <a:gd name="connsiteX14" fmla="*/ 583490 w 7518863"/>
              <a:gd name="connsiteY14" fmla="*/ 1062111 h 1864367"/>
              <a:gd name="connsiteX15" fmla="*/ 660863 w 7518863"/>
              <a:gd name="connsiteY15" fmla="*/ 1174652 h 1864367"/>
              <a:gd name="connsiteX16" fmla="*/ 793492 w 7518863"/>
              <a:gd name="connsiteY16" fmla="*/ 1041009 h 1864367"/>
              <a:gd name="connsiteX17" fmla="*/ 921115 w 7518863"/>
              <a:gd name="connsiteY17" fmla="*/ 1090246 h 1864367"/>
              <a:gd name="connsiteX18" fmla="*/ 892980 w 7518863"/>
              <a:gd name="connsiteY18" fmla="*/ 1146517 h 1864367"/>
              <a:gd name="connsiteX19" fmla="*/ 928149 w 7518863"/>
              <a:gd name="connsiteY19" fmla="*/ 1202788 h 1864367"/>
              <a:gd name="connsiteX20" fmla="*/ 1075860 w 7518863"/>
              <a:gd name="connsiteY20" fmla="*/ 1146517 h 1864367"/>
              <a:gd name="connsiteX21" fmla="*/ 1413484 w 7518863"/>
              <a:gd name="connsiteY21" fmla="*/ 1336431 h 1864367"/>
              <a:gd name="connsiteX22" fmla="*/ 1392383 w 7518863"/>
              <a:gd name="connsiteY22" fmla="*/ 1392701 h 1864367"/>
              <a:gd name="connsiteX23" fmla="*/ 1772210 w 7518863"/>
              <a:gd name="connsiteY23" fmla="*/ 1645920 h 1864367"/>
              <a:gd name="connsiteX24" fmla="*/ 1751109 w 7518863"/>
              <a:gd name="connsiteY24" fmla="*/ 1280160 h 1864367"/>
              <a:gd name="connsiteX25" fmla="*/ 1751109 w 7518863"/>
              <a:gd name="connsiteY25" fmla="*/ 1188720 h 1864367"/>
              <a:gd name="connsiteX26" fmla="*/ 2025429 w 7518863"/>
              <a:gd name="connsiteY26" fmla="*/ 1033975 h 1864367"/>
              <a:gd name="connsiteX27" fmla="*/ 1962124 w 7518863"/>
              <a:gd name="connsiteY27" fmla="*/ 1244991 h 1864367"/>
              <a:gd name="connsiteX28" fmla="*/ 2011361 w 7518863"/>
              <a:gd name="connsiteY28" fmla="*/ 1357532 h 1864367"/>
              <a:gd name="connsiteX29" fmla="*/ 2081700 w 7518863"/>
              <a:gd name="connsiteY29" fmla="*/ 1582615 h 1864367"/>
              <a:gd name="connsiteX30" fmla="*/ 2095767 w 7518863"/>
              <a:gd name="connsiteY30" fmla="*/ 1702191 h 1864367"/>
              <a:gd name="connsiteX31" fmla="*/ 2243478 w 7518863"/>
              <a:gd name="connsiteY31" fmla="*/ 1631852 h 1864367"/>
              <a:gd name="connsiteX32" fmla="*/ 2531866 w 7518863"/>
              <a:gd name="connsiteY32" fmla="*/ 1744394 h 1864367"/>
              <a:gd name="connsiteX33" fmla="*/ 2588137 w 7518863"/>
              <a:gd name="connsiteY33" fmla="*/ 1863969 h 1864367"/>
              <a:gd name="connsiteX34" fmla="*/ 2763983 w 7518863"/>
              <a:gd name="connsiteY34" fmla="*/ 1702191 h 1864367"/>
              <a:gd name="connsiteX35" fmla="*/ 2918727 w 7518863"/>
              <a:gd name="connsiteY35" fmla="*/ 1751428 h 1864367"/>
              <a:gd name="connsiteX36" fmla="*/ 3045337 w 7518863"/>
              <a:gd name="connsiteY36" fmla="*/ 1667021 h 1864367"/>
              <a:gd name="connsiteX37" fmla="*/ 3129743 w 7518863"/>
              <a:gd name="connsiteY37" fmla="*/ 1765495 h 1864367"/>
              <a:gd name="connsiteX38" fmla="*/ 3249318 w 7518863"/>
              <a:gd name="connsiteY38" fmla="*/ 1723292 h 1864367"/>
              <a:gd name="connsiteX39" fmla="*/ 3326690 w 7518863"/>
              <a:gd name="connsiteY39" fmla="*/ 1638886 h 1864367"/>
              <a:gd name="connsiteX40" fmla="*/ 3291521 w 7518863"/>
              <a:gd name="connsiteY40" fmla="*/ 1540412 h 1864367"/>
              <a:gd name="connsiteX41" fmla="*/ 3692450 w 7518863"/>
              <a:gd name="connsiteY41" fmla="*/ 1343464 h 1864367"/>
              <a:gd name="connsiteX42" fmla="*/ 3769823 w 7518863"/>
              <a:gd name="connsiteY42" fmla="*/ 1125415 h 1864367"/>
              <a:gd name="connsiteX43" fmla="*/ 4058210 w 7518863"/>
              <a:gd name="connsiteY43" fmla="*/ 893298 h 1864367"/>
              <a:gd name="connsiteX44" fmla="*/ 4543546 w 7518863"/>
              <a:gd name="connsiteY44" fmla="*/ 956603 h 1864367"/>
              <a:gd name="connsiteX45" fmla="*/ 4796764 w 7518863"/>
              <a:gd name="connsiteY45" fmla="*/ 886264 h 1864367"/>
              <a:gd name="connsiteX46" fmla="*/ 5464980 w 7518863"/>
              <a:gd name="connsiteY46" fmla="*/ 1041009 h 1864367"/>
              <a:gd name="connsiteX47" fmla="*/ 5844807 w 7518863"/>
              <a:gd name="connsiteY47" fmla="*/ 1118381 h 1864367"/>
              <a:gd name="connsiteX48" fmla="*/ 6126161 w 7518863"/>
              <a:gd name="connsiteY48" fmla="*/ 555674 h 1864367"/>
              <a:gd name="connsiteX49" fmla="*/ 6358278 w 7518863"/>
              <a:gd name="connsiteY49" fmla="*/ 780757 h 1864367"/>
              <a:gd name="connsiteX50" fmla="*/ 6604463 w 7518863"/>
              <a:gd name="connsiteY50" fmla="*/ 956603 h 1864367"/>
              <a:gd name="connsiteX51" fmla="*/ 6759207 w 7518863"/>
              <a:gd name="connsiteY51" fmla="*/ 942535 h 1864367"/>
              <a:gd name="connsiteX52" fmla="*/ 6709970 w 7518863"/>
              <a:gd name="connsiteY52" fmla="*/ 1125415 h 1864367"/>
              <a:gd name="connsiteX53" fmla="*/ 6548192 w 7518863"/>
              <a:gd name="connsiteY53" fmla="*/ 1174652 h 1864367"/>
              <a:gd name="connsiteX54" fmla="*/ 6555226 w 7518863"/>
              <a:gd name="connsiteY54" fmla="*/ 1308295 h 1864367"/>
              <a:gd name="connsiteX55" fmla="*/ 6548192 w 7518863"/>
              <a:gd name="connsiteY55" fmla="*/ 1357532 h 1864367"/>
              <a:gd name="connsiteX56" fmla="*/ 6801410 w 7518863"/>
              <a:gd name="connsiteY56" fmla="*/ 1244991 h 1864367"/>
              <a:gd name="connsiteX57" fmla="*/ 7132001 w 7518863"/>
              <a:gd name="connsiteY57" fmla="*/ 738554 h 1864367"/>
              <a:gd name="connsiteX58" fmla="*/ 7300814 w 7518863"/>
              <a:gd name="connsiteY58" fmla="*/ 689317 h 1864367"/>
              <a:gd name="connsiteX59" fmla="*/ 7139035 w 7518863"/>
              <a:gd name="connsiteY59" fmla="*/ 450166 h 1864367"/>
              <a:gd name="connsiteX60" fmla="*/ 6864715 w 7518863"/>
              <a:gd name="connsiteY60" fmla="*/ 450166 h 1864367"/>
              <a:gd name="connsiteX61" fmla="*/ 6850647 w 7518863"/>
              <a:gd name="connsiteY61" fmla="*/ 393895 h 1864367"/>
              <a:gd name="connsiteX62" fmla="*/ 7089798 w 7518863"/>
              <a:gd name="connsiteY62" fmla="*/ 140677 h 1864367"/>
              <a:gd name="connsiteX63" fmla="*/ 7518863 w 7518863"/>
              <a:gd name="connsiteY63" fmla="*/ 0 h 1864367"/>
              <a:gd name="connsiteX0" fmla="*/ 274001 w 7518863"/>
              <a:gd name="connsiteY0" fmla="*/ 175846 h 1864367"/>
              <a:gd name="connsiteX1" fmla="*/ 217730 w 7518863"/>
              <a:gd name="connsiteY1" fmla="*/ 225083 h 1864367"/>
              <a:gd name="connsiteX2" fmla="*/ 189595 w 7518863"/>
              <a:gd name="connsiteY2" fmla="*/ 239151 h 1864367"/>
              <a:gd name="connsiteX3" fmla="*/ 224764 w 7518863"/>
              <a:gd name="connsiteY3" fmla="*/ 358726 h 1864367"/>
              <a:gd name="connsiteX4" fmla="*/ 295103 w 7518863"/>
              <a:gd name="connsiteY4" fmla="*/ 407963 h 1864367"/>
              <a:gd name="connsiteX5" fmla="*/ 281035 w 7518863"/>
              <a:gd name="connsiteY5" fmla="*/ 472978 h 1864367"/>
              <a:gd name="connsiteX6" fmla="*/ 175527 w 7518863"/>
              <a:gd name="connsiteY6" fmla="*/ 499403 h 1864367"/>
              <a:gd name="connsiteX7" fmla="*/ 112223 w 7518863"/>
              <a:gd name="connsiteY7" fmla="*/ 513471 h 1864367"/>
              <a:gd name="connsiteX8" fmla="*/ 13749 w 7518863"/>
              <a:gd name="connsiteY8" fmla="*/ 555674 h 1864367"/>
              <a:gd name="connsiteX9" fmla="*/ 6715 w 7518863"/>
              <a:gd name="connsiteY9" fmla="*/ 626012 h 1864367"/>
              <a:gd name="connsiteX10" fmla="*/ 70020 w 7518863"/>
              <a:gd name="connsiteY10" fmla="*/ 682283 h 1864367"/>
              <a:gd name="connsiteX11" fmla="*/ 231798 w 7518863"/>
              <a:gd name="connsiteY11" fmla="*/ 703384 h 1864367"/>
              <a:gd name="connsiteX12" fmla="*/ 288069 w 7518863"/>
              <a:gd name="connsiteY12" fmla="*/ 717452 h 1864367"/>
              <a:gd name="connsiteX13" fmla="*/ 583490 w 7518863"/>
              <a:gd name="connsiteY13" fmla="*/ 991772 h 1864367"/>
              <a:gd name="connsiteX14" fmla="*/ 583490 w 7518863"/>
              <a:gd name="connsiteY14" fmla="*/ 1062111 h 1864367"/>
              <a:gd name="connsiteX15" fmla="*/ 660863 w 7518863"/>
              <a:gd name="connsiteY15" fmla="*/ 1174652 h 1864367"/>
              <a:gd name="connsiteX16" fmla="*/ 700975 w 7518863"/>
              <a:gd name="connsiteY16" fmla="*/ 1171801 h 1864367"/>
              <a:gd name="connsiteX17" fmla="*/ 793492 w 7518863"/>
              <a:gd name="connsiteY17" fmla="*/ 1041009 h 1864367"/>
              <a:gd name="connsiteX18" fmla="*/ 921115 w 7518863"/>
              <a:gd name="connsiteY18" fmla="*/ 1090246 h 1864367"/>
              <a:gd name="connsiteX19" fmla="*/ 892980 w 7518863"/>
              <a:gd name="connsiteY19" fmla="*/ 1146517 h 1864367"/>
              <a:gd name="connsiteX20" fmla="*/ 928149 w 7518863"/>
              <a:gd name="connsiteY20" fmla="*/ 1202788 h 1864367"/>
              <a:gd name="connsiteX21" fmla="*/ 1075860 w 7518863"/>
              <a:gd name="connsiteY21" fmla="*/ 1146517 h 1864367"/>
              <a:gd name="connsiteX22" fmla="*/ 1413484 w 7518863"/>
              <a:gd name="connsiteY22" fmla="*/ 1336431 h 1864367"/>
              <a:gd name="connsiteX23" fmla="*/ 1392383 w 7518863"/>
              <a:gd name="connsiteY23" fmla="*/ 1392701 h 1864367"/>
              <a:gd name="connsiteX24" fmla="*/ 1772210 w 7518863"/>
              <a:gd name="connsiteY24" fmla="*/ 1645920 h 1864367"/>
              <a:gd name="connsiteX25" fmla="*/ 1751109 w 7518863"/>
              <a:gd name="connsiteY25" fmla="*/ 1280160 h 1864367"/>
              <a:gd name="connsiteX26" fmla="*/ 1751109 w 7518863"/>
              <a:gd name="connsiteY26" fmla="*/ 1188720 h 1864367"/>
              <a:gd name="connsiteX27" fmla="*/ 2025429 w 7518863"/>
              <a:gd name="connsiteY27" fmla="*/ 1033975 h 1864367"/>
              <a:gd name="connsiteX28" fmla="*/ 1962124 w 7518863"/>
              <a:gd name="connsiteY28" fmla="*/ 1244991 h 1864367"/>
              <a:gd name="connsiteX29" fmla="*/ 2011361 w 7518863"/>
              <a:gd name="connsiteY29" fmla="*/ 1357532 h 1864367"/>
              <a:gd name="connsiteX30" fmla="*/ 2081700 w 7518863"/>
              <a:gd name="connsiteY30" fmla="*/ 1582615 h 1864367"/>
              <a:gd name="connsiteX31" fmla="*/ 2095767 w 7518863"/>
              <a:gd name="connsiteY31" fmla="*/ 1702191 h 1864367"/>
              <a:gd name="connsiteX32" fmla="*/ 2243478 w 7518863"/>
              <a:gd name="connsiteY32" fmla="*/ 1631852 h 1864367"/>
              <a:gd name="connsiteX33" fmla="*/ 2531866 w 7518863"/>
              <a:gd name="connsiteY33" fmla="*/ 1744394 h 1864367"/>
              <a:gd name="connsiteX34" fmla="*/ 2588137 w 7518863"/>
              <a:gd name="connsiteY34" fmla="*/ 1863969 h 1864367"/>
              <a:gd name="connsiteX35" fmla="*/ 2763983 w 7518863"/>
              <a:gd name="connsiteY35" fmla="*/ 1702191 h 1864367"/>
              <a:gd name="connsiteX36" fmla="*/ 2918727 w 7518863"/>
              <a:gd name="connsiteY36" fmla="*/ 1751428 h 1864367"/>
              <a:gd name="connsiteX37" fmla="*/ 3045337 w 7518863"/>
              <a:gd name="connsiteY37" fmla="*/ 1667021 h 1864367"/>
              <a:gd name="connsiteX38" fmla="*/ 3129743 w 7518863"/>
              <a:gd name="connsiteY38" fmla="*/ 1765495 h 1864367"/>
              <a:gd name="connsiteX39" fmla="*/ 3249318 w 7518863"/>
              <a:gd name="connsiteY39" fmla="*/ 1723292 h 1864367"/>
              <a:gd name="connsiteX40" fmla="*/ 3326690 w 7518863"/>
              <a:gd name="connsiteY40" fmla="*/ 1638886 h 1864367"/>
              <a:gd name="connsiteX41" fmla="*/ 3291521 w 7518863"/>
              <a:gd name="connsiteY41" fmla="*/ 1540412 h 1864367"/>
              <a:gd name="connsiteX42" fmla="*/ 3692450 w 7518863"/>
              <a:gd name="connsiteY42" fmla="*/ 1343464 h 1864367"/>
              <a:gd name="connsiteX43" fmla="*/ 3769823 w 7518863"/>
              <a:gd name="connsiteY43" fmla="*/ 1125415 h 1864367"/>
              <a:gd name="connsiteX44" fmla="*/ 4058210 w 7518863"/>
              <a:gd name="connsiteY44" fmla="*/ 893298 h 1864367"/>
              <a:gd name="connsiteX45" fmla="*/ 4543546 w 7518863"/>
              <a:gd name="connsiteY45" fmla="*/ 956603 h 1864367"/>
              <a:gd name="connsiteX46" fmla="*/ 4796764 w 7518863"/>
              <a:gd name="connsiteY46" fmla="*/ 886264 h 1864367"/>
              <a:gd name="connsiteX47" fmla="*/ 5464980 w 7518863"/>
              <a:gd name="connsiteY47" fmla="*/ 1041009 h 1864367"/>
              <a:gd name="connsiteX48" fmla="*/ 5844807 w 7518863"/>
              <a:gd name="connsiteY48" fmla="*/ 1118381 h 1864367"/>
              <a:gd name="connsiteX49" fmla="*/ 6126161 w 7518863"/>
              <a:gd name="connsiteY49" fmla="*/ 555674 h 1864367"/>
              <a:gd name="connsiteX50" fmla="*/ 6358278 w 7518863"/>
              <a:gd name="connsiteY50" fmla="*/ 780757 h 1864367"/>
              <a:gd name="connsiteX51" fmla="*/ 6604463 w 7518863"/>
              <a:gd name="connsiteY51" fmla="*/ 956603 h 1864367"/>
              <a:gd name="connsiteX52" fmla="*/ 6759207 w 7518863"/>
              <a:gd name="connsiteY52" fmla="*/ 942535 h 1864367"/>
              <a:gd name="connsiteX53" fmla="*/ 6709970 w 7518863"/>
              <a:gd name="connsiteY53" fmla="*/ 1125415 h 1864367"/>
              <a:gd name="connsiteX54" fmla="*/ 6548192 w 7518863"/>
              <a:gd name="connsiteY54" fmla="*/ 1174652 h 1864367"/>
              <a:gd name="connsiteX55" fmla="*/ 6555226 w 7518863"/>
              <a:gd name="connsiteY55" fmla="*/ 1308295 h 1864367"/>
              <a:gd name="connsiteX56" fmla="*/ 6548192 w 7518863"/>
              <a:gd name="connsiteY56" fmla="*/ 1357532 h 1864367"/>
              <a:gd name="connsiteX57" fmla="*/ 6801410 w 7518863"/>
              <a:gd name="connsiteY57" fmla="*/ 1244991 h 1864367"/>
              <a:gd name="connsiteX58" fmla="*/ 7132001 w 7518863"/>
              <a:gd name="connsiteY58" fmla="*/ 738554 h 1864367"/>
              <a:gd name="connsiteX59" fmla="*/ 7300814 w 7518863"/>
              <a:gd name="connsiteY59" fmla="*/ 689317 h 1864367"/>
              <a:gd name="connsiteX60" fmla="*/ 7139035 w 7518863"/>
              <a:gd name="connsiteY60" fmla="*/ 450166 h 1864367"/>
              <a:gd name="connsiteX61" fmla="*/ 6864715 w 7518863"/>
              <a:gd name="connsiteY61" fmla="*/ 450166 h 1864367"/>
              <a:gd name="connsiteX62" fmla="*/ 6850647 w 7518863"/>
              <a:gd name="connsiteY62" fmla="*/ 393895 h 1864367"/>
              <a:gd name="connsiteX63" fmla="*/ 7089798 w 7518863"/>
              <a:gd name="connsiteY63" fmla="*/ 140677 h 1864367"/>
              <a:gd name="connsiteX64" fmla="*/ 7518863 w 7518863"/>
              <a:gd name="connsiteY64" fmla="*/ 0 h 1864367"/>
              <a:gd name="connsiteX0" fmla="*/ 274001 w 7518863"/>
              <a:gd name="connsiteY0" fmla="*/ 175846 h 1864367"/>
              <a:gd name="connsiteX1" fmla="*/ 217730 w 7518863"/>
              <a:gd name="connsiteY1" fmla="*/ 225083 h 1864367"/>
              <a:gd name="connsiteX2" fmla="*/ 189595 w 7518863"/>
              <a:gd name="connsiteY2" fmla="*/ 239151 h 1864367"/>
              <a:gd name="connsiteX3" fmla="*/ 224764 w 7518863"/>
              <a:gd name="connsiteY3" fmla="*/ 358726 h 1864367"/>
              <a:gd name="connsiteX4" fmla="*/ 295103 w 7518863"/>
              <a:gd name="connsiteY4" fmla="*/ 407963 h 1864367"/>
              <a:gd name="connsiteX5" fmla="*/ 281035 w 7518863"/>
              <a:gd name="connsiteY5" fmla="*/ 472978 h 1864367"/>
              <a:gd name="connsiteX6" fmla="*/ 175527 w 7518863"/>
              <a:gd name="connsiteY6" fmla="*/ 499403 h 1864367"/>
              <a:gd name="connsiteX7" fmla="*/ 112223 w 7518863"/>
              <a:gd name="connsiteY7" fmla="*/ 513471 h 1864367"/>
              <a:gd name="connsiteX8" fmla="*/ 13749 w 7518863"/>
              <a:gd name="connsiteY8" fmla="*/ 555674 h 1864367"/>
              <a:gd name="connsiteX9" fmla="*/ 6715 w 7518863"/>
              <a:gd name="connsiteY9" fmla="*/ 626012 h 1864367"/>
              <a:gd name="connsiteX10" fmla="*/ 70020 w 7518863"/>
              <a:gd name="connsiteY10" fmla="*/ 682283 h 1864367"/>
              <a:gd name="connsiteX11" fmla="*/ 231798 w 7518863"/>
              <a:gd name="connsiteY11" fmla="*/ 703384 h 1864367"/>
              <a:gd name="connsiteX12" fmla="*/ 288069 w 7518863"/>
              <a:gd name="connsiteY12" fmla="*/ 717452 h 1864367"/>
              <a:gd name="connsiteX13" fmla="*/ 583490 w 7518863"/>
              <a:gd name="connsiteY13" fmla="*/ 991772 h 1864367"/>
              <a:gd name="connsiteX14" fmla="*/ 583490 w 7518863"/>
              <a:gd name="connsiteY14" fmla="*/ 1062111 h 1864367"/>
              <a:gd name="connsiteX15" fmla="*/ 589764 w 7518863"/>
              <a:gd name="connsiteY15" fmla="*/ 1134730 h 1864367"/>
              <a:gd name="connsiteX16" fmla="*/ 660863 w 7518863"/>
              <a:gd name="connsiteY16" fmla="*/ 1174652 h 1864367"/>
              <a:gd name="connsiteX17" fmla="*/ 700975 w 7518863"/>
              <a:gd name="connsiteY17" fmla="*/ 1171801 h 1864367"/>
              <a:gd name="connsiteX18" fmla="*/ 793492 w 7518863"/>
              <a:gd name="connsiteY18" fmla="*/ 1041009 h 1864367"/>
              <a:gd name="connsiteX19" fmla="*/ 921115 w 7518863"/>
              <a:gd name="connsiteY19" fmla="*/ 1090246 h 1864367"/>
              <a:gd name="connsiteX20" fmla="*/ 892980 w 7518863"/>
              <a:gd name="connsiteY20" fmla="*/ 1146517 h 1864367"/>
              <a:gd name="connsiteX21" fmla="*/ 928149 w 7518863"/>
              <a:gd name="connsiteY21" fmla="*/ 1202788 h 1864367"/>
              <a:gd name="connsiteX22" fmla="*/ 1075860 w 7518863"/>
              <a:gd name="connsiteY22" fmla="*/ 1146517 h 1864367"/>
              <a:gd name="connsiteX23" fmla="*/ 1413484 w 7518863"/>
              <a:gd name="connsiteY23" fmla="*/ 1336431 h 1864367"/>
              <a:gd name="connsiteX24" fmla="*/ 1392383 w 7518863"/>
              <a:gd name="connsiteY24" fmla="*/ 1392701 h 1864367"/>
              <a:gd name="connsiteX25" fmla="*/ 1772210 w 7518863"/>
              <a:gd name="connsiteY25" fmla="*/ 1645920 h 1864367"/>
              <a:gd name="connsiteX26" fmla="*/ 1751109 w 7518863"/>
              <a:gd name="connsiteY26" fmla="*/ 1280160 h 1864367"/>
              <a:gd name="connsiteX27" fmla="*/ 1751109 w 7518863"/>
              <a:gd name="connsiteY27" fmla="*/ 1188720 h 1864367"/>
              <a:gd name="connsiteX28" fmla="*/ 2025429 w 7518863"/>
              <a:gd name="connsiteY28" fmla="*/ 1033975 h 1864367"/>
              <a:gd name="connsiteX29" fmla="*/ 1962124 w 7518863"/>
              <a:gd name="connsiteY29" fmla="*/ 1244991 h 1864367"/>
              <a:gd name="connsiteX30" fmla="*/ 2011361 w 7518863"/>
              <a:gd name="connsiteY30" fmla="*/ 1357532 h 1864367"/>
              <a:gd name="connsiteX31" fmla="*/ 2081700 w 7518863"/>
              <a:gd name="connsiteY31" fmla="*/ 1582615 h 1864367"/>
              <a:gd name="connsiteX32" fmla="*/ 2095767 w 7518863"/>
              <a:gd name="connsiteY32" fmla="*/ 1702191 h 1864367"/>
              <a:gd name="connsiteX33" fmla="*/ 2243478 w 7518863"/>
              <a:gd name="connsiteY33" fmla="*/ 1631852 h 1864367"/>
              <a:gd name="connsiteX34" fmla="*/ 2531866 w 7518863"/>
              <a:gd name="connsiteY34" fmla="*/ 1744394 h 1864367"/>
              <a:gd name="connsiteX35" fmla="*/ 2588137 w 7518863"/>
              <a:gd name="connsiteY35" fmla="*/ 1863969 h 1864367"/>
              <a:gd name="connsiteX36" fmla="*/ 2763983 w 7518863"/>
              <a:gd name="connsiteY36" fmla="*/ 1702191 h 1864367"/>
              <a:gd name="connsiteX37" fmla="*/ 2918727 w 7518863"/>
              <a:gd name="connsiteY37" fmla="*/ 1751428 h 1864367"/>
              <a:gd name="connsiteX38" fmla="*/ 3045337 w 7518863"/>
              <a:gd name="connsiteY38" fmla="*/ 1667021 h 1864367"/>
              <a:gd name="connsiteX39" fmla="*/ 3129743 w 7518863"/>
              <a:gd name="connsiteY39" fmla="*/ 1765495 h 1864367"/>
              <a:gd name="connsiteX40" fmla="*/ 3249318 w 7518863"/>
              <a:gd name="connsiteY40" fmla="*/ 1723292 h 1864367"/>
              <a:gd name="connsiteX41" fmla="*/ 3326690 w 7518863"/>
              <a:gd name="connsiteY41" fmla="*/ 1638886 h 1864367"/>
              <a:gd name="connsiteX42" fmla="*/ 3291521 w 7518863"/>
              <a:gd name="connsiteY42" fmla="*/ 1540412 h 1864367"/>
              <a:gd name="connsiteX43" fmla="*/ 3692450 w 7518863"/>
              <a:gd name="connsiteY43" fmla="*/ 1343464 h 1864367"/>
              <a:gd name="connsiteX44" fmla="*/ 3769823 w 7518863"/>
              <a:gd name="connsiteY44" fmla="*/ 1125415 h 1864367"/>
              <a:gd name="connsiteX45" fmla="*/ 4058210 w 7518863"/>
              <a:gd name="connsiteY45" fmla="*/ 893298 h 1864367"/>
              <a:gd name="connsiteX46" fmla="*/ 4543546 w 7518863"/>
              <a:gd name="connsiteY46" fmla="*/ 956603 h 1864367"/>
              <a:gd name="connsiteX47" fmla="*/ 4796764 w 7518863"/>
              <a:gd name="connsiteY47" fmla="*/ 886264 h 1864367"/>
              <a:gd name="connsiteX48" fmla="*/ 5464980 w 7518863"/>
              <a:gd name="connsiteY48" fmla="*/ 1041009 h 1864367"/>
              <a:gd name="connsiteX49" fmla="*/ 5844807 w 7518863"/>
              <a:gd name="connsiteY49" fmla="*/ 1118381 h 1864367"/>
              <a:gd name="connsiteX50" fmla="*/ 6126161 w 7518863"/>
              <a:gd name="connsiteY50" fmla="*/ 555674 h 1864367"/>
              <a:gd name="connsiteX51" fmla="*/ 6358278 w 7518863"/>
              <a:gd name="connsiteY51" fmla="*/ 780757 h 1864367"/>
              <a:gd name="connsiteX52" fmla="*/ 6604463 w 7518863"/>
              <a:gd name="connsiteY52" fmla="*/ 956603 h 1864367"/>
              <a:gd name="connsiteX53" fmla="*/ 6759207 w 7518863"/>
              <a:gd name="connsiteY53" fmla="*/ 942535 h 1864367"/>
              <a:gd name="connsiteX54" fmla="*/ 6709970 w 7518863"/>
              <a:gd name="connsiteY54" fmla="*/ 1125415 h 1864367"/>
              <a:gd name="connsiteX55" fmla="*/ 6548192 w 7518863"/>
              <a:gd name="connsiteY55" fmla="*/ 1174652 h 1864367"/>
              <a:gd name="connsiteX56" fmla="*/ 6555226 w 7518863"/>
              <a:gd name="connsiteY56" fmla="*/ 1308295 h 1864367"/>
              <a:gd name="connsiteX57" fmla="*/ 6548192 w 7518863"/>
              <a:gd name="connsiteY57" fmla="*/ 1357532 h 1864367"/>
              <a:gd name="connsiteX58" fmla="*/ 6801410 w 7518863"/>
              <a:gd name="connsiteY58" fmla="*/ 1244991 h 1864367"/>
              <a:gd name="connsiteX59" fmla="*/ 7132001 w 7518863"/>
              <a:gd name="connsiteY59" fmla="*/ 738554 h 1864367"/>
              <a:gd name="connsiteX60" fmla="*/ 7300814 w 7518863"/>
              <a:gd name="connsiteY60" fmla="*/ 689317 h 1864367"/>
              <a:gd name="connsiteX61" fmla="*/ 7139035 w 7518863"/>
              <a:gd name="connsiteY61" fmla="*/ 450166 h 1864367"/>
              <a:gd name="connsiteX62" fmla="*/ 6864715 w 7518863"/>
              <a:gd name="connsiteY62" fmla="*/ 450166 h 1864367"/>
              <a:gd name="connsiteX63" fmla="*/ 6850647 w 7518863"/>
              <a:gd name="connsiteY63" fmla="*/ 393895 h 1864367"/>
              <a:gd name="connsiteX64" fmla="*/ 7089798 w 7518863"/>
              <a:gd name="connsiteY64" fmla="*/ 140677 h 1864367"/>
              <a:gd name="connsiteX65" fmla="*/ 7518863 w 7518863"/>
              <a:gd name="connsiteY65" fmla="*/ 0 h 1864367"/>
              <a:gd name="connsiteX0" fmla="*/ 274001 w 7518863"/>
              <a:gd name="connsiteY0" fmla="*/ 175846 h 1864367"/>
              <a:gd name="connsiteX1" fmla="*/ 217730 w 7518863"/>
              <a:gd name="connsiteY1" fmla="*/ 225083 h 1864367"/>
              <a:gd name="connsiteX2" fmla="*/ 189595 w 7518863"/>
              <a:gd name="connsiteY2" fmla="*/ 239151 h 1864367"/>
              <a:gd name="connsiteX3" fmla="*/ 224764 w 7518863"/>
              <a:gd name="connsiteY3" fmla="*/ 358726 h 1864367"/>
              <a:gd name="connsiteX4" fmla="*/ 295103 w 7518863"/>
              <a:gd name="connsiteY4" fmla="*/ 407963 h 1864367"/>
              <a:gd name="connsiteX5" fmla="*/ 281035 w 7518863"/>
              <a:gd name="connsiteY5" fmla="*/ 472978 h 1864367"/>
              <a:gd name="connsiteX6" fmla="*/ 175527 w 7518863"/>
              <a:gd name="connsiteY6" fmla="*/ 499403 h 1864367"/>
              <a:gd name="connsiteX7" fmla="*/ 112223 w 7518863"/>
              <a:gd name="connsiteY7" fmla="*/ 513471 h 1864367"/>
              <a:gd name="connsiteX8" fmla="*/ 13749 w 7518863"/>
              <a:gd name="connsiteY8" fmla="*/ 555674 h 1864367"/>
              <a:gd name="connsiteX9" fmla="*/ 6715 w 7518863"/>
              <a:gd name="connsiteY9" fmla="*/ 626012 h 1864367"/>
              <a:gd name="connsiteX10" fmla="*/ 70020 w 7518863"/>
              <a:gd name="connsiteY10" fmla="*/ 682283 h 1864367"/>
              <a:gd name="connsiteX11" fmla="*/ 231798 w 7518863"/>
              <a:gd name="connsiteY11" fmla="*/ 703384 h 1864367"/>
              <a:gd name="connsiteX12" fmla="*/ 288069 w 7518863"/>
              <a:gd name="connsiteY12" fmla="*/ 717452 h 1864367"/>
              <a:gd name="connsiteX13" fmla="*/ 583490 w 7518863"/>
              <a:gd name="connsiteY13" fmla="*/ 991772 h 1864367"/>
              <a:gd name="connsiteX14" fmla="*/ 583490 w 7518863"/>
              <a:gd name="connsiteY14" fmla="*/ 1062111 h 1864367"/>
              <a:gd name="connsiteX15" fmla="*/ 589764 w 7518863"/>
              <a:gd name="connsiteY15" fmla="*/ 1134730 h 1864367"/>
              <a:gd name="connsiteX16" fmla="*/ 660863 w 7518863"/>
              <a:gd name="connsiteY16" fmla="*/ 1174652 h 1864367"/>
              <a:gd name="connsiteX17" fmla="*/ 700975 w 7518863"/>
              <a:gd name="connsiteY17" fmla="*/ 1171801 h 1864367"/>
              <a:gd name="connsiteX18" fmla="*/ 793492 w 7518863"/>
              <a:gd name="connsiteY18" fmla="*/ 1041009 h 1864367"/>
              <a:gd name="connsiteX19" fmla="*/ 921115 w 7518863"/>
              <a:gd name="connsiteY19" fmla="*/ 1090246 h 1864367"/>
              <a:gd name="connsiteX20" fmla="*/ 872385 w 7518863"/>
              <a:gd name="connsiteY20" fmla="*/ 1142398 h 1864367"/>
              <a:gd name="connsiteX21" fmla="*/ 928149 w 7518863"/>
              <a:gd name="connsiteY21" fmla="*/ 1202788 h 1864367"/>
              <a:gd name="connsiteX22" fmla="*/ 1075860 w 7518863"/>
              <a:gd name="connsiteY22" fmla="*/ 1146517 h 1864367"/>
              <a:gd name="connsiteX23" fmla="*/ 1413484 w 7518863"/>
              <a:gd name="connsiteY23" fmla="*/ 1336431 h 1864367"/>
              <a:gd name="connsiteX24" fmla="*/ 1392383 w 7518863"/>
              <a:gd name="connsiteY24" fmla="*/ 1392701 h 1864367"/>
              <a:gd name="connsiteX25" fmla="*/ 1772210 w 7518863"/>
              <a:gd name="connsiteY25" fmla="*/ 1645920 h 1864367"/>
              <a:gd name="connsiteX26" fmla="*/ 1751109 w 7518863"/>
              <a:gd name="connsiteY26" fmla="*/ 1280160 h 1864367"/>
              <a:gd name="connsiteX27" fmla="*/ 1751109 w 7518863"/>
              <a:gd name="connsiteY27" fmla="*/ 1188720 h 1864367"/>
              <a:gd name="connsiteX28" fmla="*/ 2025429 w 7518863"/>
              <a:gd name="connsiteY28" fmla="*/ 1033975 h 1864367"/>
              <a:gd name="connsiteX29" fmla="*/ 1962124 w 7518863"/>
              <a:gd name="connsiteY29" fmla="*/ 1244991 h 1864367"/>
              <a:gd name="connsiteX30" fmla="*/ 2011361 w 7518863"/>
              <a:gd name="connsiteY30" fmla="*/ 1357532 h 1864367"/>
              <a:gd name="connsiteX31" fmla="*/ 2081700 w 7518863"/>
              <a:gd name="connsiteY31" fmla="*/ 1582615 h 1864367"/>
              <a:gd name="connsiteX32" fmla="*/ 2095767 w 7518863"/>
              <a:gd name="connsiteY32" fmla="*/ 1702191 h 1864367"/>
              <a:gd name="connsiteX33" fmla="*/ 2243478 w 7518863"/>
              <a:gd name="connsiteY33" fmla="*/ 1631852 h 1864367"/>
              <a:gd name="connsiteX34" fmla="*/ 2531866 w 7518863"/>
              <a:gd name="connsiteY34" fmla="*/ 1744394 h 1864367"/>
              <a:gd name="connsiteX35" fmla="*/ 2588137 w 7518863"/>
              <a:gd name="connsiteY35" fmla="*/ 1863969 h 1864367"/>
              <a:gd name="connsiteX36" fmla="*/ 2763983 w 7518863"/>
              <a:gd name="connsiteY36" fmla="*/ 1702191 h 1864367"/>
              <a:gd name="connsiteX37" fmla="*/ 2918727 w 7518863"/>
              <a:gd name="connsiteY37" fmla="*/ 1751428 h 1864367"/>
              <a:gd name="connsiteX38" fmla="*/ 3045337 w 7518863"/>
              <a:gd name="connsiteY38" fmla="*/ 1667021 h 1864367"/>
              <a:gd name="connsiteX39" fmla="*/ 3129743 w 7518863"/>
              <a:gd name="connsiteY39" fmla="*/ 1765495 h 1864367"/>
              <a:gd name="connsiteX40" fmla="*/ 3249318 w 7518863"/>
              <a:gd name="connsiteY40" fmla="*/ 1723292 h 1864367"/>
              <a:gd name="connsiteX41" fmla="*/ 3326690 w 7518863"/>
              <a:gd name="connsiteY41" fmla="*/ 1638886 h 1864367"/>
              <a:gd name="connsiteX42" fmla="*/ 3291521 w 7518863"/>
              <a:gd name="connsiteY42" fmla="*/ 1540412 h 1864367"/>
              <a:gd name="connsiteX43" fmla="*/ 3692450 w 7518863"/>
              <a:gd name="connsiteY43" fmla="*/ 1343464 h 1864367"/>
              <a:gd name="connsiteX44" fmla="*/ 3769823 w 7518863"/>
              <a:gd name="connsiteY44" fmla="*/ 1125415 h 1864367"/>
              <a:gd name="connsiteX45" fmla="*/ 4058210 w 7518863"/>
              <a:gd name="connsiteY45" fmla="*/ 893298 h 1864367"/>
              <a:gd name="connsiteX46" fmla="*/ 4543546 w 7518863"/>
              <a:gd name="connsiteY46" fmla="*/ 956603 h 1864367"/>
              <a:gd name="connsiteX47" fmla="*/ 4796764 w 7518863"/>
              <a:gd name="connsiteY47" fmla="*/ 886264 h 1864367"/>
              <a:gd name="connsiteX48" fmla="*/ 5464980 w 7518863"/>
              <a:gd name="connsiteY48" fmla="*/ 1041009 h 1864367"/>
              <a:gd name="connsiteX49" fmla="*/ 5844807 w 7518863"/>
              <a:gd name="connsiteY49" fmla="*/ 1118381 h 1864367"/>
              <a:gd name="connsiteX50" fmla="*/ 6126161 w 7518863"/>
              <a:gd name="connsiteY50" fmla="*/ 555674 h 1864367"/>
              <a:gd name="connsiteX51" fmla="*/ 6358278 w 7518863"/>
              <a:gd name="connsiteY51" fmla="*/ 780757 h 1864367"/>
              <a:gd name="connsiteX52" fmla="*/ 6604463 w 7518863"/>
              <a:gd name="connsiteY52" fmla="*/ 956603 h 1864367"/>
              <a:gd name="connsiteX53" fmla="*/ 6759207 w 7518863"/>
              <a:gd name="connsiteY53" fmla="*/ 942535 h 1864367"/>
              <a:gd name="connsiteX54" fmla="*/ 6709970 w 7518863"/>
              <a:gd name="connsiteY54" fmla="*/ 1125415 h 1864367"/>
              <a:gd name="connsiteX55" fmla="*/ 6548192 w 7518863"/>
              <a:gd name="connsiteY55" fmla="*/ 1174652 h 1864367"/>
              <a:gd name="connsiteX56" fmla="*/ 6555226 w 7518863"/>
              <a:gd name="connsiteY56" fmla="*/ 1308295 h 1864367"/>
              <a:gd name="connsiteX57" fmla="*/ 6548192 w 7518863"/>
              <a:gd name="connsiteY57" fmla="*/ 1357532 h 1864367"/>
              <a:gd name="connsiteX58" fmla="*/ 6801410 w 7518863"/>
              <a:gd name="connsiteY58" fmla="*/ 1244991 h 1864367"/>
              <a:gd name="connsiteX59" fmla="*/ 7132001 w 7518863"/>
              <a:gd name="connsiteY59" fmla="*/ 738554 h 1864367"/>
              <a:gd name="connsiteX60" fmla="*/ 7300814 w 7518863"/>
              <a:gd name="connsiteY60" fmla="*/ 689317 h 1864367"/>
              <a:gd name="connsiteX61" fmla="*/ 7139035 w 7518863"/>
              <a:gd name="connsiteY61" fmla="*/ 450166 h 1864367"/>
              <a:gd name="connsiteX62" fmla="*/ 6864715 w 7518863"/>
              <a:gd name="connsiteY62" fmla="*/ 450166 h 1864367"/>
              <a:gd name="connsiteX63" fmla="*/ 6850647 w 7518863"/>
              <a:gd name="connsiteY63" fmla="*/ 393895 h 1864367"/>
              <a:gd name="connsiteX64" fmla="*/ 7089798 w 7518863"/>
              <a:gd name="connsiteY64" fmla="*/ 140677 h 1864367"/>
              <a:gd name="connsiteX65" fmla="*/ 7518863 w 7518863"/>
              <a:gd name="connsiteY65" fmla="*/ 0 h 1864367"/>
              <a:gd name="connsiteX0" fmla="*/ 274001 w 7518863"/>
              <a:gd name="connsiteY0" fmla="*/ 175846 h 1864367"/>
              <a:gd name="connsiteX1" fmla="*/ 217730 w 7518863"/>
              <a:gd name="connsiteY1" fmla="*/ 225083 h 1864367"/>
              <a:gd name="connsiteX2" fmla="*/ 189595 w 7518863"/>
              <a:gd name="connsiteY2" fmla="*/ 239151 h 1864367"/>
              <a:gd name="connsiteX3" fmla="*/ 224764 w 7518863"/>
              <a:gd name="connsiteY3" fmla="*/ 358726 h 1864367"/>
              <a:gd name="connsiteX4" fmla="*/ 295103 w 7518863"/>
              <a:gd name="connsiteY4" fmla="*/ 407963 h 1864367"/>
              <a:gd name="connsiteX5" fmla="*/ 281035 w 7518863"/>
              <a:gd name="connsiteY5" fmla="*/ 472978 h 1864367"/>
              <a:gd name="connsiteX6" fmla="*/ 175527 w 7518863"/>
              <a:gd name="connsiteY6" fmla="*/ 499403 h 1864367"/>
              <a:gd name="connsiteX7" fmla="*/ 112223 w 7518863"/>
              <a:gd name="connsiteY7" fmla="*/ 513471 h 1864367"/>
              <a:gd name="connsiteX8" fmla="*/ 13749 w 7518863"/>
              <a:gd name="connsiteY8" fmla="*/ 555674 h 1864367"/>
              <a:gd name="connsiteX9" fmla="*/ 6715 w 7518863"/>
              <a:gd name="connsiteY9" fmla="*/ 626012 h 1864367"/>
              <a:gd name="connsiteX10" fmla="*/ 70020 w 7518863"/>
              <a:gd name="connsiteY10" fmla="*/ 682283 h 1864367"/>
              <a:gd name="connsiteX11" fmla="*/ 231798 w 7518863"/>
              <a:gd name="connsiteY11" fmla="*/ 703384 h 1864367"/>
              <a:gd name="connsiteX12" fmla="*/ 288069 w 7518863"/>
              <a:gd name="connsiteY12" fmla="*/ 717452 h 1864367"/>
              <a:gd name="connsiteX13" fmla="*/ 583490 w 7518863"/>
              <a:gd name="connsiteY13" fmla="*/ 991772 h 1864367"/>
              <a:gd name="connsiteX14" fmla="*/ 583490 w 7518863"/>
              <a:gd name="connsiteY14" fmla="*/ 1062111 h 1864367"/>
              <a:gd name="connsiteX15" fmla="*/ 589764 w 7518863"/>
              <a:gd name="connsiteY15" fmla="*/ 1134730 h 1864367"/>
              <a:gd name="connsiteX16" fmla="*/ 660863 w 7518863"/>
              <a:gd name="connsiteY16" fmla="*/ 1174652 h 1864367"/>
              <a:gd name="connsiteX17" fmla="*/ 700975 w 7518863"/>
              <a:gd name="connsiteY17" fmla="*/ 1171801 h 1864367"/>
              <a:gd name="connsiteX18" fmla="*/ 793492 w 7518863"/>
              <a:gd name="connsiteY18" fmla="*/ 1041009 h 1864367"/>
              <a:gd name="connsiteX19" fmla="*/ 853375 w 7518863"/>
              <a:gd name="connsiteY19" fmla="*/ 1077065 h 1864367"/>
              <a:gd name="connsiteX20" fmla="*/ 921115 w 7518863"/>
              <a:gd name="connsiteY20" fmla="*/ 1090246 h 1864367"/>
              <a:gd name="connsiteX21" fmla="*/ 872385 w 7518863"/>
              <a:gd name="connsiteY21" fmla="*/ 1142398 h 1864367"/>
              <a:gd name="connsiteX22" fmla="*/ 928149 w 7518863"/>
              <a:gd name="connsiteY22" fmla="*/ 1202788 h 1864367"/>
              <a:gd name="connsiteX23" fmla="*/ 1075860 w 7518863"/>
              <a:gd name="connsiteY23" fmla="*/ 1146517 h 1864367"/>
              <a:gd name="connsiteX24" fmla="*/ 1413484 w 7518863"/>
              <a:gd name="connsiteY24" fmla="*/ 1336431 h 1864367"/>
              <a:gd name="connsiteX25" fmla="*/ 1392383 w 7518863"/>
              <a:gd name="connsiteY25" fmla="*/ 1392701 h 1864367"/>
              <a:gd name="connsiteX26" fmla="*/ 1772210 w 7518863"/>
              <a:gd name="connsiteY26" fmla="*/ 1645920 h 1864367"/>
              <a:gd name="connsiteX27" fmla="*/ 1751109 w 7518863"/>
              <a:gd name="connsiteY27" fmla="*/ 1280160 h 1864367"/>
              <a:gd name="connsiteX28" fmla="*/ 1751109 w 7518863"/>
              <a:gd name="connsiteY28" fmla="*/ 1188720 h 1864367"/>
              <a:gd name="connsiteX29" fmla="*/ 2025429 w 7518863"/>
              <a:gd name="connsiteY29" fmla="*/ 1033975 h 1864367"/>
              <a:gd name="connsiteX30" fmla="*/ 1962124 w 7518863"/>
              <a:gd name="connsiteY30" fmla="*/ 1244991 h 1864367"/>
              <a:gd name="connsiteX31" fmla="*/ 2011361 w 7518863"/>
              <a:gd name="connsiteY31" fmla="*/ 1357532 h 1864367"/>
              <a:gd name="connsiteX32" fmla="*/ 2081700 w 7518863"/>
              <a:gd name="connsiteY32" fmla="*/ 1582615 h 1864367"/>
              <a:gd name="connsiteX33" fmla="*/ 2095767 w 7518863"/>
              <a:gd name="connsiteY33" fmla="*/ 1702191 h 1864367"/>
              <a:gd name="connsiteX34" fmla="*/ 2243478 w 7518863"/>
              <a:gd name="connsiteY34" fmla="*/ 1631852 h 1864367"/>
              <a:gd name="connsiteX35" fmla="*/ 2531866 w 7518863"/>
              <a:gd name="connsiteY35" fmla="*/ 1744394 h 1864367"/>
              <a:gd name="connsiteX36" fmla="*/ 2588137 w 7518863"/>
              <a:gd name="connsiteY36" fmla="*/ 1863969 h 1864367"/>
              <a:gd name="connsiteX37" fmla="*/ 2763983 w 7518863"/>
              <a:gd name="connsiteY37" fmla="*/ 1702191 h 1864367"/>
              <a:gd name="connsiteX38" fmla="*/ 2918727 w 7518863"/>
              <a:gd name="connsiteY38" fmla="*/ 1751428 h 1864367"/>
              <a:gd name="connsiteX39" fmla="*/ 3045337 w 7518863"/>
              <a:gd name="connsiteY39" fmla="*/ 1667021 h 1864367"/>
              <a:gd name="connsiteX40" fmla="*/ 3129743 w 7518863"/>
              <a:gd name="connsiteY40" fmla="*/ 1765495 h 1864367"/>
              <a:gd name="connsiteX41" fmla="*/ 3249318 w 7518863"/>
              <a:gd name="connsiteY41" fmla="*/ 1723292 h 1864367"/>
              <a:gd name="connsiteX42" fmla="*/ 3326690 w 7518863"/>
              <a:gd name="connsiteY42" fmla="*/ 1638886 h 1864367"/>
              <a:gd name="connsiteX43" fmla="*/ 3291521 w 7518863"/>
              <a:gd name="connsiteY43" fmla="*/ 1540412 h 1864367"/>
              <a:gd name="connsiteX44" fmla="*/ 3692450 w 7518863"/>
              <a:gd name="connsiteY44" fmla="*/ 1343464 h 1864367"/>
              <a:gd name="connsiteX45" fmla="*/ 3769823 w 7518863"/>
              <a:gd name="connsiteY45" fmla="*/ 1125415 h 1864367"/>
              <a:gd name="connsiteX46" fmla="*/ 4058210 w 7518863"/>
              <a:gd name="connsiteY46" fmla="*/ 893298 h 1864367"/>
              <a:gd name="connsiteX47" fmla="*/ 4543546 w 7518863"/>
              <a:gd name="connsiteY47" fmla="*/ 956603 h 1864367"/>
              <a:gd name="connsiteX48" fmla="*/ 4796764 w 7518863"/>
              <a:gd name="connsiteY48" fmla="*/ 886264 h 1864367"/>
              <a:gd name="connsiteX49" fmla="*/ 5464980 w 7518863"/>
              <a:gd name="connsiteY49" fmla="*/ 1041009 h 1864367"/>
              <a:gd name="connsiteX50" fmla="*/ 5844807 w 7518863"/>
              <a:gd name="connsiteY50" fmla="*/ 1118381 h 1864367"/>
              <a:gd name="connsiteX51" fmla="*/ 6126161 w 7518863"/>
              <a:gd name="connsiteY51" fmla="*/ 555674 h 1864367"/>
              <a:gd name="connsiteX52" fmla="*/ 6358278 w 7518863"/>
              <a:gd name="connsiteY52" fmla="*/ 780757 h 1864367"/>
              <a:gd name="connsiteX53" fmla="*/ 6604463 w 7518863"/>
              <a:gd name="connsiteY53" fmla="*/ 956603 h 1864367"/>
              <a:gd name="connsiteX54" fmla="*/ 6759207 w 7518863"/>
              <a:gd name="connsiteY54" fmla="*/ 942535 h 1864367"/>
              <a:gd name="connsiteX55" fmla="*/ 6709970 w 7518863"/>
              <a:gd name="connsiteY55" fmla="*/ 1125415 h 1864367"/>
              <a:gd name="connsiteX56" fmla="*/ 6548192 w 7518863"/>
              <a:gd name="connsiteY56" fmla="*/ 1174652 h 1864367"/>
              <a:gd name="connsiteX57" fmla="*/ 6555226 w 7518863"/>
              <a:gd name="connsiteY57" fmla="*/ 1308295 h 1864367"/>
              <a:gd name="connsiteX58" fmla="*/ 6548192 w 7518863"/>
              <a:gd name="connsiteY58" fmla="*/ 1357532 h 1864367"/>
              <a:gd name="connsiteX59" fmla="*/ 6801410 w 7518863"/>
              <a:gd name="connsiteY59" fmla="*/ 1244991 h 1864367"/>
              <a:gd name="connsiteX60" fmla="*/ 7132001 w 7518863"/>
              <a:gd name="connsiteY60" fmla="*/ 738554 h 1864367"/>
              <a:gd name="connsiteX61" fmla="*/ 7300814 w 7518863"/>
              <a:gd name="connsiteY61" fmla="*/ 689317 h 1864367"/>
              <a:gd name="connsiteX62" fmla="*/ 7139035 w 7518863"/>
              <a:gd name="connsiteY62" fmla="*/ 450166 h 1864367"/>
              <a:gd name="connsiteX63" fmla="*/ 6864715 w 7518863"/>
              <a:gd name="connsiteY63" fmla="*/ 450166 h 1864367"/>
              <a:gd name="connsiteX64" fmla="*/ 6850647 w 7518863"/>
              <a:gd name="connsiteY64" fmla="*/ 393895 h 1864367"/>
              <a:gd name="connsiteX65" fmla="*/ 7089798 w 7518863"/>
              <a:gd name="connsiteY65" fmla="*/ 140677 h 1864367"/>
              <a:gd name="connsiteX66" fmla="*/ 7518863 w 7518863"/>
              <a:gd name="connsiteY66" fmla="*/ 0 h 1864367"/>
              <a:gd name="connsiteX0" fmla="*/ 274001 w 7518863"/>
              <a:gd name="connsiteY0" fmla="*/ 175846 h 1864367"/>
              <a:gd name="connsiteX1" fmla="*/ 217730 w 7518863"/>
              <a:gd name="connsiteY1" fmla="*/ 225083 h 1864367"/>
              <a:gd name="connsiteX2" fmla="*/ 189595 w 7518863"/>
              <a:gd name="connsiteY2" fmla="*/ 239151 h 1864367"/>
              <a:gd name="connsiteX3" fmla="*/ 224764 w 7518863"/>
              <a:gd name="connsiteY3" fmla="*/ 358726 h 1864367"/>
              <a:gd name="connsiteX4" fmla="*/ 295103 w 7518863"/>
              <a:gd name="connsiteY4" fmla="*/ 407963 h 1864367"/>
              <a:gd name="connsiteX5" fmla="*/ 281035 w 7518863"/>
              <a:gd name="connsiteY5" fmla="*/ 472978 h 1864367"/>
              <a:gd name="connsiteX6" fmla="*/ 175527 w 7518863"/>
              <a:gd name="connsiteY6" fmla="*/ 499403 h 1864367"/>
              <a:gd name="connsiteX7" fmla="*/ 112223 w 7518863"/>
              <a:gd name="connsiteY7" fmla="*/ 513471 h 1864367"/>
              <a:gd name="connsiteX8" fmla="*/ 13749 w 7518863"/>
              <a:gd name="connsiteY8" fmla="*/ 555674 h 1864367"/>
              <a:gd name="connsiteX9" fmla="*/ 6715 w 7518863"/>
              <a:gd name="connsiteY9" fmla="*/ 626012 h 1864367"/>
              <a:gd name="connsiteX10" fmla="*/ 70020 w 7518863"/>
              <a:gd name="connsiteY10" fmla="*/ 682283 h 1864367"/>
              <a:gd name="connsiteX11" fmla="*/ 231798 w 7518863"/>
              <a:gd name="connsiteY11" fmla="*/ 703384 h 1864367"/>
              <a:gd name="connsiteX12" fmla="*/ 288069 w 7518863"/>
              <a:gd name="connsiteY12" fmla="*/ 717452 h 1864367"/>
              <a:gd name="connsiteX13" fmla="*/ 583490 w 7518863"/>
              <a:gd name="connsiteY13" fmla="*/ 991772 h 1864367"/>
              <a:gd name="connsiteX14" fmla="*/ 583490 w 7518863"/>
              <a:gd name="connsiteY14" fmla="*/ 1062111 h 1864367"/>
              <a:gd name="connsiteX15" fmla="*/ 589764 w 7518863"/>
              <a:gd name="connsiteY15" fmla="*/ 1134730 h 1864367"/>
              <a:gd name="connsiteX16" fmla="*/ 660863 w 7518863"/>
              <a:gd name="connsiteY16" fmla="*/ 1174652 h 1864367"/>
              <a:gd name="connsiteX17" fmla="*/ 700975 w 7518863"/>
              <a:gd name="connsiteY17" fmla="*/ 1171801 h 1864367"/>
              <a:gd name="connsiteX18" fmla="*/ 793492 w 7518863"/>
              <a:gd name="connsiteY18" fmla="*/ 1041009 h 1864367"/>
              <a:gd name="connsiteX19" fmla="*/ 853375 w 7518863"/>
              <a:gd name="connsiteY19" fmla="*/ 1077065 h 1864367"/>
              <a:gd name="connsiteX20" fmla="*/ 921115 w 7518863"/>
              <a:gd name="connsiteY20" fmla="*/ 1090246 h 1864367"/>
              <a:gd name="connsiteX21" fmla="*/ 872385 w 7518863"/>
              <a:gd name="connsiteY21" fmla="*/ 1142398 h 1864367"/>
              <a:gd name="connsiteX22" fmla="*/ 927515 w 7518863"/>
              <a:gd name="connsiteY22" fmla="*/ 1159444 h 1864367"/>
              <a:gd name="connsiteX23" fmla="*/ 928149 w 7518863"/>
              <a:gd name="connsiteY23" fmla="*/ 1202788 h 1864367"/>
              <a:gd name="connsiteX24" fmla="*/ 1075860 w 7518863"/>
              <a:gd name="connsiteY24" fmla="*/ 1146517 h 1864367"/>
              <a:gd name="connsiteX25" fmla="*/ 1413484 w 7518863"/>
              <a:gd name="connsiteY25" fmla="*/ 1336431 h 1864367"/>
              <a:gd name="connsiteX26" fmla="*/ 1392383 w 7518863"/>
              <a:gd name="connsiteY26" fmla="*/ 1392701 h 1864367"/>
              <a:gd name="connsiteX27" fmla="*/ 1772210 w 7518863"/>
              <a:gd name="connsiteY27" fmla="*/ 1645920 h 1864367"/>
              <a:gd name="connsiteX28" fmla="*/ 1751109 w 7518863"/>
              <a:gd name="connsiteY28" fmla="*/ 1280160 h 1864367"/>
              <a:gd name="connsiteX29" fmla="*/ 1751109 w 7518863"/>
              <a:gd name="connsiteY29" fmla="*/ 1188720 h 1864367"/>
              <a:gd name="connsiteX30" fmla="*/ 2025429 w 7518863"/>
              <a:gd name="connsiteY30" fmla="*/ 1033975 h 1864367"/>
              <a:gd name="connsiteX31" fmla="*/ 1962124 w 7518863"/>
              <a:gd name="connsiteY31" fmla="*/ 1244991 h 1864367"/>
              <a:gd name="connsiteX32" fmla="*/ 2011361 w 7518863"/>
              <a:gd name="connsiteY32" fmla="*/ 1357532 h 1864367"/>
              <a:gd name="connsiteX33" fmla="*/ 2081700 w 7518863"/>
              <a:gd name="connsiteY33" fmla="*/ 1582615 h 1864367"/>
              <a:gd name="connsiteX34" fmla="*/ 2095767 w 7518863"/>
              <a:gd name="connsiteY34" fmla="*/ 1702191 h 1864367"/>
              <a:gd name="connsiteX35" fmla="*/ 2243478 w 7518863"/>
              <a:gd name="connsiteY35" fmla="*/ 1631852 h 1864367"/>
              <a:gd name="connsiteX36" fmla="*/ 2531866 w 7518863"/>
              <a:gd name="connsiteY36" fmla="*/ 1744394 h 1864367"/>
              <a:gd name="connsiteX37" fmla="*/ 2588137 w 7518863"/>
              <a:gd name="connsiteY37" fmla="*/ 1863969 h 1864367"/>
              <a:gd name="connsiteX38" fmla="*/ 2763983 w 7518863"/>
              <a:gd name="connsiteY38" fmla="*/ 1702191 h 1864367"/>
              <a:gd name="connsiteX39" fmla="*/ 2918727 w 7518863"/>
              <a:gd name="connsiteY39" fmla="*/ 1751428 h 1864367"/>
              <a:gd name="connsiteX40" fmla="*/ 3045337 w 7518863"/>
              <a:gd name="connsiteY40" fmla="*/ 1667021 h 1864367"/>
              <a:gd name="connsiteX41" fmla="*/ 3129743 w 7518863"/>
              <a:gd name="connsiteY41" fmla="*/ 1765495 h 1864367"/>
              <a:gd name="connsiteX42" fmla="*/ 3249318 w 7518863"/>
              <a:gd name="connsiteY42" fmla="*/ 1723292 h 1864367"/>
              <a:gd name="connsiteX43" fmla="*/ 3326690 w 7518863"/>
              <a:gd name="connsiteY43" fmla="*/ 1638886 h 1864367"/>
              <a:gd name="connsiteX44" fmla="*/ 3291521 w 7518863"/>
              <a:gd name="connsiteY44" fmla="*/ 1540412 h 1864367"/>
              <a:gd name="connsiteX45" fmla="*/ 3692450 w 7518863"/>
              <a:gd name="connsiteY45" fmla="*/ 1343464 h 1864367"/>
              <a:gd name="connsiteX46" fmla="*/ 3769823 w 7518863"/>
              <a:gd name="connsiteY46" fmla="*/ 1125415 h 1864367"/>
              <a:gd name="connsiteX47" fmla="*/ 4058210 w 7518863"/>
              <a:gd name="connsiteY47" fmla="*/ 893298 h 1864367"/>
              <a:gd name="connsiteX48" fmla="*/ 4543546 w 7518863"/>
              <a:gd name="connsiteY48" fmla="*/ 956603 h 1864367"/>
              <a:gd name="connsiteX49" fmla="*/ 4796764 w 7518863"/>
              <a:gd name="connsiteY49" fmla="*/ 886264 h 1864367"/>
              <a:gd name="connsiteX50" fmla="*/ 5464980 w 7518863"/>
              <a:gd name="connsiteY50" fmla="*/ 1041009 h 1864367"/>
              <a:gd name="connsiteX51" fmla="*/ 5844807 w 7518863"/>
              <a:gd name="connsiteY51" fmla="*/ 1118381 h 1864367"/>
              <a:gd name="connsiteX52" fmla="*/ 6126161 w 7518863"/>
              <a:gd name="connsiteY52" fmla="*/ 555674 h 1864367"/>
              <a:gd name="connsiteX53" fmla="*/ 6358278 w 7518863"/>
              <a:gd name="connsiteY53" fmla="*/ 780757 h 1864367"/>
              <a:gd name="connsiteX54" fmla="*/ 6604463 w 7518863"/>
              <a:gd name="connsiteY54" fmla="*/ 956603 h 1864367"/>
              <a:gd name="connsiteX55" fmla="*/ 6759207 w 7518863"/>
              <a:gd name="connsiteY55" fmla="*/ 942535 h 1864367"/>
              <a:gd name="connsiteX56" fmla="*/ 6709970 w 7518863"/>
              <a:gd name="connsiteY56" fmla="*/ 1125415 h 1864367"/>
              <a:gd name="connsiteX57" fmla="*/ 6548192 w 7518863"/>
              <a:gd name="connsiteY57" fmla="*/ 1174652 h 1864367"/>
              <a:gd name="connsiteX58" fmla="*/ 6555226 w 7518863"/>
              <a:gd name="connsiteY58" fmla="*/ 1308295 h 1864367"/>
              <a:gd name="connsiteX59" fmla="*/ 6548192 w 7518863"/>
              <a:gd name="connsiteY59" fmla="*/ 1357532 h 1864367"/>
              <a:gd name="connsiteX60" fmla="*/ 6801410 w 7518863"/>
              <a:gd name="connsiteY60" fmla="*/ 1244991 h 1864367"/>
              <a:gd name="connsiteX61" fmla="*/ 7132001 w 7518863"/>
              <a:gd name="connsiteY61" fmla="*/ 738554 h 1864367"/>
              <a:gd name="connsiteX62" fmla="*/ 7300814 w 7518863"/>
              <a:gd name="connsiteY62" fmla="*/ 689317 h 1864367"/>
              <a:gd name="connsiteX63" fmla="*/ 7139035 w 7518863"/>
              <a:gd name="connsiteY63" fmla="*/ 450166 h 1864367"/>
              <a:gd name="connsiteX64" fmla="*/ 6864715 w 7518863"/>
              <a:gd name="connsiteY64" fmla="*/ 450166 h 1864367"/>
              <a:gd name="connsiteX65" fmla="*/ 6850647 w 7518863"/>
              <a:gd name="connsiteY65" fmla="*/ 393895 h 1864367"/>
              <a:gd name="connsiteX66" fmla="*/ 7089798 w 7518863"/>
              <a:gd name="connsiteY66" fmla="*/ 140677 h 1864367"/>
              <a:gd name="connsiteX67" fmla="*/ 7518863 w 7518863"/>
              <a:gd name="connsiteY67" fmla="*/ 0 h 1864367"/>
              <a:gd name="connsiteX0" fmla="*/ 274001 w 7518863"/>
              <a:gd name="connsiteY0" fmla="*/ 175846 h 1864367"/>
              <a:gd name="connsiteX1" fmla="*/ 217730 w 7518863"/>
              <a:gd name="connsiteY1" fmla="*/ 225083 h 1864367"/>
              <a:gd name="connsiteX2" fmla="*/ 189595 w 7518863"/>
              <a:gd name="connsiteY2" fmla="*/ 239151 h 1864367"/>
              <a:gd name="connsiteX3" fmla="*/ 224764 w 7518863"/>
              <a:gd name="connsiteY3" fmla="*/ 358726 h 1864367"/>
              <a:gd name="connsiteX4" fmla="*/ 295103 w 7518863"/>
              <a:gd name="connsiteY4" fmla="*/ 407963 h 1864367"/>
              <a:gd name="connsiteX5" fmla="*/ 281035 w 7518863"/>
              <a:gd name="connsiteY5" fmla="*/ 472978 h 1864367"/>
              <a:gd name="connsiteX6" fmla="*/ 175527 w 7518863"/>
              <a:gd name="connsiteY6" fmla="*/ 499403 h 1864367"/>
              <a:gd name="connsiteX7" fmla="*/ 112223 w 7518863"/>
              <a:gd name="connsiteY7" fmla="*/ 513471 h 1864367"/>
              <a:gd name="connsiteX8" fmla="*/ 13749 w 7518863"/>
              <a:gd name="connsiteY8" fmla="*/ 555674 h 1864367"/>
              <a:gd name="connsiteX9" fmla="*/ 6715 w 7518863"/>
              <a:gd name="connsiteY9" fmla="*/ 626012 h 1864367"/>
              <a:gd name="connsiteX10" fmla="*/ 70020 w 7518863"/>
              <a:gd name="connsiteY10" fmla="*/ 682283 h 1864367"/>
              <a:gd name="connsiteX11" fmla="*/ 231798 w 7518863"/>
              <a:gd name="connsiteY11" fmla="*/ 703384 h 1864367"/>
              <a:gd name="connsiteX12" fmla="*/ 288069 w 7518863"/>
              <a:gd name="connsiteY12" fmla="*/ 717452 h 1864367"/>
              <a:gd name="connsiteX13" fmla="*/ 583490 w 7518863"/>
              <a:gd name="connsiteY13" fmla="*/ 991772 h 1864367"/>
              <a:gd name="connsiteX14" fmla="*/ 583490 w 7518863"/>
              <a:gd name="connsiteY14" fmla="*/ 1062111 h 1864367"/>
              <a:gd name="connsiteX15" fmla="*/ 589764 w 7518863"/>
              <a:gd name="connsiteY15" fmla="*/ 1134730 h 1864367"/>
              <a:gd name="connsiteX16" fmla="*/ 660863 w 7518863"/>
              <a:gd name="connsiteY16" fmla="*/ 1174652 h 1864367"/>
              <a:gd name="connsiteX17" fmla="*/ 700975 w 7518863"/>
              <a:gd name="connsiteY17" fmla="*/ 1171801 h 1864367"/>
              <a:gd name="connsiteX18" fmla="*/ 793492 w 7518863"/>
              <a:gd name="connsiteY18" fmla="*/ 1041009 h 1864367"/>
              <a:gd name="connsiteX19" fmla="*/ 853375 w 7518863"/>
              <a:gd name="connsiteY19" fmla="*/ 1077065 h 1864367"/>
              <a:gd name="connsiteX20" fmla="*/ 921115 w 7518863"/>
              <a:gd name="connsiteY20" fmla="*/ 1090246 h 1864367"/>
              <a:gd name="connsiteX21" fmla="*/ 872385 w 7518863"/>
              <a:gd name="connsiteY21" fmla="*/ 1142398 h 1864367"/>
              <a:gd name="connsiteX22" fmla="*/ 927515 w 7518863"/>
              <a:gd name="connsiteY22" fmla="*/ 1159444 h 1864367"/>
              <a:gd name="connsiteX23" fmla="*/ 928149 w 7518863"/>
              <a:gd name="connsiteY23" fmla="*/ 1202788 h 1864367"/>
              <a:gd name="connsiteX24" fmla="*/ 1005775 w 7518863"/>
              <a:gd name="connsiteY24" fmla="*/ 1180038 h 1864367"/>
              <a:gd name="connsiteX25" fmla="*/ 1075860 w 7518863"/>
              <a:gd name="connsiteY25" fmla="*/ 1146517 h 1864367"/>
              <a:gd name="connsiteX26" fmla="*/ 1413484 w 7518863"/>
              <a:gd name="connsiteY26" fmla="*/ 1336431 h 1864367"/>
              <a:gd name="connsiteX27" fmla="*/ 1392383 w 7518863"/>
              <a:gd name="connsiteY27" fmla="*/ 1392701 h 1864367"/>
              <a:gd name="connsiteX28" fmla="*/ 1772210 w 7518863"/>
              <a:gd name="connsiteY28" fmla="*/ 1645920 h 1864367"/>
              <a:gd name="connsiteX29" fmla="*/ 1751109 w 7518863"/>
              <a:gd name="connsiteY29" fmla="*/ 1280160 h 1864367"/>
              <a:gd name="connsiteX30" fmla="*/ 1751109 w 7518863"/>
              <a:gd name="connsiteY30" fmla="*/ 1188720 h 1864367"/>
              <a:gd name="connsiteX31" fmla="*/ 2025429 w 7518863"/>
              <a:gd name="connsiteY31" fmla="*/ 1033975 h 1864367"/>
              <a:gd name="connsiteX32" fmla="*/ 1962124 w 7518863"/>
              <a:gd name="connsiteY32" fmla="*/ 1244991 h 1864367"/>
              <a:gd name="connsiteX33" fmla="*/ 2011361 w 7518863"/>
              <a:gd name="connsiteY33" fmla="*/ 1357532 h 1864367"/>
              <a:gd name="connsiteX34" fmla="*/ 2081700 w 7518863"/>
              <a:gd name="connsiteY34" fmla="*/ 1582615 h 1864367"/>
              <a:gd name="connsiteX35" fmla="*/ 2095767 w 7518863"/>
              <a:gd name="connsiteY35" fmla="*/ 1702191 h 1864367"/>
              <a:gd name="connsiteX36" fmla="*/ 2243478 w 7518863"/>
              <a:gd name="connsiteY36" fmla="*/ 1631852 h 1864367"/>
              <a:gd name="connsiteX37" fmla="*/ 2531866 w 7518863"/>
              <a:gd name="connsiteY37" fmla="*/ 1744394 h 1864367"/>
              <a:gd name="connsiteX38" fmla="*/ 2588137 w 7518863"/>
              <a:gd name="connsiteY38" fmla="*/ 1863969 h 1864367"/>
              <a:gd name="connsiteX39" fmla="*/ 2763983 w 7518863"/>
              <a:gd name="connsiteY39" fmla="*/ 1702191 h 1864367"/>
              <a:gd name="connsiteX40" fmla="*/ 2918727 w 7518863"/>
              <a:gd name="connsiteY40" fmla="*/ 1751428 h 1864367"/>
              <a:gd name="connsiteX41" fmla="*/ 3045337 w 7518863"/>
              <a:gd name="connsiteY41" fmla="*/ 1667021 h 1864367"/>
              <a:gd name="connsiteX42" fmla="*/ 3129743 w 7518863"/>
              <a:gd name="connsiteY42" fmla="*/ 1765495 h 1864367"/>
              <a:gd name="connsiteX43" fmla="*/ 3249318 w 7518863"/>
              <a:gd name="connsiteY43" fmla="*/ 1723292 h 1864367"/>
              <a:gd name="connsiteX44" fmla="*/ 3326690 w 7518863"/>
              <a:gd name="connsiteY44" fmla="*/ 1638886 h 1864367"/>
              <a:gd name="connsiteX45" fmla="*/ 3291521 w 7518863"/>
              <a:gd name="connsiteY45" fmla="*/ 1540412 h 1864367"/>
              <a:gd name="connsiteX46" fmla="*/ 3692450 w 7518863"/>
              <a:gd name="connsiteY46" fmla="*/ 1343464 h 1864367"/>
              <a:gd name="connsiteX47" fmla="*/ 3769823 w 7518863"/>
              <a:gd name="connsiteY47" fmla="*/ 1125415 h 1864367"/>
              <a:gd name="connsiteX48" fmla="*/ 4058210 w 7518863"/>
              <a:gd name="connsiteY48" fmla="*/ 893298 h 1864367"/>
              <a:gd name="connsiteX49" fmla="*/ 4543546 w 7518863"/>
              <a:gd name="connsiteY49" fmla="*/ 956603 h 1864367"/>
              <a:gd name="connsiteX50" fmla="*/ 4796764 w 7518863"/>
              <a:gd name="connsiteY50" fmla="*/ 886264 h 1864367"/>
              <a:gd name="connsiteX51" fmla="*/ 5464980 w 7518863"/>
              <a:gd name="connsiteY51" fmla="*/ 1041009 h 1864367"/>
              <a:gd name="connsiteX52" fmla="*/ 5844807 w 7518863"/>
              <a:gd name="connsiteY52" fmla="*/ 1118381 h 1864367"/>
              <a:gd name="connsiteX53" fmla="*/ 6126161 w 7518863"/>
              <a:gd name="connsiteY53" fmla="*/ 555674 h 1864367"/>
              <a:gd name="connsiteX54" fmla="*/ 6358278 w 7518863"/>
              <a:gd name="connsiteY54" fmla="*/ 780757 h 1864367"/>
              <a:gd name="connsiteX55" fmla="*/ 6604463 w 7518863"/>
              <a:gd name="connsiteY55" fmla="*/ 956603 h 1864367"/>
              <a:gd name="connsiteX56" fmla="*/ 6759207 w 7518863"/>
              <a:gd name="connsiteY56" fmla="*/ 942535 h 1864367"/>
              <a:gd name="connsiteX57" fmla="*/ 6709970 w 7518863"/>
              <a:gd name="connsiteY57" fmla="*/ 1125415 h 1864367"/>
              <a:gd name="connsiteX58" fmla="*/ 6548192 w 7518863"/>
              <a:gd name="connsiteY58" fmla="*/ 1174652 h 1864367"/>
              <a:gd name="connsiteX59" fmla="*/ 6555226 w 7518863"/>
              <a:gd name="connsiteY59" fmla="*/ 1308295 h 1864367"/>
              <a:gd name="connsiteX60" fmla="*/ 6548192 w 7518863"/>
              <a:gd name="connsiteY60" fmla="*/ 1357532 h 1864367"/>
              <a:gd name="connsiteX61" fmla="*/ 6801410 w 7518863"/>
              <a:gd name="connsiteY61" fmla="*/ 1244991 h 1864367"/>
              <a:gd name="connsiteX62" fmla="*/ 7132001 w 7518863"/>
              <a:gd name="connsiteY62" fmla="*/ 738554 h 1864367"/>
              <a:gd name="connsiteX63" fmla="*/ 7300814 w 7518863"/>
              <a:gd name="connsiteY63" fmla="*/ 689317 h 1864367"/>
              <a:gd name="connsiteX64" fmla="*/ 7139035 w 7518863"/>
              <a:gd name="connsiteY64" fmla="*/ 450166 h 1864367"/>
              <a:gd name="connsiteX65" fmla="*/ 6864715 w 7518863"/>
              <a:gd name="connsiteY65" fmla="*/ 450166 h 1864367"/>
              <a:gd name="connsiteX66" fmla="*/ 6850647 w 7518863"/>
              <a:gd name="connsiteY66" fmla="*/ 393895 h 1864367"/>
              <a:gd name="connsiteX67" fmla="*/ 7089798 w 7518863"/>
              <a:gd name="connsiteY67" fmla="*/ 140677 h 1864367"/>
              <a:gd name="connsiteX68" fmla="*/ 7518863 w 7518863"/>
              <a:gd name="connsiteY68" fmla="*/ 0 h 1864367"/>
              <a:gd name="connsiteX0" fmla="*/ 274001 w 7518863"/>
              <a:gd name="connsiteY0" fmla="*/ 175846 h 1864367"/>
              <a:gd name="connsiteX1" fmla="*/ 217730 w 7518863"/>
              <a:gd name="connsiteY1" fmla="*/ 225083 h 1864367"/>
              <a:gd name="connsiteX2" fmla="*/ 189595 w 7518863"/>
              <a:gd name="connsiteY2" fmla="*/ 239151 h 1864367"/>
              <a:gd name="connsiteX3" fmla="*/ 224764 w 7518863"/>
              <a:gd name="connsiteY3" fmla="*/ 358726 h 1864367"/>
              <a:gd name="connsiteX4" fmla="*/ 295103 w 7518863"/>
              <a:gd name="connsiteY4" fmla="*/ 407963 h 1864367"/>
              <a:gd name="connsiteX5" fmla="*/ 281035 w 7518863"/>
              <a:gd name="connsiteY5" fmla="*/ 472978 h 1864367"/>
              <a:gd name="connsiteX6" fmla="*/ 175527 w 7518863"/>
              <a:gd name="connsiteY6" fmla="*/ 499403 h 1864367"/>
              <a:gd name="connsiteX7" fmla="*/ 112223 w 7518863"/>
              <a:gd name="connsiteY7" fmla="*/ 513471 h 1864367"/>
              <a:gd name="connsiteX8" fmla="*/ 13749 w 7518863"/>
              <a:gd name="connsiteY8" fmla="*/ 555674 h 1864367"/>
              <a:gd name="connsiteX9" fmla="*/ 6715 w 7518863"/>
              <a:gd name="connsiteY9" fmla="*/ 626012 h 1864367"/>
              <a:gd name="connsiteX10" fmla="*/ 70020 w 7518863"/>
              <a:gd name="connsiteY10" fmla="*/ 682283 h 1864367"/>
              <a:gd name="connsiteX11" fmla="*/ 231798 w 7518863"/>
              <a:gd name="connsiteY11" fmla="*/ 703384 h 1864367"/>
              <a:gd name="connsiteX12" fmla="*/ 288069 w 7518863"/>
              <a:gd name="connsiteY12" fmla="*/ 717452 h 1864367"/>
              <a:gd name="connsiteX13" fmla="*/ 583490 w 7518863"/>
              <a:gd name="connsiteY13" fmla="*/ 991772 h 1864367"/>
              <a:gd name="connsiteX14" fmla="*/ 583490 w 7518863"/>
              <a:gd name="connsiteY14" fmla="*/ 1062111 h 1864367"/>
              <a:gd name="connsiteX15" fmla="*/ 589764 w 7518863"/>
              <a:gd name="connsiteY15" fmla="*/ 1134730 h 1864367"/>
              <a:gd name="connsiteX16" fmla="*/ 660863 w 7518863"/>
              <a:gd name="connsiteY16" fmla="*/ 1174652 h 1864367"/>
              <a:gd name="connsiteX17" fmla="*/ 700975 w 7518863"/>
              <a:gd name="connsiteY17" fmla="*/ 1171801 h 1864367"/>
              <a:gd name="connsiteX18" fmla="*/ 793492 w 7518863"/>
              <a:gd name="connsiteY18" fmla="*/ 1041009 h 1864367"/>
              <a:gd name="connsiteX19" fmla="*/ 853375 w 7518863"/>
              <a:gd name="connsiteY19" fmla="*/ 1077065 h 1864367"/>
              <a:gd name="connsiteX20" fmla="*/ 921115 w 7518863"/>
              <a:gd name="connsiteY20" fmla="*/ 1090246 h 1864367"/>
              <a:gd name="connsiteX21" fmla="*/ 872385 w 7518863"/>
              <a:gd name="connsiteY21" fmla="*/ 1142398 h 1864367"/>
              <a:gd name="connsiteX22" fmla="*/ 927515 w 7518863"/>
              <a:gd name="connsiteY22" fmla="*/ 1159444 h 1864367"/>
              <a:gd name="connsiteX23" fmla="*/ 928149 w 7518863"/>
              <a:gd name="connsiteY23" fmla="*/ 1202788 h 1864367"/>
              <a:gd name="connsiteX24" fmla="*/ 1005775 w 7518863"/>
              <a:gd name="connsiteY24" fmla="*/ 1180038 h 1864367"/>
              <a:gd name="connsiteX25" fmla="*/ 1220022 w 7518863"/>
              <a:gd name="connsiteY25" fmla="*/ 1002355 h 1864367"/>
              <a:gd name="connsiteX26" fmla="*/ 1413484 w 7518863"/>
              <a:gd name="connsiteY26" fmla="*/ 1336431 h 1864367"/>
              <a:gd name="connsiteX27" fmla="*/ 1392383 w 7518863"/>
              <a:gd name="connsiteY27" fmla="*/ 1392701 h 1864367"/>
              <a:gd name="connsiteX28" fmla="*/ 1772210 w 7518863"/>
              <a:gd name="connsiteY28" fmla="*/ 1645920 h 1864367"/>
              <a:gd name="connsiteX29" fmla="*/ 1751109 w 7518863"/>
              <a:gd name="connsiteY29" fmla="*/ 1280160 h 1864367"/>
              <a:gd name="connsiteX30" fmla="*/ 1751109 w 7518863"/>
              <a:gd name="connsiteY30" fmla="*/ 1188720 h 1864367"/>
              <a:gd name="connsiteX31" fmla="*/ 2025429 w 7518863"/>
              <a:gd name="connsiteY31" fmla="*/ 1033975 h 1864367"/>
              <a:gd name="connsiteX32" fmla="*/ 1962124 w 7518863"/>
              <a:gd name="connsiteY32" fmla="*/ 1244991 h 1864367"/>
              <a:gd name="connsiteX33" fmla="*/ 2011361 w 7518863"/>
              <a:gd name="connsiteY33" fmla="*/ 1357532 h 1864367"/>
              <a:gd name="connsiteX34" fmla="*/ 2081700 w 7518863"/>
              <a:gd name="connsiteY34" fmla="*/ 1582615 h 1864367"/>
              <a:gd name="connsiteX35" fmla="*/ 2095767 w 7518863"/>
              <a:gd name="connsiteY35" fmla="*/ 1702191 h 1864367"/>
              <a:gd name="connsiteX36" fmla="*/ 2243478 w 7518863"/>
              <a:gd name="connsiteY36" fmla="*/ 1631852 h 1864367"/>
              <a:gd name="connsiteX37" fmla="*/ 2531866 w 7518863"/>
              <a:gd name="connsiteY37" fmla="*/ 1744394 h 1864367"/>
              <a:gd name="connsiteX38" fmla="*/ 2588137 w 7518863"/>
              <a:gd name="connsiteY38" fmla="*/ 1863969 h 1864367"/>
              <a:gd name="connsiteX39" fmla="*/ 2763983 w 7518863"/>
              <a:gd name="connsiteY39" fmla="*/ 1702191 h 1864367"/>
              <a:gd name="connsiteX40" fmla="*/ 2918727 w 7518863"/>
              <a:gd name="connsiteY40" fmla="*/ 1751428 h 1864367"/>
              <a:gd name="connsiteX41" fmla="*/ 3045337 w 7518863"/>
              <a:gd name="connsiteY41" fmla="*/ 1667021 h 1864367"/>
              <a:gd name="connsiteX42" fmla="*/ 3129743 w 7518863"/>
              <a:gd name="connsiteY42" fmla="*/ 1765495 h 1864367"/>
              <a:gd name="connsiteX43" fmla="*/ 3249318 w 7518863"/>
              <a:gd name="connsiteY43" fmla="*/ 1723292 h 1864367"/>
              <a:gd name="connsiteX44" fmla="*/ 3326690 w 7518863"/>
              <a:gd name="connsiteY44" fmla="*/ 1638886 h 1864367"/>
              <a:gd name="connsiteX45" fmla="*/ 3291521 w 7518863"/>
              <a:gd name="connsiteY45" fmla="*/ 1540412 h 1864367"/>
              <a:gd name="connsiteX46" fmla="*/ 3692450 w 7518863"/>
              <a:gd name="connsiteY46" fmla="*/ 1343464 h 1864367"/>
              <a:gd name="connsiteX47" fmla="*/ 3769823 w 7518863"/>
              <a:gd name="connsiteY47" fmla="*/ 1125415 h 1864367"/>
              <a:gd name="connsiteX48" fmla="*/ 4058210 w 7518863"/>
              <a:gd name="connsiteY48" fmla="*/ 893298 h 1864367"/>
              <a:gd name="connsiteX49" fmla="*/ 4543546 w 7518863"/>
              <a:gd name="connsiteY49" fmla="*/ 956603 h 1864367"/>
              <a:gd name="connsiteX50" fmla="*/ 4796764 w 7518863"/>
              <a:gd name="connsiteY50" fmla="*/ 886264 h 1864367"/>
              <a:gd name="connsiteX51" fmla="*/ 5464980 w 7518863"/>
              <a:gd name="connsiteY51" fmla="*/ 1041009 h 1864367"/>
              <a:gd name="connsiteX52" fmla="*/ 5844807 w 7518863"/>
              <a:gd name="connsiteY52" fmla="*/ 1118381 h 1864367"/>
              <a:gd name="connsiteX53" fmla="*/ 6126161 w 7518863"/>
              <a:gd name="connsiteY53" fmla="*/ 555674 h 1864367"/>
              <a:gd name="connsiteX54" fmla="*/ 6358278 w 7518863"/>
              <a:gd name="connsiteY54" fmla="*/ 780757 h 1864367"/>
              <a:gd name="connsiteX55" fmla="*/ 6604463 w 7518863"/>
              <a:gd name="connsiteY55" fmla="*/ 956603 h 1864367"/>
              <a:gd name="connsiteX56" fmla="*/ 6759207 w 7518863"/>
              <a:gd name="connsiteY56" fmla="*/ 942535 h 1864367"/>
              <a:gd name="connsiteX57" fmla="*/ 6709970 w 7518863"/>
              <a:gd name="connsiteY57" fmla="*/ 1125415 h 1864367"/>
              <a:gd name="connsiteX58" fmla="*/ 6548192 w 7518863"/>
              <a:gd name="connsiteY58" fmla="*/ 1174652 h 1864367"/>
              <a:gd name="connsiteX59" fmla="*/ 6555226 w 7518863"/>
              <a:gd name="connsiteY59" fmla="*/ 1308295 h 1864367"/>
              <a:gd name="connsiteX60" fmla="*/ 6548192 w 7518863"/>
              <a:gd name="connsiteY60" fmla="*/ 1357532 h 1864367"/>
              <a:gd name="connsiteX61" fmla="*/ 6801410 w 7518863"/>
              <a:gd name="connsiteY61" fmla="*/ 1244991 h 1864367"/>
              <a:gd name="connsiteX62" fmla="*/ 7132001 w 7518863"/>
              <a:gd name="connsiteY62" fmla="*/ 738554 h 1864367"/>
              <a:gd name="connsiteX63" fmla="*/ 7300814 w 7518863"/>
              <a:gd name="connsiteY63" fmla="*/ 689317 h 1864367"/>
              <a:gd name="connsiteX64" fmla="*/ 7139035 w 7518863"/>
              <a:gd name="connsiteY64" fmla="*/ 450166 h 1864367"/>
              <a:gd name="connsiteX65" fmla="*/ 6864715 w 7518863"/>
              <a:gd name="connsiteY65" fmla="*/ 450166 h 1864367"/>
              <a:gd name="connsiteX66" fmla="*/ 6850647 w 7518863"/>
              <a:gd name="connsiteY66" fmla="*/ 393895 h 1864367"/>
              <a:gd name="connsiteX67" fmla="*/ 7089798 w 7518863"/>
              <a:gd name="connsiteY67" fmla="*/ 140677 h 1864367"/>
              <a:gd name="connsiteX68" fmla="*/ 7518863 w 7518863"/>
              <a:gd name="connsiteY68" fmla="*/ 0 h 1864367"/>
              <a:gd name="connsiteX0" fmla="*/ 274001 w 7518863"/>
              <a:gd name="connsiteY0" fmla="*/ 175846 h 1864367"/>
              <a:gd name="connsiteX1" fmla="*/ 217730 w 7518863"/>
              <a:gd name="connsiteY1" fmla="*/ 225083 h 1864367"/>
              <a:gd name="connsiteX2" fmla="*/ 189595 w 7518863"/>
              <a:gd name="connsiteY2" fmla="*/ 239151 h 1864367"/>
              <a:gd name="connsiteX3" fmla="*/ 224764 w 7518863"/>
              <a:gd name="connsiteY3" fmla="*/ 358726 h 1864367"/>
              <a:gd name="connsiteX4" fmla="*/ 295103 w 7518863"/>
              <a:gd name="connsiteY4" fmla="*/ 407963 h 1864367"/>
              <a:gd name="connsiteX5" fmla="*/ 281035 w 7518863"/>
              <a:gd name="connsiteY5" fmla="*/ 472978 h 1864367"/>
              <a:gd name="connsiteX6" fmla="*/ 175527 w 7518863"/>
              <a:gd name="connsiteY6" fmla="*/ 499403 h 1864367"/>
              <a:gd name="connsiteX7" fmla="*/ 112223 w 7518863"/>
              <a:gd name="connsiteY7" fmla="*/ 513471 h 1864367"/>
              <a:gd name="connsiteX8" fmla="*/ 13749 w 7518863"/>
              <a:gd name="connsiteY8" fmla="*/ 555674 h 1864367"/>
              <a:gd name="connsiteX9" fmla="*/ 6715 w 7518863"/>
              <a:gd name="connsiteY9" fmla="*/ 626012 h 1864367"/>
              <a:gd name="connsiteX10" fmla="*/ 70020 w 7518863"/>
              <a:gd name="connsiteY10" fmla="*/ 682283 h 1864367"/>
              <a:gd name="connsiteX11" fmla="*/ 231798 w 7518863"/>
              <a:gd name="connsiteY11" fmla="*/ 703384 h 1864367"/>
              <a:gd name="connsiteX12" fmla="*/ 288069 w 7518863"/>
              <a:gd name="connsiteY12" fmla="*/ 717452 h 1864367"/>
              <a:gd name="connsiteX13" fmla="*/ 583490 w 7518863"/>
              <a:gd name="connsiteY13" fmla="*/ 991772 h 1864367"/>
              <a:gd name="connsiteX14" fmla="*/ 583490 w 7518863"/>
              <a:gd name="connsiteY14" fmla="*/ 1062111 h 1864367"/>
              <a:gd name="connsiteX15" fmla="*/ 589764 w 7518863"/>
              <a:gd name="connsiteY15" fmla="*/ 1134730 h 1864367"/>
              <a:gd name="connsiteX16" fmla="*/ 660863 w 7518863"/>
              <a:gd name="connsiteY16" fmla="*/ 1174652 h 1864367"/>
              <a:gd name="connsiteX17" fmla="*/ 700975 w 7518863"/>
              <a:gd name="connsiteY17" fmla="*/ 1171801 h 1864367"/>
              <a:gd name="connsiteX18" fmla="*/ 793492 w 7518863"/>
              <a:gd name="connsiteY18" fmla="*/ 1041009 h 1864367"/>
              <a:gd name="connsiteX19" fmla="*/ 853375 w 7518863"/>
              <a:gd name="connsiteY19" fmla="*/ 1077065 h 1864367"/>
              <a:gd name="connsiteX20" fmla="*/ 921115 w 7518863"/>
              <a:gd name="connsiteY20" fmla="*/ 1090246 h 1864367"/>
              <a:gd name="connsiteX21" fmla="*/ 872385 w 7518863"/>
              <a:gd name="connsiteY21" fmla="*/ 1142398 h 1864367"/>
              <a:gd name="connsiteX22" fmla="*/ 927515 w 7518863"/>
              <a:gd name="connsiteY22" fmla="*/ 1159444 h 1864367"/>
              <a:gd name="connsiteX23" fmla="*/ 928149 w 7518863"/>
              <a:gd name="connsiteY23" fmla="*/ 1202788 h 1864367"/>
              <a:gd name="connsiteX24" fmla="*/ 1005775 w 7518863"/>
              <a:gd name="connsiteY24" fmla="*/ 1180038 h 1864367"/>
              <a:gd name="connsiteX25" fmla="*/ 1001656 w 7518863"/>
              <a:gd name="connsiteY25" fmla="*/ 1081184 h 1864367"/>
              <a:gd name="connsiteX26" fmla="*/ 1220022 w 7518863"/>
              <a:gd name="connsiteY26" fmla="*/ 1002355 h 1864367"/>
              <a:gd name="connsiteX27" fmla="*/ 1413484 w 7518863"/>
              <a:gd name="connsiteY27" fmla="*/ 1336431 h 1864367"/>
              <a:gd name="connsiteX28" fmla="*/ 1392383 w 7518863"/>
              <a:gd name="connsiteY28" fmla="*/ 1392701 h 1864367"/>
              <a:gd name="connsiteX29" fmla="*/ 1772210 w 7518863"/>
              <a:gd name="connsiteY29" fmla="*/ 1645920 h 1864367"/>
              <a:gd name="connsiteX30" fmla="*/ 1751109 w 7518863"/>
              <a:gd name="connsiteY30" fmla="*/ 1280160 h 1864367"/>
              <a:gd name="connsiteX31" fmla="*/ 1751109 w 7518863"/>
              <a:gd name="connsiteY31" fmla="*/ 1188720 h 1864367"/>
              <a:gd name="connsiteX32" fmla="*/ 2025429 w 7518863"/>
              <a:gd name="connsiteY32" fmla="*/ 1033975 h 1864367"/>
              <a:gd name="connsiteX33" fmla="*/ 1962124 w 7518863"/>
              <a:gd name="connsiteY33" fmla="*/ 1244991 h 1864367"/>
              <a:gd name="connsiteX34" fmla="*/ 2011361 w 7518863"/>
              <a:gd name="connsiteY34" fmla="*/ 1357532 h 1864367"/>
              <a:gd name="connsiteX35" fmla="*/ 2081700 w 7518863"/>
              <a:gd name="connsiteY35" fmla="*/ 1582615 h 1864367"/>
              <a:gd name="connsiteX36" fmla="*/ 2095767 w 7518863"/>
              <a:gd name="connsiteY36" fmla="*/ 1702191 h 1864367"/>
              <a:gd name="connsiteX37" fmla="*/ 2243478 w 7518863"/>
              <a:gd name="connsiteY37" fmla="*/ 1631852 h 1864367"/>
              <a:gd name="connsiteX38" fmla="*/ 2531866 w 7518863"/>
              <a:gd name="connsiteY38" fmla="*/ 1744394 h 1864367"/>
              <a:gd name="connsiteX39" fmla="*/ 2588137 w 7518863"/>
              <a:gd name="connsiteY39" fmla="*/ 1863969 h 1864367"/>
              <a:gd name="connsiteX40" fmla="*/ 2763983 w 7518863"/>
              <a:gd name="connsiteY40" fmla="*/ 1702191 h 1864367"/>
              <a:gd name="connsiteX41" fmla="*/ 2918727 w 7518863"/>
              <a:gd name="connsiteY41" fmla="*/ 1751428 h 1864367"/>
              <a:gd name="connsiteX42" fmla="*/ 3045337 w 7518863"/>
              <a:gd name="connsiteY42" fmla="*/ 1667021 h 1864367"/>
              <a:gd name="connsiteX43" fmla="*/ 3129743 w 7518863"/>
              <a:gd name="connsiteY43" fmla="*/ 1765495 h 1864367"/>
              <a:gd name="connsiteX44" fmla="*/ 3249318 w 7518863"/>
              <a:gd name="connsiteY44" fmla="*/ 1723292 h 1864367"/>
              <a:gd name="connsiteX45" fmla="*/ 3326690 w 7518863"/>
              <a:gd name="connsiteY45" fmla="*/ 1638886 h 1864367"/>
              <a:gd name="connsiteX46" fmla="*/ 3291521 w 7518863"/>
              <a:gd name="connsiteY46" fmla="*/ 1540412 h 1864367"/>
              <a:gd name="connsiteX47" fmla="*/ 3692450 w 7518863"/>
              <a:gd name="connsiteY47" fmla="*/ 1343464 h 1864367"/>
              <a:gd name="connsiteX48" fmla="*/ 3769823 w 7518863"/>
              <a:gd name="connsiteY48" fmla="*/ 1125415 h 1864367"/>
              <a:gd name="connsiteX49" fmla="*/ 4058210 w 7518863"/>
              <a:gd name="connsiteY49" fmla="*/ 893298 h 1864367"/>
              <a:gd name="connsiteX50" fmla="*/ 4543546 w 7518863"/>
              <a:gd name="connsiteY50" fmla="*/ 956603 h 1864367"/>
              <a:gd name="connsiteX51" fmla="*/ 4796764 w 7518863"/>
              <a:gd name="connsiteY51" fmla="*/ 886264 h 1864367"/>
              <a:gd name="connsiteX52" fmla="*/ 5464980 w 7518863"/>
              <a:gd name="connsiteY52" fmla="*/ 1041009 h 1864367"/>
              <a:gd name="connsiteX53" fmla="*/ 5844807 w 7518863"/>
              <a:gd name="connsiteY53" fmla="*/ 1118381 h 1864367"/>
              <a:gd name="connsiteX54" fmla="*/ 6126161 w 7518863"/>
              <a:gd name="connsiteY54" fmla="*/ 555674 h 1864367"/>
              <a:gd name="connsiteX55" fmla="*/ 6358278 w 7518863"/>
              <a:gd name="connsiteY55" fmla="*/ 780757 h 1864367"/>
              <a:gd name="connsiteX56" fmla="*/ 6604463 w 7518863"/>
              <a:gd name="connsiteY56" fmla="*/ 956603 h 1864367"/>
              <a:gd name="connsiteX57" fmla="*/ 6759207 w 7518863"/>
              <a:gd name="connsiteY57" fmla="*/ 942535 h 1864367"/>
              <a:gd name="connsiteX58" fmla="*/ 6709970 w 7518863"/>
              <a:gd name="connsiteY58" fmla="*/ 1125415 h 1864367"/>
              <a:gd name="connsiteX59" fmla="*/ 6548192 w 7518863"/>
              <a:gd name="connsiteY59" fmla="*/ 1174652 h 1864367"/>
              <a:gd name="connsiteX60" fmla="*/ 6555226 w 7518863"/>
              <a:gd name="connsiteY60" fmla="*/ 1308295 h 1864367"/>
              <a:gd name="connsiteX61" fmla="*/ 6548192 w 7518863"/>
              <a:gd name="connsiteY61" fmla="*/ 1357532 h 1864367"/>
              <a:gd name="connsiteX62" fmla="*/ 6801410 w 7518863"/>
              <a:gd name="connsiteY62" fmla="*/ 1244991 h 1864367"/>
              <a:gd name="connsiteX63" fmla="*/ 7132001 w 7518863"/>
              <a:gd name="connsiteY63" fmla="*/ 738554 h 1864367"/>
              <a:gd name="connsiteX64" fmla="*/ 7300814 w 7518863"/>
              <a:gd name="connsiteY64" fmla="*/ 689317 h 1864367"/>
              <a:gd name="connsiteX65" fmla="*/ 7139035 w 7518863"/>
              <a:gd name="connsiteY65" fmla="*/ 450166 h 1864367"/>
              <a:gd name="connsiteX66" fmla="*/ 6864715 w 7518863"/>
              <a:gd name="connsiteY66" fmla="*/ 450166 h 1864367"/>
              <a:gd name="connsiteX67" fmla="*/ 6850647 w 7518863"/>
              <a:gd name="connsiteY67" fmla="*/ 393895 h 1864367"/>
              <a:gd name="connsiteX68" fmla="*/ 7089798 w 7518863"/>
              <a:gd name="connsiteY68" fmla="*/ 140677 h 1864367"/>
              <a:gd name="connsiteX69" fmla="*/ 7518863 w 7518863"/>
              <a:gd name="connsiteY69" fmla="*/ 0 h 1864367"/>
              <a:gd name="connsiteX0" fmla="*/ 274001 w 7518863"/>
              <a:gd name="connsiteY0" fmla="*/ 175846 h 1864367"/>
              <a:gd name="connsiteX1" fmla="*/ 217730 w 7518863"/>
              <a:gd name="connsiteY1" fmla="*/ 225083 h 1864367"/>
              <a:gd name="connsiteX2" fmla="*/ 189595 w 7518863"/>
              <a:gd name="connsiteY2" fmla="*/ 239151 h 1864367"/>
              <a:gd name="connsiteX3" fmla="*/ 224764 w 7518863"/>
              <a:gd name="connsiteY3" fmla="*/ 358726 h 1864367"/>
              <a:gd name="connsiteX4" fmla="*/ 295103 w 7518863"/>
              <a:gd name="connsiteY4" fmla="*/ 407963 h 1864367"/>
              <a:gd name="connsiteX5" fmla="*/ 281035 w 7518863"/>
              <a:gd name="connsiteY5" fmla="*/ 472978 h 1864367"/>
              <a:gd name="connsiteX6" fmla="*/ 175527 w 7518863"/>
              <a:gd name="connsiteY6" fmla="*/ 499403 h 1864367"/>
              <a:gd name="connsiteX7" fmla="*/ 112223 w 7518863"/>
              <a:gd name="connsiteY7" fmla="*/ 513471 h 1864367"/>
              <a:gd name="connsiteX8" fmla="*/ 13749 w 7518863"/>
              <a:gd name="connsiteY8" fmla="*/ 555674 h 1864367"/>
              <a:gd name="connsiteX9" fmla="*/ 6715 w 7518863"/>
              <a:gd name="connsiteY9" fmla="*/ 626012 h 1864367"/>
              <a:gd name="connsiteX10" fmla="*/ 70020 w 7518863"/>
              <a:gd name="connsiteY10" fmla="*/ 682283 h 1864367"/>
              <a:gd name="connsiteX11" fmla="*/ 231798 w 7518863"/>
              <a:gd name="connsiteY11" fmla="*/ 703384 h 1864367"/>
              <a:gd name="connsiteX12" fmla="*/ 288069 w 7518863"/>
              <a:gd name="connsiteY12" fmla="*/ 717452 h 1864367"/>
              <a:gd name="connsiteX13" fmla="*/ 583490 w 7518863"/>
              <a:gd name="connsiteY13" fmla="*/ 991772 h 1864367"/>
              <a:gd name="connsiteX14" fmla="*/ 583490 w 7518863"/>
              <a:gd name="connsiteY14" fmla="*/ 1062111 h 1864367"/>
              <a:gd name="connsiteX15" fmla="*/ 589764 w 7518863"/>
              <a:gd name="connsiteY15" fmla="*/ 1134730 h 1864367"/>
              <a:gd name="connsiteX16" fmla="*/ 660863 w 7518863"/>
              <a:gd name="connsiteY16" fmla="*/ 1174652 h 1864367"/>
              <a:gd name="connsiteX17" fmla="*/ 700975 w 7518863"/>
              <a:gd name="connsiteY17" fmla="*/ 1171801 h 1864367"/>
              <a:gd name="connsiteX18" fmla="*/ 793492 w 7518863"/>
              <a:gd name="connsiteY18" fmla="*/ 1041009 h 1864367"/>
              <a:gd name="connsiteX19" fmla="*/ 853375 w 7518863"/>
              <a:gd name="connsiteY19" fmla="*/ 1077065 h 1864367"/>
              <a:gd name="connsiteX20" fmla="*/ 921115 w 7518863"/>
              <a:gd name="connsiteY20" fmla="*/ 1090246 h 1864367"/>
              <a:gd name="connsiteX21" fmla="*/ 872385 w 7518863"/>
              <a:gd name="connsiteY21" fmla="*/ 1142398 h 1864367"/>
              <a:gd name="connsiteX22" fmla="*/ 927515 w 7518863"/>
              <a:gd name="connsiteY22" fmla="*/ 1159444 h 1864367"/>
              <a:gd name="connsiteX23" fmla="*/ 928149 w 7518863"/>
              <a:gd name="connsiteY23" fmla="*/ 1202788 h 1864367"/>
              <a:gd name="connsiteX24" fmla="*/ 1005775 w 7518863"/>
              <a:gd name="connsiteY24" fmla="*/ 1180038 h 1864367"/>
              <a:gd name="connsiteX25" fmla="*/ 1001656 w 7518863"/>
              <a:gd name="connsiteY25" fmla="*/ 1081184 h 1864367"/>
              <a:gd name="connsiteX26" fmla="*/ 1220022 w 7518863"/>
              <a:gd name="connsiteY26" fmla="*/ 1002355 h 1864367"/>
              <a:gd name="connsiteX27" fmla="*/ 1191126 w 7518863"/>
              <a:gd name="connsiteY27" fmla="*/ 1077065 h 1864367"/>
              <a:gd name="connsiteX28" fmla="*/ 1413484 w 7518863"/>
              <a:gd name="connsiteY28" fmla="*/ 1336431 h 1864367"/>
              <a:gd name="connsiteX29" fmla="*/ 1392383 w 7518863"/>
              <a:gd name="connsiteY29" fmla="*/ 1392701 h 1864367"/>
              <a:gd name="connsiteX30" fmla="*/ 1772210 w 7518863"/>
              <a:gd name="connsiteY30" fmla="*/ 1645920 h 1864367"/>
              <a:gd name="connsiteX31" fmla="*/ 1751109 w 7518863"/>
              <a:gd name="connsiteY31" fmla="*/ 1280160 h 1864367"/>
              <a:gd name="connsiteX32" fmla="*/ 1751109 w 7518863"/>
              <a:gd name="connsiteY32" fmla="*/ 1188720 h 1864367"/>
              <a:gd name="connsiteX33" fmla="*/ 2025429 w 7518863"/>
              <a:gd name="connsiteY33" fmla="*/ 1033975 h 1864367"/>
              <a:gd name="connsiteX34" fmla="*/ 1962124 w 7518863"/>
              <a:gd name="connsiteY34" fmla="*/ 1244991 h 1864367"/>
              <a:gd name="connsiteX35" fmla="*/ 2011361 w 7518863"/>
              <a:gd name="connsiteY35" fmla="*/ 1357532 h 1864367"/>
              <a:gd name="connsiteX36" fmla="*/ 2081700 w 7518863"/>
              <a:gd name="connsiteY36" fmla="*/ 1582615 h 1864367"/>
              <a:gd name="connsiteX37" fmla="*/ 2095767 w 7518863"/>
              <a:gd name="connsiteY37" fmla="*/ 1702191 h 1864367"/>
              <a:gd name="connsiteX38" fmla="*/ 2243478 w 7518863"/>
              <a:gd name="connsiteY38" fmla="*/ 1631852 h 1864367"/>
              <a:gd name="connsiteX39" fmla="*/ 2531866 w 7518863"/>
              <a:gd name="connsiteY39" fmla="*/ 1744394 h 1864367"/>
              <a:gd name="connsiteX40" fmla="*/ 2588137 w 7518863"/>
              <a:gd name="connsiteY40" fmla="*/ 1863969 h 1864367"/>
              <a:gd name="connsiteX41" fmla="*/ 2763983 w 7518863"/>
              <a:gd name="connsiteY41" fmla="*/ 1702191 h 1864367"/>
              <a:gd name="connsiteX42" fmla="*/ 2918727 w 7518863"/>
              <a:gd name="connsiteY42" fmla="*/ 1751428 h 1864367"/>
              <a:gd name="connsiteX43" fmla="*/ 3045337 w 7518863"/>
              <a:gd name="connsiteY43" fmla="*/ 1667021 h 1864367"/>
              <a:gd name="connsiteX44" fmla="*/ 3129743 w 7518863"/>
              <a:gd name="connsiteY44" fmla="*/ 1765495 h 1864367"/>
              <a:gd name="connsiteX45" fmla="*/ 3249318 w 7518863"/>
              <a:gd name="connsiteY45" fmla="*/ 1723292 h 1864367"/>
              <a:gd name="connsiteX46" fmla="*/ 3326690 w 7518863"/>
              <a:gd name="connsiteY46" fmla="*/ 1638886 h 1864367"/>
              <a:gd name="connsiteX47" fmla="*/ 3291521 w 7518863"/>
              <a:gd name="connsiteY47" fmla="*/ 1540412 h 1864367"/>
              <a:gd name="connsiteX48" fmla="*/ 3692450 w 7518863"/>
              <a:gd name="connsiteY48" fmla="*/ 1343464 h 1864367"/>
              <a:gd name="connsiteX49" fmla="*/ 3769823 w 7518863"/>
              <a:gd name="connsiteY49" fmla="*/ 1125415 h 1864367"/>
              <a:gd name="connsiteX50" fmla="*/ 4058210 w 7518863"/>
              <a:gd name="connsiteY50" fmla="*/ 893298 h 1864367"/>
              <a:gd name="connsiteX51" fmla="*/ 4543546 w 7518863"/>
              <a:gd name="connsiteY51" fmla="*/ 956603 h 1864367"/>
              <a:gd name="connsiteX52" fmla="*/ 4796764 w 7518863"/>
              <a:gd name="connsiteY52" fmla="*/ 886264 h 1864367"/>
              <a:gd name="connsiteX53" fmla="*/ 5464980 w 7518863"/>
              <a:gd name="connsiteY53" fmla="*/ 1041009 h 1864367"/>
              <a:gd name="connsiteX54" fmla="*/ 5844807 w 7518863"/>
              <a:gd name="connsiteY54" fmla="*/ 1118381 h 1864367"/>
              <a:gd name="connsiteX55" fmla="*/ 6126161 w 7518863"/>
              <a:gd name="connsiteY55" fmla="*/ 555674 h 1864367"/>
              <a:gd name="connsiteX56" fmla="*/ 6358278 w 7518863"/>
              <a:gd name="connsiteY56" fmla="*/ 780757 h 1864367"/>
              <a:gd name="connsiteX57" fmla="*/ 6604463 w 7518863"/>
              <a:gd name="connsiteY57" fmla="*/ 956603 h 1864367"/>
              <a:gd name="connsiteX58" fmla="*/ 6759207 w 7518863"/>
              <a:gd name="connsiteY58" fmla="*/ 942535 h 1864367"/>
              <a:gd name="connsiteX59" fmla="*/ 6709970 w 7518863"/>
              <a:gd name="connsiteY59" fmla="*/ 1125415 h 1864367"/>
              <a:gd name="connsiteX60" fmla="*/ 6548192 w 7518863"/>
              <a:gd name="connsiteY60" fmla="*/ 1174652 h 1864367"/>
              <a:gd name="connsiteX61" fmla="*/ 6555226 w 7518863"/>
              <a:gd name="connsiteY61" fmla="*/ 1308295 h 1864367"/>
              <a:gd name="connsiteX62" fmla="*/ 6548192 w 7518863"/>
              <a:gd name="connsiteY62" fmla="*/ 1357532 h 1864367"/>
              <a:gd name="connsiteX63" fmla="*/ 6801410 w 7518863"/>
              <a:gd name="connsiteY63" fmla="*/ 1244991 h 1864367"/>
              <a:gd name="connsiteX64" fmla="*/ 7132001 w 7518863"/>
              <a:gd name="connsiteY64" fmla="*/ 738554 h 1864367"/>
              <a:gd name="connsiteX65" fmla="*/ 7300814 w 7518863"/>
              <a:gd name="connsiteY65" fmla="*/ 689317 h 1864367"/>
              <a:gd name="connsiteX66" fmla="*/ 7139035 w 7518863"/>
              <a:gd name="connsiteY66" fmla="*/ 450166 h 1864367"/>
              <a:gd name="connsiteX67" fmla="*/ 6864715 w 7518863"/>
              <a:gd name="connsiteY67" fmla="*/ 450166 h 1864367"/>
              <a:gd name="connsiteX68" fmla="*/ 6850647 w 7518863"/>
              <a:gd name="connsiteY68" fmla="*/ 393895 h 1864367"/>
              <a:gd name="connsiteX69" fmla="*/ 7089798 w 7518863"/>
              <a:gd name="connsiteY69" fmla="*/ 140677 h 1864367"/>
              <a:gd name="connsiteX70" fmla="*/ 7518863 w 7518863"/>
              <a:gd name="connsiteY70" fmla="*/ 0 h 1864367"/>
              <a:gd name="connsiteX0" fmla="*/ 274001 w 7518863"/>
              <a:gd name="connsiteY0" fmla="*/ 175846 h 1864367"/>
              <a:gd name="connsiteX1" fmla="*/ 217730 w 7518863"/>
              <a:gd name="connsiteY1" fmla="*/ 225083 h 1864367"/>
              <a:gd name="connsiteX2" fmla="*/ 189595 w 7518863"/>
              <a:gd name="connsiteY2" fmla="*/ 239151 h 1864367"/>
              <a:gd name="connsiteX3" fmla="*/ 224764 w 7518863"/>
              <a:gd name="connsiteY3" fmla="*/ 358726 h 1864367"/>
              <a:gd name="connsiteX4" fmla="*/ 295103 w 7518863"/>
              <a:gd name="connsiteY4" fmla="*/ 407963 h 1864367"/>
              <a:gd name="connsiteX5" fmla="*/ 281035 w 7518863"/>
              <a:gd name="connsiteY5" fmla="*/ 472978 h 1864367"/>
              <a:gd name="connsiteX6" fmla="*/ 175527 w 7518863"/>
              <a:gd name="connsiteY6" fmla="*/ 499403 h 1864367"/>
              <a:gd name="connsiteX7" fmla="*/ 112223 w 7518863"/>
              <a:gd name="connsiteY7" fmla="*/ 513471 h 1864367"/>
              <a:gd name="connsiteX8" fmla="*/ 13749 w 7518863"/>
              <a:gd name="connsiteY8" fmla="*/ 555674 h 1864367"/>
              <a:gd name="connsiteX9" fmla="*/ 6715 w 7518863"/>
              <a:gd name="connsiteY9" fmla="*/ 626012 h 1864367"/>
              <a:gd name="connsiteX10" fmla="*/ 70020 w 7518863"/>
              <a:gd name="connsiteY10" fmla="*/ 682283 h 1864367"/>
              <a:gd name="connsiteX11" fmla="*/ 231798 w 7518863"/>
              <a:gd name="connsiteY11" fmla="*/ 703384 h 1864367"/>
              <a:gd name="connsiteX12" fmla="*/ 288069 w 7518863"/>
              <a:gd name="connsiteY12" fmla="*/ 717452 h 1864367"/>
              <a:gd name="connsiteX13" fmla="*/ 583490 w 7518863"/>
              <a:gd name="connsiteY13" fmla="*/ 991772 h 1864367"/>
              <a:gd name="connsiteX14" fmla="*/ 583490 w 7518863"/>
              <a:gd name="connsiteY14" fmla="*/ 1062111 h 1864367"/>
              <a:gd name="connsiteX15" fmla="*/ 589764 w 7518863"/>
              <a:gd name="connsiteY15" fmla="*/ 1134730 h 1864367"/>
              <a:gd name="connsiteX16" fmla="*/ 660863 w 7518863"/>
              <a:gd name="connsiteY16" fmla="*/ 1174652 h 1864367"/>
              <a:gd name="connsiteX17" fmla="*/ 700975 w 7518863"/>
              <a:gd name="connsiteY17" fmla="*/ 1171801 h 1864367"/>
              <a:gd name="connsiteX18" fmla="*/ 793492 w 7518863"/>
              <a:gd name="connsiteY18" fmla="*/ 1041009 h 1864367"/>
              <a:gd name="connsiteX19" fmla="*/ 853375 w 7518863"/>
              <a:gd name="connsiteY19" fmla="*/ 1077065 h 1864367"/>
              <a:gd name="connsiteX20" fmla="*/ 921115 w 7518863"/>
              <a:gd name="connsiteY20" fmla="*/ 1090246 h 1864367"/>
              <a:gd name="connsiteX21" fmla="*/ 872385 w 7518863"/>
              <a:gd name="connsiteY21" fmla="*/ 1142398 h 1864367"/>
              <a:gd name="connsiteX22" fmla="*/ 927515 w 7518863"/>
              <a:gd name="connsiteY22" fmla="*/ 1159444 h 1864367"/>
              <a:gd name="connsiteX23" fmla="*/ 928149 w 7518863"/>
              <a:gd name="connsiteY23" fmla="*/ 1202788 h 1864367"/>
              <a:gd name="connsiteX24" fmla="*/ 1005775 w 7518863"/>
              <a:gd name="connsiteY24" fmla="*/ 1180038 h 1864367"/>
              <a:gd name="connsiteX25" fmla="*/ 1001656 w 7518863"/>
              <a:gd name="connsiteY25" fmla="*/ 1081184 h 1864367"/>
              <a:gd name="connsiteX26" fmla="*/ 1220022 w 7518863"/>
              <a:gd name="connsiteY26" fmla="*/ 1002355 h 1864367"/>
              <a:gd name="connsiteX27" fmla="*/ 1191126 w 7518863"/>
              <a:gd name="connsiteY27" fmla="*/ 1077065 h 1864367"/>
              <a:gd name="connsiteX28" fmla="*/ 1137580 w 7518863"/>
              <a:gd name="connsiteY28" fmla="*/ 1167682 h 1864367"/>
              <a:gd name="connsiteX29" fmla="*/ 1413484 w 7518863"/>
              <a:gd name="connsiteY29" fmla="*/ 1336431 h 1864367"/>
              <a:gd name="connsiteX30" fmla="*/ 1392383 w 7518863"/>
              <a:gd name="connsiteY30" fmla="*/ 1392701 h 1864367"/>
              <a:gd name="connsiteX31" fmla="*/ 1772210 w 7518863"/>
              <a:gd name="connsiteY31" fmla="*/ 1645920 h 1864367"/>
              <a:gd name="connsiteX32" fmla="*/ 1751109 w 7518863"/>
              <a:gd name="connsiteY32" fmla="*/ 1280160 h 1864367"/>
              <a:gd name="connsiteX33" fmla="*/ 1751109 w 7518863"/>
              <a:gd name="connsiteY33" fmla="*/ 1188720 h 1864367"/>
              <a:gd name="connsiteX34" fmla="*/ 2025429 w 7518863"/>
              <a:gd name="connsiteY34" fmla="*/ 1033975 h 1864367"/>
              <a:gd name="connsiteX35" fmla="*/ 1962124 w 7518863"/>
              <a:gd name="connsiteY35" fmla="*/ 1244991 h 1864367"/>
              <a:gd name="connsiteX36" fmla="*/ 2011361 w 7518863"/>
              <a:gd name="connsiteY36" fmla="*/ 1357532 h 1864367"/>
              <a:gd name="connsiteX37" fmla="*/ 2081700 w 7518863"/>
              <a:gd name="connsiteY37" fmla="*/ 1582615 h 1864367"/>
              <a:gd name="connsiteX38" fmla="*/ 2095767 w 7518863"/>
              <a:gd name="connsiteY38" fmla="*/ 1702191 h 1864367"/>
              <a:gd name="connsiteX39" fmla="*/ 2243478 w 7518863"/>
              <a:gd name="connsiteY39" fmla="*/ 1631852 h 1864367"/>
              <a:gd name="connsiteX40" fmla="*/ 2531866 w 7518863"/>
              <a:gd name="connsiteY40" fmla="*/ 1744394 h 1864367"/>
              <a:gd name="connsiteX41" fmla="*/ 2588137 w 7518863"/>
              <a:gd name="connsiteY41" fmla="*/ 1863969 h 1864367"/>
              <a:gd name="connsiteX42" fmla="*/ 2763983 w 7518863"/>
              <a:gd name="connsiteY42" fmla="*/ 1702191 h 1864367"/>
              <a:gd name="connsiteX43" fmla="*/ 2918727 w 7518863"/>
              <a:gd name="connsiteY43" fmla="*/ 1751428 h 1864367"/>
              <a:gd name="connsiteX44" fmla="*/ 3045337 w 7518863"/>
              <a:gd name="connsiteY44" fmla="*/ 1667021 h 1864367"/>
              <a:gd name="connsiteX45" fmla="*/ 3129743 w 7518863"/>
              <a:gd name="connsiteY45" fmla="*/ 1765495 h 1864367"/>
              <a:gd name="connsiteX46" fmla="*/ 3249318 w 7518863"/>
              <a:gd name="connsiteY46" fmla="*/ 1723292 h 1864367"/>
              <a:gd name="connsiteX47" fmla="*/ 3326690 w 7518863"/>
              <a:gd name="connsiteY47" fmla="*/ 1638886 h 1864367"/>
              <a:gd name="connsiteX48" fmla="*/ 3291521 w 7518863"/>
              <a:gd name="connsiteY48" fmla="*/ 1540412 h 1864367"/>
              <a:gd name="connsiteX49" fmla="*/ 3692450 w 7518863"/>
              <a:gd name="connsiteY49" fmla="*/ 1343464 h 1864367"/>
              <a:gd name="connsiteX50" fmla="*/ 3769823 w 7518863"/>
              <a:gd name="connsiteY50" fmla="*/ 1125415 h 1864367"/>
              <a:gd name="connsiteX51" fmla="*/ 4058210 w 7518863"/>
              <a:gd name="connsiteY51" fmla="*/ 893298 h 1864367"/>
              <a:gd name="connsiteX52" fmla="*/ 4543546 w 7518863"/>
              <a:gd name="connsiteY52" fmla="*/ 956603 h 1864367"/>
              <a:gd name="connsiteX53" fmla="*/ 4796764 w 7518863"/>
              <a:gd name="connsiteY53" fmla="*/ 886264 h 1864367"/>
              <a:gd name="connsiteX54" fmla="*/ 5464980 w 7518863"/>
              <a:gd name="connsiteY54" fmla="*/ 1041009 h 1864367"/>
              <a:gd name="connsiteX55" fmla="*/ 5844807 w 7518863"/>
              <a:gd name="connsiteY55" fmla="*/ 1118381 h 1864367"/>
              <a:gd name="connsiteX56" fmla="*/ 6126161 w 7518863"/>
              <a:gd name="connsiteY56" fmla="*/ 555674 h 1864367"/>
              <a:gd name="connsiteX57" fmla="*/ 6358278 w 7518863"/>
              <a:gd name="connsiteY57" fmla="*/ 780757 h 1864367"/>
              <a:gd name="connsiteX58" fmla="*/ 6604463 w 7518863"/>
              <a:gd name="connsiteY58" fmla="*/ 956603 h 1864367"/>
              <a:gd name="connsiteX59" fmla="*/ 6759207 w 7518863"/>
              <a:gd name="connsiteY59" fmla="*/ 942535 h 1864367"/>
              <a:gd name="connsiteX60" fmla="*/ 6709970 w 7518863"/>
              <a:gd name="connsiteY60" fmla="*/ 1125415 h 1864367"/>
              <a:gd name="connsiteX61" fmla="*/ 6548192 w 7518863"/>
              <a:gd name="connsiteY61" fmla="*/ 1174652 h 1864367"/>
              <a:gd name="connsiteX62" fmla="*/ 6555226 w 7518863"/>
              <a:gd name="connsiteY62" fmla="*/ 1308295 h 1864367"/>
              <a:gd name="connsiteX63" fmla="*/ 6548192 w 7518863"/>
              <a:gd name="connsiteY63" fmla="*/ 1357532 h 1864367"/>
              <a:gd name="connsiteX64" fmla="*/ 6801410 w 7518863"/>
              <a:gd name="connsiteY64" fmla="*/ 1244991 h 1864367"/>
              <a:gd name="connsiteX65" fmla="*/ 7132001 w 7518863"/>
              <a:gd name="connsiteY65" fmla="*/ 738554 h 1864367"/>
              <a:gd name="connsiteX66" fmla="*/ 7300814 w 7518863"/>
              <a:gd name="connsiteY66" fmla="*/ 689317 h 1864367"/>
              <a:gd name="connsiteX67" fmla="*/ 7139035 w 7518863"/>
              <a:gd name="connsiteY67" fmla="*/ 450166 h 1864367"/>
              <a:gd name="connsiteX68" fmla="*/ 6864715 w 7518863"/>
              <a:gd name="connsiteY68" fmla="*/ 450166 h 1864367"/>
              <a:gd name="connsiteX69" fmla="*/ 6850647 w 7518863"/>
              <a:gd name="connsiteY69" fmla="*/ 393895 h 1864367"/>
              <a:gd name="connsiteX70" fmla="*/ 7089798 w 7518863"/>
              <a:gd name="connsiteY70" fmla="*/ 140677 h 1864367"/>
              <a:gd name="connsiteX71" fmla="*/ 7518863 w 7518863"/>
              <a:gd name="connsiteY71" fmla="*/ 0 h 1864367"/>
              <a:gd name="connsiteX0" fmla="*/ 274001 w 7518863"/>
              <a:gd name="connsiteY0" fmla="*/ 175846 h 1864367"/>
              <a:gd name="connsiteX1" fmla="*/ 217730 w 7518863"/>
              <a:gd name="connsiteY1" fmla="*/ 225083 h 1864367"/>
              <a:gd name="connsiteX2" fmla="*/ 189595 w 7518863"/>
              <a:gd name="connsiteY2" fmla="*/ 239151 h 1864367"/>
              <a:gd name="connsiteX3" fmla="*/ 224764 w 7518863"/>
              <a:gd name="connsiteY3" fmla="*/ 358726 h 1864367"/>
              <a:gd name="connsiteX4" fmla="*/ 295103 w 7518863"/>
              <a:gd name="connsiteY4" fmla="*/ 407963 h 1864367"/>
              <a:gd name="connsiteX5" fmla="*/ 281035 w 7518863"/>
              <a:gd name="connsiteY5" fmla="*/ 472978 h 1864367"/>
              <a:gd name="connsiteX6" fmla="*/ 175527 w 7518863"/>
              <a:gd name="connsiteY6" fmla="*/ 499403 h 1864367"/>
              <a:gd name="connsiteX7" fmla="*/ 112223 w 7518863"/>
              <a:gd name="connsiteY7" fmla="*/ 513471 h 1864367"/>
              <a:gd name="connsiteX8" fmla="*/ 13749 w 7518863"/>
              <a:gd name="connsiteY8" fmla="*/ 555674 h 1864367"/>
              <a:gd name="connsiteX9" fmla="*/ 6715 w 7518863"/>
              <a:gd name="connsiteY9" fmla="*/ 626012 h 1864367"/>
              <a:gd name="connsiteX10" fmla="*/ 70020 w 7518863"/>
              <a:gd name="connsiteY10" fmla="*/ 682283 h 1864367"/>
              <a:gd name="connsiteX11" fmla="*/ 231798 w 7518863"/>
              <a:gd name="connsiteY11" fmla="*/ 703384 h 1864367"/>
              <a:gd name="connsiteX12" fmla="*/ 288069 w 7518863"/>
              <a:gd name="connsiteY12" fmla="*/ 717452 h 1864367"/>
              <a:gd name="connsiteX13" fmla="*/ 583490 w 7518863"/>
              <a:gd name="connsiteY13" fmla="*/ 991772 h 1864367"/>
              <a:gd name="connsiteX14" fmla="*/ 583490 w 7518863"/>
              <a:gd name="connsiteY14" fmla="*/ 1062111 h 1864367"/>
              <a:gd name="connsiteX15" fmla="*/ 589764 w 7518863"/>
              <a:gd name="connsiteY15" fmla="*/ 1134730 h 1864367"/>
              <a:gd name="connsiteX16" fmla="*/ 660863 w 7518863"/>
              <a:gd name="connsiteY16" fmla="*/ 1174652 h 1864367"/>
              <a:gd name="connsiteX17" fmla="*/ 700975 w 7518863"/>
              <a:gd name="connsiteY17" fmla="*/ 1171801 h 1864367"/>
              <a:gd name="connsiteX18" fmla="*/ 793492 w 7518863"/>
              <a:gd name="connsiteY18" fmla="*/ 1041009 h 1864367"/>
              <a:gd name="connsiteX19" fmla="*/ 853375 w 7518863"/>
              <a:gd name="connsiteY19" fmla="*/ 1077065 h 1864367"/>
              <a:gd name="connsiteX20" fmla="*/ 921115 w 7518863"/>
              <a:gd name="connsiteY20" fmla="*/ 1090246 h 1864367"/>
              <a:gd name="connsiteX21" fmla="*/ 872385 w 7518863"/>
              <a:gd name="connsiteY21" fmla="*/ 1142398 h 1864367"/>
              <a:gd name="connsiteX22" fmla="*/ 927515 w 7518863"/>
              <a:gd name="connsiteY22" fmla="*/ 1159444 h 1864367"/>
              <a:gd name="connsiteX23" fmla="*/ 928149 w 7518863"/>
              <a:gd name="connsiteY23" fmla="*/ 1202788 h 1864367"/>
              <a:gd name="connsiteX24" fmla="*/ 1005775 w 7518863"/>
              <a:gd name="connsiteY24" fmla="*/ 1180038 h 1864367"/>
              <a:gd name="connsiteX25" fmla="*/ 1001656 w 7518863"/>
              <a:gd name="connsiteY25" fmla="*/ 1081184 h 1864367"/>
              <a:gd name="connsiteX26" fmla="*/ 1220022 w 7518863"/>
              <a:gd name="connsiteY26" fmla="*/ 1002355 h 1864367"/>
              <a:gd name="connsiteX27" fmla="*/ 1191126 w 7518863"/>
              <a:gd name="connsiteY27" fmla="*/ 1077065 h 1864367"/>
              <a:gd name="connsiteX28" fmla="*/ 1137580 w 7518863"/>
              <a:gd name="connsiteY28" fmla="*/ 1167682 h 1864367"/>
              <a:gd name="connsiteX29" fmla="*/ 1376413 w 7518863"/>
              <a:gd name="connsiteY29" fmla="*/ 1336431 h 1864367"/>
              <a:gd name="connsiteX30" fmla="*/ 1392383 w 7518863"/>
              <a:gd name="connsiteY30" fmla="*/ 1392701 h 1864367"/>
              <a:gd name="connsiteX31" fmla="*/ 1772210 w 7518863"/>
              <a:gd name="connsiteY31" fmla="*/ 1645920 h 1864367"/>
              <a:gd name="connsiteX32" fmla="*/ 1751109 w 7518863"/>
              <a:gd name="connsiteY32" fmla="*/ 1280160 h 1864367"/>
              <a:gd name="connsiteX33" fmla="*/ 1751109 w 7518863"/>
              <a:gd name="connsiteY33" fmla="*/ 1188720 h 1864367"/>
              <a:gd name="connsiteX34" fmla="*/ 2025429 w 7518863"/>
              <a:gd name="connsiteY34" fmla="*/ 1033975 h 1864367"/>
              <a:gd name="connsiteX35" fmla="*/ 1962124 w 7518863"/>
              <a:gd name="connsiteY35" fmla="*/ 1244991 h 1864367"/>
              <a:gd name="connsiteX36" fmla="*/ 2011361 w 7518863"/>
              <a:gd name="connsiteY36" fmla="*/ 1357532 h 1864367"/>
              <a:gd name="connsiteX37" fmla="*/ 2081700 w 7518863"/>
              <a:gd name="connsiteY37" fmla="*/ 1582615 h 1864367"/>
              <a:gd name="connsiteX38" fmla="*/ 2095767 w 7518863"/>
              <a:gd name="connsiteY38" fmla="*/ 1702191 h 1864367"/>
              <a:gd name="connsiteX39" fmla="*/ 2243478 w 7518863"/>
              <a:gd name="connsiteY39" fmla="*/ 1631852 h 1864367"/>
              <a:gd name="connsiteX40" fmla="*/ 2531866 w 7518863"/>
              <a:gd name="connsiteY40" fmla="*/ 1744394 h 1864367"/>
              <a:gd name="connsiteX41" fmla="*/ 2588137 w 7518863"/>
              <a:gd name="connsiteY41" fmla="*/ 1863969 h 1864367"/>
              <a:gd name="connsiteX42" fmla="*/ 2763983 w 7518863"/>
              <a:gd name="connsiteY42" fmla="*/ 1702191 h 1864367"/>
              <a:gd name="connsiteX43" fmla="*/ 2918727 w 7518863"/>
              <a:gd name="connsiteY43" fmla="*/ 1751428 h 1864367"/>
              <a:gd name="connsiteX44" fmla="*/ 3045337 w 7518863"/>
              <a:gd name="connsiteY44" fmla="*/ 1667021 h 1864367"/>
              <a:gd name="connsiteX45" fmla="*/ 3129743 w 7518863"/>
              <a:gd name="connsiteY45" fmla="*/ 1765495 h 1864367"/>
              <a:gd name="connsiteX46" fmla="*/ 3249318 w 7518863"/>
              <a:gd name="connsiteY46" fmla="*/ 1723292 h 1864367"/>
              <a:gd name="connsiteX47" fmla="*/ 3326690 w 7518863"/>
              <a:gd name="connsiteY47" fmla="*/ 1638886 h 1864367"/>
              <a:gd name="connsiteX48" fmla="*/ 3291521 w 7518863"/>
              <a:gd name="connsiteY48" fmla="*/ 1540412 h 1864367"/>
              <a:gd name="connsiteX49" fmla="*/ 3692450 w 7518863"/>
              <a:gd name="connsiteY49" fmla="*/ 1343464 h 1864367"/>
              <a:gd name="connsiteX50" fmla="*/ 3769823 w 7518863"/>
              <a:gd name="connsiteY50" fmla="*/ 1125415 h 1864367"/>
              <a:gd name="connsiteX51" fmla="*/ 4058210 w 7518863"/>
              <a:gd name="connsiteY51" fmla="*/ 893298 h 1864367"/>
              <a:gd name="connsiteX52" fmla="*/ 4543546 w 7518863"/>
              <a:gd name="connsiteY52" fmla="*/ 956603 h 1864367"/>
              <a:gd name="connsiteX53" fmla="*/ 4796764 w 7518863"/>
              <a:gd name="connsiteY53" fmla="*/ 886264 h 1864367"/>
              <a:gd name="connsiteX54" fmla="*/ 5464980 w 7518863"/>
              <a:gd name="connsiteY54" fmla="*/ 1041009 h 1864367"/>
              <a:gd name="connsiteX55" fmla="*/ 5844807 w 7518863"/>
              <a:gd name="connsiteY55" fmla="*/ 1118381 h 1864367"/>
              <a:gd name="connsiteX56" fmla="*/ 6126161 w 7518863"/>
              <a:gd name="connsiteY56" fmla="*/ 555674 h 1864367"/>
              <a:gd name="connsiteX57" fmla="*/ 6358278 w 7518863"/>
              <a:gd name="connsiteY57" fmla="*/ 780757 h 1864367"/>
              <a:gd name="connsiteX58" fmla="*/ 6604463 w 7518863"/>
              <a:gd name="connsiteY58" fmla="*/ 956603 h 1864367"/>
              <a:gd name="connsiteX59" fmla="*/ 6759207 w 7518863"/>
              <a:gd name="connsiteY59" fmla="*/ 942535 h 1864367"/>
              <a:gd name="connsiteX60" fmla="*/ 6709970 w 7518863"/>
              <a:gd name="connsiteY60" fmla="*/ 1125415 h 1864367"/>
              <a:gd name="connsiteX61" fmla="*/ 6548192 w 7518863"/>
              <a:gd name="connsiteY61" fmla="*/ 1174652 h 1864367"/>
              <a:gd name="connsiteX62" fmla="*/ 6555226 w 7518863"/>
              <a:gd name="connsiteY62" fmla="*/ 1308295 h 1864367"/>
              <a:gd name="connsiteX63" fmla="*/ 6548192 w 7518863"/>
              <a:gd name="connsiteY63" fmla="*/ 1357532 h 1864367"/>
              <a:gd name="connsiteX64" fmla="*/ 6801410 w 7518863"/>
              <a:gd name="connsiteY64" fmla="*/ 1244991 h 1864367"/>
              <a:gd name="connsiteX65" fmla="*/ 7132001 w 7518863"/>
              <a:gd name="connsiteY65" fmla="*/ 738554 h 1864367"/>
              <a:gd name="connsiteX66" fmla="*/ 7300814 w 7518863"/>
              <a:gd name="connsiteY66" fmla="*/ 689317 h 1864367"/>
              <a:gd name="connsiteX67" fmla="*/ 7139035 w 7518863"/>
              <a:gd name="connsiteY67" fmla="*/ 450166 h 1864367"/>
              <a:gd name="connsiteX68" fmla="*/ 6864715 w 7518863"/>
              <a:gd name="connsiteY68" fmla="*/ 450166 h 1864367"/>
              <a:gd name="connsiteX69" fmla="*/ 6850647 w 7518863"/>
              <a:gd name="connsiteY69" fmla="*/ 393895 h 1864367"/>
              <a:gd name="connsiteX70" fmla="*/ 7089798 w 7518863"/>
              <a:gd name="connsiteY70" fmla="*/ 140677 h 1864367"/>
              <a:gd name="connsiteX71" fmla="*/ 7518863 w 7518863"/>
              <a:gd name="connsiteY71" fmla="*/ 0 h 1864367"/>
              <a:gd name="connsiteX0" fmla="*/ 274001 w 7518863"/>
              <a:gd name="connsiteY0" fmla="*/ 175846 h 1864367"/>
              <a:gd name="connsiteX1" fmla="*/ 217730 w 7518863"/>
              <a:gd name="connsiteY1" fmla="*/ 225083 h 1864367"/>
              <a:gd name="connsiteX2" fmla="*/ 189595 w 7518863"/>
              <a:gd name="connsiteY2" fmla="*/ 239151 h 1864367"/>
              <a:gd name="connsiteX3" fmla="*/ 224764 w 7518863"/>
              <a:gd name="connsiteY3" fmla="*/ 358726 h 1864367"/>
              <a:gd name="connsiteX4" fmla="*/ 295103 w 7518863"/>
              <a:gd name="connsiteY4" fmla="*/ 407963 h 1864367"/>
              <a:gd name="connsiteX5" fmla="*/ 281035 w 7518863"/>
              <a:gd name="connsiteY5" fmla="*/ 472978 h 1864367"/>
              <a:gd name="connsiteX6" fmla="*/ 175527 w 7518863"/>
              <a:gd name="connsiteY6" fmla="*/ 499403 h 1864367"/>
              <a:gd name="connsiteX7" fmla="*/ 112223 w 7518863"/>
              <a:gd name="connsiteY7" fmla="*/ 513471 h 1864367"/>
              <a:gd name="connsiteX8" fmla="*/ 13749 w 7518863"/>
              <a:gd name="connsiteY8" fmla="*/ 555674 h 1864367"/>
              <a:gd name="connsiteX9" fmla="*/ 6715 w 7518863"/>
              <a:gd name="connsiteY9" fmla="*/ 626012 h 1864367"/>
              <a:gd name="connsiteX10" fmla="*/ 70020 w 7518863"/>
              <a:gd name="connsiteY10" fmla="*/ 682283 h 1864367"/>
              <a:gd name="connsiteX11" fmla="*/ 231798 w 7518863"/>
              <a:gd name="connsiteY11" fmla="*/ 703384 h 1864367"/>
              <a:gd name="connsiteX12" fmla="*/ 288069 w 7518863"/>
              <a:gd name="connsiteY12" fmla="*/ 717452 h 1864367"/>
              <a:gd name="connsiteX13" fmla="*/ 583490 w 7518863"/>
              <a:gd name="connsiteY13" fmla="*/ 991772 h 1864367"/>
              <a:gd name="connsiteX14" fmla="*/ 583490 w 7518863"/>
              <a:gd name="connsiteY14" fmla="*/ 1062111 h 1864367"/>
              <a:gd name="connsiteX15" fmla="*/ 589764 w 7518863"/>
              <a:gd name="connsiteY15" fmla="*/ 1134730 h 1864367"/>
              <a:gd name="connsiteX16" fmla="*/ 660863 w 7518863"/>
              <a:gd name="connsiteY16" fmla="*/ 1174652 h 1864367"/>
              <a:gd name="connsiteX17" fmla="*/ 700975 w 7518863"/>
              <a:gd name="connsiteY17" fmla="*/ 1171801 h 1864367"/>
              <a:gd name="connsiteX18" fmla="*/ 793492 w 7518863"/>
              <a:gd name="connsiteY18" fmla="*/ 1041009 h 1864367"/>
              <a:gd name="connsiteX19" fmla="*/ 853375 w 7518863"/>
              <a:gd name="connsiteY19" fmla="*/ 1077065 h 1864367"/>
              <a:gd name="connsiteX20" fmla="*/ 921115 w 7518863"/>
              <a:gd name="connsiteY20" fmla="*/ 1090246 h 1864367"/>
              <a:gd name="connsiteX21" fmla="*/ 872385 w 7518863"/>
              <a:gd name="connsiteY21" fmla="*/ 1142398 h 1864367"/>
              <a:gd name="connsiteX22" fmla="*/ 927515 w 7518863"/>
              <a:gd name="connsiteY22" fmla="*/ 1159444 h 1864367"/>
              <a:gd name="connsiteX23" fmla="*/ 928149 w 7518863"/>
              <a:gd name="connsiteY23" fmla="*/ 1202788 h 1864367"/>
              <a:gd name="connsiteX24" fmla="*/ 1084034 w 7518863"/>
              <a:gd name="connsiteY24" fmla="*/ 1151205 h 1864367"/>
              <a:gd name="connsiteX25" fmla="*/ 1001656 w 7518863"/>
              <a:gd name="connsiteY25" fmla="*/ 1081184 h 1864367"/>
              <a:gd name="connsiteX26" fmla="*/ 1220022 w 7518863"/>
              <a:gd name="connsiteY26" fmla="*/ 1002355 h 1864367"/>
              <a:gd name="connsiteX27" fmla="*/ 1191126 w 7518863"/>
              <a:gd name="connsiteY27" fmla="*/ 1077065 h 1864367"/>
              <a:gd name="connsiteX28" fmla="*/ 1137580 w 7518863"/>
              <a:gd name="connsiteY28" fmla="*/ 1167682 h 1864367"/>
              <a:gd name="connsiteX29" fmla="*/ 1376413 w 7518863"/>
              <a:gd name="connsiteY29" fmla="*/ 1336431 h 1864367"/>
              <a:gd name="connsiteX30" fmla="*/ 1392383 w 7518863"/>
              <a:gd name="connsiteY30" fmla="*/ 1392701 h 1864367"/>
              <a:gd name="connsiteX31" fmla="*/ 1772210 w 7518863"/>
              <a:gd name="connsiteY31" fmla="*/ 1645920 h 1864367"/>
              <a:gd name="connsiteX32" fmla="*/ 1751109 w 7518863"/>
              <a:gd name="connsiteY32" fmla="*/ 1280160 h 1864367"/>
              <a:gd name="connsiteX33" fmla="*/ 1751109 w 7518863"/>
              <a:gd name="connsiteY33" fmla="*/ 1188720 h 1864367"/>
              <a:gd name="connsiteX34" fmla="*/ 2025429 w 7518863"/>
              <a:gd name="connsiteY34" fmla="*/ 1033975 h 1864367"/>
              <a:gd name="connsiteX35" fmla="*/ 1962124 w 7518863"/>
              <a:gd name="connsiteY35" fmla="*/ 1244991 h 1864367"/>
              <a:gd name="connsiteX36" fmla="*/ 2011361 w 7518863"/>
              <a:gd name="connsiteY36" fmla="*/ 1357532 h 1864367"/>
              <a:gd name="connsiteX37" fmla="*/ 2081700 w 7518863"/>
              <a:gd name="connsiteY37" fmla="*/ 1582615 h 1864367"/>
              <a:gd name="connsiteX38" fmla="*/ 2095767 w 7518863"/>
              <a:gd name="connsiteY38" fmla="*/ 1702191 h 1864367"/>
              <a:gd name="connsiteX39" fmla="*/ 2243478 w 7518863"/>
              <a:gd name="connsiteY39" fmla="*/ 1631852 h 1864367"/>
              <a:gd name="connsiteX40" fmla="*/ 2531866 w 7518863"/>
              <a:gd name="connsiteY40" fmla="*/ 1744394 h 1864367"/>
              <a:gd name="connsiteX41" fmla="*/ 2588137 w 7518863"/>
              <a:gd name="connsiteY41" fmla="*/ 1863969 h 1864367"/>
              <a:gd name="connsiteX42" fmla="*/ 2763983 w 7518863"/>
              <a:gd name="connsiteY42" fmla="*/ 1702191 h 1864367"/>
              <a:gd name="connsiteX43" fmla="*/ 2918727 w 7518863"/>
              <a:gd name="connsiteY43" fmla="*/ 1751428 h 1864367"/>
              <a:gd name="connsiteX44" fmla="*/ 3045337 w 7518863"/>
              <a:gd name="connsiteY44" fmla="*/ 1667021 h 1864367"/>
              <a:gd name="connsiteX45" fmla="*/ 3129743 w 7518863"/>
              <a:gd name="connsiteY45" fmla="*/ 1765495 h 1864367"/>
              <a:gd name="connsiteX46" fmla="*/ 3249318 w 7518863"/>
              <a:gd name="connsiteY46" fmla="*/ 1723292 h 1864367"/>
              <a:gd name="connsiteX47" fmla="*/ 3326690 w 7518863"/>
              <a:gd name="connsiteY47" fmla="*/ 1638886 h 1864367"/>
              <a:gd name="connsiteX48" fmla="*/ 3291521 w 7518863"/>
              <a:gd name="connsiteY48" fmla="*/ 1540412 h 1864367"/>
              <a:gd name="connsiteX49" fmla="*/ 3692450 w 7518863"/>
              <a:gd name="connsiteY49" fmla="*/ 1343464 h 1864367"/>
              <a:gd name="connsiteX50" fmla="*/ 3769823 w 7518863"/>
              <a:gd name="connsiteY50" fmla="*/ 1125415 h 1864367"/>
              <a:gd name="connsiteX51" fmla="*/ 4058210 w 7518863"/>
              <a:gd name="connsiteY51" fmla="*/ 893298 h 1864367"/>
              <a:gd name="connsiteX52" fmla="*/ 4543546 w 7518863"/>
              <a:gd name="connsiteY52" fmla="*/ 956603 h 1864367"/>
              <a:gd name="connsiteX53" fmla="*/ 4796764 w 7518863"/>
              <a:gd name="connsiteY53" fmla="*/ 886264 h 1864367"/>
              <a:gd name="connsiteX54" fmla="*/ 5464980 w 7518863"/>
              <a:gd name="connsiteY54" fmla="*/ 1041009 h 1864367"/>
              <a:gd name="connsiteX55" fmla="*/ 5844807 w 7518863"/>
              <a:gd name="connsiteY55" fmla="*/ 1118381 h 1864367"/>
              <a:gd name="connsiteX56" fmla="*/ 6126161 w 7518863"/>
              <a:gd name="connsiteY56" fmla="*/ 555674 h 1864367"/>
              <a:gd name="connsiteX57" fmla="*/ 6358278 w 7518863"/>
              <a:gd name="connsiteY57" fmla="*/ 780757 h 1864367"/>
              <a:gd name="connsiteX58" fmla="*/ 6604463 w 7518863"/>
              <a:gd name="connsiteY58" fmla="*/ 956603 h 1864367"/>
              <a:gd name="connsiteX59" fmla="*/ 6759207 w 7518863"/>
              <a:gd name="connsiteY59" fmla="*/ 942535 h 1864367"/>
              <a:gd name="connsiteX60" fmla="*/ 6709970 w 7518863"/>
              <a:gd name="connsiteY60" fmla="*/ 1125415 h 1864367"/>
              <a:gd name="connsiteX61" fmla="*/ 6548192 w 7518863"/>
              <a:gd name="connsiteY61" fmla="*/ 1174652 h 1864367"/>
              <a:gd name="connsiteX62" fmla="*/ 6555226 w 7518863"/>
              <a:gd name="connsiteY62" fmla="*/ 1308295 h 1864367"/>
              <a:gd name="connsiteX63" fmla="*/ 6548192 w 7518863"/>
              <a:gd name="connsiteY63" fmla="*/ 1357532 h 1864367"/>
              <a:gd name="connsiteX64" fmla="*/ 6801410 w 7518863"/>
              <a:gd name="connsiteY64" fmla="*/ 1244991 h 1864367"/>
              <a:gd name="connsiteX65" fmla="*/ 7132001 w 7518863"/>
              <a:gd name="connsiteY65" fmla="*/ 738554 h 1864367"/>
              <a:gd name="connsiteX66" fmla="*/ 7300814 w 7518863"/>
              <a:gd name="connsiteY66" fmla="*/ 689317 h 1864367"/>
              <a:gd name="connsiteX67" fmla="*/ 7139035 w 7518863"/>
              <a:gd name="connsiteY67" fmla="*/ 450166 h 1864367"/>
              <a:gd name="connsiteX68" fmla="*/ 6864715 w 7518863"/>
              <a:gd name="connsiteY68" fmla="*/ 450166 h 1864367"/>
              <a:gd name="connsiteX69" fmla="*/ 6850647 w 7518863"/>
              <a:gd name="connsiteY69" fmla="*/ 393895 h 1864367"/>
              <a:gd name="connsiteX70" fmla="*/ 7089798 w 7518863"/>
              <a:gd name="connsiteY70" fmla="*/ 140677 h 1864367"/>
              <a:gd name="connsiteX71" fmla="*/ 7518863 w 7518863"/>
              <a:gd name="connsiteY71" fmla="*/ 0 h 1864367"/>
              <a:gd name="connsiteX0" fmla="*/ 274001 w 7518863"/>
              <a:gd name="connsiteY0" fmla="*/ 175846 h 1864367"/>
              <a:gd name="connsiteX1" fmla="*/ 217730 w 7518863"/>
              <a:gd name="connsiteY1" fmla="*/ 225083 h 1864367"/>
              <a:gd name="connsiteX2" fmla="*/ 189595 w 7518863"/>
              <a:gd name="connsiteY2" fmla="*/ 239151 h 1864367"/>
              <a:gd name="connsiteX3" fmla="*/ 224764 w 7518863"/>
              <a:gd name="connsiteY3" fmla="*/ 358726 h 1864367"/>
              <a:gd name="connsiteX4" fmla="*/ 295103 w 7518863"/>
              <a:gd name="connsiteY4" fmla="*/ 407963 h 1864367"/>
              <a:gd name="connsiteX5" fmla="*/ 281035 w 7518863"/>
              <a:gd name="connsiteY5" fmla="*/ 472978 h 1864367"/>
              <a:gd name="connsiteX6" fmla="*/ 175527 w 7518863"/>
              <a:gd name="connsiteY6" fmla="*/ 499403 h 1864367"/>
              <a:gd name="connsiteX7" fmla="*/ 112223 w 7518863"/>
              <a:gd name="connsiteY7" fmla="*/ 513471 h 1864367"/>
              <a:gd name="connsiteX8" fmla="*/ 13749 w 7518863"/>
              <a:gd name="connsiteY8" fmla="*/ 555674 h 1864367"/>
              <a:gd name="connsiteX9" fmla="*/ 6715 w 7518863"/>
              <a:gd name="connsiteY9" fmla="*/ 626012 h 1864367"/>
              <a:gd name="connsiteX10" fmla="*/ 70020 w 7518863"/>
              <a:gd name="connsiteY10" fmla="*/ 682283 h 1864367"/>
              <a:gd name="connsiteX11" fmla="*/ 231798 w 7518863"/>
              <a:gd name="connsiteY11" fmla="*/ 703384 h 1864367"/>
              <a:gd name="connsiteX12" fmla="*/ 288069 w 7518863"/>
              <a:gd name="connsiteY12" fmla="*/ 717452 h 1864367"/>
              <a:gd name="connsiteX13" fmla="*/ 583490 w 7518863"/>
              <a:gd name="connsiteY13" fmla="*/ 991772 h 1864367"/>
              <a:gd name="connsiteX14" fmla="*/ 583490 w 7518863"/>
              <a:gd name="connsiteY14" fmla="*/ 1062111 h 1864367"/>
              <a:gd name="connsiteX15" fmla="*/ 589764 w 7518863"/>
              <a:gd name="connsiteY15" fmla="*/ 1134730 h 1864367"/>
              <a:gd name="connsiteX16" fmla="*/ 660863 w 7518863"/>
              <a:gd name="connsiteY16" fmla="*/ 1174652 h 1864367"/>
              <a:gd name="connsiteX17" fmla="*/ 700975 w 7518863"/>
              <a:gd name="connsiteY17" fmla="*/ 1171801 h 1864367"/>
              <a:gd name="connsiteX18" fmla="*/ 793492 w 7518863"/>
              <a:gd name="connsiteY18" fmla="*/ 1041009 h 1864367"/>
              <a:gd name="connsiteX19" fmla="*/ 853375 w 7518863"/>
              <a:gd name="connsiteY19" fmla="*/ 1077065 h 1864367"/>
              <a:gd name="connsiteX20" fmla="*/ 921115 w 7518863"/>
              <a:gd name="connsiteY20" fmla="*/ 1090246 h 1864367"/>
              <a:gd name="connsiteX21" fmla="*/ 872385 w 7518863"/>
              <a:gd name="connsiteY21" fmla="*/ 1142398 h 1864367"/>
              <a:gd name="connsiteX22" fmla="*/ 927515 w 7518863"/>
              <a:gd name="connsiteY22" fmla="*/ 1159444 h 1864367"/>
              <a:gd name="connsiteX23" fmla="*/ 928149 w 7518863"/>
              <a:gd name="connsiteY23" fmla="*/ 1202788 h 1864367"/>
              <a:gd name="connsiteX24" fmla="*/ 1084034 w 7518863"/>
              <a:gd name="connsiteY24" fmla="*/ 1151205 h 1864367"/>
              <a:gd name="connsiteX25" fmla="*/ 1001656 w 7518863"/>
              <a:gd name="connsiteY25" fmla="*/ 1081184 h 1864367"/>
              <a:gd name="connsiteX26" fmla="*/ 1220022 w 7518863"/>
              <a:gd name="connsiteY26" fmla="*/ 1002355 h 1864367"/>
              <a:gd name="connsiteX27" fmla="*/ 1191126 w 7518863"/>
              <a:gd name="connsiteY27" fmla="*/ 1077065 h 1864367"/>
              <a:gd name="connsiteX28" fmla="*/ 1137580 w 7518863"/>
              <a:gd name="connsiteY28" fmla="*/ 1167682 h 1864367"/>
              <a:gd name="connsiteX29" fmla="*/ 1376413 w 7518863"/>
              <a:gd name="connsiteY29" fmla="*/ 1336431 h 1864367"/>
              <a:gd name="connsiteX30" fmla="*/ 1392383 w 7518863"/>
              <a:gd name="connsiteY30" fmla="*/ 1392701 h 1864367"/>
              <a:gd name="connsiteX31" fmla="*/ 1590661 w 7518863"/>
              <a:gd name="connsiteY31" fmla="*/ 1575455 h 1864367"/>
              <a:gd name="connsiteX32" fmla="*/ 1772210 w 7518863"/>
              <a:gd name="connsiteY32" fmla="*/ 1645920 h 1864367"/>
              <a:gd name="connsiteX33" fmla="*/ 1751109 w 7518863"/>
              <a:gd name="connsiteY33" fmla="*/ 1280160 h 1864367"/>
              <a:gd name="connsiteX34" fmla="*/ 1751109 w 7518863"/>
              <a:gd name="connsiteY34" fmla="*/ 1188720 h 1864367"/>
              <a:gd name="connsiteX35" fmla="*/ 2025429 w 7518863"/>
              <a:gd name="connsiteY35" fmla="*/ 1033975 h 1864367"/>
              <a:gd name="connsiteX36" fmla="*/ 1962124 w 7518863"/>
              <a:gd name="connsiteY36" fmla="*/ 1244991 h 1864367"/>
              <a:gd name="connsiteX37" fmla="*/ 2011361 w 7518863"/>
              <a:gd name="connsiteY37" fmla="*/ 1357532 h 1864367"/>
              <a:gd name="connsiteX38" fmla="*/ 2081700 w 7518863"/>
              <a:gd name="connsiteY38" fmla="*/ 1582615 h 1864367"/>
              <a:gd name="connsiteX39" fmla="*/ 2095767 w 7518863"/>
              <a:gd name="connsiteY39" fmla="*/ 1702191 h 1864367"/>
              <a:gd name="connsiteX40" fmla="*/ 2243478 w 7518863"/>
              <a:gd name="connsiteY40" fmla="*/ 1631852 h 1864367"/>
              <a:gd name="connsiteX41" fmla="*/ 2531866 w 7518863"/>
              <a:gd name="connsiteY41" fmla="*/ 1744394 h 1864367"/>
              <a:gd name="connsiteX42" fmla="*/ 2588137 w 7518863"/>
              <a:gd name="connsiteY42" fmla="*/ 1863969 h 1864367"/>
              <a:gd name="connsiteX43" fmla="*/ 2763983 w 7518863"/>
              <a:gd name="connsiteY43" fmla="*/ 1702191 h 1864367"/>
              <a:gd name="connsiteX44" fmla="*/ 2918727 w 7518863"/>
              <a:gd name="connsiteY44" fmla="*/ 1751428 h 1864367"/>
              <a:gd name="connsiteX45" fmla="*/ 3045337 w 7518863"/>
              <a:gd name="connsiteY45" fmla="*/ 1667021 h 1864367"/>
              <a:gd name="connsiteX46" fmla="*/ 3129743 w 7518863"/>
              <a:gd name="connsiteY46" fmla="*/ 1765495 h 1864367"/>
              <a:gd name="connsiteX47" fmla="*/ 3249318 w 7518863"/>
              <a:gd name="connsiteY47" fmla="*/ 1723292 h 1864367"/>
              <a:gd name="connsiteX48" fmla="*/ 3326690 w 7518863"/>
              <a:gd name="connsiteY48" fmla="*/ 1638886 h 1864367"/>
              <a:gd name="connsiteX49" fmla="*/ 3291521 w 7518863"/>
              <a:gd name="connsiteY49" fmla="*/ 1540412 h 1864367"/>
              <a:gd name="connsiteX50" fmla="*/ 3692450 w 7518863"/>
              <a:gd name="connsiteY50" fmla="*/ 1343464 h 1864367"/>
              <a:gd name="connsiteX51" fmla="*/ 3769823 w 7518863"/>
              <a:gd name="connsiteY51" fmla="*/ 1125415 h 1864367"/>
              <a:gd name="connsiteX52" fmla="*/ 4058210 w 7518863"/>
              <a:gd name="connsiteY52" fmla="*/ 893298 h 1864367"/>
              <a:gd name="connsiteX53" fmla="*/ 4543546 w 7518863"/>
              <a:gd name="connsiteY53" fmla="*/ 956603 h 1864367"/>
              <a:gd name="connsiteX54" fmla="*/ 4796764 w 7518863"/>
              <a:gd name="connsiteY54" fmla="*/ 886264 h 1864367"/>
              <a:gd name="connsiteX55" fmla="*/ 5464980 w 7518863"/>
              <a:gd name="connsiteY55" fmla="*/ 1041009 h 1864367"/>
              <a:gd name="connsiteX56" fmla="*/ 5844807 w 7518863"/>
              <a:gd name="connsiteY56" fmla="*/ 1118381 h 1864367"/>
              <a:gd name="connsiteX57" fmla="*/ 6126161 w 7518863"/>
              <a:gd name="connsiteY57" fmla="*/ 555674 h 1864367"/>
              <a:gd name="connsiteX58" fmla="*/ 6358278 w 7518863"/>
              <a:gd name="connsiteY58" fmla="*/ 780757 h 1864367"/>
              <a:gd name="connsiteX59" fmla="*/ 6604463 w 7518863"/>
              <a:gd name="connsiteY59" fmla="*/ 956603 h 1864367"/>
              <a:gd name="connsiteX60" fmla="*/ 6759207 w 7518863"/>
              <a:gd name="connsiteY60" fmla="*/ 942535 h 1864367"/>
              <a:gd name="connsiteX61" fmla="*/ 6709970 w 7518863"/>
              <a:gd name="connsiteY61" fmla="*/ 1125415 h 1864367"/>
              <a:gd name="connsiteX62" fmla="*/ 6548192 w 7518863"/>
              <a:gd name="connsiteY62" fmla="*/ 1174652 h 1864367"/>
              <a:gd name="connsiteX63" fmla="*/ 6555226 w 7518863"/>
              <a:gd name="connsiteY63" fmla="*/ 1308295 h 1864367"/>
              <a:gd name="connsiteX64" fmla="*/ 6548192 w 7518863"/>
              <a:gd name="connsiteY64" fmla="*/ 1357532 h 1864367"/>
              <a:gd name="connsiteX65" fmla="*/ 6801410 w 7518863"/>
              <a:gd name="connsiteY65" fmla="*/ 1244991 h 1864367"/>
              <a:gd name="connsiteX66" fmla="*/ 7132001 w 7518863"/>
              <a:gd name="connsiteY66" fmla="*/ 738554 h 1864367"/>
              <a:gd name="connsiteX67" fmla="*/ 7300814 w 7518863"/>
              <a:gd name="connsiteY67" fmla="*/ 689317 h 1864367"/>
              <a:gd name="connsiteX68" fmla="*/ 7139035 w 7518863"/>
              <a:gd name="connsiteY68" fmla="*/ 450166 h 1864367"/>
              <a:gd name="connsiteX69" fmla="*/ 6864715 w 7518863"/>
              <a:gd name="connsiteY69" fmla="*/ 450166 h 1864367"/>
              <a:gd name="connsiteX70" fmla="*/ 6850647 w 7518863"/>
              <a:gd name="connsiteY70" fmla="*/ 393895 h 1864367"/>
              <a:gd name="connsiteX71" fmla="*/ 7089798 w 7518863"/>
              <a:gd name="connsiteY71" fmla="*/ 140677 h 1864367"/>
              <a:gd name="connsiteX72" fmla="*/ 7518863 w 7518863"/>
              <a:gd name="connsiteY72" fmla="*/ 0 h 1864367"/>
              <a:gd name="connsiteX0" fmla="*/ 274001 w 7518863"/>
              <a:gd name="connsiteY0" fmla="*/ 175846 h 1864367"/>
              <a:gd name="connsiteX1" fmla="*/ 217730 w 7518863"/>
              <a:gd name="connsiteY1" fmla="*/ 225083 h 1864367"/>
              <a:gd name="connsiteX2" fmla="*/ 189595 w 7518863"/>
              <a:gd name="connsiteY2" fmla="*/ 239151 h 1864367"/>
              <a:gd name="connsiteX3" fmla="*/ 224764 w 7518863"/>
              <a:gd name="connsiteY3" fmla="*/ 358726 h 1864367"/>
              <a:gd name="connsiteX4" fmla="*/ 295103 w 7518863"/>
              <a:gd name="connsiteY4" fmla="*/ 407963 h 1864367"/>
              <a:gd name="connsiteX5" fmla="*/ 281035 w 7518863"/>
              <a:gd name="connsiteY5" fmla="*/ 472978 h 1864367"/>
              <a:gd name="connsiteX6" fmla="*/ 175527 w 7518863"/>
              <a:gd name="connsiteY6" fmla="*/ 499403 h 1864367"/>
              <a:gd name="connsiteX7" fmla="*/ 112223 w 7518863"/>
              <a:gd name="connsiteY7" fmla="*/ 513471 h 1864367"/>
              <a:gd name="connsiteX8" fmla="*/ 13749 w 7518863"/>
              <a:gd name="connsiteY8" fmla="*/ 555674 h 1864367"/>
              <a:gd name="connsiteX9" fmla="*/ 6715 w 7518863"/>
              <a:gd name="connsiteY9" fmla="*/ 626012 h 1864367"/>
              <a:gd name="connsiteX10" fmla="*/ 70020 w 7518863"/>
              <a:gd name="connsiteY10" fmla="*/ 682283 h 1864367"/>
              <a:gd name="connsiteX11" fmla="*/ 231798 w 7518863"/>
              <a:gd name="connsiteY11" fmla="*/ 703384 h 1864367"/>
              <a:gd name="connsiteX12" fmla="*/ 288069 w 7518863"/>
              <a:gd name="connsiteY12" fmla="*/ 717452 h 1864367"/>
              <a:gd name="connsiteX13" fmla="*/ 583490 w 7518863"/>
              <a:gd name="connsiteY13" fmla="*/ 991772 h 1864367"/>
              <a:gd name="connsiteX14" fmla="*/ 583490 w 7518863"/>
              <a:gd name="connsiteY14" fmla="*/ 1062111 h 1864367"/>
              <a:gd name="connsiteX15" fmla="*/ 589764 w 7518863"/>
              <a:gd name="connsiteY15" fmla="*/ 1134730 h 1864367"/>
              <a:gd name="connsiteX16" fmla="*/ 660863 w 7518863"/>
              <a:gd name="connsiteY16" fmla="*/ 1174652 h 1864367"/>
              <a:gd name="connsiteX17" fmla="*/ 700975 w 7518863"/>
              <a:gd name="connsiteY17" fmla="*/ 1171801 h 1864367"/>
              <a:gd name="connsiteX18" fmla="*/ 793492 w 7518863"/>
              <a:gd name="connsiteY18" fmla="*/ 1041009 h 1864367"/>
              <a:gd name="connsiteX19" fmla="*/ 853375 w 7518863"/>
              <a:gd name="connsiteY19" fmla="*/ 1077065 h 1864367"/>
              <a:gd name="connsiteX20" fmla="*/ 921115 w 7518863"/>
              <a:gd name="connsiteY20" fmla="*/ 1090246 h 1864367"/>
              <a:gd name="connsiteX21" fmla="*/ 872385 w 7518863"/>
              <a:gd name="connsiteY21" fmla="*/ 1142398 h 1864367"/>
              <a:gd name="connsiteX22" fmla="*/ 927515 w 7518863"/>
              <a:gd name="connsiteY22" fmla="*/ 1159444 h 1864367"/>
              <a:gd name="connsiteX23" fmla="*/ 928149 w 7518863"/>
              <a:gd name="connsiteY23" fmla="*/ 1202788 h 1864367"/>
              <a:gd name="connsiteX24" fmla="*/ 1084034 w 7518863"/>
              <a:gd name="connsiteY24" fmla="*/ 1151205 h 1864367"/>
              <a:gd name="connsiteX25" fmla="*/ 1001656 w 7518863"/>
              <a:gd name="connsiteY25" fmla="*/ 1081184 h 1864367"/>
              <a:gd name="connsiteX26" fmla="*/ 1220022 w 7518863"/>
              <a:gd name="connsiteY26" fmla="*/ 1002355 h 1864367"/>
              <a:gd name="connsiteX27" fmla="*/ 1191126 w 7518863"/>
              <a:gd name="connsiteY27" fmla="*/ 1077065 h 1864367"/>
              <a:gd name="connsiteX28" fmla="*/ 1137580 w 7518863"/>
              <a:gd name="connsiteY28" fmla="*/ 1167682 h 1864367"/>
              <a:gd name="connsiteX29" fmla="*/ 1376413 w 7518863"/>
              <a:gd name="connsiteY29" fmla="*/ 1336431 h 1864367"/>
              <a:gd name="connsiteX30" fmla="*/ 1392383 w 7518863"/>
              <a:gd name="connsiteY30" fmla="*/ 1392701 h 1864367"/>
              <a:gd name="connsiteX31" fmla="*/ 1590661 w 7518863"/>
              <a:gd name="connsiteY31" fmla="*/ 1575455 h 1864367"/>
              <a:gd name="connsiteX32" fmla="*/ 1772210 w 7518863"/>
              <a:gd name="connsiteY32" fmla="*/ 1645920 h 1864367"/>
              <a:gd name="connsiteX33" fmla="*/ 1887223 w 7518863"/>
              <a:gd name="connsiteY33" fmla="*/ 1501314 h 1864367"/>
              <a:gd name="connsiteX34" fmla="*/ 1751109 w 7518863"/>
              <a:gd name="connsiteY34" fmla="*/ 1280160 h 1864367"/>
              <a:gd name="connsiteX35" fmla="*/ 1751109 w 7518863"/>
              <a:gd name="connsiteY35" fmla="*/ 1188720 h 1864367"/>
              <a:gd name="connsiteX36" fmla="*/ 2025429 w 7518863"/>
              <a:gd name="connsiteY36" fmla="*/ 1033975 h 1864367"/>
              <a:gd name="connsiteX37" fmla="*/ 1962124 w 7518863"/>
              <a:gd name="connsiteY37" fmla="*/ 1244991 h 1864367"/>
              <a:gd name="connsiteX38" fmla="*/ 2011361 w 7518863"/>
              <a:gd name="connsiteY38" fmla="*/ 1357532 h 1864367"/>
              <a:gd name="connsiteX39" fmla="*/ 2081700 w 7518863"/>
              <a:gd name="connsiteY39" fmla="*/ 1582615 h 1864367"/>
              <a:gd name="connsiteX40" fmla="*/ 2095767 w 7518863"/>
              <a:gd name="connsiteY40" fmla="*/ 1702191 h 1864367"/>
              <a:gd name="connsiteX41" fmla="*/ 2243478 w 7518863"/>
              <a:gd name="connsiteY41" fmla="*/ 1631852 h 1864367"/>
              <a:gd name="connsiteX42" fmla="*/ 2531866 w 7518863"/>
              <a:gd name="connsiteY42" fmla="*/ 1744394 h 1864367"/>
              <a:gd name="connsiteX43" fmla="*/ 2588137 w 7518863"/>
              <a:gd name="connsiteY43" fmla="*/ 1863969 h 1864367"/>
              <a:gd name="connsiteX44" fmla="*/ 2763983 w 7518863"/>
              <a:gd name="connsiteY44" fmla="*/ 1702191 h 1864367"/>
              <a:gd name="connsiteX45" fmla="*/ 2918727 w 7518863"/>
              <a:gd name="connsiteY45" fmla="*/ 1751428 h 1864367"/>
              <a:gd name="connsiteX46" fmla="*/ 3045337 w 7518863"/>
              <a:gd name="connsiteY46" fmla="*/ 1667021 h 1864367"/>
              <a:gd name="connsiteX47" fmla="*/ 3129743 w 7518863"/>
              <a:gd name="connsiteY47" fmla="*/ 1765495 h 1864367"/>
              <a:gd name="connsiteX48" fmla="*/ 3249318 w 7518863"/>
              <a:gd name="connsiteY48" fmla="*/ 1723292 h 1864367"/>
              <a:gd name="connsiteX49" fmla="*/ 3326690 w 7518863"/>
              <a:gd name="connsiteY49" fmla="*/ 1638886 h 1864367"/>
              <a:gd name="connsiteX50" fmla="*/ 3291521 w 7518863"/>
              <a:gd name="connsiteY50" fmla="*/ 1540412 h 1864367"/>
              <a:gd name="connsiteX51" fmla="*/ 3692450 w 7518863"/>
              <a:gd name="connsiteY51" fmla="*/ 1343464 h 1864367"/>
              <a:gd name="connsiteX52" fmla="*/ 3769823 w 7518863"/>
              <a:gd name="connsiteY52" fmla="*/ 1125415 h 1864367"/>
              <a:gd name="connsiteX53" fmla="*/ 4058210 w 7518863"/>
              <a:gd name="connsiteY53" fmla="*/ 893298 h 1864367"/>
              <a:gd name="connsiteX54" fmla="*/ 4543546 w 7518863"/>
              <a:gd name="connsiteY54" fmla="*/ 956603 h 1864367"/>
              <a:gd name="connsiteX55" fmla="*/ 4796764 w 7518863"/>
              <a:gd name="connsiteY55" fmla="*/ 886264 h 1864367"/>
              <a:gd name="connsiteX56" fmla="*/ 5464980 w 7518863"/>
              <a:gd name="connsiteY56" fmla="*/ 1041009 h 1864367"/>
              <a:gd name="connsiteX57" fmla="*/ 5844807 w 7518863"/>
              <a:gd name="connsiteY57" fmla="*/ 1118381 h 1864367"/>
              <a:gd name="connsiteX58" fmla="*/ 6126161 w 7518863"/>
              <a:gd name="connsiteY58" fmla="*/ 555674 h 1864367"/>
              <a:gd name="connsiteX59" fmla="*/ 6358278 w 7518863"/>
              <a:gd name="connsiteY59" fmla="*/ 780757 h 1864367"/>
              <a:gd name="connsiteX60" fmla="*/ 6604463 w 7518863"/>
              <a:gd name="connsiteY60" fmla="*/ 956603 h 1864367"/>
              <a:gd name="connsiteX61" fmla="*/ 6759207 w 7518863"/>
              <a:gd name="connsiteY61" fmla="*/ 942535 h 1864367"/>
              <a:gd name="connsiteX62" fmla="*/ 6709970 w 7518863"/>
              <a:gd name="connsiteY62" fmla="*/ 1125415 h 1864367"/>
              <a:gd name="connsiteX63" fmla="*/ 6548192 w 7518863"/>
              <a:gd name="connsiteY63" fmla="*/ 1174652 h 1864367"/>
              <a:gd name="connsiteX64" fmla="*/ 6555226 w 7518863"/>
              <a:gd name="connsiteY64" fmla="*/ 1308295 h 1864367"/>
              <a:gd name="connsiteX65" fmla="*/ 6548192 w 7518863"/>
              <a:gd name="connsiteY65" fmla="*/ 1357532 h 1864367"/>
              <a:gd name="connsiteX66" fmla="*/ 6801410 w 7518863"/>
              <a:gd name="connsiteY66" fmla="*/ 1244991 h 1864367"/>
              <a:gd name="connsiteX67" fmla="*/ 7132001 w 7518863"/>
              <a:gd name="connsiteY67" fmla="*/ 738554 h 1864367"/>
              <a:gd name="connsiteX68" fmla="*/ 7300814 w 7518863"/>
              <a:gd name="connsiteY68" fmla="*/ 689317 h 1864367"/>
              <a:gd name="connsiteX69" fmla="*/ 7139035 w 7518863"/>
              <a:gd name="connsiteY69" fmla="*/ 450166 h 1864367"/>
              <a:gd name="connsiteX70" fmla="*/ 6864715 w 7518863"/>
              <a:gd name="connsiteY70" fmla="*/ 450166 h 1864367"/>
              <a:gd name="connsiteX71" fmla="*/ 6850647 w 7518863"/>
              <a:gd name="connsiteY71" fmla="*/ 393895 h 1864367"/>
              <a:gd name="connsiteX72" fmla="*/ 7089798 w 7518863"/>
              <a:gd name="connsiteY72" fmla="*/ 140677 h 1864367"/>
              <a:gd name="connsiteX73" fmla="*/ 7518863 w 7518863"/>
              <a:gd name="connsiteY73" fmla="*/ 0 h 1864367"/>
              <a:gd name="connsiteX0" fmla="*/ 274001 w 7518863"/>
              <a:gd name="connsiteY0" fmla="*/ 175846 h 1864367"/>
              <a:gd name="connsiteX1" fmla="*/ 217730 w 7518863"/>
              <a:gd name="connsiteY1" fmla="*/ 225083 h 1864367"/>
              <a:gd name="connsiteX2" fmla="*/ 189595 w 7518863"/>
              <a:gd name="connsiteY2" fmla="*/ 239151 h 1864367"/>
              <a:gd name="connsiteX3" fmla="*/ 224764 w 7518863"/>
              <a:gd name="connsiteY3" fmla="*/ 358726 h 1864367"/>
              <a:gd name="connsiteX4" fmla="*/ 295103 w 7518863"/>
              <a:gd name="connsiteY4" fmla="*/ 407963 h 1864367"/>
              <a:gd name="connsiteX5" fmla="*/ 281035 w 7518863"/>
              <a:gd name="connsiteY5" fmla="*/ 472978 h 1864367"/>
              <a:gd name="connsiteX6" fmla="*/ 175527 w 7518863"/>
              <a:gd name="connsiteY6" fmla="*/ 499403 h 1864367"/>
              <a:gd name="connsiteX7" fmla="*/ 112223 w 7518863"/>
              <a:gd name="connsiteY7" fmla="*/ 513471 h 1864367"/>
              <a:gd name="connsiteX8" fmla="*/ 13749 w 7518863"/>
              <a:gd name="connsiteY8" fmla="*/ 555674 h 1864367"/>
              <a:gd name="connsiteX9" fmla="*/ 6715 w 7518863"/>
              <a:gd name="connsiteY9" fmla="*/ 626012 h 1864367"/>
              <a:gd name="connsiteX10" fmla="*/ 70020 w 7518863"/>
              <a:gd name="connsiteY10" fmla="*/ 682283 h 1864367"/>
              <a:gd name="connsiteX11" fmla="*/ 231798 w 7518863"/>
              <a:gd name="connsiteY11" fmla="*/ 703384 h 1864367"/>
              <a:gd name="connsiteX12" fmla="*/ 288069 w 7518863"/>
              <a:gd name="connsiteY12" fmla="*/ 717452 h 1864367"/>
              <a:gd name="connsiteX13" fmla="*/ 583490 w 7518863"/>
              <a:gd name="connsiteY13" fmla="*/ 991772 h 1864367"/>
              <a:gd name="connsiteX14" fmla="*/ 583490 w 7518863"/>
              <a:gd name="connsiteY14" fmla="*/ 1062111 h 1864367"/>
              <a:gd name="connsiteX15" fmla="*/ 589764 w 7518863"/>
              <a:gd name="connsiteY15" fmla="*/ 1134730 h 1864367"/>
              <a:gd name="connsiteX16" fmla="*/ 660863 w 7518863"/>
              <a:gd name="connsiteY16" fmla="*/ 1174652 h 1864367"/>
              <a:gd name="connsiteX17" fmla="*/ 700975 w 7518863"/>
              <a:gd name="connsiteY17" fmla="*/ 1171801 h 1864367"/>
              <a:gd name="connsiteX18" fmla="*/ 793492 w 7518863"/>
              <a:gd name="connsiteY18" fmla="*/ 1041009 h 1864367"/>
              <a:gd name="connsiteX19" fmla="*/ 853375 w 7518863"/>
              <a:gd name="connsiteY19" fmla="*/ 1077065 h 1864367"/>
              <a:gd name="connsiteX20" fmla="*/ 921115 w 7518863"/>
              <a:gd name="connsiteY20" fmla="*/ 1090246 h 1864367"/>
              <a:gd name="connsiteX21" fmla="*/ 872385 w 7518863"/>
              <a:gd name="connsiteY21" fmla="*/ 1142398 h 1864367"/>
              <a:gd name="connsiteX22" fmla="*/ 927515 w 7518863"/>
              <a:gd name="connsiteY22" fmla="*/ 1159444 h 1864367"/>
              <a:gd name="connsiteX23" fmla="*/ 928149 w 7518863"/>
              <a:gd name="connsiteY23" fmla="*/ 1202788 h 1864367"/>
              <a:gd name="connsiteX24" fmla="*/ 1084034 w 7518863"/>
              <a:gd name="connsiteY24" fmla="*/ 1151205 h 1864367"/>
              <a:gd name="connsiteX25" fmla="*/ 1001656 w 7518863"/>
              <a:gd name="connsiteY25" fmla="*/ 1081184 h 1864367"/>
              <a:gd name="connsiteX26" fmla="*/ 1220022 w 7518863"/>
              <a:gd name="connsiteY26" fmla="*/ 1002355 h 1864367"/>
              <a:gd name="connsiteX27" fmla="*/ 1191126 w 7518863"/>
              <a:gd name="connsiteY27" fmla="*/ 1077065 h 1864367"/>
              <a:gd name="connsiteX28" fmla="*/ 1137580 w 7518863"/>
              <a:gd name="connsiteY28" fmla="*/ 1167682 h 1864367"/>
              <a:gd name="connsiteX29" fmla="*/ 1376413 w 7518863"/>
              <a:gd name="connsiteY29" fmla="*/ 1336431 h 1864367"/>
              <a:gd name="connsiteX30" fmla="*/ 1392383 w 7518863"/>
              <a:gd name="connsiteY30" fmla="*/ 1392701 h 1864367"/>
              <a:gd name="connsiteX31" fmla="*/ 1590661 w 7518863"/>
              <a:gd name="connsiteY31" fmla="*/ 1575455 h 1864367"/>
              <a:gd name="connsiteX32" fmla="*/ 1776329 w 7518863"/>
              <a:gd name="connsiteY32" fmla="*/ 1612969 h 1864367"/>
              <a:gd name="connsiteX33" fmla="*/ 1887223 w 7518863"/>
              <a:gd name="connsiteY33" fmla="*/ 1501314 h 1864367"/>
              <a:gd name="connsiteX34" fmla="*/ 1751109 w 7518863"/>
              <a:gd name="connsiteY34" fmla="*/ 1280160 h 1864367"/>
              <a:gd name="connsiteX35" fmla="*/ 1751109 w 7518863"/>
              <a:gd name="connsiteY35" fmla="*/ 1188720 h 1864367"/>
              <a:gd name="connsiteX36" fmla="*/ 2025429 w 7518863"/>
              <a:gd name="connsiteY36" fmla="*/ 1033975 h 1864367"/>
              <a:gd name="connsiteX37" fmla="*/ 1962124 w 7518863"/>
              <a:gd name="connsiteY37" fmla="*/ 1244991 h 1864367"/>
              <a:gd name="connsiteX38" fmla="*/ 2011361 w 7518863"/>
              <a:gd name="connsiteY38" fmla="*/ 1357532 h 1864367"/>
              <a:gd name="connsiteX39" fmla="*/ 2081700 w 7518863"/>
              <a:gd name="connsiteY39" fmla="*/ 1582615 h 1864367"/>
              <a:gd name="connsiteX40" fmla="*/ 2095767 w 7518863"/>
              <a:gd name="connsiteY40" fmla="*/ 1702191 h 1864367"/>
              <a:gd name="connsiteX41" fmla="*/ 2243478 w 7518863"/>
              <a:gd name="connsiteY41" fmla="*/ 1631852 h 1864367"/>
              <a:gd name="connsiteX42" fmla="*/ 2531866 w 7518863"/>
              <a:gd name="connsiteY42" fmla="*/ 1744394 h 1864367"/>
              <a:gd name="connsiteX43" fmla="*/ 2588137 w 7518863"/>
              <a:gd name="connsiteY43" fmla="*/ 1863969 h 1864367"/>
              <a:gd name="connsiteX44" fmla="*/ 2763983 w 7518863"/>
              <a:gd name="connsiteY44" fmla="*/ 1702191 h 1864367"/>
              <a:gd name="connsiteX45" fmla="*/ 2918727 w 7518863"/>
              <a:gd name="connsiteY45" fmla="*/ 1751428 h 1864367"/>
              <a:gd name="connsiteX46" fmla="*/ 3045337 w 7518863"/>
              <a:gd name="connsiteY46" fmla="*/ 1667021 h 1864367"/>
              <a:gd name="connsiteX47" fmla="*/ 3129743 w 7518863"/>
              <a:gd name="connsiteY47" fmla="*/ 1765495 h 1864367"/>
              <a:gd name="connsiteX48" fmla="*/ 3249318 w 7518863"/>
              <a:gd name="connsiteY48" fmla="*/ 1723292 h 1864367"/>
              <a:gd name="connsiteX49" fmla="*/ 3326690 w 7518863"/>
              <a:gd name="connsiteY49" fmla="*/ 1638886 h 1864367"/>
              <a:gd name="connsiteX50" fmla="*/ 3291521 w 7518863"/>
              <a:gd name="connsiteY50" fmla="*/ 1540412 h 1864367"/>
              <a:gd name="connsiteX51" fmla="*/ 3692450 w 7518863"/>
              <a:gd name="connsiteY51" fmla="*/ 1343464 h 1864367"/>
              <a:gd name="connsiteX52" fmla="*/ 3769823 w 7518863"/>
              <a:gd name="connsiteY52" fmla="*/ 1125415 h 1864367"/>
              <a:gd name="connsiteX53" fmla="*/ 4058210 w 7518863"/>
              <a:gd name="connsiteY53" fmla="*/ 893298 h 1864367"/>
              <a:gd name="connsiteX54" fmla="*/ 4543546 w 7518863"/>
              <a:gd name="connsiteY54" fmla="*/ 956603 h 1864367"/>
              <a:gd name="connsiteX55" fmla="*/ 4796764 w 7518863"/>
              <a:gd name="connsiteY55" fmla="*/ 886264 h 1864367"/>
              <a:gd name="connsiteX56" fmla="*/ 5464980 w 7518863"/>
              <a:gd name="connsiteY56" fmla="*/ 1041009 h 1864367"/>
              <a:gd name="connsiteX57" fmla="*/ 5844807 w 7518863"/>
              <a:gd name="connsiteY57" fmla="*/ 1118381 h 1864367"/>
              <a:gd name="connsiteX58" fmla="*/ 6126161 w 7518863"/>
              <a:gd name="connsiteY58" fmla="*/ 555674 h 1864367"/>
              <a:gd name="connsiteX59" fmla="*/ 6358278 w 7518863"/>
              <a:gd name="connsiteY59" fmla="*/ 780757 h 1864367"/>
              <a:gd name="connsiteX60" fmla="*/ 6604463 w 7518863"/>
              <a:gd name="connsiteY60" fmla="*/ 956603 h 1864367"/>
              <a:gd name="connsiteX61" fmla="*/ 6759207 w 7518863"/>
              <a:gd name="connsiteY61" fmla="*/ 942535 h 1864367"/>
              <a:gd name="connsiteX62" fmla="*/ 6709970 w 7518863"/>
              <a:gd name="connsiteY62" fmla="*/ 1125415 h 1864367"/>
              <a:gd name="connsiteX63" fmla="*/ 6548192 w 7518863"/>
              <a:gd name="connsiteY63" fmla="*/ 1174652 h 1864367"/>
              <a:gd name="connsiteX64" fmla="*/ 6555226 w 7518863"/>
              <a:gd name="connsiteY64" fmla="*/ 1308295 h 1864367"/>
              <a:gd name="connsiteX65" fmla="*/ 6548192 w 7518863"/>
              <a:gd name="connsiteY65" fmla="*/ 1357532 h 1864367"/>
              <a:gd name="connsiteX66" fmla="*/ 6801410 w 7518863"/>
              <a:gd name="connsiteY66" fmla="*/ 1244991 h 1864367"/>
              <a:gd name="connsiteX67" fmla="*/ 7132001 w 7518863"/>
              <a:gd name="connsiteY67" fmla="*/ 738554 h 1864367"/>
              <a:gd name="connsiteX68" fmla="*/ 7300814 w 7518863"/>
              <a:gd name="connsiteY68" fmla="*/ 689317 h 1864367"/>
              <a:gd name="connsiteX69" fmla="*/ 7139035 w 7518863"/>
              <a:gd name="connsiteY69" fmla="*/ 450166 h 1864367"/>
              <a:gd name="connsiteX70" fmla="*/ 6864715 w 7518863"/>
              <a:gd name="connsiteY70" fmla="*/ 450166 h 1864367"/>
              <a:gd name="connsiteX71" fmla="*/ 6850647 w 7518863"/>
              <a:gd name="connsiteY71" fmla="*/ 393895 h 1864367"/>
              <a:gd name="connsiteX72" fmla="*/ 7089798 w 7518863"/>
              <a:gd name="connsiteY72" fmla="*/ 140677 h 1864367"/>
              <a:gd name="connsiteX73" fmla="*/ 7518863 w 7518863"/>
              <a:gd name="connsiteY73" fmla="*/ 0 h 1864367"/>
              <a:gd name="connsiteX0" fmla="*/ 274001 w 7518863"/>
              <a:gd name="connsiteY0" fmla="*/ 175846 h 1864367"/>
              <a:gd name="connsiteX1" fmla="*/ 217730 w 7518863"/>
              <a:gd name="connsiteY1" fmla="*/ 225083 h 1864367"/>
              <a:gd name="connsiteX2" fmla="*/ 189595 w 7518863"/>
              <a:gd name="connsiteY2" fmla="*/ 239151 h 1864367"/>
              <a:gd name="connsiteX3" fmla="*/ 224764 w 7518863"/>
              <a:gd name="connsiteY3" fmla="*/ 358726 h 1864367"/>
              <a:gd name="connsiteX4" fmla="*/ 295103 w 7518863"/>
              <a:gd name="connsiteY4" fmla="*/ 407963 h 1864367"/>
              <a:gd name="connsiteX5" fmla="*/ 281035 w 7518863"/>
              <a:gd name="connsiteY5" fmla="*/ 472978 h 1864367"/>
              <a:gd name="connsiteX6" fmla="*/ 175527 w 7518863"/>
              <a:gd name="connsiteY6" fmla="*/ 499403 h 1864367"/>
              <a:gd name="connsiteX7" fmla="*/ 112223 w 7518863"/>
              <a:gd name="connsiteY7" fmla="*/ 513471 h 1864367"/>
              <a:gd name="connsiteX8" fmla="*/ 13749 w 7518863"/>
              <a:gd name="connsiteY8" fmla="*/ 555674 h 1864367"/>
              <a:gd name="connsiteX9" fmla="*/ 6715 w 7518863"/>
              <a:gd name="connsiteY9" fmla="*/ 626012 h 1864367"/>
              <a:gd name="connsiteX10" fmla="*/ 70020 w 7518863"/>
              <a:gd name="connsiteY10" fmla="*/ 682283 h 1864367"/>
              <a:gd name="connsiteX11" fmla="*/ 231798 w 7518863"/>
              <a:gd name="connsiteY11" fmla="*/ 703384 h 1864367"/>
              <a:gd name="connsiteX12" fmla="*/ 288069 w 7518863"/>
              <a:gd name="connsiteY12" fmla="*/ 717452 h 1864367"/>
              <a:gd name="connsiteX13" fmla="*/ 583490 w 7518863"/>
              <a:gd name="connsiteY13" fmla="*/ 991772 h 1864367"/>
              <a:gd name="connsiteX14" fmla="*/ 583490 w 7518863"/>
              <a:gd name="connsiteY14" fmla="*/ 1062111 h 1864367"/>
              <a:gd name="connsiteX15" fmla="*/ 589764 w 7518863"/>
              <a:gd name="connsiteY15" fmla="*/ 1134730 h 1864367"/>
              <a:gd name="connsiteX16" fmla="*/ 660863 w 7518863"/>
              <a:gd name="connsiteY16" fmla="*/ 1174652 h 1864367"/>
              <a:gd name="connsiteX17" fmla="*/ 700975 w 7518863"/>
              <a:gd name="connsiteY17" fmla="*/ 1171801 h 1864367"/>
              <a:gd name="connsiteX18" fmla="*/ 793492 w 7518863"/>
              <a:gd name="connsiteY18" fmla="*/ 1041009 h 1864367"/>
              <a:gd name="connsiteX19" fmla="*/ 853375 w 7518863"/>
              <a:gd name="connsiteY19" fmla="*/ 1077065 h 1864367"/>
              <a:gd name="connsiteX20" fmla="*/ 921115 w 7518863"/>
              <a:gd name="connsiteY20" fmla="*/ 1090246 h 1864367"/>
              <a:gd name="connsiteX21" fmla="*/ 872385 w 7518863"/>
              <a:gd name="connsiteY21" fmla="*/ 1142398 h 1864367"/>
              <a:gd name="connsiteX22" fmla="*/ 927515 w 7518863"/>
              <a:gd name="connsiteY22" fmla="*/ 1159444 h 1864367"/>
              <a:gd name="connsiteX23" fmla="*/ 928149 w 7518863"/>
              <a:gd name="connsiteY23" fmla="*/ 1202788 h 1864367"/>
              <a:gd name="connsiteX24" fmla="*/ 1084034 w 7518863"/>
              <a:gd name="connsiteY24" fmla="*/ 1151205 h 1864367"/>
              <a:gd name="connsiteX25" fmla="*/ 1001656 w 7518863"/>
              <a:gd name="connsiteY25" fmla="*/ 1081184 h 1864367"/>
              <a:gd name="connsiteX26" fmla="*/ 1220022 w 7518863"/>
              <a:gd name="connsiteY26" fmla="*/ 1002355 h 1864367"/>
              <a:gd name="connsiteX27" fmla="*/ 1191126 w 7518863"/>
              <a:gd name="connsiteY27" fmla="*/ 1077065 h 1864367"/>
              <a:gd name="connsiteX28" fmla="*/ 1137580 w 7518863"/>
              <a:gd name="connsiteY28" fmla="*/ 1167682 h 1864367"/>
              <a:gd name="connsiteX29" fmla="*/ 1376413 w 7518863"/>
              <a:gd name="connsiteY29" fmla="*/ 1336431 h 1864367"/>
              <a:gd name="connsiteX30" fmla="*/ 1392383 w 7518863"/>
              <a:gd name="connsiteY30" fmla="*/ 1392701 h 1864367"/>
              <a:gd name="connsiteX31" fmla="*/ 1590661 w 7518863"/>
              <a:gd name="connsiteY31" fmla="*/ 1575455 h 1864367"/>
              <a:gd name="connsiteX32" fmla="*/ 1776329 w 7518863"/>
              <a:gd name="connsiteY32" fmla="*/ 1612969 h 1864367"/>
              <a:gd name="connsiteX33" fmla="*/ 1887223 w 7518863"/>
              <a:gd name="connsiteY33" fmla="*/ 1501314 h 1864367"/>
              <a:gd name="connsiteX34" fmla="*/ 1796607 w 7518863"/>
              <a:gd name="connsiteY34" fmla="*/ 1398341 h 1864367"/>
              <a:gd name="connsiteX35" fmla="*/ 1751109 w 7518863"/>
              <a:gd name="connsiteY35" fmla="*/ 1280160 h 1864367"/>
              <a:gd name="connsiteX36" fmla="*/ 1751109 w 7518863"/>
              <a:gd name="connsiteY36" fmla="*/ 1188720 h 1864367"/>
              <a:gd name="connsiteX37" fmla="*/ 2025429 w 7518863"/>
              <a:gd name="connsiteY37" fmla="*/ 1033975 h 1864367"/>
              <a:gd name="connsiteX38" fmla="*/ 1962124 w 7518863"/>
              <a:gd name="connsiteY38" fmla="*/ 1244991 h 1864367"/>
              <a:gd name="connsiteX39" fmla="*/ 2011361 w 7518863"/>
              <a:gd name="connsiteY39" fmla="*/ 1357532 h 1864367"/>
              <a:gd name="connsiteX40" fmla="*/ 2081700 w 7518863"/>
              <a:gd name="connsiteY40" fmla="*/ 1582615 h 1864367"/>
              <a:gd name="connsiteX41" fmla="*/ 2095767 w 7518863"/>
              <a:gd name="connsiteY41" fmla="*/ 1702191 h 1864367"/>
              <a:gd name="connsiteX42" fmla="*/ 2243478 w 7518863"/>
              <a:gd name="connsiteY42" fmla="*/ 1631852 h 1864367"/>
              <a:gd name="connsiteX43" fmla="*/ 2531866 w 7518863"/>
              <a:gd name="connsiteY43" fmla="*/ 1744394 h 1864367"/>
              <a:gd name="connsiteX44" fmla="*/ 2588137 w 7518863"/>
              <a:gd name="connsiteY44" fmla="*/ 1863969 h 1864367"/>
              <a:gd name="connsiteX45" fmla="*/ 2763983 w 7518863"/>
              <a:gd name="connsiteY45" fmla="*/ 1702191 h 1864367"/>
              <a:gd name="connsiteX46" fmla="*/ 2918727 w 7518863"/>
              <a:gd name="connsiteY46" fmla="*/ 1751428 h 1864367"/>
              <a:gd name="connsiteX47" fmla="*/ 3045337 w 7518863"/>
              <a:gd name="connsiteY47" fmla="*/ 1667021 h 1864367"/>
              <a:gd name="connsiteX48" fmla="*/ 3129743 w 7518863"/>
              <a:gd name="connsiteY48" fmla="*/ 1765495 h 1864367"/>
              <a:gd name="connsiteX49" fmla="*/ 3249318 w 7518863"/>
              <a:gd name="connsiteY49" fmla="*/ 1723292 h 1864367"/>
              <a:gd name="connsiteX50" fmla="*/ 3326690 w 7518863"/>
              <a:gd name="connsiteY50" fmla="*/ 1638886 h 1864367"/>
              <a:gd name="connsiteX51" fmla="*/ 3291521 w 7518863"/>
              <a:gd name="connsiteY51" fmla="*/ 1540412 h 1864367"/>
              <a:gd name="connsiteX52" fmla="*/ 3692450 w 7518863"/>
              <a:gd name="connsiteY52" fmla="*/ 1343464 h 1864367"/>
              <a:gd name="connsiteX53" fmla="*/ 3769823 w 7518863"/>
              <a:gd name="connsiteY53" fmla="*/ 1125415 h 1864367"/>
              <a:gd name="connsiteX54" fmla="*/ 4058210 w 7518863"/>
              <a:gd name="connsiteY54" fmla="*/ 893298 h 1864367"/>
              <a:gd name="connsiteX55" fmla="*/ 4543546 w 7518863"/>
              <a:gd name="connsiteY55" fmla="*/ 956603 h 1864367"/>
              <a:gd name="connsiteX56" fmla="*/ 4796764 w 7518863"/>
              <a:gd name="connsiteY56" fmla="*/ 886264 h 1864367"/>
              <a:gd name="connsiteX57" fmla="*/ 5464980 w 7518863"/>
              <a:gd name="connsiteY57" fmla="*/ 1041009 h 1864367"/>
              <a:gd name="connsiteX58" fmla="*/ 5844807 w 7518863"/>
              <a:gd name="connsiteY58" fmla="*/ 1118381 h 1864367"/>
              <a:gd name="connsiteX59" fmla="*/ 6126161 w 7518863"/>
              <a:gd name="connsiteY59" fmla="*/ 555674 h 1864367"/>
              <a:gd name="connsiteX60" fmla="*/ 6358278 w 7518863"/>
              <a:gd name="connsiteY60" fmla="*/ 780757 h 1864367"/>
              <a:gd name="connsiteX61" fmla="*/ 6604463 w 7518863"/>
              <a:gd name="connsiteY61" fmla="*/ 956603 h 1864367"/>
              <a:gd name="connsiteX62" fmla="*/ 6759207 w 7518863"/>
              <a:gd name="connsiteY62" fmla="*/ 942535 h 1864367"/>
              <a:gd name="connsiteX63" fmla="*/ 6709970 w 7518863"/>
              <a:gd name="connsiteY63" fmla="*/ 1125415 h 1864367"/>
              <a:gd name="connsiteX64" fmla="*/ 6548192 w 7518863"/>
              <a:gd name="connsiteY64" fmla="*/ 1174652 h 1864367"/>
              <a:gd name="connsiteX65" fmla="*/ 6555226 w 7518863"/>
              <a:gd name="connsiteY65" fmla="*/ 1308295 h 1864367"/>
              <a:gd name="connsiteX66" fmla="*/ 6548192 w 7518863"/>
              <a:gd name="connsiteY66" fmla="*/ 1357532 h 1864367"/>
              <a:gd name="connsiteX67" fmla="*/ 6801410 w 7518863"/>
              <a:gd name="connsiteY67" fmla="*/ 1244991 h 1864367"/>
              <a:gd name="connsiteX68" fmla="*/ 7132001 w 7518863"/>
              <a:gd name="connsiteY68" fmla="*/ 738554 h 1864367"/>
              <a:gd name="connsiteX69" fmla="*/ 7300814 w 7518863"/>
              <a:gd name="connsiteY69" fmla="*/ 689317 h 1864367"/>
              <a:gd name="connsiteX70" fmla="*/ 7139035 w 7518863"/>
              <a:gd name="connsiteY70" fmla="*/ 450166 h 1864367"/>
              <a:gd name="connsiteX71" fmla="*/ 6864715 w 7518863"/>
              <a:gd name="connsiteY71" fmla="*/ 450166 h 1864367"/>
              <a:gd name="connsiteX72" fmla="*/ 6850647 w 7518863"/>
              <a:gd name="connsiteY72" fmla="*/ 393895 h 1864367"/>
              <a:gd name="connsiteX73" fmla="*/ 7089798 w 7518863"/>
              <a:gd name="connsiteY73" fmla="*/ 140677 h 1864367"/>
              <a:gd name="connsiteX74" fmla="*/ 7518863 w 7518863"/>
              <a:gd name="connsiteY74" fmla="*/ 0 h 1864367"/>
              <a:gd name="connsiteX0" fmla="*/ 274001 w 7518863"/>
              <a:gd name="connsiteY0" fmla="*/ 175846 h 1864367"/>
              <a:gd name="connsiteX1" fmla="*/ 217730 w 7518863"/>
              <a:gd name="connsiteY1" fmla="*/ 225083 h 1864367"/>
              <a:gd name="connsiteX2" fmla="*/ 189595 w 7518863"/>
              <a:gd name="connsiteY2" fmla="*/ 239151 h 1864367"/>
              <a:gd name="connsiteX3" fmla="*/ 224764 w 7518863"/>
              <a:gd name="connsiteY3" fmla="*/ 358726 h 1864367"/>
              <a:gd name="connsiteX4" fmla="*/ 295103 w 7518863"/>
              <a:gd name="connsiteY4" fmla="*/ 407963 h 1864367"/>
              <a:gd name="connsiteX5" fmla="*/ 281035 w 7518863"/>
              <a:gd name="connsiteY5" fmla="*/ 472978 h 1864367"/>
              <a:gd name="connsiteX6" fmla="*/ 175527 w 7518863"/>
              <a:gd name="connsiteY6" fmla="*/ 499403 h 1864367"/>
              <a:gd name="connsiteX7" fmla="*/ 112223 w 7518863"/>
              <a:gd name="connsiteY7" fmla="*/ 513471 h 1864367"/>
              <a:gd name="connsiteX8" fmla="*/ 13749 w 7518863"/>
              <a:gd name="connsiteY8" fmla="*/ 555674 h 1864367"/>
              <a:gd name="connsiteX9" fmla="*/ 6715 w 7518863"/>
              <a:gd name="connsiteY9" fmla="*/ 626012 h 1864367"/>
              <a:gd name="connsiteX10" fmla="*/ 70020 w 7518863"/>
              <a:gd name="connsiteY10" fmla="*/ 682283 h 1864367"/>
              <a:gd name="connsiteX11" fmla="*/ 231798 w 7518863"/>
              <a:gd name="connsiteY11" fmla="*/ 703384 h 1864367"/>
              <a:gd name="connsiteX12" fmla="*/ 288069 w 7518863"/>
              <a:gd name="connsiteY12" fmla="*/ 717452 h 1864367"/>
              <a:gd name="connsiteX13" fmla="*/ 583490 w 7518863"/>
              <a:gd name="connsiteY13" fmla="*/ 991772 h 1864367"/>
              <a:gd name="connsiteX14" fmla="*/ 583490 w 7518863"/>
              <a:gd name="connsiteY14" fmla="*/ 1062111 h 1864367"/>
              <a:gd name="connsiteX15" fmla="*/ 589764 w 7518863"/>
              <a:gd name="connsiteY15" fmla="*/ 1134730 h 1864367"/>
              <a:gd name="connsiteX16" fmla="*/ 660863 w 7518863"/>
              <a:gd name="connsiteY16" fmla="*/ 1174652 h 1864367"/>
              <a:gd name="connsiteX17" fmla="*/ 700975 w 7518863"/>
              <a:gd name="connsiteY17" fmla="*/ 1171801 h 1864367"/>
              <a:gd name="connsiteX18" fmla="*/ 793492 w 7518863"/>
              <a:gd name="connsiteY18" fmla="*/ 1041009 h 1864367"/>
              <a:gd name="connsiteX19" fmla="*/ 853375 w 7518863"/>
              <a:gd name="connsiteY19" fmla="*/ 1077065 h 1864367"/>
              <a:gd name="connsiteX20" fmla="*/ 921115 w 7518863"/>
              <a:gd name="connsiteY20" fmla="*/ 1090246 h 1864367"/>
              <a:gd name="connsiteX21" fmla="*/ 872385 w 7518863"/>
              <a:gd name="connsiteY21" fmla="*/ 1142398 h 1864367"/>
              <a:gd name="connsiteX22" fmla="*/ 927515 w 7518863"/>
              <a:gd name="connsiteY22" fmla="*/ 1159444 h 1864367"/>
              <a:gd name="connsiteX23" fmla="*/ 928149 w 7518863"/>
              <a:gd name="connsiteY23" fmla="*/ 1202788 h 1864367"/>
              <a:gd name="connsiteX24" fmla="*/ 1084034 w 7518863"/>
              <a:gd name="connsiteY24" fmla="*/ 1151205 h 1864367"/>
              <a:gd name="connsiteX25" fmla="*/ 1001656 w 7518863"/>
              <a:gd name="connsiteY25" fmla="*/ 1081184 h 1864367"/>
              <a:gd name="connsiteX26" fmla="*/ 1220022 w 7518863"/>
              <a:gd name="connsiteY26" fmla="*/ 1002355 h 1864367"/>
              <a:gd name="connsiteX27" fmla="*/ 1191126 w 7518863"/>
              <a:gd name="connsiteY27" fmla="*/ 1077065 h 1864367"/>
              <a:gd name="connsiteX28" fmla="*/ 1137580 w 7518863"/>
              <a:gd name="connsiteY28" fmla="*/ 1167682 h 1864367"/>
              <a:gd name="connsiteX29" fmla="*/ 1376413 w 7518863"/>
              <a:gd name="connsiteY29" fmla="*/ 1336431 h 1864367"/>
              <a:gd name="connsiteX30" fmla="*/ 1392383 w 7518863"/>
              <a:gd name="connsiteY30" fmla="*/ 1392701 h 1864367"/>
              <a:gd name="connsiteX31" fmla="*/ 1590661 w 7518863"/>
              <a:gd name="connsiteY31" fmla="*/ 1575455 h 1864367"/>
              <a:gd name="connsiteX32" fmla="*/ 1776329 w 7518863"/>
              <a:gd name="connsiteY32" fmla="*/ 1612969 h 1864367"/>
              <a:gd name="connsiteX33" fmla="*/ 1887223 w 7518863"/>
              <a:gd name="connsiteY33" fmla="*/ 1501314 h 1864367"/>
              <a:gd name="connsiteX34" fmla="*/ 1796607 w 7518863"/>
              <a:gd name="connsiteY34" fmla="*/ 1398341 h 1864367"/>
              <a:gd name="connsiteX35" fmla="*/ 1751109 w 7518863"/>
              <a:gd name="connsiteY35" fmla="*/ 1280160 h 1864367"/>
              <a:gd name="connsiteX36" fmla="*/ 1730514 w 7518863"/>
              <a:gd name="connsiteY36" fmla="*/ 1168126 h 1864367"/>
              <a:gd name="connsiteX37" fmla="*/ 2025429 w 7518863"/>
              <a:gd name="connsiteY37" fmla="*/ 1033975 h 1864367"/>
              <a:gd name="connsiteX38" fmla="*/ 1962124 w 7518863"/>
              <a:gd name="connsiteY38" fmla="*/ 1244991 h 1864367"/>
              <a:gd name="connsiteX39" fmla="*/ 2011361 w 7518863"/>
              <a:gd name="connsiteY39" fmla="*/ 1357532 h 1864367"/>
              <a:gd name="connsiteX40" fmla="*/ 2081700 w 7518863"/>
              <a:gd name="connsiteY40" fmla="*/ 1582615 h 1864367"/>
              <a:gd name="connsiteX41" fmla="*/ 2095767 w 7518863"/>
              <a:gd name="connsiteY41" fmla="*/ 1702191 h 1864367"/>
              <a:gd name="connsiteX42" fmla="*/ 2243478 w 7518863"/>
              <a:gd name="connsiteY42" fmla="*/ 1631852 h 1864367"/>
              <a:gd name="connsiteX43" fmla="*/ 2531866 w 7518863"/>
              <a:gd name="connsiteY43" fmla="*/ 1744394 h 1864367"/>
              <a:gd name="connsiteX44" fmla="*/ 2588137 w 7518863"/>
              <a:gd name="connsiteY44" fmla="*/ 1863969 h 1864367"/>
              <a:gd name="connsiteX45" fmla="*/ 2763983 w 7518863"/>
              <a:gd name="connsiteY45" fmla="*/ 1702191 h 1864367"/>
              <a:gd name="connsiteX46" fmla="*/ 2918727 w 7518863"/>
              <a:gd name="connsiteY46" fmla="*/ 1751428 h 1864367"/>
              <a:gd name="connsiteX47" fmla="*/ 3045337 w 7518863"/>
              <a:gd name="connsiteY47" fmla="*/ 1667021 h 1864367"/>
              <a:gd name="connsiteX48" fmla="*/ 3129743 w 7518863"/>
              <a:gd name="connsiteY48" fmla="*/ 1765495 h 1864367"/>
              <a:gd name="connsiteX49" fmla="*/ 3249318 w 7518863"/>
              <a:gd name="connsiteY49" fmla="*/ 1723292 h 1864367"/>
              <a:gd name="connsiteX50" fmla="*/ 3326690 w 7518863"/>
              <a:gd name="connsiteY50" fmla="*/ 1638886 h 1864367"/>
              <a:gd name="connsiteX51" fmla="*/ 3291521 w 7518863"/>
              <a:gd name="connsiteY51" fmla="*/ 1540412 h 1864367"/>
              <a:gd name="connsiteX52" fmla="*/ 3692450 w 7518863"/>
              <a:gd name="connsiteY52" fmla="*/ 1343464 h 1864367"/>
              <a:gd name="connsiteX53" fmla="*/ 3769823 w 7518863"/>
              <a:gd name="connsiteY53" fmla="*/ 1125415 h 1864367"/>
              <a:gd name="connsiteX54" fmla="*/ 4058210 w 7518863"/>
              <a:gd name="connsiteY54" fmla="*/ 893298 h 1864367"/>
              <a:gd name="connsiteX55" fmla="*/ 4543546 w 7518863"/>
              <a:gd name="connsiteY55" fmla="*/ 956603 h 1864367"/>
              <a:gd name="connsiteX56" fmla="*/ 4796764 w 7518863"/>
              <a:gd name="connsiteY56" fmla="*/ 886264 h 1864367"/>
              <a:gd name="connsiteX57" fmla="*/ 5464980 w 7518863"/>
              <a:gd name="connsiteY57" fmla="*/ 1041009 h 1864367"/>
              <a:gd name="connsiteX58" fmla="*/ 5844807 w 7518863"/>
              <a:gd name="connsiteY58" fmla="*/ 1118381 h 1864367"/>
              <a:gd name="connsiteX59" fmla="*/ 6126161 w 7518863"/>
              <a:gd name="connsiteY59" fmla="*/ 555674 h 1864367"/>
              <a:gd name="connsiteX60" fmla="*/ 6358278 w 7518863"/>
              <a:gd name="connsiteY60" fmla="*/ 780757 h 1864367"/>
              <a:gd name="connsiteX61" fmla="*/ 6604463 w 7518863"/>
              <a:gd name="connsiteY61" fmla="*/ 956603 h 1864367"/>
              <a:gd name="connsiteX62" fmla="*/ 6759207 w 7518863"/>
              <a:gd name="connsiteY62" fmla="*/ 942535 h 1864367"/>
              <a:gd name="connsiteX63" fmla="*/ 6709970 w 7518863"/>
              <a:gd name="connsiteY63" fmla="*/ 1125415 h 1864367"/>
              <a:gd name="connsiteX64" fmla="*/ 6548192 w 7518863"/>
              <a:gd name="connsiteY64" fmla="*/ 1174652 h 1864367"/>
              <a:gd name="connsiteX65" fmla="*/ 6555226 w 7518863"/>
              <a:gd name="connsiteY65" fmla="*/ 1308295 h 1864367"/>
              <a:gd name="connsiteX66" fmla="*/ 6548192 w 7518863"/>
              <a:gd name="connsiteY66" fmla="*/ 1357532 h 1864367"/>
              <a:gd name="connsiteX67" fmla="*/ 6801410 w 7518863"/>
              <a:gd name="connsiteY67" fmla="*/ 1244991 h 1864367"/>
              <a:gd name="connsiteX68" fmla="*/ 7132001 w 7518863"/>
              <a:gd name="connsiteY68" fmla="*/ 738554 h 1864367"/>
              <a:gd name="connsiteX69" fmla="*/ 7300814 w 7518863"/>
              <a:gd name="connsiteY69" fmla="*/ 689317 h 1864367"/>
              <a:gd name="connsiteX70" fmla="*/ 7139035 w 7518863"/>
              <a:gd name="connsiteY70" fmla="*/ 450166 h 1864367"/>
              <a:gd name="connsiteX71" fmla="*/ 6864715 w 7518863"/>
              <a:gd name="connsiteY71" fmla="*/ 450166 h 1864367"/>
              <a:gd name="connsiteX72" fmla="*/ 6850647 w 7518863"/>
              <a:gd name="connsiteY72" fmla="*/ 393895 h 1864367"/>
              <a:gd name="connsiteX73" fmla="*/ 7089798 w 7518863"/>
              <a:gd name="connsiteY73" fmla="*/ 140677 h 1864367"/>
              <a:gd name="connsiteX74" fmla="*/ 7518863 w 7518863"/>
              <a:gd name="connsiteY74" fmla="*/ 0 h 1864367"/>
              <a:gd name="connsiteX0" fmla="*/ 274001 w 7518863"/>
              <a:gd name="connsiteY0" fmla="*/ 175846 h 1864367"/>
              <a:gd name="connsiteX1" fmla="*/ 217730 w 7518863"/>
              <a:gd name="connsiteY1" fmla="*/ 225083 h 1864367"/>
              <a:gd name="connsiteX2" fmla="*/ 189595 w 7518863"/>
              <a:gd name="connsiteY2" fmla="*/ 239151 h 1864367"/>
              <a:gd name="connsiteX3" fmla="*/ 224764 w 7518863"/>
              <a:gd name="connsiteY3" fmla="*/ 358726 h 1864367"/>
              <a:gd name="connsiteX4" fmla="*/ 295103 w 7518863"/>
              <a:gd name="connsiteY4" fmla="*/ 407963 h 1864367"/>
              <a:gd name="connsiteX5" fmla="*/ 281035 w 7518863"/>
              <a:gd name="connsiteY5" fmla="*/ 472978 h 1864367"/>
              <a:gd name="connsiteX6" fmla="*/ 175527 w 7518863"/>
              <a:gd name="connsiteY6" fmla="*/ 499403 h 1864367"/>
              <a:gd name="connsiteX7" fmla="*/ 112223 w 7518863"/>
              <a:gd name="connsiteY7" fmla="*/ 513471 h 1864367"/>
              <a:gd name="connsiteX8" fmla="*/ 13749 w 7518863"/>
              <a:gd name="connsiteY8" fmla="*/ 555674 h 1864367"/>
              <a:gd name="connsiteX9" fmla="*/ 6715 w 7518863"/>
              <a:gd name="connsiteY9" fmla="*/ 626012 h 1864367"/>
              <a:gd name="connsiteX10" fmla="*/ 70020 w 7518863"/>
              <a:gd name="connsiteY10" fmla="*/ 682283 h 1864367"/>
              <a:gd name="connsiteX11" fmla="*/ 231798 w 7518863"/>
              <a:gd name="connsiteY11" fmla="*/ 703384 h 1864367"/>
              <a:gd name="connsiteX12" fmla="*/ 288069 w 7518863"/>
              <a:gd name="connsiteY12" fmla="*/ 717452 h 1864367"/>
              <a:gd name="connsiteX13" fmla="*/ 583490 w 7518863"/>
              <a:gd name="connsiteY13" fmla="*/ 991772 h 1864367"/>
              <a:gd name="connsiteX14" fmla="*/ 583490 w 7518863"/>
              <a:gd name="connsiteY14" fmla="*/ 1062111 h 1864367"/>
              <a:gd name="connsiteX15" fmla="*/ 589764 w 7518863"/>
              <a:gd name="connsiteY15" fmla="*/ 1134730 h 1864367"/>
              <a:gd name="connsiteX16" fmla="*/ 660863 w 7518863"/>
              <a:gd name="connsiteY16" fmla="*/ 1174652 h 1864367"/>
              <a:gd name="connsiteX17" fmla="*/ 700975 w 7518863"/>
              <a:gd name="connsiteY17" fmla="*/ 1171801 h 1864367"/>
              <a:gd name="connsiteX18" fmla="*/ 793492 w 7518863"/>
              <a:gd name="connsiteY18" fmla="*/ 1041009 h 1864367"/>
              <a:gd name="connsiteX19" fmla="*/ 853375 w 7518863"/>
              <a:gd name="connsiteY19" fmla="*/ 1077065 h 1864367"/>
              <a:gd name="connsiteX20" fmla="*/ 921115 w 7518863"/>
              <a:gd name="connsiteY20" fmla="*/ 1090246 h 1864367"/>
              <a:gd name="connsiteX21" fmla="*/ 872385 w 7518863"/>
              <a:gd name="connsiteY21" fmla="*/ 1142398 h 1864367"/>
              <a:gd name="connsiteX22" fmla="*/ 927515 w 7518863"/>
              <a:gd name="connsiteY22" fmla="*/ 1159444 h 1864367"/>
              <a:gd name="connsiteX23" fmla="*/ 928149 w 7518863"/>
              <a:gd name="connsiteY23" fmla="*/ 1202788 h 1864367"/>
              <a:gd name="connsiteX24" fmla="*/ 1084034 w 7518863"/>
              <a:gd name="connsiteY24" fmla="*/ 1151205 h 1864367"/>
              <a:gd name="connsiteX25" fmla="*/ 1001656 w 7518863"/>
              <a:gd name="connsiteY25" fmla="*/ 1081184 h 1864367"/>
              <a:gd name="connsiteX26" fmla="*/ 1220022 w 7518863"/>
              <a:gd name="connsiteY26" fmla="*/ 1002355 h 1864367"/>
              <a:gd name="connsiteX27" fmla="*/ 1191126 w 7518863"/>
              <a:gd name="connsiteY27" fmla="*/ 1077065 h 1864367"/>
              <a:gd name="connsiteX28" fmla="*/ 1137580 w 7518863"/>
              <a:gd name="connsiteY28" fmla="*/ 1167682 h 1864367"/>
              <a:gd name="connsiteX29" fmla="*/ 1376413 w 7518863"/>
              <a:gd name="connsiteY29" fmla="*/ 1336431 h 1864367"/>
              <a:gd name="connsiteX30" fmla="*/ 1392383 w 7518863"/>
              <a:gd name="connsiteY30" fmla="*/ 1392701 h 1864367"/>
              <a:gd name="connsiteX31" fmla="*/ 1590661 w 7518863"/>
              <a:gd name="connsiteY31" fmla="*/ 1575455 h 1864367"/>
              <a:gd name="connsiteX32" fmla="*/ 1776329 w 7518863"/>
              <a:gd name="connsiteY32" fmla="*/ 1612969 h 1864367"/>
              <a:gd name="connsiteX33" fmla="*/ 1887223 w 7518863"/>
              <a:gd name="connsiteY33" fmla="*/ 1501314 h 1864367"/>
              <a:gd name="connsiteX34" fmla="*/ 1796607 w 7518863"/>
              <a:gd name="connsiteY34" fmla="*/ 1398341 h 1864367"/>
              <a:gd name="connsiteX35" fmla="*/ 1751109 w 7518863"/>
              <a:gd name="connsiteY35" fmla="*/ 1280160 h 1864367"/>
              <a:gd name="connsiteX36" fmla="*/ 1730514 w 7518863"/>
              <a:gd name="connsiteY36" fmla="*/ 1168126 h 1864367"/>
              <a:gd name="connsiteX37" fmla="*/ 1837796 w 7518863"/>
              <a:gd name="connsiteY37" fmla="*/ 1052352 h 1864367"/>
              <a:gd name="connsiteX38" fmla="*/ 2025429 w 7518863"/>
              <a:gd name="connsiteY38" fmla="*/ 1033975 h 1864367"/>
              <a:gd name="connsiteX39" fmla="*/ 1962124 w 7518863"/>
              <a:gd name="connsiteY39" fmla="*/ 1244991 h 1864367"/>
              <a:gd name="connsiteX40" fmla="*/ 2011361 w 7518863"/>
              <a:gd name="connsiteY40" fmla="*/ 1357532 h 1864367"/>
              <a:gd name="connsiteX41" fmla="*/ 2081700 w 7518863"/>
              <a:gd name="connsiteY41" fmla="*/ 1582615 h 1864367"/>
              <a:gd name="connsiteX42" fmla="*/ 2095767 w 7518863"/>
              <a:gd name="connsiteY42" fmla="*/ 1702191 h 1864367"/>
              <a:gd name="connsiteX43" fmla="*/ 2243478 w 7518863"/>
              <a:gd name="connsiteY43" fmla="*/ 1631852 h 1864367"/>
              <a:gd name="connsiteX44" fmla="*/ 2531866 w 7518863"/>
              <a:gd name="connsiteY44" fmla="*/ 1744394 h 1864367"/>
              <a:gd name="connsiteX45" fmla="*/ 2588137 w 7518863"/>
              <a:gd name="connsiteY45" fmla="*/ 1863969 h 1864367"/>
              <a:gd name="connsiteX46" fmla="*/ 2763983 w 7518863"/>
              <a:gd name="connsiteY46" fmla="*/ 1702191 h 1864367"/>
              <a:gd name="connsiteX47" fmla="*/ 2918727 w 7518863"/>
              <a:gd name="connsiteY47" fmla="*/ 1751428 h 1864367"/>
              <a:gd name="connsiteX48" fmla="*/ 3045337 w 7518863"/>
              <a:gd name="connsiteY48" fmla="*/ 1667021 h 1864367"/>
              <a:gd name="connsiteX49" fmla="*/ 3129743 w 7518863"/>
              <a:gd name="connsiteY49" fmla="*/ 1765495 h 1864367"/>
              <a:gd name="connsiteX50" fmla="*/ 3249318 w 7518863"/>
              <a:gd name="connsiteY50" fmla="*/ 1723292 h 1864367"/>
              <a:gd name="connsiteX51" fmla="*/ 3326690 w 7518863"/>
              <a:gd name="connsiteY51" fmla="*/ 1638886 h 1864367"/>
              <a:gd name="connsiteX52" fmla="*/ 3291521 w 7518863"/>
              <a:gd name="connsiteY52" fmla="*/ 1540412 h 1864367"/>
              <a:gd name="connsiteX53" fmla="*/ 3692450 w 7518863"/>
              <a:gd name="connsiteY53" fmla="*/ 1343464 h 1864367"/>
              <a:gd name="connsiteX54" fmla="*/ 3769823 w 7518863"/>
              <a:gd name="connsiteY54" fmla="*/ 1125415 h 1864367"/>
              <a:gd name="connsiteX55" fmla="*/ 4058210 w 7518863"/>
              <a:gd name="connsiteY55" fmla="*/ 893298 h 1864367"/>
              <a:gd name="connsiteX56" fmla="*/ 4543546 w 7518863"/>
              <a:gd name="connsiteY56" fmla="*/ 956603 h 1864367"/>
              <a:gd name="connsiteX57" fmla="*/ 4796764 w 7518863"/>
              <a:gd name="connsiteY57" fmla="*/ 886264 h 1864367"/>
              <a:gd name="connsiteX58" fmla="*/ 5464980 w 7518863"/>
              <a:gd name="connsiteY58" fmla="*/ 1041009 h 1864367"/>
              <a:gd name="connsiteX59" fmla="*/ 5844807 w 7518863"/>
              <a:gd name="connsiteY59" fmla="*/ 1118381 h 1864367"/>
              <a:gd name="connsiteX60" fmla="*/ 6126161 w 7518863"/>
              <a:gd name="connsiteY60" fmla="*/ 555674 h 1864367"/>
              <a:gd name="connsiteX61" fmla="*/ 6358278 w 7518863"/>
              <a:gd name="connsiteY61" fmla="*/ 780757 h 1864367"/>
              <a:gd name="connsiteX62" fmla="*/ 6604463 w 7518863"/>
              <a:gd name="connsiteY62" fmla="*/ 956603 h 1864367"/>
              <a:gd name="connsiteX63" fmla="*/ 6759207 w 7518863"/>
              <a:gd name="connsiteY63" fmla="*/ 942535 h 1864367"/>
              <a:gd name="connsiteX64" fmla="*/ 6709970 w 7518863"/>
              <a:gd name="connsiteY64" fmla="*/ 1125415 h 1864367"/>
              <a:gd name="connsiteX65" fmla="*/ 6548192 w 7518863"/>
              <a:gd name="connsiteY65" fmla="*/ 1174652 h 1864367"/>
              <a:gd name="connsiteX66" fmla="*/ 6555226 w 7518863"/>
              <a:gd name="connsiteY66" fmla="*/ 1308295 h 1864367"/>
              <a:gd name="connsiteX67" fmla="*/ 6548192 w 7518863"/>
              <a:gd name="connsiteY67" fmla="*/ 1357532 h 1864367"/>
              <a:gd name="connsiteX68" fmla="*/ 6801410 w 7518863"/>
              <a:gd name="connsiteY68" fmla="*/ 1244991 h 1864367"/>
              <a:gd name="connsiteX69" fmla="*/ 7132001 w 7518863"/>
              <a:gd name="connsiteY69" fmla="*/ 738554 h 1864367"/>
              <a:gd name="connsiteX70" fmla="*/ 7300814 w 7518863"/>
              <a:gd name="connsiteY70" fmla="*/ 689317 h 1864367"/>
              <a:gd name="connsiteX71" fmla="*/ 7139035 w 7518863"/>
              <a:gd name="connsiteY71" fmla="*/ 450166 h 1864367"/>
              <a:gd name="connsiteX72" fmla="*/ 6864715 w 7518863"/>
              <a:gd name="connsiteY72" fmla="*/ 450166 h 1864367"/>
              <a:gd name="connsiteX73" fmla="*/ 6850647 w 7518863"/>
              <a:gd name="connsiteY73" fmla="*/ 393895 h 1864367"/>
              <a:gd name="connsiteX74" fmla="*/ 7089798 w 7518863"/>
              <a:gd name="connsiteY74" fmla="*/ 140677 h 1864367"/>
              <a:gd name="connsiteX75" fmla="*/ 7518863 w 7518863"/>
              <a:gd name="connsiteY75" fmla="*/ 0 h 1864367"/>
              <a:gd name="connsiteX0" fmla="*/ 274001 w 7518863"/>
              <a:gd name="connsiteY0" fmla="*/ 175846 h 1864367"/>
              <a:gd name="connsiteX1" fmla="*/ 217730 w 7518863"/>
              <a:gd name="connsiteY1" fmla="*/ 225083 h 1864367"/>
              <a:gd name="connsiteX2" fmla="*/ 189595 w 7518863"/>
              <a:gd name="connsiteY2" fmla="*/ 239151 h 1864367"/>
              <a:gd name="connsiteX3" fmla="*/ 224764 w 7518863"/>
              <a:gd name="connsiteY3" fmla="*/ 358726 h 1864367"/>
              <a:gd name="connsiteX4" fmla="*/ 295103 w 7518863"/>
              <a:gd name="connsiteY4" fmla="*/ 407963 h 1864367"/>
              <a:gd name="connsiteX5" fmla="*/ 281035 w 7518863"/>
              <a:gd name="connsiteY5" fmla="*/ 472978 h 1864367"/>
              <a:gd name="connsiteX6" fmla="*/ 175527 w 7518863"/>
              <a:gd name="connsiteY6" fmla="*/ 499403 h 1864367"/>
              <a:gd name="connsiteX7" fmla="*/ 112223 w 7518863"/>
              <a:gd name="connsiteY7" fmla="*/ 513471 h 1864367"/>
              <a:gd name="connsiteX8" fmla="*/ 13749 w 7518863"/>
              <a:gd name="connsiteY8" fmla="*/ 555674 h 1864367"/>
              <a:gd name="connsiteX9" fmla="*/ 6715 w 7518863"/>
              <a:gd name="connsiteY9" fmla="*/ 626012 h 1864367"/>
              <a:gd name="connsiteX10" fmla="*/ 70020 w 7518863"/>
              <a:gd name="connsiteY10" fmla="*/ 682283 h 1864367"/>
              <a:gd name="connsiteX11" fmla="*/ 231798 w 7518863"/>
              <a:gd name="connsiteY11" fmla="*/ 703384 h 1864367"/>
              <a:gd name="connsiteX12" fmla="*/ 288069 w 7518863"/>
              <a:gd name="connsiteY12" fmla="*/ 717452 h 1864367"/>
              <a:gd name="connsiteX13" fmla="*/ 583490 w 7518863"/>
              <a:gd name="connsiteY13" fmla="*/ 991772 h 1864367"/>
              <a:gd name="connsiteX14" fmla="*/ 583490 w 7518863"/>
              <a:gd name="connsiteY14" fmla="*/ 1062111 h 1864367"/>
              <a:gd name="connsiteX15" fmla="*/ 589764 w 7518863"/>
              <a:gd name="connsiteY15" fmla="*/ 1134730 h 1864367"/>
              <a:gd name="connsiteX16" fmla="*/ 660863 w 7518863"/>
              <a:gd name="connsiteY16" fmla="*/ 1174652 h 1864367"/>
              <a:gd name="connsiteX17" fmla="*/ 700975 w 7518863"/>
              <a:gd name="connsiteY17" fmla="*/ 1171801 h 1864367"/>
              <a:gd name="connsiteX18" fmla="*/ 793492 w 7518863"/>
              <a:gd name="connsiteY18" fmla="*/ 1041009 h 1864367"/>
              <a:gd name="connsiteX19" fmla="*/ 853375 w 7518863"/>
              <a:gd name="connsiteY19" fmla="*/ 1077065 h 1864367"/>
              <a:gd name="connsiteX20" fmla="*/ 921115 w 7518863"/>
              <a:gd name="connsiteY20" fmla="*/ 1090246 h 1864367"/>
              <a:gd name="connsiteX21" fmla="*/ 872385 w 7518863"/>
              <a:gd name="connsiteY21" fmla="*/ 1142398 h 1864367"/>
              <a:gd name="connsiteX22" fmla="*/ 927515 w 7518863"/>
              <a:gd name="connsiteY22" fmla="*/ 1159444 h 1864367"/>
              <a:gd name="connsiteX23" fmla="*/ 928149 w 7518863"/>
              <a:gd name="connsiteY23" fmla="*/ 1202788 h 1864367"/>
              <a:gd name="connsiteX24" fmla="*/ 1084034 w 7518863"/>
              <a:gd name="connsiteY24" fmla="*/ 1151205 h 1864367"/>
              <a:gd name="connsiteX25" fmla="*/ 1001656 w 7518863"/>
              <a:gd name="connsiteY25" fmla="*/ 1081184 h 1864367"/>
              <a:gd name="connsiteX26" fmla="*/ 1220022 w 7518863"/>
              <a:gd name="connsiteY26" fmla="*/ 1002355 h 1864367"/>
              <a:gd name="connsiteX27" fmla="*/ 1191126 w 7518863"/>
              <a:gd name="connsiteY27" fmla="*/ 1077065 h 1864367"/>
              <a:gd name="connsiteX28" fmla="*/ 1137580 w 7518863"/>
              <a:gd name="connsiteY28" fmla="*/ 1167682 h 1864367"/>
              <a:gd name="connsiteX29" fmla="*/ 1376413 w 7518863"/>
              <a:gd name="connsiteY29" fmla="*/ 1336431 h 1864367"/>
              <a:gd name="connsiteX30" fmla="*/ 1392383 w 7518863"/>
              <a:gd name="connsiteY30" fmla="*/ 1392701 h 1864367"/>
              <a:gd name="connsiteX31" fmla="*/ 1590661 w 7518863"/>
              <a:gd name="connsiteY31" fmla="*/ 1575455 h 1864367"/>
              <a:gd name="connsiteX32" fmla="*/ 1776329 w 7518863"/>
              <a:gd name="connsiteY32" fmla="*/ 1612969 h 1864367"/>
              <a:gd name="connsiteX33" fmla="*/ 1887223 w 7518863"/>
              <a:gd name="connsiteY33" fmla="*/ 1501314 h 1864367"/>
              <a:gd name="connsiteX34" fmla="*/ 1796607 w 7518863"/>
              <a:gd name="connsiteY34" fmla="*/ 1398341 h 1864367"/>
              <a:gd name="connsiteX35" fmla="*/ 1751109 w 7518863"/>
              <a:gd name="connsiteY35" fmla="*/ 1280160 h 1864367"/>
              <a:gd name="connsiteX36" fmla="*/ 1730514 w 7518863"/>
              <a:gd name="connsiteY36" fmla="*/ 1168126 h 1864367"/>
              <a:gd name="connsiteX37" fmla="*/ 1837796 w 7518863"/>
              <a:gd name="connsiteY37" fmla="*/ 1052352 h 1864367"/>
              <a:gd name="connsiteX38" fmla="*/ 1957245 w 7518863"/>
              <a:gd name="connsiteY38" fmla="*/ 1015282 h 1864367"/>
              <a:gd name="connsiteX39" fmla="*/ 2025429 w 7518863"/>
              <a:gd name="connsiteY39" fmla="*/ 1033975 h 1864367"/>
              <a:gd name="connsiteX40" fmla="*/ 1962124 w 7518863"/>
              <a:gd name="connsiteY40" fmla="*/ 1244991 h 1864367"/>
              <a:gd name="connsiteX41" fmla="*/ 2011361 w 7518863"/>
              <a:gd name="connsiteY41" fmla="*/ 1357532 h 1864367"/>
              <a:gd name="connsiteX42" fmla="*/ 2081700 w 7518863"/>
              <a:gd name="connsiteY42" fmla="*/ 1582615 h 1864367"/>
              <a:gd name="connsiteX43" fmla="*/ 2095767 w 7518863"/>
              <a:gd name="connsiteY43" fmla="*/ 1702191 h 1864367"/>
              <a:gd name="connsiteX44" fmla="*/ 2243478 w 7518863"/>
              <a:gd name="connsiteY44" fmla="*/ 1631852 h 1864367"/>
              <a:gd name="connsiteX45" fmla="*/ 2531866 w 7518863"/>
              <a:gd name="connsiteY45" fmla="*/ 1744394 h 1864367"/>
              <a:gd name="connsiteX46" fmla="*/ 2588137 w 7518863"/>
              <a:gd name="connsiteY46" fmla="*/ 1863969 h 1864367"/>
              <a:gd name="connsiteX47" fmla="*/ 2763983 w 7518863"/>
              <a:gd name="connsiteY47" fmla="*/ 1702191 h 1864367"/>
              <a:gd name="connsiteX48" fmla="*/ 2918727 w 7518863"/>
              <a:gd name="connsiteY48" fmla="*/ 1751428 h 1864367"/>
              <a:gd name="connsiteX49" fmla="*/ 3045337 w 7518863"/>
              <a:gd name="connsiteY49" fmla="*/ 1667021 h 1864367"/>
              <a:gd name="connsiteX50" fmla="*/ 3129743 w 7518863"/>
              <a:gd name="connsiteY50" fmla="*/ 1765495 h 1864367"/>
              <a:gd name="connsiteX51" fmla="*/ 3249318 w 7518863"/>
              <a:gd name="connsiteY51" fmla="*/ 1723292 h 1864367"/>
              <a:gd name="connsiteX52" fmla="*/ 3326690 w 7518863"/>
              <a:gd name="connsiteY52" fmla="*/ 1638886 h 1864367"/>
              <a:gd name="connsiteX53" fmla="*/ 3291521 w 7518863"/>
              <a:gd name="connsiteY53" fmla="*/ 1540412 h 1864367"/>
              <a:gd name="connsiteX54" fmla="*/ 3692450 w 7518863"/>
              <a:gd name="connsiteY54" fmla="*/ 1343464 h 1864367"/>
              <a:gd name="connsiteX55" fmla="*/ 3769823 w 7518863"/>
              <a:gd name="connsiteY55" fmla="*/ 1125415 h 1864367"/>
              <a:gd name="connsiteX56" fmla="*/ 4058210 w 7518863"/>
              <a:gd name="connsiteY56" fmla="*/ 893298 h 1864367"/>
              <a:gd name="connsiteX57" fmla="*/ 4543546 w 7518863"/>
              <a:gd name="connsiteY57" fmla="*/ 956603 h 1864367"/>
              <a:gd name="connsiteX58" fmla="*/ 4796764 w 7518863"/>
              <a:gd name="connsiteY58" fmla="*/ 886264 h 1864367"/>
              <a:gd name="connsiteX59" fmla="*/ 5464980 w 7518863"/>
              <a:gd name="connsiteY59" fmla="*/ 1041009 h 1864367"/>
              <a:gd name="connsiteX60" fmla="*/ 5844807 w 7518863"/>
              <a:gd name="connsiteY60" fmla="*/ 1118381 h 1864367"/>
              <a:gd name="connsiteX61" fmla="*/ 6126161 w 7518863"/>
              <a:gd name="connsiteY61" fmla="*/ 555674 h 1864367"/>
              <a:gd name="connsiteX62" fmla="*/ 6358278 w 7518863"/>
              <a:gd name="connsiteY62" fmla="*/ 780757 h 1864367"/>
              <a:gd name="connsiteX63" fmla="*/ 6604463 w 7518863"/>
              <a:gd name="connsiteY63" fmla="*/ 956603 h 1864367"/>
              <a:gd name="connsiteX64" fmla="*/ 6759207 w 7518863"/>
              <a:gd name="connsiteY64" fmla="*/ 942535 h 1864367"/>
              <a:gd name="connsiteX65" fmla="*/ 6709970 w 7518863"/>
              <a:gd name="connsiteY65" fmla="*/ 1125415 h 1864367"/>
              <a:gd name="connsiteX66" fmla="*/ 6548192 w 7518863"/>
              <a:gd name="connsiteY66" fmla="*/ 1174652 h 1864367"/>
              <a:gd name="connsiteX67" fmla="*/ 6555226 w 7518863"/>
              <a:gd name="connsiteY67" fmla="*/ 1308295 h 1864367"/>
              <a:gd name="connsiteX68" fmla="*/ 6548192 w 7518863"/>
              <a:gd name="connsiteY68" fmla="*/ 1357532 h 1864367"/>
              <a:gd name="connsiteX69" fmla="*/ 6801410 w 7518863"/>
              <a:gd name="connsiteY69" fmla="*/ 1244991 h 1864367"/>
              <a:gd name="connsiteX70" fmla="*/ 7132001 w 7518863"/>
              <a:gd name="connsiteY70" fmla="*/ 738554 h 1864367"/>
              <a:gd name="connsiteX71" fmla="*/ 7300814 w 7518863"/>
              <a:gd name="connsiteY71" fmla="*/ 689317 h 1864367"/>
              <a:gd name="connsiteX72" fmla="*/ 7139035 w 7518863"/>
              <a:gd name="connsiteY72" fmla="*/ 450166 h 1864367"/>
              <a:gd name="connsiteX73" fmla="*/ 6864715 w 7518863"/>
              <a:gd name="connsiteY73" fmla="*/ 450166 h 1864367"/>
              <a:gd name="connsiteX74" fmla="*/ 6850647 w 7518863"/>
              <a:gd name="connsiteY74" fmla="*/ 393895 h 1864367"/>
              <a:gd name="connsiteX75" fmla="*/ 7089798 w 7518863"/>
              <a:gd name="connsiteY75" fmla="*/ 140677 h 1864367"/>
              <a:gd name="connsiteX76" fmla="*/ 7518863 w 7518863"/>
              <a:gd name="connsiteY76" fmla="*/ 0 h 1864367"/>
              <a:gd name="connsiteX0" fmla="*/ 274001 w 7518863"/>
              <a:gd name="connsiteY0" fmla="*/ 175846 h 1864367"/>
              <a:gd name="connsiteX1" fmla="*/ 217730 w 7518863"/>
              <a:gd name="connsiteY1" fmla="*/ 225083 h 1864367"/>
              <a:gd name="connsiteX2" fmla="*/ 189595 w 7518863"/>
              <a:gd name="connsiteY2" fmla="*/ 239151 h 1864367"/>
              <a:gd name="connsiteX3" fmla="*/ 224764 w 7518863"/>
              <a:gd name="connsiteY3" fmla="*/ 358726 h 1864367"/>
              <a:gd name="connsiteX4" fmla="*/ 295103 w 7518863"/>
              <a:gd name="connsiteY4" fmla="*/ 407963 h 1864367"/>
              <a:gd name="connsiteX5" fmla="*/ 281035 w 7518863"/>
              <a:gd name="connsiteY5" fmla="*/ 472978 h 1864367"/>
              <a:gd name="connsiteX6" fmla="*/ 175527 w 7518863"/>
              <a:gd name="connsiteY6" fmla="*/ 499403 h 1864367"/>
              <a:gd name="connsiteX7" fmla="*/ 112223 w 7518863"/>
              <a:gd name="connsiteY7" fmla="*/ 513471 h 1864367"/>
              <a:gd name="connsiteX8" fmla="*/ 13749 w 7518863"/>
              <a:gd name="connsiteY8" fmla="*/ 555674 h 1864367"/>
              <a:gd name="connsiteX9" fmla="*/ 6715 w 7518863"/>
              <a:gd name="connsiteY9" fmla="*/ 626012 h 1864367"/>
              <a:gd name="connsiteX10" fmla="*/ 70020 w 7518863"/>
              <a:gd name="connsiteY10" fmla="*/ 682283 h 1864367"/>
              <a:gd name="connsiteX11" fmla="*/ 231798 w 7518863"/>
              <a:gd name="connsiteY11" fmla="*/ 703384 h 1864367"/>
              <a:gd name="connsiteX12" fmla="*/ 288069 w 7518863"/>
              <a:gd name="connsiteY12" fmla="*/ 717452 h 1864367"/>
              <a:gd name="connsiteX13" fmla="*/ 583490 w 7518863"/>
              <a:gd name="connsiteY13" fmla="*/ 991772 h 1864367"/>
              <a:gd name="connsiteX14" fmla="*/ 583490 w 7518863"/>
              <a:gd name="connsiteY14" fmla="*/ 1062111 h 1864367"/>
              <a:gd name="connsiteX15" fmla="*/ 589764 w 7518863"/>
              <a:gd name="connsiteY15" fmla="*/ 1134730 h 1864367"/>
              <a:gd name="connsiteX16" fmla="*/ 660863 w 7518863"/>
              <a:gd name="connsiteY16" fmla="*/ 1174652 h 1864367"/>
              <a:gd name="connsiteX17" fmla="*/ 700975 w 7518863"/>
              <a:gd name="connsiteY17" fmla="*/ 1171801 h 1864367"/>
              <a:gd name="connsiteX18" fmla="*/ 793492 w 7518863"/>
              <a:gd name="connsiteY18" fmla="*/ 1041009 h 1864367"/>
              <a:gd name="connsiteX19" fmla="*/ 853375 w 7518863"/>
              <a:gd name="connsiteY19" fmla="*/ 1077065 h 1864367"/>
              <a:gd name="connsiteX20" fmla="*/ 921115 w 7518863"/>
              <a:gd name="connsiteY20" fmla="*/ 1090246 h 1864367"/>
              <a:gd name="connsiteX21" fmla="*/ 872385 w 7518863"/>
              <a:gd name="connsiteY21" fmla="*/ 1142398 h 1864367"/>
              <a:gd name="connsiteX22" fmla="*/ 927515 w 7518863"/>
              <a:gd name="connsiteY22" fmla="*/ 1159444 h 1864367"/>
              <a:gd name="connsiteX23" fmla="*/ 928149 w 7518863"/>
              <a:gd name="connsiteY23" fmla="*/ 1202788 h 1864367"/>
              <a:gd name="connsiteX24" fmla="*/ 1084034 w 7518863"/>
              <a:gd name="connsiteY24" fmla="*/ 1151205 h 1864367"/>
              <a:gd name="connsiteX25" fmla="*/ 1001656 w 7518863"/>
              <a:gd name="connsiteY25" fmla="*/ 1081184 h 1864367"/>
              <a:gd name="connsiteX26" fmla="*/ 1220022 w 7518863"/>
              <a:gd name="connsiteY26" fmla="*/ 1002355 h 1864367"/>
              <a:gd name="connsiteX27" fmla="*/ 1191126 w 7518863"/>
              <a:gd name="connsiteY27" fmla="*/ 1077065 h 1864367"/>
              <a:gd name="connsiteX28" fmla="*/ 1137580 w 7518863"/>
              <a:gd name="connsiteY28" fmla="*/ 1167682 h 1864367"/>
              <a:gd name="connsiteX29" fmla="*/ 1376413 w 7518863"/>
              <a:gd name="connsiteY29" fmla="*/ 1336431 h 1864367"/>
              <a:gd name="connsiteX30" fmla="*/ 1392383 w 7518863"/>
              <a:gd name="connsiteY30" fmla="*/ 1392701 h 1864367"/>
              <a:gd name="connsiteX31" fmla="*/ 1590661 w 7518863"/>
              <a:gd name="connsiteY31" fmla="*/ 1575455 h 1864367"/>
              <a:gd name="connsiteX32" fmla="*/ 1776329 w 7518863"/>
              <a:gd name="connsiteY32" fmla="*/ 1612969 h 1864367"/>
              <a:gd name="connsiteX33" fmla="*/ 1887223 w 7518863"/>
              <a:gd name="connsiteY33" fmla="*/ 1501314 h 1864367"/>
              <a:gd name="connsiteX34" fmla="*/ 1796607 w 7518863"/>
              <a:gd name="connsiteY34" fmla="*/ 1398341 h 1864367"/>
              <a:gd name="connsiteX35" fmla="*/ 1751109 w 7518863"/>
              <a:gd name="connsiteY35" fmla="*/ 1280160 h 1864367"/>
              <a:gd name="connsiteX36" fmla="*/ 1730514 w 7518863"/>
              <a:gd name="connsiteY36" fmla="*/ 1168126 h 1864367"/>
              <a:gd name="connsiteX37" fmla="*/ 1837796 w 7518863"/>
              <a:gd name="connsiteY37" fmla="*/ 1052352 h 1864367"/>
              <a:gd name="connsiteX38" fmla="*/ 1957245 w 7518863"/>
              <a:gd name="connsiteY38" fmla="*/ 1015282 h 1864367"/>
              <a:gd name="connsiteX39" fmla="*/ 2025429 w 7518863"/>
              <a:gd name="connsiteY39" fmla="*/ 1033975 h 1864367"/>
              <a:gd name="connsiteX40" fmla="*/ 2039623 w 7518863"/>
              <a:gd name="connsiteY40" fmla="*/ 1089422 h 1864367"/>
              <a:gd name="connsiteX41" fmla="*/ 1962124 w 7518863"/>
              <a:gd name="connsiteY41" fmla="*/ 1244991 h 1864367"/>
              <a:gd name="connsiteX42" fmla="*/ 2011361 w 7518863"/>
              <a:gd name="connsiteY42" fmla="*/ 1357532 h 1864367"/>
              <a:gd name="connsiteX43" fmla="*/ 2081700 w 7518863"/>
              <a:gd name="connsiteY43" fmla="*/ 1582615 h 1864367"/>
              <a:gd name="connsiteX44" fmla="*/ 2095767 w 7518863"/>
              <a:gd name="connsiteY44" fmla="*/ 1702191 h 1864367"/>
              <a:gd name="connsiteX45" fmla="*/ 2243478 w 7518863"/>
              <a:gd name="connsiteY45" fmla="*/ 1631852 h 1864367"/>
              <a:gd name="connsiteX46" fmla="*/ 2531866 w 7518863"/>
              <a:gd name="connsiteY46" fmla="*/ 1744394 h 1864367"/>
              <a:gd name="connsiteX47" fmla="*/ 2588137 w 7518863"/>
              <a:gd name="connsiteY47" fmla="*/ 1863969 h 1864367"/>
              <a:gd name="connsiteX48" fmla="*/ 2763983 w 7518863"/>
              <a:gd name="connsiteY48" fmla="*/ 1702191 h 1864367"/>
              <a:gd name="connsiteX49" fmla="*/ 2918727 w 7518863"/>
              <a:gd name="connsiteY49" fmla="*/ 1751428 h 1864367"/>
              <a:gd name="connsiteX50" fmla="*/ 3045337 w 7518863"/>
              <a:gd name="connsiteY50" fmla="*/ 1667021 h 1864367"/>
              <a:gd name="connsiteX51" fmla="*/ 3129743 w 7518863"/>
              <a:gd name="connsiteY51" fmla="*/ 1765495 h 1864367"/>
              <a:gd name="connsiteX52" fmla="*/ 3249318 w 7518863"/>
              <a:gd name="connsiteY52" fmla="*/ 1723292 h 1864367"/>
              <a:gd name="connsiteX53" fmla="*/ 3326690 w 7518863"/>
              <a:gd name="connsiteY53" fmla="*/ 1638886 h 1864367"/>
              <a:gd name="connsiteX54" fmla="*/ 3291521 w 7518863"/>
              <a:gd name="connsiteY54" fmla="*/ 1540412 h 1864367"/>
              <a:gd name="connsiteX55" fmla="*/ 3692450 w 7518863"/>
              <a:gd name="connsiteY55" fmla="*/ 1343464 h 1864367"/>
              <a:gd name="connsiteX56" fmla="*/ 3769823 w 7518863"/>
              <a:gd name="connsiteY56" fmla="*/ 1125415 h 1864367"/>
              <a:gd name="connsiteX57" fmla="*/ 4058210 w 7518863"/>
              <a:gd name="connsiteY57" fmla="*/ 893298 h 1864367"/>
              <a:gd name="connsiteX58" fmla="*/ 4543546 w 7518863"/>
              <a:gd name="connsiteY58" fmla="*/ 956603 h 1864367"/>
              <a:gd name="connsiteX59" fmla="*/ 4796764 w 7518863"/>
              <a:gd name="connsiteY59" fmla="*/ 886264 h 1864367"/>
              <a:gd name="connsiteX60" fmla="*/ 5464980 w 7518863"/>
              <a:gd name="connsiteY60" fmla="*/ 1041009 h 1864367"/>
              <a:gd name="connsiteX61" fmla="*/ 5844807 w 7518863"/>
              <a:gd name="connsiteY61" fmla="*/ 1118381 h 1864367"/>
              <a:gd name="connsiteX62" fmla="*/ 6126161 w 7518863"/>
              <a:gd name="connsiteY62" fmla="*/ 555674 h 1864367"/>
              <a:gd name="connsiteX63" fmla="*/ 6358278 w 7518863"/>
              <a:gd name="connsiteY63" fmla="*/ 780757 h 1864367"/>
              <a:gd name="connsiteX64" fmla="*/ 6604463 w 7518863"/>
              <a:gd name="connsiteY64" fmla="*/ 956603 h 1864367"/>
              <a:gd name="connsiteX65" fmla="*/ 6759207 w 7518863"/>
              <a:gd name="connsiteY65" fmla="*/ 942535 h 1864367"/>
              <a:gd name="connsiteX66" fmla="*/ 6709970 w 7518863"/>
              <a:gd name="connsiteY66" fmla="*/ 1125415 h 1864367"/>
              <a:gd name="connsiteX67" fmla="*/ 6548192 w 7518863"/>
              <a:gd name="connsiteY67" fmla="*/ 1174652 h 1864367"/>
              <a:gd name="connsiteX68" fmla="*/ 6555226 w 7518863"/>
              <a:gd name="connsiteY68" fmla="*/ 1308295 h 1864367"/>
              <a:gd name="connsiteX69" fmla="*/ 6548192 w 7518863"/>
              <a:gd name="connsiteY69" fmla="*/ 1357532 h 1864367"/>
              <a:gd name="connsiteX70" fmla="*/ 6801410 w 7518863"/>
              <a:gd name="connsiteY70" fmla="*/ 1244991 h 1864367"/>
              <a:gd name="connsiteX71" fmla="*/ 7132001 w 7518863"/>
              <a:gd name="connsiteY71" fmla="*/ 738554 h 1864367"/>
              <a:gd name="connsiteX72" fmla="*/ 7300814 w 7518863"/>
              <a:gd name="connsiteY72" fmla="*/ 689317 h 1864367"/>
              <a:gd name="connsiteX73" fmla="*/ 7139035 w 7518863"/>
              <a:gd name="connsiteY73" fmla="*/ 450166 h 1864367"/>
              <a:gd name="connsiteX74" fmla="*/ 6864715 w 7518863"/>
              <a:gd name="connsiteY74" fmla="*/ 450166 h 1864367"/>
              <a:gd name="connsiteX75" fmla="*/ 6850647 w 7518863"/>
              <a:gd name="connsiteY75" fmla="*/ 393895 h 1864367"/>
              <a:gd name="connsiteX76" fmla="*/ 7089798 w 7518863"/>
              <a:gd name="connsiteY76" fmla="*/ 140677 h 1864367"/>
              <a:gd name="connsiteX77" fmla="*/ 7518863 w 7518863"/>
              <a:gd name="connsiteY77" fmla="*/ 0 h 1864367"/>
              <a:gd name="connsiteX0" fmla="*/ 274001 w 7518863"/>
              <a:gd name="connsiteY0" fmla="*/ 175846 h 1864367"/>
              <a:gd name="connsiteX1" fmla="*/ 217730 w 7518863"/>
              <a:gd name="connsiteY1" fmla="*/ 225083 h 1864367"/>
              <a:gd name="connsiteX2" fmla="*/ 189595 w 7518863"/>
              <a:gd name="connsiteY2" fmla="*/ 239151 h 1864367"/>
              <a:gd name="connsiteX3" fmla="*/ 224764 w 7518863"/>
              <a:gd name="connsiteY3" fmla="*/ 358726 h 1864367"/>
              <a:gd name="connsiteX4" fmla="*/ 295103 w 7518863"/>
              <a:gd name="connsiteY4" fmla="*/ 407963 h 1864367"/>
              <a:gd name="connsiteX5" fmla="*/ 281035 w 7518863"/>
              <a:gd name="connsiteY5" fmla="*/ 472978 h 1864367"/>
              <a:gd name="connsiteX6" fmla="*/ 175527 w 7518863"/>
              <a:gd name="connsiteY6" fmla="*/ 499403 h 1864367"/>
              <a:gd name="connsiteX7" fmla="*/ 112223 w 7518863"/>
              <a:gd name="connsiteY7" fmla="*/ 513471 h 1864367"/>
              <a:gd name="connsiteX8" fmla="*/ 13749 w 7518863"/>
              <a:gd name="connsiteY8" fmla="*/ 555674 h 1864367"/>
              <a:gd name="connsiteX9" fmla="*/ 6715 w 7518863"/>
              <a:gd name="connsiteY9" fmla="*/ 626012 h 1864367"/>
              <a:gd name="connsiteX10" fmla="*/ 70020 w 7518863"/>
              <a:gd name="connsiteY10" fmla="*/ 682283 h 1864367"/>
              <a:gd name="connsiteX11" fmla="*/ 231798 w 7518863"/>
              <a:gd name="connsiteY11" fmla="*/ 703384 h 1864367"/>
              <a:gd name="connsiteX12" fmla="*/ 288069 w 7518863"/>
              <a:gd name="connsiteY12" fmla="*/ 717452 h 1864367"/>
              <a:gd name="connsiteX13" fmla="*/ 583490 w 7518863"/>
              <a:gd name="connsiteY13" fmla="*/ 991772 h 1864367"/>
              <a:gd name="connsiteX14" fmla="*/ 583490 w 7518863"/>
              <a:gd name="connsiteY14" fmla="*/ 1062111 h 1864367"/>
              <a:gd name="connsiteX15" fmla="*/ 589764 w 7518863"/>
              <a:gd name="connsiteY15" fmla="*/ 1134730 h 1864367"/>
              <a:gd name="connsiteX16" fmla="*/ 660863 w 7518863"/>
              <a:gd name="connsiteY16" fmla="*/ 1174652 h 1864367"/>
              <a:gd name="connsiteX17" fmla="*/ 700975 w 7518863"/>
              <a:gd name="connsiteY17" fmla="*/ 1171801 h 1864367"/>
              <a:gd name="connsiteX18" fmla="*/ 793492 w 7518863"/>
              <a:gd name="connsiteY18" fmla="*/ 1041009 h 1864367"/>
              <a:gd name="connsiteX19" fmla="*/ 853375 w 7518863"/>
              <a:gd name="connsiteY19" fmla="*/ 1077065 h 1864367"/>
              <a:gd name="connsiteX20" fmla="*/ 921115 w 7518863"/>
              <a:gd name="connsiteY20" fmla="*/ 1090246 h 1864367"/>
              <a:gd name="connsiteX21" fmla="*/ 872385 w 7518863"/>
              <a:gd name="connsiteY21" fmla="*/ 1142398 h 1864367"/>
              <a:gd name="connsiteX22" fmla="*/ 927515 w 7518863"/>
              <a:gd name="connsiteY22" fmla="*/ 1159444 h 1864367"/>
              <a:gd name="connsiteX23" fmla="*/ 928149 w 7518863"/>
              <a:gd name="connsiteY23" fmla="*/ 1202788 h 1864367"/>
              <a:gd name="connsiteX24" fmla="*/ 1084034 w 7518863"/>
              <a:gd name="connsiteY24" fmla="*/ 1151205 h 1864367"/>
              <a:gd name="connsiteX25" fmla="*/ 1001656 w 7518863"/>
              <a:gd name="connsiteY25" fmla="*/ 1081184 h 1864367"/>
              <a:gd name="connsiteX26" fmla="*/ 1220022 w 7518863"/>
              <a:gd name="connsiteY26" fmla="*/ 1002355 h 1864367"/>
              <a:gd name="connsiteX27" fmla="*/ 1191126 w 7518863"/>
              <a:gd name="connsiteY27" fmla="*/ 1077065 h 1864367"/>
              <a:gd name="connsiteX28" fmla="*/ 1137580 w 7518863"/>
              <a:gd name="connsiteY28" fmla="*/ 1167682 h 1864367"/>
              <a:gd name="connsiteX29" fmla="*/ 1376413 w 7518863"/>
              <a:gd name="connsiteY29" fmla="*/ 1336431 h 1864367"/>
              <a:gd name="connsiteX30" fmla="*/ 1392383 w 7518863"/>
              <a:gd name="connsiteY30" fmla="*/ 1392701 h 1864367"/>
              <a:gd name="connsiteX31" fmla="*/ 1590661 w 7518863"/>
              <a:gd name="connsiteY31" fmla="*/ 1575455 h 1864367"/>
              <a:gd name="connsiteX32" fmla="*/ 1776329 w 7518863"/>
              <a:gd name="connsiteY32" fmla="*/ 1612969 h 1864367"/>
              <a:gd name="connsiteX33" fmla="*/ 1887223 w 7518863"/>
              <a:gd name="connsiteY33" fmla="*/ 1501314 h 1864367"/>
              <a:gd name="connsiteX34" fmla="*/ 1796607 w 7518863"/>
              <a:gd name="connsiteY34" fmla="*/ 1398341 h 1864367"/>
              <a:gd name="connsiteX35" fmla="*/ 1751109 w 7518863"/>
              <a:gd name="connsiteY35" fmla="*/ 1280160 h 1864367"/>
              <a:gd name="connsiteX36" fmla="*/ 1730514 w 7518863"/>
              <a:gd name="connsiteY36" fmla="*/ 1168126 h 1864367"/>
              <a:gd name="connsiteX37" fmla="*/ 1837796 w 7518863"/>
              <a:gd name="connsiteY37" fmla="*/ 1052352 h 1864367"/>
              <a:gd name="connsiteX38" fmla="*/ 1957245 w 7518863"/>
              <a:gd name="connsiteY38" fmla="*/ 1015282 h 1864367"/>
              <a:gd name="connsiteX39" fmla="*/ 2025429 w 7518863"/>
              <a:gd name="connsiteY39" fmla="*/ 1033975 h 1864367"/>
              <a:gd name="connsiteX40" fmla="*/ 2039623 w 7518863"/>
              <a:gd name="connsiteY40" fmla="*/ 1089422 h 1864367"/>
              <a:gd name="connsiteX41" fmla="*/ 1944888 w 7518863"/>
              <a:gd name="connsiteY41" fmla="*/ 1163563 h 1864367"/>
              <a:gd name="connsiteX42" fmla="*/ 1962124 w 7518863"/>
              <a:gd name="connsiteY42" fmla="*/ 1244991 h 1864367"/>
              <a:gd name="connsiteX43" fmla="*/ 2011361 w 7518863"/>
              <a:gd name="connsiteY43" fmla="*/ 1357532 h 1864367"/>
              <a:gd name="connsiteX44" fmla="*/ 2081700 w 7518863"/>
              <a:gd name="connsiteY44" fmla="*/ 1582615 h 1864367"/>
              <a:gd name="connsiteX45" fmla="*/ 2095767 w 7518863"/>
              <a:gd name="connsiteY45" fmla="*/ 1702191 h 1864367"/>
              <a:gd name="connsiteX46" fmla="*/ 2243478 w 7518863"/>
              <a:gd name="connsiteY46" fmla="*/ 1631852 h 1864367"/>
              <a:gd name="connsiteX47" fmla="*/ 2531866 w 7518863"/>
              <a:gd name="connsiteY47" fmla="*/ 1744394 h 1864367"/>
              <a:gd name="connsiteX48" fmla="*/ 2588137 w 7518863"/>
              <a:gd name="connsiteY48" fmla="*/ 1863969 h 1864367"/>
              <a:gd name="connsiteX49" fmla="*/ 2763983 w 7518863"/>
              <a:gd name="connsiteY49" fmla="*/ 1702191 h 1864367"/>
              <a:gd name="connsiteX50" fmla="*/ 2918727 w 7518863"/>
              <a:gd name="connsiteY50" fmla="*/ 1751428 h 1864367"/>
              <a:gd name="connsiteX51" fmla="*/ 3045337 w 7518863"/>
              <a:gd name="connsiteY51" fmla="*/ 1667021 h 1864367"/>
              <a:gd name="connsiteX52" fmla="*/ 3129743 w 7518863"/>
              <a:gd name="connsiteY52" fmla="*/ 1765495 h 1864367"/>
              <a:gd name="connsiteX53" fmla="*/ 3249318 w 7518863"/>
              <a:gd name="connsiteY53" fmla="*/ 1723292 h 1864367"/>
              <a:gd name="connsiteX54" fmla="*/ 3326690 w 7518863"/>
              <a:gd name="connsiteY54" fmla="*/ 1638886 h 1864367"/>
              <a:gd name="connsiteX55" fmla="*/ 3291521 w 7518863"/>
              <a:gd name="connsiteY55" fmla="*/ 1540412 h 1864367"/>
              <a:gd name="connsiteX56" fmla="*/ 3692450 w 7518863"/>
              <a:gd name="connsiteY56" fmla="*/ 1343464 h 1864367"/>
              <a:gd name="connsiteX57" fmla="*/ 3769823 w 7518863"/>
              <a:gd name="connsiteY57" fmla="*/ 1125415 h 1864367"/>
              <a:gd name="connsiteX58" fmla="*/ 4058210 w 7518863"/>
              <a:gd name="connsiteY58" fmla="*/ 893298 h 1864367"/>
              <a:gd name="connsiteX59" fmla="*/ 4543546 w 7518863"/>
              <a:gd name="connsiteY59" fmla="*/ 956603 h 1864367"/>
              <a:gd name="connsiteX60" fmla="*/ 4796764 w 7518863"/>
              <a:gd name="connsiteY60" fmla="*/ 886264 h 1864367"/>
              <a:gd name="connsiteX61" fmla="*/ 5464980 w 7518863"/>
              <a:gd name="connsiteY61" fmla="*/ 1041009 h 1864367"/>
              <a:gd name="connsiteX62" fmla="*/ 5844807 w 7518863"/>
              <a:gd name="connsiteY62" fmla="*/ 1118381 h 1864367"/>
              <a:gd name="connsiteX63" fmla="*/ 6126161 w 7518863"/>
              <a:gd name="connsiteY63" fmla="*/ 555674 h 1864367"/>
              <a:gd name="connsiteX64" fmla="*/ 6358278 w 7518863"/>
              <a:gd name="connsiteY64" fmla="*/ 780757 h 1864367"/>
              <a:gd name="connsiteX65" fmla="*/ 6604463 w 7518863"/>
              <a:gd name="connsiteY65" fmla="*/ 956603 h 1864367"/>
              <a:gd name="connsiteX66" fmla="*/ 6759207 w 7518863"/>
              <a:gd name="connsiteY66" fmla="*/ 942535 h 1864367"/>
              <a:gd name="connsiteX67" fmla="*/ 6709970 w 7518863"/>
              <a:gd name="connsiteY67" fmla="*/ 1125415 h 1864367"/>
              <a:gd name="connsiteX68" fmla="*/ 6548192 w 7518863"/>
              <a:gd name="connsiteY68" fmla="*/ 1174652 h 1864367"/>
              <a:gd name="connsiteX69" fmla="*/ 6555226 w 7518863"/>
              <a:gd name="connsiteY69" fmla="*/ 1308295 h 1864367"/>
              <a:gd name="connsiteX70" fmla="*/ 6548192 w 7518863"/>
              <a:gd name="connsiteY70" fmla="*/ 1357532 h 1864367"/>
              <a:gd name="connsiteX71" fmla="*/ 6801410 w 7518863"/>
              <a:gd name="connsiteY71" fmla="*/ 1244991 h 1864367"/>
              <a:gd name="connsiteX72" fmla="*/ 7132001 w 7518863"/>
              <a:gd name="connsiteY72" fmla="*/ 738554 h 1864367"/>
              <a:gd name="connsiteX73" fmla="*/ 7300814 w 7518863"/>
              <a:gd name="connsiteY73" fmla="*/ 689317 h 1864367"/>
              <a:gd name="connsiteX74" fmla="*/ 7139035 w 7518863"/>
              <a:gd name="connsiteY74" fmla="*/ 450166 h 1864367"/>
              <a:gd name="connsiteX75" fmla="*/ 6864715 w 7518863"/>
              <a:gd name="connsiteY75" fmla="*/ 450166 h 1864367"/>
              <a:gd name="connsiteX76" fmla="*/ 6850647 w 7518863"/>
              <a:gd name="connsiteY76" fmla="*/ 393895 h 1864367"/>
              <a:gd name="connsiteX77" fmla="*/ 7089798 w 7518863"/>
              <a:gd name="connsiteY77" fmla="*/ 140677 h 1864367"/>
              <a:gd name="connsiteX78" fmla="*/ 7518863 w 7518863"/>
              <a:gd name="connsiteY78" fmla="*/ 0 h 1864367"/>
              <a:gd name="connsiteX0" fmla="*/ 274001 w 7518863"/>
              <a:gd name="connsiteY0" fmla="*/ 175846 h 1864367"/>
              <a:gd name="connsiteX1" fmla="*/ 217730 w 7518863"/>
              <a:gd name="connsiteY1" fmla="*/ 225083 h 1864367"/>
              <a:gd name="connsiteX2" fmla="*/ 189595 w 7518863"/>
              <a:gd name="connsiteY2" fmla="*/ 239151 h 1864367"/>
              <a:gd name="connsiteX3" fmla="*/ 224764 w 7518863"/>
              <a:gd name="connsiteY3" fmla="*/ 358726 h 1864367"/>
              <a:gd name="connsiteX4" fmla="*/ 295103 w 7518863"/>
              <a:gd name="connsiteY4" fmla="*/ 407963 h 1864367"/>
              <a:gd name="connsiteX5" fmla="*/ 281035 w 7518863"/>
              <a:gd name="connsiteY5" fmla="*/ 472978 h 1864367"/>
              <a:gd name="connsiteX6" fmla="*/ 175527 w 7518863"/>
              <a:gd name="connsiteY6" fmla="*/ 499403 h 1864367"/>
              <a:gd name="connsiteX7" fmla="*/ 112223 w 7518863"/>
              <a:gd name="connsiteY7" fmla="*/ 513471 h 1864367"/>
              <a:gd name="connsiteX8" fmla="*/ 13749 w 7518863"/>
              <a:gd name="connsiteY8" fmla="*/ 555674 h 1864367"/>
              <a:gd name="connsiteX9" fmla="*/ 6715 w 7518863"/>
              <a:gd name="connsiteY9" fmla="*/ 626012 h 1864367"/>
              <a:gd name="connsiteX10" fmla="*/ 70020 w 7518863"/>
              <a:gd name="connsiteY10" fmla="*/ 682283 h 1864367"/>
              <a:gd name="connsiteX11" fmla="*/ 231798 w 7518863"/>
              <a:gd name="connsiteY11" fmla="*/ 703384 h 1864367"/>
              <a:gd name="connsiteX12" fmla="*/ 288069 w 7518863"/>
              <a:gd name="connsiteY12" fmla="*/ 717452 h 1864367"/>
              <a:gd name="connsiteX13" fmla="*/ 583490 w 7518863"/>
              <a:gd name="connsiteY13" fmla="*/ 991772 h 1864367"/>
              <a:gd name="connsiteX14" fmla="*/ 583490 w 7518863"/>
              <a:gd name="connsiteY14" fmla="*/ 1062111 h 1864367"/>
              <a:gd name="connsiteX15" fmla="*/ 589764 w 7518863"/>
              <a:gd name="connsiteY15" fmla="*/ 1134730 h 1864367"/>
              <a:gd name="connsiteX16" fmla="*/ 660863 w 7518863"/>
              <a:gd name="connsiteY16" fmla="*/ 1174652 h 1864367"/>
              <a:gd name="connsiteX17" fmla="*/ 700975 w 7518863"/>
              <a:gd name="connsiteY17" fmla="*/ 1171801 h 1864367"/>
              <a:gd name="connsiteX18" fmla="*/ 793492 w 7518863"/>
              <a:gd name="connsiteY18" fmla="*/ 1041009 h 1864367"/>
              <a:gd name="connsiteX19" fmla="*/ 853375 w 7518863"/>
              <a:gd name="connsiteY19" fmla="*/ 1077065 h 1864367"/>
              <a:gd name="connsiteX20" fmla="*/ 921115 w 7518863"/>
              <a:gd name="connsiteY20" fmla="*/ 1090246 h 1864367"/>
              <a:gd name="connsiteX21" fmla="*/ 872385 w 7518863"/>
              <a:gd name="connsiteY21" fmla="*/ 1142398 h 1864367"/>
              <a:gd name="connsiteX22" fmla="*/ 927515 w 7518863"/>
              <a:gd name="connsiteY22" fmla="*/ 1159444 h 1864367"/>
              <a:gd name="connsiteX23" fmla="*/ 928149 w 7518863"/>
              <a:gd name="connsiteY23" fmla="*/ 1202788 h 1864367"/>
              <a:gd name="connsiteX24" fmla="*/ 1084034 w 7518863"/>
              <a:gd name="connsiteY24" fmla="*/ 1151205 h 1864367"/>
              <a:gd name="connsiteX25" fmla="*/ 1001656 w 7518863"/>
              <a:gd name="connsiteY25" fmla="*/ 1081184 h 1864367"/>
              <a:gd name="connsiteX26" fmla="*/ 1220022 w 7518863"/>
              <a:gd name="connsiteY26" fmla="*/ 1002355 h 1864367"/>
              <a:gd name="connsiteX27" fmla="*/ 1191126 w 7518863"/>
              <a:gd name="connsiteY27" fmla="*/ 1077065 h 1864367"/>
              <a:gd name="connsiteX28" fmla="*/ 1137580 w 7518863"/>
              <a:gd name="connsiteY28" fmla="*/ 1167682 h 1864367"/>
              <a:gd name="connsiteX29" fmla="*/ 1376413 w 7518863"/>
              <a:gd name="connsiteY29" fmla="*/ 1336431 h 1864367"/>
              <a:gd name="connsiteX30" fmla="*/ 1392383 w 7518863"/>
              <a:gd name="connsiteY30" fmla="*/ 1392701 h 1864367"/>
              <a:gd name="connsiteX31" fmla="*/ 1590661 w 7518863"/>
              <a:gd name="connsiteY31" fmla="*/ 1575455 h 1864367"/>
              <a:gd name="connsiteX32" fmla="*/ 1776329 w 7518863"/>
              <a:gd name="connsiteY32" fmla="*/ 1612969 h 1864367"/>
              <a:gd name="connsiteX33" fmla="*/ 1887223 w 7518863"/>
              <a:gd name="connsiteY33" fmla="*/ 1501314 h 1864367"/>
              <a:gd name="connsiteX34" fmla="*/ 1796607 w 7518863"/>
              <a:gd name="connsiteY34" fmla="*/ 1398341 h 1864367"/>
              <a:gd name="connsiteX35" fmla="*/ 1751109 w 7518863"/>
              <a:gd name="connsiteY35" fmla="*/ 1280160 h 1864367"/>
              <a:gd name="connsiteX36" fmla="*/ 1730514 w 7518863"/>
              <a:gd name="connsiteY36" fmla="*/ 1168126 h 1864367"/>
              <a:gd name="connsiteX37" fmla="*/ 1837796 w 7518863"/>
              <a:gd name="connsiteY37" fmla="*/ 1052352 h 1864367"/>
              <a:gd name="connsiteX38" fmla="*/ 1957245 w 7518863"/>
              <a:gd name="connsiteY38" fmla="*/ 1015282 h 1864367"/>
              <a:gd name="connsiteX39" fmla="*/ 2025429 w 7518863"/>
              <a:gd name="connsiteY39" fmla="*/ 1033975 h 1864367"/>
              <a:gd name="connsiteX40" fmla="*/ 2039623 w 7518863"/>
              <a:gd name="connsiteY40" fmla="*/ 1089422 h 1864367"/>
              <a:gd name="connsiteX41" fmla="*/ 1903699 w 7518863"/>
              <a:gd name="connsiteY41" fmla="*/ 1163563 h 1864367"/>
              <a:gd name="connsiteX42" fmla="*/ 1962124 w 7518863"/>
              <a:gd name="connsiteY42" fmla="*/ 1244991 h 1864367"/>
              <a:gd name="connsiteX43" fmla="*/ 2011361 w 7518863"/>
              <a:gd name="connsiteY43" fmla="*/ 1357532 h 1864367"/>
              <a:gd name="connsiteX44" fmla="*/ 2081700 w 7518863"/>
              <a:gd name="connsiteY44" fmla="*/ 1582615 h 1864367"/>
              <a:gd name="connsiteX45" fmla="*/ 2095767 w 7518863"/>
              <a:gd name="connsiteY45" fmla="*/ 1702191 h 1864367"/>
              <a:gd name="connsiteX46" fmla="*/ 2243478 w 7518863"/>
              <a:gd name="connsiteY46" fmla="*/ 1631852 h 1864367"/>
              <a:gd name="connsiteX47" fmla="*/ 2531866 w 7518863"/>
              <a:gd name="connsiteY47" fmla="*/ 1744394 h 1864367"/>
              <a:gd name="connsiteX48" fmla="*/ 2588137 w 7518863"/>
              <a:gd name="connsiteY48" fmla="*/ 1863969 h 1864367"/>
              <a:gd name="connsiteX49" fmla="*/ 2763983 w 7518863"/>
              <a:gd name="connsiteY49" fmla="*/ 1702191 h 1864367"/>
              <a:gd name="connsiteX50" fmla="*/ 2918727 w 7518863"/>
              <a:gd name="connsiteY50" fmla="*/ 1751428 h 1864367"/>
              <a:gd name="connsiteX51" fmla="*/ 3045337 w 7518863"/>
              <a:gd name="connsiteY51" fmla="*/ 1667021 h 1864367"/>
              <a:gd name="connsiteX52" fmla="*/ 3129743 w 7518863"/>
              <a:gd name="connsiteY52" fmla="*/ 1765495 h 1864367"/>
              <a:gd name="connsiteX53" fmla="*/ 3249318 w 7518863"/>
              <a:gd name="connsiteY53" fmla="*/ 1723292 h 1864367"/>
              <a:gd name="connsiteX54" fmla="*/ 3326690 w 7518863"/>
              <a:gd name="connsiteY54" fmla="*/ 1638886 h 1864367"/>
              <a:gd name="connsiteX55" fmla="*/ 3291521 w 7518863"/>
              <a:gd name="connsiteY55" fmla="*/ 1540412 h 1864367"/>
              <a:gd name="connsiteX56" fmla="*/ 3692450 w 7518863"/>
              <a:gd name="connsiteY56" fmla="*/ 1343464 h 1864367"/>
              <a:gd name="connsiteX57" fmla="*/ 3769823 w 7518863"/>
              <a:gd name="connsiteY57" fmla="*/ 1125415 h 1864367"/>
              <a:gd name="connsiteX58" fmla="*/ 4058210 w 7518863"/>
              <a:gd name="connsiteY58" fmla="*/ 893298 h 1864367"/>
              <a:gd name="connsiteX59" fmla="*/ 4543546 w 7518863"/>
              <a:gd name="connsiteY59" fmla="*/ 956603 h 1864367"/>
              <a:gd name="connsiteX60" fmla="*/ 4796764 w 7518863"/>
              <a:gd name="connsiteY60" fmla="*/ 886264 h 1864367"/>
              <a:gd name="connsiteX61" fmla="*/ 5464980 w 7518863"/>
              <a:gd name="connsiteY61" fmla="*/ 1041009 h 1864367"/>
              <a:gd name="connsiteX62" fmla="*/ 5844807 w 7518863"/>
              <a:gd name="connsiteY62" fmla="*/ 1118381 h 1864367"/>
              <a:gd name="connsiteX63" fmla="*/ 6126161 w 7518863"/>
              <a:gd name="connsiteY63" fmla="*/ 555674 h 1864367"/>
              <a:gd name="connsiteX64" fmla="*/ 6358278 w 7518863"/>
              <a:gd name="connsiteY64" fmla="*/ 780757 h 1864367"/>
              <a:gd name="connsiteX65" fmla="*/ 6604463 w 7518863"/>
              <a:gd name="connsiteY65" fmla="*/ 956603 h 1864367"/>
              <a:gd name="connsiteX66" fmla="*/ 6759207 w 7518863"/>
              <a:gd name="connsiteY66" fmla="*/ 942535 h 1864367"/>
              <a:gd name="connsiteX67" fmla="*/ 6709970 w 7518863"/>
              <a:gd name="connsiteY67" fmla="*/ 1125415 h 1864367"/>
              <a:gd name="connsiteX68" fmla="*/ 6548192 w 7518863"/>
              <a:gd name="connsiteY68" fmla="*/ 1174652 h 1864367"/>
              <a:gd name="connsiteX69" fmla="*/ 6555226 w 7518863"/>
              <a:gd name="connsiteY69" fmla="*/ 1308295 h 1864367"/>
              <a:gd name="connsiteX70" fmla="*/ 6548192 w 7518863"/>
              <a:gd name="connsiteY70" fmla="*/ 1357532 h 1864367"/>
              <a:gd name="connsiteX71" fmla="*/ 6801410 w 7518863"/>
              <a:gd name="connsiteY71" fmla="*/ 1244991 h 1864367"/>
              <a:gd name="connsiteX72" fmla="*/ 7132001 w 7518863"/>
              <a:gd name="connsiteY72" fmla="*/ 738554 h 1864367"/>
              <a:gd name="connsiteX73" fmla="*/ 7300814 w 7518863"/>
              <a:gd name="connsiteY73" fmla="*/ 689317 h 1864367"/>
              <a:gd name="connsiteX74" fmla="*/ 7139035 w 7518863"/>
              <a:gd name="connsiteY74" fmla="*/ 450166 h 1864367"/>
              <a:gd name="connsiteX75" fmla="*/ 6864715 w 7518863"/>
              <a:gd name="connsiteY75" fmla="*/ 450166 h 1864367"/>
              <a:gd name="connsiteX76" fmla="*/ 6850647 w 7518863"/>
              <a:gd name="connsiteY76" fmla="*/ 393895 h 1864367"/>
              <a:gd name="connsiteX77" fmla="*/ 7089798 w 7518863"/>
              <a:gd name="connsiteY77" fmla="*/ 140677 h 1864367"/>
              <a:gd name="connsiteX78" fmla="*/ 7518863 w 7518863"/>
              <a:gd name="connsiteY78" fmla="*/ 0 h 1864367"/>
              <a:gd name="connsiteX0" fmla="*/ 274001 w 7518863"/>
              <a:gd name="connsiteY0" fmla="*/ 175846 h 1864367"/>
              <a:gd name="connsiteX1" fmla="*/ 217730 w 7518863"/>
              <a:gd name="connsiteY1" fmla="*/ 225083 h 1864367"/>
              <a:gd name="connsiteX2" fmla="*/ 189595 w 7518863"/>
              <a:gd name="connsiteY2" fmla="*/ 239151 h 1864367"/>
              <a:gd name="connsiteX3" fmla="*/ 224764 w 7518863"/>
              <a:gd name="connsiteY3" fmla="*/ 358726 h 1864367"/>
              <a:gd name="connsiteX4" fmla="*/ 295103 w 7518863"/>
              <a:gd name="connsiteY4" fmla="*/ 407963 h 1864367"/>
              <a:gd name="connsiteX5" fmla="*/ 281035 w 7518863"/>
              <a:gd name="connsiteY5" fmla="*/ 472978 h 1864367"/>
              <a:gd name="connsiteX6" fmla="*/ 175527 w 7518863"/>
              <a:gd name="connsiteY6" fmla="*/ 499403 h 1864367"/>
              <a:gd name="connsiteX7" fmla="*/ 112223 w 7518863"/>
              <a:gd name="connsiteY7" fmla="*/ 513471 h 1864367"/>
              <a:gd name="connsiteX8" fmla="*/ 13749 w 7518863"/>
              <a:gd name="connsiteY8" fmla="*/ 555674 h 1864367"/>
              <a:gd name="connsiteX9" fmla="*/ 6715 w 7518863"/>
              <a:gd name="connsiteY9" fmla="*/ 626012 h 1864367"/>
              <a:gd name="connsiteX10" fmla="*/ 70020 w 7518863"/>
              <a:gd name="connsiteY10" fmla="*/ 682283 h 1864367"/>
              <a:gd name="connsiteX11" fmla="*/ 231798 w 7518863"/>
              <a:gd name="connsiteY11" fmla="*/ 703384 h 1864367"/>
              <a:gd name="connsiteX12" fmla="*/ 288069 w 7518863"/>
              <a:gd name="connsiteY12" fmla="*/ 717452 h 1864367"/>
              <a:gd name="connsiteX13" fmla="*/ 583490 w 7518863"/>
              <a:gd name="connsiteY13" fmla="*/ 991772 h 1864367"/>
              <a:gd name="connsiteX14" fmla="*/ 583490 w 7518863"/>
              <a:gd name="connsiteY14" fmla="*/ 1062111 h 1864367"/>
              <a:gd name="connsiteX15" fmla="*/ 589764 w 7518863"/>
              <a:gd name="connsiteY15" fmla="*/ 1134730 h 1864367"/>
              <a:gd name="connsiteX16" fmla="*/ 660863 w 7518863"/>
              <a:gd name="connsiteY16" fmla="*/ 1174652 h 1864367"/>
              <a:gd name="connsiteX17" fmla="*/ 700975 w 7518863"/>
              <a:gd name="connsiteY17" fmla="*/ 1171801 h 1864367"/>
              <a:gd name="connsiteX18" fmla="*/ 793492 w 7518863"/>
              <a:gd name="connsiteY18" fmla="*/ 1041009 h 1864367"/>
              <a:gd name="connsiteX19" fmla="*/ 853375 w 7518863"/>
              <a:gd name="connsiteY19" fmla="*/ 1077065 h 1864367"/>
              <a:gd name="connsiteX20" fmla="*/ 921115 w 7518863"/>
              <a:gd name="connsiteY20" fmla="*/ 1090246 h 1864367"/>
              <a:gd name="connsiteX21" fmla="*/ 872385 w 7518863"/>
              <a:gd name="connsiteY21" fmla="*/ 1142398 h 1864367"/>
              <a:gd name="connsiteX22" fmla="*/ 927515 w 7518863"/>
              <a:gd name="connsiteY22" fmla="*/ 1159444 h 1864367"/>
              <a:gd name="connsiteX23" fmla="*/ 928149 w 7518863"/>
              <a:gd name="connsiteY23" fmla="*/ 1202788 h 1864367"/>
              <a:gd name="connsiteX24" fmla="*/ 1084034 w 7518863"/>
              <a:gd name="connsiteY24" fmla="*/ 1151205 h 1864367"/>
              <a:gd name="connsiteX25" fmla="*/ 1001656 w 7518863"/>
              <a:gd name="connsiteY25" fmla="*/ 1081184 h 1864367"/>
              <a:gd name="connsiteX26" fmla="*/ 1220022 w 7518863"/>
              <a:gd name="connsiteY26" fmla="*/ 1002355 h 1864367"/>
              <a:gd name="connsiteX27" fmla="*/ 1191126 w 7518863"/>
              <a:gd name="connsiteY27" fmla="*/ 1077065 h 1864367"/>
              <a:gd name="connsiteX28" fmla="*/ 1137580 w 7518863"/>
              <a:gd name="connsiteY28" fmla="*/ 1167682 h 1864367"/>
              <a:gd name="connsiteX29" fmla="*/ 1376413 w 7518863"/>
              <a:gd name="connsiteY29" fmla="*/ 1336431 h 1864367"/>
              <a:gd name="connsiteX30" fmla="*/ 1392383 w 7518863"/>
              <a:gd name="connsiteY30" fmla="*/ 1392701 h 1864367"/>
              <a:gd name="connsiteX31" fmla="*/ 1590661 w 7518863"/>
              <a:gd name="connsiteY31" fmla="*/ 1575455 h 1864367"/>
              <a:gd name="connsiteX32" fmla="*/ 1776329 w 7518863"/>
              <a:gd name="connsiteY32" fmla="*/ 1612969 h 1864367"/>
              <a:gd name="connsiteX33" fmla="*/ 1887223 w 7518863"/>
              <a:gd name="connsiteY33" fmla="*/ 1501314 h 1864367"/>
              <a:gd name="connsiteX34" fmla="*/ 1796607 w 7518863"/>
              <a:gd name="connsiteY34" fmla="*/ 1398341 h 1864367"/>
              <a:gd name="connsiteX35" fmla="*/ 1751109 w 7518863"/>
              <a:gd name="connsiteY35" fmla="*/ 1280160 h 1864367"/>
              <a:gd name="connsiteX36" fmla="*/ 1730514 w 7518863"/>
              <a:gd name="connsiteY36" fmla="*/ 1168126 h 1864367"/>
              <a:gd name="connsiteX37" fmla="*/ 1837796 w 7518863"/>
              <a:gd name="connsiteY37" fmla="*/ 1052352 h 1864367"/>
              <a:gd name="connsiteX38" fmla="*/ 1957245 w 7518863"/>
              <a:gd name="connsiteY38" fmla="*/ 1015282 h 1864367"/>
              <a:gd name="connsiteX39" fmla="*/ 2025429 w 7518863"/>
              <a:gd name="connsiteY39" fmla="*/ 1033975 h 1864367"/>
              <a:gd name="connsiteX40" fmla="*/ 2039623 w 7518863"/>
              <a:gd name="connsiteY40" fmla="*/ 1089422 h 1864367"/>
              <a:gd name="connsiteX41" fmla="*/ 1903699 w 7518863"/>
              <a:gd name="connsiteY41" fmla="*/ 1163563 h 1864367"/>
              <a:gd name="connsiteX42" fmla="*/ 1920935 w 7518863"/>
              <a:gd name="connsiteY42" fmla="*/ 1261467 h 1864367"/>
              <a:gd name="connsiteX43" fmla="*/ 2011361 w 7518863"/>
              <a:gd name="connsiteY43" fmla="*/ 1357532 h 1864367"/>
              <a:gd name="connsiteX44" fmla="*/ 2081700 w 7518863"/>
              <a:gd name="connsiteY44" fmla="*/ 1582615 h 1864367"/>
              <a:gd name="connsiteX45" fmla="*/ 2095767 w 7518863"/>
              <a:gd name="connsiteY45" fmla="*/ 1702191 h 1864367"/>
              <a:gd name="connsiteX46" fmla="*/ 2243478 w 7518863"/>
              <a:gd name="connsiteY46" fmla="*/ 1631852 h 1864367"/>
              <a:gd name="connsiteX47" fmla="*/ 2531866 w 7518863"/>
              <a:gd name="connsiteY47" fmla="*/ 1744394 h 1864367"/>
              <a:gd name="connsiteX48" fmla="*/ 2588137 w 7518863"/>
              <a:gd name="connsiteY48" fmla="*/ 1863969 h 1864367"/>
              <a:gd name="connsiteX49" fmla="*/ 2763983 w 7518863"/>
              <a:gd name="connsiteY49" fmla="*/ 1702191 h 1864367"/>
              <a:gd name="connsiteX50" fmla="*/ 2918727 w 7518863"/>
              <a:gd name="connsiteY50" fmla="*/ 1751428 h 1864367"/>
              <a:gd name="connsiteX51" fmla="*/ 3045337 w 7518863"/>
              <a:gd name="connsiteY51" fmla="*/ 1667021 h 1864367"/>
              <a:gd name="connsiteX52" fmla="*/ 3129743 w 7518863"/>
              <a:gd name="connsiteY52" fmla="*/ 1765495 h 1864367"/>
              <a:gd name="connsiteX53" fmla="*/ 3249318 w 7518863"/>
              <a:gd name="connsiteY53" fmla="*/ 1723292 h 1864367"/>
              <a:gd name="connsiteX54" fmla="*/ 3326690 w 7518863"/>
              <a:gd name="connsiteY54" fmla="*/ 1638886 h 1864367"/>
              <a:gd name="connsiteX55" fmla="*/ 3291521 w 7518863"/>
              <a:gd name="connsiteY55" fmla="*/ 1540412 h 1864367"/>
              <a:gd name="connsiteX56" fmla="*/ 3692450 w 7518863"/>
              <a:gd name="connsiteY56" fmla="*/ 1343464 h 1864367"/>
              <a:gd name="connsiteX57" fmla="*/ 3769823 w 7518863"/>
              <a:gd name="connsiteY57" fmla="*/ 1125415 h 1864367"/>
              <a:gd name="connsiteX58" fmla="*/ 4058210 w 7518863"/>
              <a:gd name="connsiteY58" fmla="*/ 893298 h 1864367"/>
              <a:gd name="connsiteX59" fmla="*/ 4543546 w 7518863"/>
              <a:gd name="connsiteY59" fmla="*/ 956603 h 1864367"/>
              <a:gd name="connsiteX60" fmla="*/ 4796764 w 7518863"/>
              <a:gd name="connsiteY60" fmla="*/ 886264 h 1864367"/>
              <a:gd name="connsiteX61" fmla="*/ 5464980 w 7518863"/>
              <a:gd name="connsiteY61" fmla="*/ 1041009 h 1864367"/>
              <a:gd name="connsiteX62" fmla="*/ 5844807 w 7518863"/>
              <a:gd name="connsiteY62" fmla="*/ 1118381 h 1864367"/>
              <a:gd name="connsiteX63" fmla="*/ 6126161 w 7518863"/>
              <a:gd name="connsiteY63" fmla="*/ 555674 h 1864367"/>
              <a:gd name="connsiteX64" fmla="*/ 6358278 w 7518863"/>
              <a:gd name="connsiteY64" fmla="*/ 780757 h 1864367"/>
              <a:gd name="connsiteX65" fmla="*/ 6604463 w 7518863"/>
              <a:gd name="connsiteY65" fmla="*/ 956603 h 1864367"/>
              <a:gd name="connsiteX66" fmla="*/ 6759207 w 7518863"/>
              <a:gd name="connsiteY66" fmla="*/ 942535 h 1864367"/>
              <a:gd name="connsiteX67" fmla="*/ 6709970 w 7518863"/>
              <a:gd name="connsiteY67" fmla="*/ 1125415 h 1864367"/>
              <a:gd name="connsiteX68" fmla="*/ 6548192 w 7518863"/>
              <a:gd name="connsiteY68" fmla="*/ 1174652 h 1864367"/>
              <a:gd name="connsiteX69" fmla="*/ 6555226 w 7518863"/>
              <a:gd name="connsiteY69" fmla="*/ 1308295 h 1864367"/>
              <a:gd name="connsiteX70" fmla="*/ 6548192 w 7518863"/>
              <a:gd name="connsiteY70" fmla="*/ 1357532 h 1864367"/>
              <a:gd name="connsiteX71" fmla="*/ 6801410 w 7518863"/>
              <a:gd name="connsiteY71" fmla="*/ 1244991 h 1864367"/>
              <a:gd name="connsiteX72" fmla="*/ 7132001 w 7518863"/>
              <a:gd name="connsiteY72" fmla="*/ 738554 h 1864367"/>
              <a:gd name="connsiteX73" fmla="*/ 7300814 w 7518863"/>
              <a:gd name="connsiteY73" fmla="*/ 689317 h 1864367"/>
              <a:gd name="connsiteX74" fmla="*/ 7139035 w 7518863"/>
              <a:gd name="connsiteY74" fmla="*/ 450166 h 1864367"/>
              <a:gd name="connsiteX75" fmla="*/ 6864715 w 7518863"/>
              <a:gd name="connsiteY75" fmla="*/ 450166 h 1864367"/>
              <a:gd name="connsiteX76" fmla="*/ 6850647 w 7518863"/>
              <a:gd name="connsiteY76" fmla="*/ 393895 h 1864367"/>
              <a:gd name="connsiteX77" fmla="*/ 7089798 w 7518863"/>
              <a:gd name="connsiteY77" fmla="*/ 140677 h 1864367"/>
              <a:gd name="connsiteX78" fmla="*/ 7518863 w 7518863"/>
              <a:gd name="connsiteY78" fmla="*/ 0 h 1864367"/>
              <a:gd name="connsiteX0" fmla="*/ 274001 w 7518863"/>
              <a:gd name="connsiteY0" fmla="*/ 175846 h 1864367"/>
              <a:gd name="connsiteX1" fmla="*/ 217730 w 7518863"/>
              <a:gd name="connsiteY1" fmla="*/ 225083 h 1864367"/>
              <a:gd name="connsiteX2" fmla="*/ 189595 w 7518863"/>
              <a:gd name="connsiteY2" fmla="*/ 239151 h 1864367"/>
              <a:gd name="connsiteX3" fmla="*/ 224764 w 7518863"/>
              <a:gd name="connsiteY3" fmla="*/ 358726 h 1864367"/>
              <a:gd name="connsiteX4" fmla="*/ 295103 w 7518863"/>
              <a:gd name="connsiteY4" fmla="*/ 407963 h 1864367"/>
              <a:gd name="connsiteX5" fmla="*/ 281035 w 7518863"/>
              <a:gd name="connsiteY5" fmla="*/ 472978 h 1864367"/>
              <a:gd name="connsiteX6" fmla="*/ 175527 w 7518863"/>
              <a:gd name="connsiteY6" fmla="*/ 499403 h 1864367"/>
              <a:gd name="connsiteX7" fmla="*/ 112223 w 7518863"/>
              <a:gd name="connsiteY7" fmla="*/ 513471 h 1864367"/>
              <a:gd name="connsiteX8" fmla="*/ 13749 w 7518863"/>
              <a:gd name="connsiteY8" fmla="*/ 555674 h 1864367"/>
              <a:gd name="connsiteX9" fmla="*/ 6715 w 7518863"/>
              <a:gd name="connsiteY9" fmla="*/ 626012 h 1864367"/>
              <a:gd name="connsiteX10" fmla="*/ 70020 w 7518863"/>
              <a:gd name="connsiteY10" fmla="*/ 682283 h 1864367"/>
              <a:gd name="connsiteX11" fmla="*/ 231798 w 7518863"/>
              <a:gd name="connsiteY11" fmla="*/ 703384 h 1864367"/>
              <a:gd name="connsiteX12" fmla="*/ 288069 w 7518863"/>
              <a:gd name="connsiteY12" fmla="*/ 717452 h 1864367"/>
              <a:gd name="connsiteX13" fmla="*/ 583490 w 7518863"/>
              <a:gd name="connsiteY13" fmla="*/ 991772 h 1864367"/>
              <a:gd name="connsiteX14" fmla="*/ 583490 w 7518863"/>
              <a:gd name="connsiteY14" fmla="*/ 1062111 h 1864367"/>
              <a:gd name="connsiteX15" fmla="*/ 589764 w 7518863"/>
              <a:gd name="connsiteY15" fmla="*/ 1134730 h 1864367"/>
              <a:gd name="connsiteX16" fmla="*/ 660863 w 7518863"/>
              <a:gd name="connsiteY16" fmla="*/ 1174652 h 1864367"/>
              <a:gd name="connsiteX17" fmla="*/ 700975 w 7518863"/>
              <a:gd name="connsiteY17" fmla="*/ 1171801 h 1864367"/>
              <a:gd name="connsiteX18" fmla="*/ 793492 w 7518863"/>
              <a:gd name="connsiteY18" fmla="*/ 1041009 h 1864367"/>
              <a:gd name="connsiteX19" fmla="*/ 853375 w 7518863"/>
              <a:gd name="connsiteY19" fmla="*/ 1077065 h 1864367"/>
              <a:gd name="connsiteX20" fmla="*/ 921115 w 7518863"/>
              <a:gd name="connsiteY20" fmla="*/ 1090246 h 1864367"/>
              <a:gd name="connsiteX21" fmla="*/ 872385 w 7518863"/>
              <a:gd name="connsiteY21" fmla="*/ 1142398 h 1864367"/>
              <a:gd name="connsiteX22" fmla="*/ 927515 w 7518863"/>
              <a:gd name="connsiteY22" fmla="*/ 1159444 h 1864367"/>
              <a:gd name="connsiteX23" fmla="*/ 928149 w 7518863"/>
              <a:gd name="connsiteY23" fmla="*/ 1202788 h 1864367"/>
              <a:gd name="connsiteX24" fmla="*/ 1084034 w 7518863"/>
              <a:gd name="connsiteY24" fmla="*/ 1151205 h 1864367"/>
              <a:gd name="connsiteX25" fmla="*/ 1001656 w 7518863"/>
              <a:gd name="connsiteY25" fmla="*/ 1081184 h 1864367"/>
              <a:gd name="connsiteX26" fmla="*/ 1220022 w 7518863"/>
              <a:gd name="connsiteY26" fmla="*/ 1002355 h 1864367"/>
              <a:gd name="connsiteX27" fmla="*/ 1191126 w 7518863"/>
              <a:gd name="connsiteY27" fmla="*/ 1077065 h 1864367"/>
              <a:gd name="connsiteX28" fmla="*/ 1137580 w 7518863"/>
              <a:gd name="connsiteY28" fmla="*/ 1167682 h 1864367"/>
              <a:gd name="connsiteX29" fmla="*/ 1376413 w 7518863"/>
              <a:gd name="connsiteY29" fmla="*/ 1336431 h 1864367"/>
              <a:gd name="connsiteX30" fmla="*/ 1392383 w 7518863"/>
              <a:gd name="connsiteY30" fmla="*/ 1392701 h 1864367"/>
              <a:gd name="connsiteX31" fmla="*/ 1590661 w 7518863"/>
              <a:gd name="connsiteY31" fmla="*/ 1575455 h 1864367"/>
              <a:gd name="connsiteX32" fmla="*/ 1776329 w 7518863"/>
              <a:gd name="connsiteY32" fmla="*/ 1612969 h 1864367"/>
              <a:gd name="connsiteX33" fmla="*/ 1887223 w 7518863"/>
              <a:gd name="connsiteY33" fmla="*/ 1501314 h 1864367"/>
              <a:gd name="connsiteX34" fmla="*/ 1796607 w 7518863"/>
              <a:gd name="connsiteY34" fmla="*/ 1398341 h 1864367"/>
              <a:gd name="connsiteX35" fmla="*/ 1751109 w 7518863"/>
              <a:gd name="connsiteY35" fmla="*/ 1280160 h 1864367"/>
              <a:gd name="connsiteX36" fmla="*/ 1730514 w 7518863"/>
              <a:gd name="connsiteY36" fmla="*/ 1168126 h 1864367"/>
              <a:gd name="connsiteX37" fmla="*/ 1837796 w 7518863"/>
              <a:gd name="connsiteY37" fmla="*/ 1052352 h 1864367"/>
              <a:gd name="connsiteX38" fmla="*/ 1957245 w 7518863"/>
              <a:gd name="connsiteY38" fmla="*/ 1015282 h 1864367"/>
              <a:gd name="connsiteX39" fmla="*/ 2025429 w 7518863"/>
              <a:gd name="connsiteY39" fmla="*/ 1033975 h 1864367"/>
              <a:gd name="connsiteX40" fmla="*/ 2039623 w 7518863"/>
              <a:gd name="connsiteY40" fmla="*/ 1089422 h 1864367"/>
              <a:gd name="connsiteX41" fmla="*/ 1903699 w 7518863"/>
              <a:gd name="connsiteY41" fmla="*/ 1163563 h 1864367"/>
              <a:gd name="connsiteX42" fmla="*/ 1920935 w 7518863"/>
              <a:gd name="connsiteY42" fmla="*/ 1261467 h 1864367"/>
              <a:gd name="connsiteX43" fmla="*/ 2027837 w 7518863"/>
              <a:gd name="connsiteY43" fmla="*/ 1349294 h 1864367"/>
              <a:gd name="connsiteX44" fmla="*/ 2081700 w 7518863"/>
              <a:gd name="connsiteY44" fmla="*/ 1582615 h 1864367"/>
              <a:gd name="connsiteX45" fmla="*/ 2095767 w 7518863"/>
              <a:gd name="connsiteY45" fmla="*/ 1702191 h 1864367"/>
              <a:gd name="connsiteX46" fmla="*/ 2243478 w 7518863"/>
              <a:gd name="connsiteY46" fmla="*/ 1631852 h 1864367"/>
              <a:gd name="connsiteX47" fmla="*/ 2531866 w 7518863"/>
              <a:gd name="connsiteY47" fmla="*/ 1744394 h 1864367"/>
              <a:gd name="connsiteX48" fmla="*/ 2588137 w 7518863"/>
              <a:gd name="connsiteY48" fmla="*/ 1863969 h 1864367"/>
              <a:gd name="connsiteX49" fmla="*/ 2763983 w 7518863"/>
              <a:gd name="connsiteY49" fmla="*/ 1702191 h 1864367"/>
              <a:gd name="connsiteX50" fmla="*/ 2918727 w 7518863"/>
              <a:gd name="connsiteY50" fmla="*/ 1751428 h 1864367"/>
              <a:gd name="connsiteX51" fmla="*/ 3045337 w 7518863"/>
              <a:gd name="connsiteY51" fmla="*/ 1667021 h 1864367"/>
              <a:gd name="connsiteX52" fmla="*/ 3129743 w 7518863"/>
              <a:gd name="connsiteY52" fmla="*/ 1765495 h 1864367"/>
              <a:gd name="connsiteX53" fmla="*/ 3249318 w 7518863"/>
              <a:gd name="connsiteY53" fmla="*/ 1723292 h 1864367"/>
              <a:gd name="connsiteX54" fmla="*/ 3326690 w 7518863"/>
              <a:gd name="connsiteY54" fmla="*/ 1638886 h 1864367"/>
              <a:gd name="connsiteX55" fmla="*/ 3291521 w 7518863"/>
              <a:gd name="connsiteY55" fmla="*/ 1540412 h 1864367"/>
              <a:gd name="connsiteX56" fmla="*/ 3692450 w 7518863"/>
              <a:gd name="connsiteY56" fmla="*/ 1343464 h 1864367"/>
              <a:gd name="connsiteX57" fmla="*/ 3769823 w 7518863"/>
              <a:gd name="connsiteY57" fmla="*/ 1125415 h 1864367"/>
              <a:gd name="connsiteX58" fmla="*/ 4058210 w 7518863"/>
              <a:gd name="connsiteY58" fmla="*/ 893298 h 1864367"/>
              <a:gd name="connsiteX59" fmla="*/ 4543546 w 7518863"/>
              <a:gd name="connsiteY59" fmla="*/ 956603 h 1864367"/>
              <a:gd name="connsiteX60" fmla="*/ 4796764 w 7518863"/>
              <a:gd name="connsiteY60" fmla="*/ 886264 h 1864367"/>
              <a:gd name="connsiteX61" fmla="*/ 5464980 w 7518863"/>
              <a:gd name="connsiteY61" fmla="*/ 1041009 h 1864367"/>
              <a:gd name="connsiteX62" fmla="*/ 5844807 w 7518863"/>
              <a:gd name="connsiteY62" fmla="*/ 1118381 h 1864367"/>
              <a:gd name="connsiteX63" fmla="*/ 6126161 w 7518863"/>
              <a:gd name="connsiteY63" fmla="*/ 555674 h 1864367"/>
              <a:gd name="connsiteX64" fmla="*/ 6358278 w 7518863"/>
              <a:gd name="connsiteY64" fmla="*/ 780757 h 1864367"/>
              <a:gd name="connsiteX65" fmla="*/ 6604463 w 7518863"/>
              <a:gd name="connsiteY65" fmla="*/ 956603 h 1864367"/>
              <a:gd name="connsiteX66" fmla="*/ 6759207 w 7518863"/>
              <a:gd name="connsiteY66" fmla="*/ 942535 h 1864367"/>
              <a:gd name="connsiteX67" fmla="*/ 6709970 w 7518863"/>
              <a:gd name="connsiteY67" fmla="*/ 1125415 h 1864367"/>
              <a:gd name="connsiteX68" fmla="*/ 6548192 w 7518863"/>
              <a:gd name="connsiteY68" fmla="*/ 1174652 h 1864367"/>
              <a:gd name="connsiteX69" fmla="*/ 6555226 w 7518863"/>
              <a:gd name="connsiteY69" fmla="*/ 1308295 h 1864367"/>
              <a:gd name="connsiteX70" fmla="*/ 6548192 w 7518863"/>
              <a:gd name="connsiteY70" fmla="*/ 1357532 h 1864367"/>
              <a:gd name="connsiteX71" fmla="*/ 6801410 w 7518863"/>
              <a:gd name="connsiteY71" fmla="*/ 1244991 h 1864367"/>
              <a:gd name="connsiteX72" fmla="*/ 7132001 w 7518863"/>
              <a:gd name="connsiteY72" fmla="*/ 738554 h 1864367"/>
              <a:gd name="connsiteX73" fmla="*/ 7300814 w 7518863"/>
              <a:gd name="connsiteY73" fmla="*/ 689317 h 1864367"/>
              <a:gd name="connsiteX74" fmla="*/ 7139035 w 7518863"/>
              <a:gd name="connsiteY74" fmla="*/ 450166 h 1864367"/>
              <a:gd name="connsiteX75" fmla="*/ 6864715 w 7518863"/>
              <a:gd name="connsiteY75" fmla="*/ 450166 h 1864367"/>
              <a:gd name="connsiteX76" fmla="*/ 6850647 w 7518863"/>
              <a:gd name="connsiteY76" fmla="*/ 393895 h 1864367"/>
              <a:gd name="connsiteX77" fmla="*/ 7089798 w 7518863"/>
              <a:gd name="connsiteY77" fmla="*/ 140677 h 1864367"/>
              <a:gd name="connsiteX78" fmla="*/ 7518863 w 7518863"/>
              <a:gd name="connsiteY78" fmla="*/ 0 h 1864367"/>
              <a:gd name="connsiteX0" fmla="*/ 274001 w 7518863"/>
              <a:gd name="connsiteY0" fmla="*/ 175846 h 1864367"/>
              <a:gd name="connsiteX1" fmla="*/ 217730 w 7518863"/>
              <a:gd name="connsiteY1" fmla="*/ 225083 h 1864367"/>
              <a:gd name="connsiteX2" fmla="*/ 189595 w 7518863"/>
              <a:gd name="connsiteY2" fmla="*/ 239151 h 1864367"/>
              <a:gd name="connsiteX3" fmla="*/ 224764 w 7518863"/>
              <a:gd name="connsiteY3" fmla="*/ 358726 h 1864367"/>
              <a:gd name="connsiteX4" fmla="*/ 295103 w 7518863"/>
              <a:gd name="connsiteY4" fmla="*/ 407963 h 1864367"/>
              <a:gd name="connsiteX5" fmla="*/ 281035 w 7518863"/>
              <a:gd name="connsiteY5" fmla="*/ 472978 h 1864367"/>
              <a:gd name="connsiteX6" fmla="*/ 175527 w 7518863"/>
              <a:gd name="connsiteY6" fmla="*/ 499403 h 1864367"/>
              <a:gd name="connsiteX7" fmla="*/ 112223 w 7518863"/>
              <a:gd name="connsiteY7" fmla="*/ 513471 h 1864367"/>
              <a:gd name="connsiteX8" fmla="*/ 13749 w 7518863"/>
              <a:gd name="connsiteY8" fmla="*/ 555674 h 1864367"/>
              <a:gd name="connsiteX9" fmla="*/ 6715 w 7518863"/>
              <a:gd name="connsiteY9" fmla="*/ 626012 h 1864367"/>
              <a:gd name="connsiteX10" fmla="*/ 70020 w 7518863"/>
              <a:gd name="connsiteY10" fmla="*/ 682283 h 1864367"/>
              <a:gd name="connsiteX11" fmla="*/ 231798 w 7518863"/>
              <a:gd name="connsiteY11" fmla="*/ 703384 h 1864367"/>
              <a:gd name="connsiteX12" fmla="*/ 288069 w 7518863"/>
              <a:gd name="connsiteY12" fmla="*/ 717452 h 1864367"/>
              <a:gd name="connsiteX13" fmla="*/ 583490 w 7518863"/>
              <a:gd name="connsiteY13" fmla="*/ 991772 h 1864367"/>
              <a:gd name="connsiteX14" fmla="*/ 583490 w 7518863"/>
              <a:gd name="connsiteY14" fmla="*/ 1062111 h 1864367"/>
              <a:gd name="connsiteX15" fmla="*/ 589764 w 7518863"/>
              <a:gd name="connsiteY15" fmla="*/ 1134730 h 1864367"/>
              <a:gd name="connsiteX16" fmla="*/ 660863 w 7518863"/>
              <a:gd name="connsiteY16" fmla="*/ 1174652 h 1864367"/>
              <a:gd name="connsiteX17" fmla="*/ 700975 w 7518863"/>
              <a:gd name="connsiteY17" fmla="*/ 1171801 h 1864367"/>
              <a:gd name="connsiteX18" fmla="*/ 793492 w 7518863"/>
              <a:gd name="connsiteY18" fmla="*/ 1041009 h 1864367"/>
              <a:gd name="connsiteX19" fmla="*/ 853375 w 7518863"/>
              <a:gd name="connsiteY19" fmla="*/ 1077065 h 1864367"/>
              <a:gd name="connsiteX20" fmla="*/ 921115 w 7518863"/>
              <a:gd name="connsiteY20" fmla="*/ 1090246 h 1864367"/>
              <a:gd name="connsiteX21" fmla="*/ 872385 w 7518863"/>
              <a:gd name="connsiteY21" fmla="*/ 1142398 h 1864367"/>
              <a:gd name="connsiteX22" fmla="*/ 927515 w 7518863"/>
              <a:gd name="connsiteY22" fmla="*/ 1159444 h 1864367"/>
              <a:gd name="connsiteX23" fmla="*/ 928149 w 7518863"/>
              <a:gd name="connsiteY23" fmla="*/ 1202788 h 1864367"/>
              <a:gd name="connsiteX24" fmla="*/ 1084034 w 7518863"/>
              <a:gd name="connsiteY24" fmla="*/ 1151205 h 1864367"/>
              <a:gd name="connsiteX25" fmla="*/ 1001656 w 7518863"/>
              <a:gd name="connsiteY25" fmla="*/ 1081184 h 1864367"/>
              <a:gd name="connsiteX26" fmla="*/ 1220022 w 7518863"/>
              <a:gd name="connsiteY26" fmla="*/ 1002355 h 1864367"/>
              <a:gd name="connsiteX27" fmla="*/ 1191126 w 7518863"/>
              <a:gd name="connsiteY27" fmla="*/ 1077065 h 1864367"/>
              <a:gd name="connsiteX28" fmla="*/ 1137580 w 7518863"/>
              <a:gd name="connsiteY28" fmla="*/ 1167682 h 1864367"/>
              <a:gd name="connsiteX29" fmla="*/ 1376413 w 7518863"/>
              <a:gd name="connsiteY29" fmla="*/ 1336431 h 1864367"/>
              <a:gd name="connsiteX30" fmla="*/ 1392383 w 7518863"/>
              <a:gd name="connsiteY30" fmla="*/ 1392701 h 1864367"/>
              <a:gd name="connsiteX31" fmla="*/ 1590661 w 7518863"/>
              <a:gd name="connsiteY31" fmla="*/ 1575455 h 1864367"/>
              <a:gd name="connsiteX32" fmla="*/ 1776329 w 7518863"/>
              <a:gd name="connsiteY32" fmla="*/ 1612969 h 1864367"/>
              <a:gd name="connsiteX33" fmla="*/ 1887223 w 7518863"/>
              <a:gd name="connsiteY33" fmla="*/ 1501314 h 1864367"/>
              <a:gd name="connsiteX34" fmla="*/ 1796607 w 7518863"/>
              <a:gd name="connsiteY34" fmla="*/ 1398341 h 1864367"/>
              <a:gd name="connsiteX35" fmla="*/ 1751109 w 7518863"/>
              <a:gd name="connsiteY35" fmla="*/ 1280160 h 1864367"/>
              <a:gd name="connsiteX36" fmla="*/ 1730514 w 7518863"/>
              <a:gd name="connsiteY36" fmla="*/ 1168126 h 1864367"/>
              <a:gd name="connsiteX37" fmla="*/ 1837796 w 7518863"/>
              <a:gd name="connsiteY37" fmla="*/ 1052352 h 1864367"/>
              <a:gd name="connsiteX38" fmla="*/ 1957245 w 7518863"/>
              <a:gd name="connsiteY38" fmla="*/ 1015282 h 1864367"/>
              <a:gd name="connsiteX39" fmla="*/ 2025429 w 7518863"/>
              <a:gd name="connsiteY39" fmla="*/ 1033975 h 1864367"/>
              <a:gd name="connsiteX40" fmla="*/ 2039623 w 7518863"/>
              <a:gd name="connsiteY40" fmla="*/ 1089422 h 1864367"/>
              <a:gd name="connsiteX41" fmla="*/ 1903699 w 7518863"/>
              <a:gd name="connsiteY41" fmla="*/ 1163563 h 1864367"/>
              <a:gd name="connsiteX42" fmla="*/ 1920935 w 7518863"/>
              <a:gd name="connsiteY42" fmla="*/ 1261467 h 1864367"/>
              <a:gd name="connsiteX43" fmla="*/ 2027837 w 7518863"/>
              <a:gd name="connsiteY43" fmla="*/ 1349294 h 1864367"/>
              <a:gd name="connsiteX44" fmla="*/ 2035504 w 7518863"/>
              <a:gd name="connsiteY44" fmla="*/ 1505433 h 1864367"/>
              <a:gd name="connsiteX45" fmla="*/ 2081700 w 7518863"/>
              <a:gd name="connsiteY45" fmla="*/ 1582615 h 1864367"/>
              <a:gd name="connsiteX46" fmla="*/ 2095767 w 7518863"/>
              <a:gd name="connsiteY46" fmla="*/ 1702191 h 1864367"/>
              <a:gd name="connsiteX47" fmla="*/ 2243478 w 7518863"/>
              <a:gd name="connsiteY47" fmla="*/ 1631852 h 1864367"/>
              <a:gd name="connsiteX48" fmla="*/ 2531866 w 7518863"/>
              <a:gd name="connsiteY48" fmla="*/ 1744394 h 1864367"/>
              <a:gd name="connsiteX49" fmla="*/ 2588137 w 7518863"/>
              <a:gd name="connsiteY49" fmla="*/ 1863969 h 1864367"/>
              <a:gd name="connsiteX50" fmla="*/ 2763983 w 7518863"/>
              <a:gd name="connsiteY50" fmla="*/ 1702191 h 1864367"/>
              <a:gd name="connsiteX51" fmla="*/ 2918727 w 7518863"/>
              <a:gd name="connsiteY51" fmla="*/ 1751428 h 1864367"/>
              <a:gd name="connsiteX52" fmla="*/ 3045337 w 7518863"/>
              <a:gd name="connsiteY52" fmla="*/ 1667021 h 1864367"/>
              <a:gd name="connsiteX53" fmla="*/ 3129743 w 7518863"/>
              <a:gd name="connsiteY53" fmla="*/ 1765495 h 1864367"/>
              <a:gd name="connsiteX54" fmla="*/ 3249318 w 7518863"/>
              <a:gd name="connsiteY54" fmla="*/ 1723292 h 1864367"/>
              <a:gd name="connsiteX55" fmla="*/ 3326690 w 7518863"/>
              <a:gd name="connsiteY55" fmla="*/ 1638886 h 1864367"/>
              <a:gd name="connsiteX56" fmla="*/ 3291521 w 7518863"/>
              <a:gd name="connsiteY56" fmla="*/ 1540412 h 1864367"/>
              <a:gd name="connsiteX57" fmla="*/ 3692450 w 7518863"/>
              <a:gd name="connsiteY57" fmla="*/ 1343464 h 1864367"/>
              <a:gd name="connsiteX58" fmla="*/ 3769823 w 7518863"/>
              <a:gd name="connsiteY58" fmla="*/ 1125415 h 1864367"/>
              <a:gd name="connsiteX59" fmla="*/ 4058210 w 7518863"/>
              <a:gd name="connsiteY59" fmla="*/ 893298 h 1864367"/>
              <a:gd name="connsiteX60" fmla="*/ 4543546 w 7518863"/>
              <a:gd name="connsiteY60" fmla="*/ 956603 h 1864367"/>
              <a:gd name="connsiteX61" fmla="*/ 4796764 w 7518863"/>
              <a:gd name="connsiteY61" fmla="*/ 886264 h 1864367"/>
              <a:gd name="connsiteX62" fmla="*/ 5464980 w 7518863"/>
              <a:gd name="connsiteY62" fmla="*/ 1041009 h 1864367"/>
              <a:gd name="connsiteX63" fmla="*/ 5844807 w 7518863"/>
              <a:gd name="connsiteY63" fmla="*/ 1118381 h 1864367"/>
              <a:gd name="connsiteX64" fmla="*/ 6126161 w 7518863"/>
              <a:gd name="connsiteY64" fmla="*/ 555674 h 1864367"/>
              <a:gd name="connsiteX65" fmla="*/ 6358278 w 7518863"/>
              <a:gd name="connsiteY65" fmla="*/ 780757 h 1864367"/>
              <a:gd name="connsiteX66" fmla="*/ 6604463 w 7518863"/>
              <a:gd name="connsiteY66" fmla="*/ 956603 h 1864367"/>
              <a:gd name="connsiteX67" fmla="*/ 6759207 w 7518863"/>
              <a:gd name="connsiteY67" fmla="*/ 942535 h 1864367"/>
              <a:gd name="connsiteX68" fmla="*/ 6709970 w 7518863"/>
              <a:gd name="connsiteY68" fmla="*/ 1125415 h 1864367"/>
              <a:gd name="connsiteX69" fmla="*/ 6548192 w 7518863"/>
              <a:gd name="connsiteY69" fmla="*/ 1174652 h 1864367"/>
              <a:gd name="connsiteX70" fmla="*/ 6555226 w 7518863"/>
              <a:gd name="connsiteY70" fmla="*/ 1308295 h 1864367"/>
              <a:gd name="connsiteX71" fmla="*/ 6548192 w 7518863"/>
              <a:gd name="connsiteY71" fmla="*/ 1357532 h 1864367"/>
              <a:gd name="connsiteX72" fmla="*/ 6801410 w 7518863"/>
              <a:gd name="connsiteY72" fmla="*/ 1244991 h 1864367"/>
              <a:gd name="connsiteX73" fmla="*/ 7132001 w 7518863"/>
              <a:gd name="connsiteY73" fmla="*/ 738554 h 1864367"/>
              <a:gd name="connsiteX74" fmla="*/ 7300814 w 7518863"/>
              <a:gd name="connsiteY74" fmla="*/ 689317 h 1864367"/>
              <a:gd name="connsiteX75" fmla="*/ 7139035 w 7518863"/>
              <a:gd name="connsiteY75" fmla="*/ 450166 h 1864367"/>
              <a:gd name="connsiteX76" fmla="*/ 6864715 w 7518863"/>
              <a:gd name="connsiteY76" fmla="*/ 450166 h 1864367"/>
              <a:gd name="connsiteX77" fmla="*/ 6850647 w 7518863"/>
              <a:gd name="connsiteY77" fmla="*/ 393895 h 1864367"/>
              <a:gd name="connsiteX78" fmla="*/ 7089798 w 7518863"/>
              <a:gd name="connsiteY78" fmla="*/ 140677 h 1864367"/>
              <a:gd name="connsiteX79" fmla="*/ 7518863 w 7518863"/>
              <a:gd name="connsiteY79" fmla="*/ 0 h 1864367"/>
              <a:gd name="connsiteX0" fmla="*/ 274001 w 7518863"/>
              <a:gd name="connsiteY0" fmla="*/ 175846 h 1864343"/>
              <a:gd name="connsiteX1" fmla="*/ 217730 w 7518863"/>
              <a:gd name="connsiteY1" fmla="*/ 225083 h 1864343"/>
              <a:gd name="connsiteX2" fmla="*/ 189595 w 7518863"/>
              <a:gd name="connsiteY2" fmla="*/ 239151 h 1864343"/>
              <a:gd name="connsiteX3" fmla="*/ 224764 w 7518863"/>
              <a:gd name="connsiteY3" fmla="*/ 358726 h 1864343"/>
              <a:gd name="connsiteX4" fmla="*/ 295103 w 7518863"/>
              <a:gd name="connsiteY4" fmla="*/ 407963 h 1864343"/>
              <a:gd name="connsiteX5" fmla="*/ 281035 w 7518863"/>
              <a:gd name="connsiteY5" fmla="*/ 472978 h 1864343"/>
              <a:gd name="connsiteX6" fmla="*/ 175527 w 7518863"/>
              <a:gd name="connsiteY6" fmla="*/ 499403 h 1864343"/>
              <a:gd name="connsiteX7" fmla="*/ 112223 w 7518863"/>
              <a:gd name="connsiteY7" fmla="*/ 513471 h 1864343"/>
              <a:gd name="connsiteX8" fmla="*/ 13749 w 7518863"/>
              <a:gd name="connsiteY8" fmla="*/ 555674 h 1864343"/>
              <a:gd name="connsiteX9" fmla="*/ 6715 w 7518863"/>
              <a:gd name="connsiteY9" fmla="*/ 626012 h 1864343"/>
              <a:gd name="connsiteX10" fmla="*/ 70020 w 7518863"/>
              <a:gd name="connsiteY10" fmla="*/ 682283 h 1864343"/>
              <a:gd name="connsiteX11" fmla="*/ 231798 w 7518863"/>
              <a:gd name="connsiteY11" fmla="*/ 703384 h 1864343"/>
              <a:gd name="connsiteX12" fmla="*/ 288069 w 7518863"/>
              <a:gd name="connsiteY12" fmla="*/ 717452 h 1864343"/>
              <a:gd name="connsiteX13" fmla="*/ 583490 w 7518863"/>
              <a:gd name="connsiteY13" fmla="*/ 991772 h 1864343"/>
              <a:gd name="connsiteX14" fmla="*/ 583490 w 7518863"/>
              <a:gd name="connsiteY14" fmla="*/ 1062111 h 1864343"/>
              <a:gd name="connsiteX15" fmla="*/ 589764 w 7518863"/>
              <a:gd name="connsiteY15" fmla="*/ 1134730 h 1864343"/>
              <a:gd name="connsiteX16" fmla="*/ 660863 w 7518863"/>
              <a:gd name="connsiteY16" fmla="*/ 1174652 h 1864343"/>
              <a:gd name="connsiteX17" fmla="*/ 700975 w 7518863"/>
              <a:gd name="connsiteY17" fmla="*/ 1171801 h 1864343"/>
              <a:gd name="connsiteX18" fmla="*/ 793492 w 7518863"/>
              <a:gd name="connsiteY18" fmla="*/ 1041009 h 1864343"/>
              <a:gd name="connsiteX19" fmla="*/ 853375 w 7518863"/>
              <a:gd name="connsiteY19" fmla="*/ 1077065 h 1864343"/>
              <a:gd name="connsiteX20" fmla="*/ 921115 w 7518863"/>
              <a:gd name="connsiteY20" fmla="*/ 1090246 h 1864343"/>
              <a:gd name="connsiteX21" fmla="*/ 872385 w 7518863"/>
              <a:gd name="connsiteY21" fmla="*/ 1142398 h 1864343"/>
              <a:gd name="connsiteX22" fmla="*/ 927515 w 7518863"/>
              <a:gd name="connsiteY22" fmla="*/ 1159444 h 1864343"/>
              <a:gd name="connsiteX23" fmla="*/ 928149 w 7518863"/>
              <a:gd name="connsiteY23" fmla="*/ 1202788 h 1864343"/>
              <a:gd name="connsiteX24" fmla="*/ 1084034 w 7518863"/>
              <a:gd name="connsiteY24" fmla="*/ 1151205 h 1864343"/>
              <a:gd name="connsiteX25" fmla="*/ 1001656 w 7518863"/>
              <a:gd name="connsiteY25" fmla="*/ 1081184 h 1864343"/>
              <a:gd name="connsiteX26" fmla="*/ 1220022 w 7518863"/>
              <a:gd name="connsiteY26" fmla="*/ 1002355 h 1864343"/>
              <a:gd name="connsiteX27" fmla="*/ 1191126 w 7518863"/>
              <a:gd name="connsiteY27" fmla="*/ 1077065 h 1864343"/>
              <a:gd name="connsiteX28" fmla="*/ 1137580 w 7518863"/>
              <a:gd name="connsiteY28" fmla="*/ 1167682 h 1864343"/>
              <a:gd name="connsiteX29" fmla="*/ 1376413 w 7518863"/>
              <a:gd name="connsiteY29" fmla="*/ 1336431 h 1864343"/>
              <a:gd name="connsiteX30" fmla="*/ 1392383 w 7518863"/>
              <a:gd name="connsiteY30" fmla="*/ 1392701 h 1864343"/>
              <a:gd name="connsiteX31" fmla="*/ 1590661 w 7518863"/>
              <a:gd name="connsiteY31" fmla="*/ 1575455 h 1864343"/>
              <a:gd name="connsiteX32" fmla="*/ 1776329 w 7518863"/>
              <a:gd name="connsiteY32" fmla="*/ 1612969 h 1864343"/>
              <a:gd name="connsiteX33" fmla="*/ 1887223 w 7518863"/>
              <a:gd name="connsiteY33" fmla="*/ 1501314 h 1864343"/>
              <a:gd name="connsiteX34" fmla="*/ 1796607 w 7518863"/>
              <a:gd name="connsiteY34" fmla="*/ 1398341 h 1864343"/>
              <a:gd name="connsiteX35" fmla="*/ 1751109 w 7518863"/>
              <a:gd name="connsiteY35" fmla="*/ 1280160 h 1864343"/>
              <a:gd name="connsiteX36" fmla="*/ 1730514 w 7518863"/>
              <a:gd name="connsiteY36" fmla="*/ 1168126 h 1864343"/>
              <a:gd name="connsiteX37" fmla="*/ 1837796 w 7518863"/>
              <a:gd name="connsiteY37" fmla="*/ 1052352 h 1864343"/>
              <a:gd name="connsiteX38" fmla="*/ 1957245 w 7518863"/>
              <a:gd name="connsiteY38" fmla="*/ 1015282 h 1864343"/>
              <a:gd name="connsiteX39" fmla="*/ 2025429 w 7518863"/>
              <a:gd name="connsiteY39" fmla="*/ 1033975 h 1864343"/>
              <a:gd name="connsiteX40" fmla="*/ 2039623 w 7518863"/>
              <a:gd name="connsiteY40" fmla="*/ 1089422 h 1864343"/>
              <a:gd name="connsiteX41" fmla="*/ 1903699 w 7518863"/>
              <a:gd name="connsiteY41" fmla="*/ 1163563 h 1864343"/>
              <a:gd name="connsiteX42" fmla="*/ 1920935 w 7518863"/>
              <a:gd name="connsiteY42" fmla="*/ 1261467 h 1864343"/>
              <a:gd name="connsiteX43" fmla="*/ 2027837 w 7518863"/>
              <a:gd name="connsiteY43" fmla="*/ 1349294 h 1864343"/>
              <a:gd name="connsiteX44" fmla="*/ 2035504 w 7518863"/>
              <a:gd name="connsiteY44" fmla="*/ 1505433 h 1864343"/>
              <a:gd name="connsiteX45" fmla="*/ 2081700 w 7518863"/>
              <a:gd name="connsiteY45" fmla="*/ 1582615 h 1864343"/>
              <a:gd name="connsiteX46" fmla="*/ 2095767 w 7518863"/>
              <a:gd name="connsiteY46" fmla="*/ 1702191 h 1864343"/>
              <a:gd name="connsiteX47" fmla="*/ 2264073 w 7518863"/>
              <a:gd name="connsiteY47" fmla="*/ 1668922 h 1864343"/>
              <a:gd name="connsiteX48" fmla="*/ 2531866 w 7518863"/>
              <a:gd name="connsiteY48" fmla="*/ 1744394 h 1864343"/>
              <a:gd name="connsiteX49" fmla="*/ 2588137 w 7518863"/>
              <a:gd name="connsiteY49" fmla="*/ 1863969 h 1864343"/>
              <a:gd name="connsiteX50" fmla="*/ 2763983 w 7518863"/>
              <a:gd name="connsiteY50" fmla="*/ 1702191 h 1864343"/>
              <a:gd name="connsiteX51" fmla="*/ 2918727 w 7518863"/>
              <a:gd name="connsiteY51" fmla="*/ 1751428 h 1864343"/>
              <a:gd name="connsiteX52" fmla="*/ 3045337 w 7518863"/>
              <a:gd name="connsiteY52" fmla="*/ 1667021 h 1864343"/>
              <a:gd name="connsiteX53" fmla="*/ 3129743 w 7518863"/>
              <a:gd name="connsiteY53" fmla="*/ 1765495 h 1864343"/>
              <a:gd name="connsiteX54" fmla="*/ 3249318 w 7518863"/>
              <a:gd name="connsiteY54" fmla="*/ 1723292 h 1864343"/>
              <a:gd name="connsiteX55" fmla="*/ 3326690 w 7518863"/>
              <a:gd name="connsiteY55" fmla="*/ 1638886 h 1864343"/>
              <a:gd name="connsiteX56" fmla="*/ 3291521 w 7518863"/>
              <a:gd name="connsiteY56" fmla="*/ 1540412 h 1864343"/>
              <a:gd name="connsiteX57" fmla="*/ 3692450 w 7518863"/>
              <a:gd name="connsiteY57" fmla="*/ 1343464 h 1864343"/>
              <a:gd name="connsiteX58" fmla="*/ 3769823 w 7518863"/>
              <a:gd name="connsiteY58" fmla="*/ 1125415 h 1864343"/>
              <a:gd name="connsiteX59" fmla="*/ 4058210 w 7518863"/>
              <a:gd name="connsiteY59" fmla="*/ 893298 h 1864343"/>
              <a:gd name="connsiteX60" fmla="*/ 4543546 w 7518863"/>
              <a:gd name="connsiteY60" fmla="*/ 956603 h 1864343"/>
              <a:gd name="connsiteX61" fmla="*/ 4796764 w 7518863"/>
              <a:gd name="connsiteY61" fmla="*/ 886264 h 1864343"/>
              <a:gd name="connsiteX62" fmla="*/ 5464980 w 7518863"/>
              <a:gd name="connsiteY62" fmla="*/ 1041009 h 1864343"/>
              <a:gd name="connsiteX63" fmla="*/ 5844807 w 7518863"/>
              <a:gd name="connsiteY63" fmla="*/ 1118381 h 1864343"/>
              <a:gd name="connsiteX64" fmla="*/ 6126161 w 7518863"/>
              <a:gd name="connsiteY64" fmla="*/ 555674 h 1864343"/>
              <a:gd name="connsiteX65" fmla="*/ 6358278 w 7518863"/>
              <a:gd name="connsiteY65" fmla="*/ 780757 h 1864343"/>
              <a:gd name="connsiteX66" fmla="*/ 6604463 w 7518863"/>
              <a:gd name="connsiteY66" fmla="*/ 956603 h 1864343"/>
              <a:gd name="connsiteX67" fmla="*/ 6759207 w 7518863"/>
              <a:gd name="connsiteY67" fmla="*/ 942535 h 1864343"/>
              <a:gd name="connsiteX68" fmla="*/ 6709970 w 7518863"/>
              <a:gd name="connsiteY68" fmla="*/ 1125415 h 1864343"/>
              <a:gd name="connsiteX69" fmla="*/ 6548192 w 7518863"/>
              <a:gd name="connsiteY69" fmla="*/ 1174652 h 1864343"/>
              <a:gd name="connsiteX70" fmla="*/ 6555226 w 7518863"/>
              <a:gd name="connsiteY70" fmla="*/ 1308295 h 1864343"/>
              <a:gd name="connsiteX71" fmla="*/ 6548192 w 7518863"/>
              <a:gd name="connsiteY71" fmla="*/ 1357532 h 1864343"/>
              <a:gd name="connsiteX72" fmla="*/ 6801410 w 7518863"/>
              <a:gd name="connsiteY72" fmla="*/ 1244991 h 1864343"/>
              <a:gd name="connsiteX73" fmla="*/ 7132001 w 7518863"/>
              <a:gd name="connsiteY73" fmla="*/ 738554 h 1864343"/>
              <a:gd name="connsiteX74" fmla="*/ 7300814 w 7518863"/>
              <a:gd name="connsiteY74" fmla="*/ 689317 h 1864343"/>
              <a:gd name="connsiteX75" fmla="*/ 7139035 w 7518863"/>
              <a:gd name="connsiteY75" fmla="*/ 450166 h 1864343"/>
              <a:gd name="connsiteX76" fmla="*/ 6864715 w 7518863"/>
              <a:gd name="connsiteY76" fmla="*/ 450166 h 1864343"/>
              <a:gd name="connsiteX77" fmla="*/ 6850647 w 7518863"/>
              <a:gd name="connsiteY77" fmla="*/ 393895 h 1864343"/>
              <a:gd name="connsiteX78" fmla="*/ 7089798 w 7518863"/>
              <a:gd name="connsiteY78" fmla="*/ 140677 h 1864343"/>
              <a:gd name="connsiteX79" fmla="*/ 7518863 w 7518863"/>
              <a:gd name="connsiteY79" fmla="*/ 0 h 1864343"/>
              <a:gd name="connsiteX0" fmla="*/ 274001 w 7518863"/>
              <a:gd name="connsiteY0" fmla="*/ 175846 h 1865109"/>
              <a:gd name="connsiteX1" fmla="*/ 217730 w 7518863"/>
              <a:gd name="connsiteY1" fmla="*/ 225083 h 1865109"/>
              <a:gd name="connsiteX2" fmla="*/ 189595 w 7518863"/>
              <a:gd name="connsiteY2" fmla="*/ 239151 h 1865109"/>
              <a:gd name="connsiteX3" fmla="*/ 224764 w 7518863"/>
              <a:gd name="connsiteY3" fmla="*/ 358726 h 1865109"/>
              <a:gd name="connsiteX4" fmla="*/ 295103 w 7518863"/>
              <a:gd name="connsiteY4" fmla="*/ 407963 h 1865109"/>
              <a:gd name="connsiteX5" fmla="*/ 281035 w 7518863"/>
              <a:gd name="connsiteY5" fmla="*/ 472978 h 1865109"/>
              <a:gd name="connsiteX6" fmla="*/ 175527 w 7518863"/>
              <a:gd name="connsiteY6" fmla="*/ 499403 h 1865109"/>
              <a:gd name="connsiteX7" fmla="*/ 112223 w 7518863"/>
              <a:gd name="connsiteY7" fmla="*/ 513471 h 1865109"/>
              <a:gd name="connsiteX8" fmla="*/ 13749 w 7518863"/>
              <a:gd name="connsiteY8" fmla="*/ 555674 h 1865109"/>
              <a:gd name="connsiteX9" fmla="*/ 6715 w 7518863"/>
              <a:gd name="connsiteY9" fmla="*/ 626012 h 1865109"/>
              <a:gd name="connsiteX10" fmla="*/ 70020 w 7518863"/>
              <a:gd name="connsiteY10" fmla="*/ 682283 h 1865109"/>
              <a:gd name="connsiteX11" fmla="*/ 231798 w 7518863"/>
              <a:gd name="connsiteY11" fmla="*/ 703384 h 1865109"/>
              <a:gd name="connsiteX12" fmla="*/ 288069 w 7518863"/>
              <a:gd name="connsiteY12" fmla="*/ 717452 h 1865109"/>
              <a:gd name="connsiteX13" fmla="*/ 583490 w 7518863"/>
              <a:gd name="connsiteY13" fmla="*/ 991772 h 1865109"/>
              <a:gd name="connsiteX14" fmla="*/ 583490 w 7518863"/>
              <a:gd name="connsiteY14" fmla="*/ 1062111 h 1865109"/>
              <a:gd name="connsiteX15" fmla="*/ 589764 w 7518863"/>
              <a:gd name="connsiteY15" fmla="*/ 1134730 h 1865109"/>
              <a:gd name="connsiteX16" fmla="*/ 660863 w 7518863"/>
              <a:gd name="connsiteY16" fmla="*/ 1174652 h 1865109"/>
              <a:gd name="connsiteX17" fmla="*/ 700975 w 7518863"/>
              <a:gd name="connsiteY17" fmla="*/ 1171801 h 1865109"/>
              <a:gd name="connsiteX18" fmla="*/ 793492 w 7518863"/>
              <a:gd name="connsiteY18" fmla="*/ 1041009 h 1865109"/>
              <a:gd name="connsiteX19" fmla="*/ 853375 w 7518863"/>
              <a:gd name="connsiteY19" fmla="*/ 1077065 h 1865109"/>
              <a:gd name="connsiteX20" fmla="*/ 921115 w 7518863"/>
              <a:gd name="connsiteY20" fmla="*/ 1090246 h 1865109"/>
              <a:gd name="connsiteX21" fmla="*/ 872385 w 7518863"/>
              <a:gd name="connsiteY21" fmla="*/ 1142398 h 1865109"/>
              <a:gd name="connsiteX22" fmla="*/ 927515 w 7518863"/>
              <a:gd name="connsiteY22" fmla="*/ 1159444 h 1865109"/>
              <a:gd name="connsiteX23" fmla="*/ 928149 w 7518863"/>
              <a:gd name="connsiteY23" fmla="*/ 1202788 h 1865109"/>
              <a:gd name="connsiteX24" fmla="*/ 1084034 w 7518863"/>
              <a:gd name="connsiteY24" fmla="*/ 1151205 h 1865109"/>
              <a:gd name="connsiteX25" fmla="*/ 1001656 w 7518863"/>
              <a:gd name="connsiteY25" fmla="*/ 1081184 h 1865109"/>
              <a:gd name="connsiteX26" fmla="*/ 1220022 w 7518863"/>
              <a:gd name="connsiteY26" fmla="*/ 1002355 h 1865109"/>
              <a:gd name="connsiteX27" fmla="*/ 1191126 w 7518863"/>
              <a:gd name="connsiteY27" fmla="*/ 1077065 h 1865109"/>
              <a:gd name="connsiteX28" fmla="*/ 1137580 w 7518863"/>
              <a:gd name="connsiteY28" fmla="*/ 1167682 h 1865109"/>
              <a:gd name="connsiteX29" fmla="*/ 1376413 w 7518863"/>
              <a:gd name="connsiteY29" fmla="*/ 1336431 h 1865109"/>
              <a:gd name="connsiteX30" fmla="*/ 1392383 w 7518863"/>
              <a:gd name="connsiteY30" fmla="*/ 1392701 h 1865109"/>
              <a:gd name="connsiteX31" fmla="*/ 1590661 w 7518863"/>
              <a:gd name="connsiteY31" fmla="*/ 1575455 h 1865109"/>
              <a:gd name="connsiteX32" fmla="*/ 1776329 w 7518863"/>
              <a:gd name="connsiteY32" fmla="*/ 1612969 h 1865109"/>
              <a:gd name="connsiteX33" fmla="*/ 1887223 w 7518863"/>
              <a:gd name="connsiteY33" fmla="*/ 1501314 h 1865109"/>
              <a:gd name="connsiteX34" fmla="*/ 1796607 w 7518863"/>
              <a:gd name="connsiteY34" fmla="*/ 1398341 h 1865109"/>
              <a:gd name="connsiteX35" fmla="*/ 1751109 w 7518863"/>
              <a:gd name="connsiteY35" fmla="*/ 1280160 h 1865109"/>
              <a:gd name="connsiteX36" fmla="*/ 1730514 w 7518863"/>
              <a:gd name="connsiteY36" fmla="*/ 1168126 h 1865109"/>
              <a:gd name="connsiteX37" fmla="*/ 1837796 w 7518863"/>
              <a:gd name="connsiteY37" fmla="*/ 1052352 h 1865109"/>
              <a:gd name="connsiteX38" fmla="*/ 1957245 w 7518863"/>
              <a:gd name="connsiteY38" fmla="*/ 1015282 h 1865109"/>
              <a:gd name="connsiteX39" fmla="*/ 2025429 w 7518863"/>
              <a:gd name="connsiteY39" fmla="*/ 1033975 h 1865109"/>
              <a:gd name="connsiteX40" fmla="*/ 2039623 w 7518863"/>
              <a:gd name="connsiteY40" fmla="*/ 1089422 h 1865109"/>
              <a:gd name="connsiteX41" fmla="*/ 1903699 w 7518863"/>
              <a:gd name="connsiteY41" fmla="*/ 1163563 h 1865109"/>
              <a:gd name="connsiteX42" fmla="*/ 1920935 w 7518863"/>
              <a:gd name="connsiteY42" fmla="*/ 1261467 h 1865109"/>
              <a:gd name="connsiteX43" fmla="*/ 2027837 w 7518863"/>
              <a:gd name="connsiteY43" fmla="*/ 1349294 h 1865109"/>
              <a:gd name="connsiteX44" fmla="*/ 2035504 w 7518863"/>
              <a:gd name="connsiteY44" fmla="*/ 1505433 h 1865109"/>
              <a:gd name="connsiteX45" fmla="*/ 2081700 w 7518863"/>
              <a:gd name="connsiteY45" fmla="*/ 1582615 h 1865109"/>
              <a:gd name="connsiteX46" fmla="*/ 2095767 w 7518863"/>
              <a:gd name="connsiteY46" fmla="*/ 1702191 h 1865109"/>
              <a:gd name="connsiteX47" fmla="*/ 2264073 w 7518863"/>
              <a:gd name="connsiteY47" fmla="*/ 1668922 h 1865109"/>
              <a:gd name="connsiteX48" fmla="*/ 2503033 w 7518863"/>
              <a:gd name="connsiteY48" fmla="*/ 1769108 h 1865109"/>
              <a:gd name="connsiteX49" fmla="*/ 2588137 w 7518863"/>
              <a:gd name="connsiteY49" fmla="*/ 1863969 h 1865109"/>
              <a:gd name="connsiteX50" fmla="*/ 2763983 w 7518863"/>
              <a:gd name="connsiteY50" fmla="*/ 1702191 h 1865109"/>
              <a:gd name="connsiteX51" fmla="*/ 2918727 w 7518863"/>
              <a:gd name="connsiteY51" fmla="*/ 1751428 h 1865109"/>
              <a:gd name="connsiteX52" fmla="*/ 3045337 w 7518863"/>
              <a:gd name="connsiteY52" fmla="*/ 1667021 h 1865109"/>
              <a:gd name="connsiteX53" fmla="*/ 3129743 w 7518863"/>
              <a:gd name="connsiteY53" fmla="*/ 1765495 h 1865109"/>
              <a:gd name="connsiteX54" fmla="*/ 3249318 w 7518863"/>
              <a:gd name="connsiteY54" fmla="*/ 1723292 h 1865109"/>
              <a:gd name="connsiteX55" fmla="*/ 3326690 w 7518863"/>
              <a:gd name="connsiteY55" fmla="*/ 1638886 h 1865109"/>
              <a:gd name="connsiteX56" fmla="*/ 3291521 w 7518863"/>
              <a:gd name="connsiteY56" fmla="*/ 1540412 h 1865109"/>
              <a:gd name="connsiteX57" fmla="*/ 3692450 w 7518863"/>
              <a:gd name="connsiteY57" fmla="*/ 1343464 h 1865109"/>
              <a:gd name="connsiteX58" fmla="*/ 3769823 w 7518863"/>
              <a:gd name="connsiteY58" fmla="*/ 1125415 h 1865109"/>
              <a:gd name="connsiteX59" fmla="*/ 4058210 w 7518863"/>
              <a:gd name="connsiteY59" fmla="*/ 893298 h 1865109"/>
              <a:gd name="connsiteX60" fmla="*/ 4543546 w 7518863"/>
              <a:gd name="connsiteY60" fmla="*/ 956603 h 1865109"/>
              <a:gd name="connsiteX61" fmla="*/ 4796764 w 7518863"/>
              <a:gd name="connsiteY61" fmla="*/ 886264 h 1865109"/>
              <a:gd name="connsiteX62" fmla="*/ 5464980 w 7518863"/>
              <a:gd name="connsiteY62" fmla="*/ 1041009 h 1865109"/>
              <a:gd name="connsiteX63" fmla="*/ 5844807 w 7518863"/>
              <a:gd name="connsiteY63" fmla="*/ 1118381 h 1865109"/>
              <a:gd name="connsiteX64" fmla="*/ 6126161 w 7518863"/>
              <a:gd name="connsiteY64" fmla="*/ 555674 h 1865109"/>
              <a:gd name="connsiteX65" fmla="*/ 6358278 w 7518863"/>
              <a:gd name="connsiteY65" fmla="*/ 780757 h 1865109"/>
              <a:gd name="connsiteX66" fmla="*/ 6604463 w 7518863"/>
              <a:gd name="connsiteY66" fmla="*/ 956603 h 1865109"/>
              <a:gd name="connsiteX67" fmla="*/ 6759207 w 7518863"/>
              <a:gd name="connsiteY67" fmla="*/ 942535 h 1865109"/>
              <a:gd name="connsiteX68" fmla="*/ 6709970 w 7518863"/>
              <a:gd name="connsiteY68" fmla="*/ 1125415 h 1865109"/>
              <a:gd name="connsiteX69" fmla="*/ 6548192 w 7518863"/>
              <a:gd name="connsiteY69" fmla="*/ 1174652 h 1865109"/>
              <a:gd name="connsiteX70" fmla="*/ 6555226 w 7518863"/>
              <a:gd name="connsiteY70" fmla="*/ 1308295 h 1865109"/>
              <a:gd name="connsiteX71" fmla="*/ 6548192 w 7518863"/>
              <a:gd name="connsiteY71" fmla="*/ 1357532 h 1865109"/>
              <a:gd name="connsiteX72" fmla="*/ 6801410 w 7518863"/>
              <a:gd name="connsiteY72" fmla="*/ 1244991 h 1865109"/>
              <a:gd name="connsiteX73" fmla="*/ 7132001 w 7518863"/>
              <a:gd name="connsiteY73" fmla="*/ 738554 h 1865109"/>
              <a:gd name="connsiteX74" fmla="*/ 7300814 w 7518863"/>
              <a:gd name="connsiteY74" fmla="*/ 689317 h 1865109"/>
              <a:gd name="connsiteX75" fmla="*/ 7139035 w 7518863"/>
              <a:gd name="connsiteY75" fmla="*/ 450166 h 1865109"/>
              <a:gd name="connsiteX76" fmla="*/ 6864715 w 7518863"/>
              <a:gd name="connsiteY76" fmla="*/ 450166 h 1865109"/>
              <a:gd name="connsiteX77" fmla="*/ 6850647 w 7518863"/>
              <a:gd name="connsiteY77" fmla="*/ 393895 h 1865109"/>
              <a:gd name="connsiteX78" fmla="*/ 7089798 w 7518863"/>
              <a:gd name="connsiteY78" fmla="*/ 140677 h 1865109"/>
              <a:gd name="connsiteX79" fmla="*/ 7518863 w 7518863"/>
              <a:gd name="connsiteY79" fmla="*/ 0 h 1865109"/>
              <a:gd name="connsiteX0" fmla="*/ 274001 w 7518863"/>
              <a:gd name="connsiteY0" fmla="*/ 175846 h 1864025"/>
              <a:gd name="connsiteX1" fmla="*/ 217730 w 7518863"/>
              <a:gd name="connsiteY1" fmla="*/ 225083 h 1864025"/>
              <a:gd name="connsiteX2" fmla="*/ 189595 w 7518863"/>
              <a:gd name="connsiteY2" fmla="*/ 239151 h 1864025"/>
              <a:gd name="connsiteX3" fmla="*/ 224764 w 7518863"/>
              <a:gd name="connsiteY3" fmla="*/ 358726 h 1864025"/>
              <a:gd name="connsiteX4" fmla="*/ 295103 w 7518863"/>
              <a:gd name="connsiteY4" fmla="*/ 407963 h 1864025"/>
              <a:gd name="connsiteX5" fmla="*/ 281035 w 7518863"/>
              <a:gd name="connsiteY5" fmla="*/ 472978 h 1864025"/>
              <a:gd name="connsiteX6" fmla="*/ 175527 w 7518863"/>
              <a:gd name="connsiteY6" fmla="*/ 499403 h 1864025"/>
              <a:gd name="connsiteX7" fmla="*/ 112223 w 7518863"/>
              <a:gd name="connsiteY7" fmla="*/ 513471 h 1864025"/>
              <a:gd name="connsiteX8" fmla="*/ 13749 w 7518863"/>
              <a:gd name="connsiteY8" fmla="*/ 555674 h 1864025"/>
              <a:gd name="connsiteX9" fmla="*/ 6715 w 7518863"/>
              <a:gd name="connsiteY9" fmla="*/ 626012 h 1864025"/>
              <a:gd name="connsiteX10" fmla="*/ 70020 w 7518863"/>
              <a:gd name="connsiteY10" fmla="*/ 682283 h 1864025"/>
              <a:gd name="connsiteX11" fmla="*/ 231798 w 7518863"/>
              <a:gd name="connsiteY11" fmla="*/ 703384 h 1864025"/>
              <a:gd name="connsiteX12" fmla="*/ 288069 w 7518863"/>
              <a:gd name="connsiteY12" fmla="*/ 717452 h 1864025"/>
              <a:gd name="connsiteX13" fmla="*/ 583490 w 7518863"/>
              <a:gd name="connsiteY13" fmla="*/ 991772 h 1864025"/>
              <a:gd name="connsiteX14" fmla="*/ 583490 w 7518863"/>
              <a:gd name="connsiteY14" fmla="*/ 1062111 h 1864025"/>
              <a:gd name="connsiteX15" fmla="*/ 589764 w 7518863"/>
              <a:gd name="connsiteY15" fmla="*/ 1134730 h 1864025"/>
              <a:gd name="connsiteX16" fmla="*/ 660863 w 7518863"/>
              <a:gd name="connsiteY16" fmla="*/ 1174652 h 1864025"/>
              <a:gd name="connsiteX17" fmla="*/ 700975 w 7518863"/>
              <a:gd name="connsiteY17" fmla="*/ 1171801 h 1864025"/>
              <a:gd name="connsiteX18" fmla="*/ 793492 w 7518863"/>
              <a:gd name="connsiteY18" fmla="*/ 1041009 h 1864025"/>
              <a:gd name="connsiteX19" fmla="*/ 853375 w 7518863"/>
              <a:gd name="connsiteY19" fmla="*/ 1077065 h 1864025"/>
              <a:gd name="connsiteX20" fmla="*/ 921115 w 7518863"/>
              <a:gd name="connsiteY20" fmla="*/ 1090246 h 1864025"/>
              <a:gd name="connsiteX21" fmla="*/ 872385 w 7518863"/>
              <a:gd name="connsiteY21" fmla="*/ 1142398 h 1864025"/>
              <a:gd name="connsiteX22" fmla="*/ 927515 w 7518863"/>
              <a:gd name="connsiteY22" fmla="*/ 1159444 h 1864025"/>
              <a:gd name="connsiteX23" fmla="*/ 928149 w 7518863"/>
              <a:gd name="connsiteY23" fmla="*/ 1202788 h 1864025"/>
              <a:gd name="connsiteX24" fmla="*/ 1084034 w 7518863"/>
              <a:gd name="connsiteY24" fmla="*/ 1151205 h 1864025"/>
              <a:gd name="connsiteX25" fmla="*/ 1001656 w 7518863"/>
              <a:gd name="connsiteY25" fmla="*/ 1081184 h 1864025"/>
              <a:gd name="connsiteX26" fmla="*/ 1220022 w 7518863"/>
              <a:gd name="connsiteY26" fmla="*/ 1002355 h 1864025"/>
              <a:gd name="connsiteX27" fmla="*/ 1191126 w 7518863"/>
              <a:gd name="connsiteY27" fmla="*/ 1077065 h 1864025"/>
              <a:gd name="connsiteX28" fmla="*/ 1137580 w 7518863"/>
              <a:gd name="connsiteY28" fmla="*/ 1167682 h 1864025"/>
              <a:gd name="connsiteX29" fmla="*/ 1376413 w 7518863"/>
              <a:gd name="connsiteY29" fmla="*/ 1336431 h 1864025"/>
              <a:gd name="connsiteX30" fmla="*/ 1392383 w 7518863"/>
              <a:gd name="connsiteY30" fmla="*/ 1392701 h 1864025"/>
              <a:gd name="connsiteX31" fmla="*/ 1590661 w 7518863"/>
              <a:gd name="connsiteY31" fmla="*/ 1575455 h 1864025"/>
              <a:gd name="connsiteX32" fmla="*/ 1776329 w 7518863"/>
              <a:gd name="connsiteY32" fmla="*/ 1612969 h 1864025"/>
              <a:gd name="connsiteX33" fmla="*/ 1887223 w 7518863"/>
              <a:gd name="connsiteY33" fmla="*/ 1501314 h 1864025"/>
              <a:gd name="connsiteX34" fmla="*/ 1796607 w 7518863"/>
              <a:gd name="connsiteY34" fmla="*/ 1398341 h 1864025"/>
              <a:gd name="connsiteX35" fmla="*/ 1751109 w 7518863"/>
              <a:gd name="connsiteY35" fmla="*/ 1280160 h 1864025"/>
              <a:gd name="connsiteX36" fmla="*/ 1730514 w 7518863"/>
              <a:gd name="connsiteY36" fmla="*/ 1168126 h 1864025"/>
              <a:gd name="connsiteX37" fmla="*/ 1837796 w 7518863"/>
              <a:gd name="connsiteY37" fmla="*/ 1052352 h 1864025"/>
              <a:gd name="connsiteX38" fmla="*/ 1957245 w 7518863"/>
              <a:gd name="connsiteY38" fmla="*/ 1015282 h 1864025"/>
              <a:gd name="connsiteX39" fmla="*/ 2025429 w 7518863"/>
              <a:gd name="connsiteY39" fmla="*/ 1033975 h 1864025"/>
              <a:gd name="connsiteX40" fmla="*/ 2039623 w 7518863"/>
              <a:gd name="connsiteY40" fmla="*/ 1089422 h 1864025"/>
              <a:gd name="connsiteX41" fmla="*/ 1903699 w 7518863"/>
              <a:gd name="connsiteY41" fmla="*/ 1163563 h 1864025"/>
              <a:gd name="connsiteX42" fmla="*/ 1920935 w 7518863"/>
              <a:gd name="connsiteY42" fmla="*/ 1261467 h 1864025"/>
              <a:gd name="connsiteX43" fmla="*/ 2027837 w 7518863"/>
              <a:gd name="connsiteY43" fmla="*/ 1349294 h 1864025"/>
              <a:gd name="connsiteX44" fmla="*/ 2035504 w 7518863"/>
              <a:gd name="connsiteY44" fmla="*/ 1505433 h 1864025"/>
              <a:gd name="connsiteX45" fmla="*/ 2081700 w 7518863"/>
              <a:gd name="connsiteY45" fmla="*/ 1582615 h 1864025"/>
              <a:gd name="connsiteX46" fmla="*/ 2095767 w 7518863"/>
              <a:gd name="connsiteY46" fmla="*/ 1702191 h 1864025"/>
              <a:gd name="connsiteX47" fmla="*/ 2264073 w 7518863"/>
              <a:gd name="connsiteY47" fmla="*/ 1668922 h 1864025"/>
              <a:gd name="connsiteX48" fmla="*/ 2503033 w 7518863"/>
              <a:gd name="connsiteY48" fmla="*/ 1769108 h 1864025"/>
              <a:gd name="connsiteX49" fmla="*/ 2588137 w 7518863"/>
              <a:gd name="connsiteY49" fmla="*/ 1863969 h 1864025"/>
              <a:gd name="connsiteX50" fmla="*/ 2768102 w 7518863"/>
              <a:gd name="connsiteY50" fmla="*/ 1755737 h 1864025"/>
              <a:gd name="connsiteX51" fmla="*/ 2918727 w 7518863"/>
              <a:gd name="connsiteY51" fmla="*/ 1751428 h 1864025"/>
              <a:gd name="connsiteX52" fmla="*/ 3045337 w 7518863"/>
              <a:gd name="connsiteY52" fmla="*/ 1667021 h 1864025"/>
              <a:gd name="connsiteX53" fmla="*/ 3129743 w 7518863"/>
              <a:gd name="connsiteY53" fmla="*/ 1765495 h 1864025"/>
              <a:gd name="connsiteX54" fmla="*/ 3249318 w 7518863"/>
              <a:gd name="connsiteY54" fmla="*/ 1723292 h 1864025"/>
              <a:gd name="connsiteX55" fmla="*/ 3326690 w 7518863"/>
              <a:gd name="connsiteY55" fmla="*/ 1638886 h 1864025"/>
              <a:gd name="connsiteX56" fmla="*/ 3291521 w 7518863"/>
              <a:gd name="connsiteY56" fmla="*/ 1540412 h 1864025"/>
              <a:gd name="connsiteX57" fmla="*/ 3692450 w 7518863"/>
              <a:gd name="connsiteY57" fmla="*/ 1343464 h 1864025"/>
              <a:gd name="connsiteX58" fmla="*/ 3769823 w 7518863"/>
              <a:gd name="connsiteY58" fmla="*/ 1125415 h 1864025"/>
              <a:gd name="connsiteX59" fmla="*/ 4058210 w 7518863"/>
              <a:gd name="connsiteY59" fmla="*/ 893298 h 1864025"/>
              <a:gd name="connsiteX60" fmla="*/ 4543546 w 7518863"/>
              <a:gd name="connsiteY60" fmla="*/ 956603 h 1864025"/>
              <a:gd name="connsiteX61" fmla="*/ 4796764 w 7518863"/>
              <a:gd name="connsiteY61" fmla="*/ 886264 h 1864025"/>
              <a:gd name="connsiteX62" fmla="*/ 5464980 w 7518863"/>
              <a:gd name="connsiteY62" fmla="*/ 1041009 h 1864025"/>
              <a:gd name="connsiteX63" fmla="*/ 5844807 w 7518863"/>
              <a:gd name="connsiteY63" fmla="*/ 1118381 h 1864025"/>
              <a:gd name="connsiteX64" fmla="*/ 6126161 w 7518863"/>
              <a:gd name="connsiteY64" fmla="*/ 555674 h 1864025"/>
              <a:gd name="connsiteX65" fmla="*/ 6358278 w 7518863"/>
              <a:gd name="connsiteY65" fmla="*/ 780757 h 1864025"/>
              <a:gd name="connsiteX66" fmla="*/ 6604463 w 7518863"/>
              <a:gd name="connsiteY66" fmla="*/ 956603 h 1864025"/>
              <a:gd name="connsiteX67" fmla="*/ 6759207 w 7518863"/>
              <a:gd name="connsiteY67" fmla="*/ 942535 h 1864025"/>
              <a:gd name="connsiteX68" fmla="*/ 6709970 w 7518863"/>
              <a:gd name="connsiteY68" fmla="*/ 1125415 h 1864025"/>
              <a:gd name="connsiteX69" fmla="*/ 6548192 w 7518863"/>
              <a:gd name="connsiteY69" fmla="*/ 1174652 h 1864025"/>
              <a:gd name="connsiteX70" fmla="*/ 6555226 w 7518863"/>
              <a:gd name="connsiteY70" fmla="*/ 1308295 h 1864025"/>
              <a:gd name="connsiteX71" fmla="*/ 6548192 w 7518863"/>
              <a:gd name="connsiteY71" fmla="*/ 1357532 h 1864025"/>
              <a:gd name="connsiteX72" fmla="*/ 6801410 w 7518863"/>
              <a:gd name="connsiteY72" fmla="*/ 1244991 h 1864025"/>
              <a:gd name="connsiteX73" fmla="*/ 7132001 w 7518863"/>
              <a:gd name="connsiteY73" fmla="*/ 738554 h 1864025"/>
              <a:gd name="connsiteX74" fmla="*/ 7300814 w 7518863"/>
              <a:gd name="connsiteY74" fmla="*/ 689317 h 1864025"/>
              <a:gd name="connsiteX75" fmla="*/ 7139035 w 7518863"/>
              <a:gd name="connsiteY75" fmla="*/ 450166 h 1864025"/>
              <a:gd name="connsiteX76" fmla="*/ 6864715 w 7518863"/>
              <a:gd name="connsiteY76" fmla="*/ 450166 h 1864025"/>
              <a:gd name="connsiteX77" fmla="*/ 6850647 w 7518863"/>
              <a:gd name="connsiteY77" fmla="*/ 393895 h 1864025"/>
              <a:gd name="connsiteX78" fmla="*/ 7089798 w 7518863"/>
              <a:gd name="connsiteY78" fmla="*/ 140677 h 1864025"/>
              <a:gd name="connsiteX79" fmla="*/ 7518863 w 7518863"/>
              <a:gd name="connsiteY79" fmla="*/ 0 h 1864025"/>
              <a:gd name="connsiteX0" fmla="*/ 274001 w 7518863"/>
              <a:gd name="connsiteY0" fmla="*/ 175846 h 1864988"/>
              <a:gd name="connsiteX1" fmla="*/ 217730 w 7518863"/>
              <a:gd name="connsiteY1" fmla="*/ 225083 h 1864988"/>
              <a:gd name="connsiteX2" fmla="*/ 189595 w 7518863"/>
              <a:gd name="connsiteY2" fmla="*/ 239151 h 1864988"/>
              <a:gd name="connsiteX3" fmla="*/ 224764 w 7518863"/>
              <a:gd name="connsiteY3" fmla="*/ 358726 h 1864988"/>
              <a:gd name="connsiteX4" fmla="*/ 295103 w 7518863"/>
              <a:gd name="connsiteY4" fmla="*/ 407963 h 1864988"/>
              <a:gd name="connsiteX5" fmla="*/ 281035 w 7518863"/>
              <a:gd name="connsiteY5" fmla="*/ 472978 h 1864988"/>
              <a:gd name="connsiteX6" fmla="*/ 175527 w 7518863"/>
              <a:gd name="connsiteY6" fmla="*/ 499403 h 1864988"/>
              <a:gd name="connsiteX7" fmla="*/ 112223 w 7518863"/>
              <a:gd name="connsiteY7" fmla="*/ 513471 h 1864988"/>
              <a:gd name="connsiteX8" fmla="*/ 13749 w 7518863"/>
              <a:gd name="connsiteY8" fmla="*/ 555674 h 1864988"/>
              <a:gd name="connsiteX9" fmla="*/ 6715 w 7518863"/>
              <a:gd name="connsiteY9" fmla="*/ 626012 h 1864988"/>
              <a:gd name="connsiteX10" fmla="*/ 70020 w 7518863"/>
              <a:gd name="connsiteY10" fmla="*/ 682283 h 1864988"/>
              <a:gd name="connsiteX11" fmla="*/ 231798 w 7518863"/>
              <a:gd name="connsiteY11" fmla="*/ 703384 h 1864988"/>
              <a:gd name="connsiteX12" fmla="*/ 288069 w 7518863"/>
              <a:gd name="connsiteY12" fmla="*/ 717452 h 1864988"/>
              <a:gd name="connsiteX13" fmla="*/ 583490 w 7518863"/>
              <a:gd name="connsiteY13" fmla="*/ 991772 h 1864988"/>
              <a:gd name="connsiteX14" fmla="*/ 583490 w 7518863"/>
              <a:gd name="connsiteY14" fmla="*/ 1062111 h 1864988"/>
              <a:gd name="connsiteX15" fmla="*/ 589764 w 7518863"/>
              <a:gd name="connsiteY15" fmla="*/ 1134730 h 1864988"/>
              <a:gd name="connsiteX16" fmla="*/ 660863 w 7518863"/>
              <a:gd name="connsiteY16" fmla="*/ 1174652 h 1864988"/>
              <a:gd name="connsiteX17" fmla="*/ 700975 w 7518863"/>
              <a:gd name="connsiteY17" fmla="*/ 1171801 h 1864988"/>
              <a:gd name="connsiteX18" fmla="*/ 793492 w 7518863"/>
              <a:gd name="connsiteY18" fmla="*/ 1041009 h 1864988"/>
              <a:gd name="connsiteX19" fmla="*/ 853375 w 7518863"/>
              <a:gd name="connsiteY19" fmla="*/ 1077065 h 1864988"/>
              <a:gd name="connsiteX20" fmla="*/ 921115 w 7518863"/>
              <a:gd name="connsiteY20" fmla="*/ 1090246 h 1864988"/>
              <a:gd name="connsiteX21" fmla="*/ 872385 w 7518863"/>
              <a:gd name="connsiteY21" fmla="*/ 1142398 h 1864988"/>
              <a:gd name="connsiteX22" fmla="*/ 927515 w 7518863"/>
              <a:gd name="connsiteY22" fmla="*/ 1159444 h 1864988"/>
              <a:gd name="connsiteX23" fmla="*/ 928149 w 7518863"/>
              <a:gd name="connsiteY23" fmla="*/ 1202788 h 1864988"/>
              <a:gd name="connsiteX24" fmla="*/ 1084034 w 7518863"/>
              <a:gd name="connsiteY24" fmla="*/ 1151205 h 1864988"/>
              <a:gd name="connsiteX25" fmla="*/ 1001656 w 7518863"/>
              <a:gd name="connsiteY25" fmla="*/ 1081184 h 1864988"/>
              <a:gd name="connsiteX26" fmla="*/ 1220022 w 7518863"/>
              <a:gd name="connsiteY26" fmla="*/ 1002355 h 1864988"/>
              <a:gd name="connsiteX27" fmla="*/ 1191126 w 7518863"/>
              <a:gd name="connsiteY27" fmla="*/ 1077065 h 1864988"/>
              <a:gd name="connsiteX28" fmla="*/ 1137580 w 7518863"/>
              <a:gd name="connsiteY28" fmla="*/ 1167682 h 1864988"/>
              <a:gd name="connsiteX29" fmla="*/ 1376413 w 7518863"/>
              <a:gd name="connsiteY29" fmla="*/ 1336431 h 1864988"/>
              <a:gd name="connsiteX30" fmla="*/ 1392383 w 7518863"/>
              <a:gd name="connsiteY30" fmla="*/ 1392701 h 1864988"/>
              <a:gd name="connsiteX31" fmla="*/ 1590661 w 7518863"/>
              <a:gd name="connsiteY31" fmla="*/ 1575455 h 1864988"/>
              <a:gd name="connsiteX32" fmla="*/ 1776329 w 7518863"/>
              <a:gd name="connsiteY32" fmla="*/ 1612969 h 1864988"/>
              <a:gd name="connsiteX33" fmla="*/ 1887223 w 7518863"/>
              <a:gd name="connsiteY33" fmla="*/ 1501314 h 1864988"/>
              <a:gd name="connsiteX34" fmla="*/ 1796607 w 7518863"/>
              <a:gd name="connsiteY34" fmla="*/ 1398341 h 1864988"/>
              <a:gd name="connsiteX35" fmla="*/ 1751109 w 7518863"/>
              <a:gd name="connsiteY35" fmla="*/ 1280160 h 1864988"/>
              <a:gd name="connsiteX36" fmla="*/ 1730514 w 7518863"/>
              <a:gd name="connsiteY36" fmla="*/ 1168126 h 1864988"/>
              <a:gd name="connsiteX37" fmla="*/ 1837796 w 7518863"/>
              <a:gd name="connsiteY37" fmla="*/ 1052352 h 1864988"/>
              <a:gd name="connsiteX38" fmla="*/ 1957245 w 7518863"/>
              <a:gd name="connsiteY38" fmla="*/ 1015282 h 1864988"/>
              <a:gd name="connsiteX39" fmla="*/ 2025429 w 7518863"/>
              <a:gd name="connsiteY39" fmla="*/ 1033975 h 1864988"/>
              <a:gd name="connsiteX40" fmla="*/ 2039623 w 7518863"/>
              <a:gd name="connsiteY40" fmla="*/ 1089422 h 1864988"/>
              <a:gd name="connsiteX41" fmla="*/ 1903699 w 7518863"/>
              <a:gd name="connsiteY41" fmla="*/ 1163563 h 1864988"/>
              <a:gd name="connsiteX42" fmla="*/ 1920935 w 7518863"/>
              <a:gd name="connsiteY42" fmla="*/ 1261467 h 1864988"/>
              <a:gd name="connsiteX43" fmla="*/ 2027837 w 7518863"/>
              <a:gd name="connsiteY43" fmla="*/ 1349294 h 1864988"/>
              <a:gd name="connsiteX44" fmla="*/ 2035504 w 7518863"/>
              <a:gd name="connsiteY44" fmla="*/ 1505433 h 1864988"/>
              <a:gd name="connsiteX45" fmla="*/ 2081700 w 7518863"/>
              <a:gd name="connsiteY45" fmla="*/ 1582615 h 1864988"/>
              <a:gd name="connsiteX46" fmla="*/ 2095767 w 7518863"/>
              <a:gd name="connsiteY46" fmla="*/ 1702191 h 1864988"/>
              <a:gd name="connsiteX47" fmla="*/ 2264073 w 7518863"/>
              <a:gd name="connsiteY47" fmla="*/ 1668922 h 1864988"/>
              <a:gd name="connsiteX48" fmla="*/ 2503033 w 7518863"/>
              <a:gd name="connsiteY48" fmla="*/ 1769108 h 1864988"/>
              <a:gd name="connsiteX49" fmla="*/ 2588137 w 7518863"/>
              <a:gd name="connsiteY49" fmla="*/ 1863969 h 1864988"/>
              <a:gd name="connsiteX50" fmla="*/ 2801053 w 7518863"/>
              <a:gd name="connsiteY50" fmla="*/ 1706310 h 1864988"/>
              <a:gd name="connsiteX51" fmla="*/ 2918727 w 7518863"/>
              <a:gd name="connsiteY51" fmla="*/ 1751428 h 1864988"/>
              <a:gd name="connsiteX52" fmla="*/ 3045337 w 7518863"/>
              <a:gd name="connsiteY52" fmla="*/ 1667021 h 1864988"/>
              <a:gd name="connsiteX53" fmla="*/ 3129743 w 7518863"/>
              <a:gd name="connsiteY53" fmla="*/ 1765495 h 1864988"/>
              <a:gd name="connsiteX54" fmla="*/ 3249318 w 7518863"/>
              <a:gd name="connsiteY54" fmla="*/ 1723292 h 1864988"/>
              <a:gd name="connsiteX55" fmla="*/ 3326690 w 7518863"/>
              <a:gd name="connsiteY55" fmla="*/ 1638886 h 1864988"/>
              <a:gd name="connsiteX56" fmla="*/ 3291521 w 7518863"/>
              <a:gd name="connsiteY56" fmla="*/ 1540412 h 1864988"/>
              <a:gd name="connsiteX57" fmla="*/ 3692450 w 7518863"/>
              <a:gd name="connsiteY57" fmla="*/ 1343464 h 1864988"/>
              <a:gd name="connsiteX58" fmla="*/ 3769823 w 7518863"/>
              <a:gd name="connsiteY58" fmla="*/ 1125415 h 1864988"/>
              <a:gd name="connsiteX59" fmla="*/ 4058210 w 7518863"/>
              <a:gd name="connsiteY59" fmla="*/ 893298 h 1864988"/>
              <a:gd name="connsiteX60" fmla="*/ 4543546 w 7518863"/>
              <a:gd name="connsiteY60" fmla="*/ 956603 h 1864988"/>
              <a:gd name="connsiteX61" fmla="*/ 4796764 w 7518863"/>
              <a:gd name="connsiteY61" fmla="*/ 886264 h 1864988"/>
              <a:gd name="connsiteX62" fmla="*/ 5464980 w 7518863"/>
              <a:gd name="connsiteY62" fmla="*/ 1041009 h 1864988"/>
              <a:gd name="connsiteX63" fmla="*/ 5844807 w 7518863"/>
              <a:gd name="connsiteY63" fmla="*/ 1118381 h 1864988"/>
              <a:gd name="connsiteX64" fmla="*/ 6126161 w 7518863"/>
              <a:gd name="connsiteY64" fmla="*/ 555674 h 1864988"/>
              <a:gd name="connsiteX65" fmla="*/ 6358278 w 7518863"/>
              <a:gd name="connsiteY65" fmla="*/ 780757 h 1864988"/>
              <a:gd name="connsiteX66" fmla="*/ 6604463 w 7518863"/>
              <a:gd name="connsiteY66" fmla="*/ 956603 h 1864988"/>
              <a:gd name="connsiteX67" fmla="*/ 6759207 w 7518863"/>
              <a:gd name="connsiteY67" fmla="*/ 942535 h 1864988"/>
              <a:gd name="connsiteX68" fmla="*/ 6709970 w 7518863"/>
              <a:gd name="connsiteY68" fmla="*/ 1125415 h 1864988"/>
              <a:gd name="connsiteX69" fmla="*/ 6548192 w 7518863"/>
              <a:gd name="connsiteY69" fmla="*/ 1174652 h 1864988"/>
              <a:gd name="connsiteX70" fmla="*/ 6555226 w 7518863"/>
              <a:gd name="connsiteY70" fmla="*/ 1308295 h 1864988"/>
              <a:gd name="connsiteX71" fmla="*/ 6548192 w 7518863"/>
              <a:gd name="connsiteY71" fmla="*/ 1357532 h 1864988"/>
              <a:gd name="connsiteX72" fmla="*/ 6801410 w 7518863"/>
              <a:gd name="connsiteY72" fmla="*/ 1244991 h 1864988"/>
              <a:gd name="connsiteX73" fmla="*/ 7132001 w 7518863"/>
              <a:gd name="connsiteY73" fmla="*/ 738554 h 1864988"/>
              <a:gd name="connsiteX74" fmla="*/ 7300814 w 7518863"/>
              <a:gd name="connsiteY74" fmla="*/ 689317 h 1864988"/>
              <a:gd name="connsiteX75" fmla="*/ 7139035 w 7518863"/>
              <a:gd name="connsiteY75" fmla="*/ 450166 h 1864988"/>
              <a:gd name="connsiteX76" fmla="*/ 6864715 w 7518863"/>
              <a:gd name="connsiteY76" fmla="*/ 450166 h 1864988"/>
              <a:gd name="connsiteX77" fmla="*/ 6850647 w 7518863"/>
              <a:gd name="connsiteY77" fmla="*/ 393895 h 1864988"/>
              <a:gd name="connsiteX78" fmla="*/ 7089798 w 7518863"/>
              <a:gd name="connsiteY78" fmla="*/ 140677 h 1864988"/>
              <a:gd name="connsiteX79" fmla="*/ 7518863 w 7518863"/>
              <a:gd name="connsiteY79" fmla="*/ 0 h 1864988"/>
              <a:gd name="connsiteX0" fmla="*/ 274001 w 7518863"/>
              <a:gd name="connsiteY0" fmla="*/ 175846 h 1864988"/>
              <a:gd name="connsiteX1" fmla="*/ 217730 w 7518863"/>
              <a:gd name="connsiteY1" fmla="*/ 225083 h 1864988"/>
              <a:gd name="connsiteX2" fmla="*/ 189595 w 7518863"/>
              <a:gd name="connsiteY2" fmla="*/ 239151 h 1864988"/>
              <a:gd name="connsiteX3" fmla="*/ 224764 w 7518863"/>
              <a:gd name="connsiteY3" fmla="*/ 358726 h 1864988"/>
              <a:gd name="connsiteX4" fmla="*/ 295103 w 7518863"/>
              <a:gd name="connsiteY4" fmla="*/ 407963 h 1864988"/>
              <a:gd name="connsiteX5" fmla="*/ 281035 w 7518863"/>
              <a:gd name="connsiteY5" fmla="*/ 472978 h 1864988"/>
              <a:gd name="connsiteX6" fmla="*/ 175527 w 7518863"/>
              <a:gd name="connsiteY6" fmla="*/ 499403 h 1864988"/>
              <a:gd name="connsiteX7" fmla="*/ 112223 w 7518863"/>
              <a:gd name="connsiteY7" fmla="*/ 513471 h 1864988"/>
              <a:gd name="connsiteX8" fmla="*/ 13749 w 7518863"/>
              <a:gd name="connsiteY8" fmla="*/ 555674 h 1864988"/>
              <a:gd name="connsiteX9" fmla="*/ 6715 w 7518863"/>
              <a:gd name="connsiteY9" fmla="*/ 626012 h 1864988"/>
              <a:gd name="connsiteX10" fmla="*/ 70020 w 7518863"/>
              <a:gd name="connsiteY10" fmla="*/ 682283 h 1864988"/>
              <a:gd name="connsiteX11" fmla="*/ 231798 w 7518863"/>
              <a:gd name="connsiteY11" fmla="*/ 703384 h 1864988"/>
              <a:gd name="connsiteX12" fmla="*/ 288069 w 7518863"/>
              <a:gd name="connsiteY12" fmla="*/ 717452 h 1864988"/>
              <a:gd name="connsiteX13" fmla="*/ 583490 w 7518863"/>
              <a:gd name="connsiteY13" fmla="*/ 991772 h 1864988"/>
              <a:gd name="connsiteX14" fmla="*/ 583490 w 7518863"/>
              <a:gd name="connsiteY14" fmla="*/ 1062111 h 1864988"/>
              <a:gd name="connsiteX15" fmla="*/ 589764 w 7518863"/>
              <a:gd name="connsiteY15" fmla="*/ 1134730 h 1864988"/>
              <a:gd name="connsiteX16" fmla="*/ 660863 w 7518863"/>
              <a:gd name="connsiteY16" fmla="*/ 1174652 h 1864988"/>
              <a:gd name="connsiteX17" fmla="*/ 700975 w 7518863"/>
              <a:gd name="connsiteY17" fmla="*/ 1171801 h 1864988"/>
              <a:gd name="connsiteX18" fmla="*/ 793492 w 7518863"/>
              <a:gd name="connsiteY18" fmla="*/ 1041009 h 1864988"/>
              <a:gd name="connsiteX19" fmla="*/ 853375 w 7518863"/>
              <a:gd name="connsiteY19" fmla="*/ 1077065 h 1864988"/>
              <a:gd name="connsiteX20" fmla="*/ 921115 w 7518863"/>
              <a:gd name="connsiteY20" fmla="*/ 1090246 h 1864988"/>
              <a:gd name="connsiteX21" fmla="*/ 872385 w 7518863"/>
              <a:gd name="connsiteY21" fmla="*/ 1142398 h 1864988"/>
              <a:gd name="connsiteX22" fmla="*/ 927515 w 7518863"/>
              <a:gd name="connsiteY22" fmla="*/ 1159444 h 1864988"/>
              <a:gd name="connsiteX23" fmla="*/ 928149 w 7518863"/>
              <a:gd name="connsiteY23" fmla="*/ 1202788 h 1864988"/>
              <a:gd name="connsiteX24" fmla="*/ 1084034 w 7518863"/>
              <a:gd name="connsiteY24" fmla="*/ 1151205 h 1864988"/>
              <a:gd name="connsiteX25" fmla="*/ 1001656 w 7518863"/>
              <a:gd name="connsiteY25" fmla="*/ 1081184 h 1864988"/>
              <a:gd name="connsiteX26" fmla="*/ 1220022 w 7518863"/>
              <a:gd name="connsiteY26" fmla="*/ 1002355 h 1864988"/>
              <a:gd name="connsiteX27" fmla="*/ 1191126 w 7518863"/>
              <a:gd name="connsiteY27" fmla="*/ 1077065 h 1864988"/>
              <a:gd name="connsiteX28" fmla="*/ 1137580 w 7518863"/>
              <a:gd name="connsiteY28" fmla="*/ 1167682 h 1864988"/>
              <a:gd name="connsiteX29" fmla="*/ 1376413 w 7518863"/>
              <a:gd name="connsiteY29" fmla="*/ 1336431 h 1864988"/>
              <a:gd name="connsiteX30" fmla="*/ 1392383 w 7518863"/>
              <a:gd name="connsiteY30" fmla="*/ 1392701 h 1864988"/>
              <a:gd name="connsiteX31" fmla="*/ 1590661 w 7518863"/>
              <a:gd name="connsiteY31" fmla="*/ 1575455 h 1864988"/>
              <a:gd name="connsiteX32" fmla="*/ 1776329 w 7518863"/>
              <a:gd name="connsiteY32" fmla="*/ 1612969 h 1864988"/>
              <a:gd name="connsiteX33" fmla="*/ 1887223 w 7518863"/>
              <a:gd name="connsiteY33" fmla="*/ 1501314 h 1864988"/>
              <a:gd name="connsiteX34" fmla="*/ 1796607 w 7518863"/>
              <a:gd name="connsiteY34" fmla="*/ 1398341 h 1864988"/>
              <a:gd name="connsiteX35" fmla="*/ 1751109 w 7518863"/>
              <a:gd name="connsiteY35" fmla="*/ 1280160 h 1864988"/>
              <a:gd name="connsiteX36" fmla="*/ 1730514 w 7518863"/>
              <a:gd name="connsiteY36" fmla="*/ 1168126 h 1864988"/>
              <a:gd name="connsiteX37" fmla="*/ 1837796 w 7518863"/>
              <a:gd name="connsiteY37" fmla="*/ 1052352 h 1864988"/>
              <a:gd name="connsiteX38" fmla="*/ 1957245 w 7518863"/>
              <a:gd name="connsiteY38" fmla="*/ 1015282 h 1864988"/>
              <a:gd name="connsiteX39" fmla="*/ 2025429 w 7518863"/>
              <a:gd name="connsiteY39" fmla="*/ 1033975 h 1864988"/>
              <a:gd name="connsiteX40" fmla="*/ 2039623 w 7518863"/>
              <a:gd name="connsiteY40" fmla="*/ 1089422 h 1864988"/>
              <a:gd name="connsiteX41" fmla="*/ 1903699 w 7518863"/>
              <a:gd name="connsiteY41" fmla="*/ 1163563 h 1864988"/>
              <a:gd name="connsiteX42" fmla="*/ 1920935 w 7518863"/>
              <a:gd name="connsiteY42" fmla="*/ 1261467 h 1864988"/>
              <a:gd name="connsiteX43" fmla="*/ 2027837 w 7518863"/>
              <a:gd name="connsiteY43" fmla="*/ 1349294 h 1864988"/>
              <a:gd name="connsiteX44" fmla="*/ 2035504 w 7518863"/>
              <a:gd name="connsiteY44" fmla="*/ 1505433 h 1864988"/>
              <a:gd name="connsiteX45" fmla="*/ 2081700 w 7518863"/>
              <a:gd name="connsiteY45" fmla="*/ 1582615 h 1864988"/>
              <a:gd name="connsiteX46" fmla="*/ 2095767 w 7518863"/>
              <a:gd name="connsiteY46" fmla="*/ 1702191 h 1864988"/>
              <a:gd name="connsiteX47" fmla="*/ 2264073 w 7518863"/>
              <a:gd name="connsiteY47" fmla="*/ 1668922 h 1864988"/>
              <a:gd name="connsiteX48" fmla="*/ 2503033 w 7518863"/>
              <a:gd name="connsiteY48" fmla="*/ 1769108 h 1864988"/>
              <a:gd name="connsiteX49" fmla="*/ 2588137 w 7518863"/>
              <a:gd name="connsiteY49" fmla="*/ 1863969 h 1864988"/>
              <a:gd name="connsiteX50" fmla="*/ 2801053 w 7518863"/>
              <a:gd name="connsiteY50" fmla="*/ 1706310 h 1864988"/>
              <a:gd name="connsiteX51" fmla="*/ 2918727 w 7518863"/>
              <a:gd name="connsiteY51" fmla="*/ 1751428 h 1864988"/>
              <a:gd name="connsiteX52" fmla="*/ 3098883 w 7518863"/>
              <a:gd name="connsiteY52" fmla="*/ 1658783 h 1864988"/>
              <a:gd name="connsiteX53" fmla="*/ 3129743 w 7518863"/>
              <a:gd name="connsiteY53" fmla="*/ 1765495 h 1864988"/>
              <a:gd name="connsiteX54" fmla="*/ 3249318 w 7518863"/>
              <a:gd name="connsiteY54" fmla="*/ 1723292 h 1864988"/>
              <a:gd name="connsiteX55" fmla="*/ 3326690 w 7518863"/>
              <a:gd name="connsiteY55" fmla="*/ 1638886 h 1864988"/>
              <a:gd name="connsiteX56" fmla="*/ 3291521 w 7518863"/>
              <a:gd name="connsiteY56" fmla="*/ 1540412 h 1864988"/>
              <a:gd name="connsiteX57" fmla="*/ 3692450 w 7518863"/>
              <a:gd name="connsiteY57" fmla="*/ 1343464 h 1864988"/>
              <a:gd name="connsiteX58" fmla="*/ 3769823 w 7518863"/>
              <a:gd name="connsiteY58" fmla="*/ 1125415 h 1864988"/>
              <a:gd name="connsiteX59" fmla="*/ 4058210 w 7518863"/>
              <a:gd name="connsiteY59" fmla="*/ 893298 h 1864988"/>
              <a:gd name="connsiteX60" fmla="*/ 4543546 w 7518863"/>
              <a:gd name="connsiteY60" fmla="*/ 956603 h 1864988"/>
              <a:gd name="connsiteX61" fmla="*/ 4796764 w 7518863"/>
              <a:gd name="connsiteY61" fmla="*/ 886264 h 1864988"/>
              <a:gd name="connsiteX62" fmla="*/ 5464980 w 7518863"/>
              <a:gd name="connsiteY62" fmla="*/ 1041009 h 1864988"/>
              <a:gd name="connsiteX63" fmla="*/ 5844807 w 7518863"/>
              <a:gd name="connsiteY63" fmla="*/ 1118381 h 1864988"/>
              <a:gd name="connsiteX64" fmla="*/ 6126161 w 7518863"/>
              <a:gd name="connsiteY64" fmla="*/ 555674 h 1864988"/>
              <a:gd name="connsiteX65" fmla="*/ 6358278 w 7518863"/>
              <a:gd name="connsiteY65" fmla="*/ 780757 h 1864988"/>
              <a:gd name="connsiteX66" fmla="*/ 6604463 w 7518863"/>
              <a:gd name="connsiteY66" fmla="*/ 956603 h 1864988"/>
              <a:gd name="connsiteX67" fmla="*/ 6759207 w 7518863"/>
              <a:gd name="connsiteY67" fmla="*/ 942535 h 1864988"/>
              <a:gd name="connsiteX68" fmla="*/ 6709970 w 7518863"/>
              <a:gd name="connsiteY68" fmla="*/ 1125415 h 1864988"/>
              <a:gd name="connsiteX69" fmla="*/ 6548192 w 7518863"/>
              <a:gd name="connsiteY69" fmla="*/ 1174652 h 1864988"/>
              <a:gd name="connsiteX70" fmla="*/ 6555226 w 7518863"/>
              <a:gd name="connsiteY70" fmla="*/ 1308295 h 1864988"/>
              <a:gd name="connsiteX71" fmla="*/ 6548192 w 7518863"/>
              <a:gd name="connsiteY71" fmla="*/ 1357532 h 1864988"/>
              <a:gd name="connsiteX72" fmla="*/ 6801410 w 7518863"/>
              <a:gd name="connsiteY72" fmla="*/ 1244991 h 1864988"/>
              <a:gd name="connsiteX73" fmla="*/ 7132001 w 7518863"/>
              <a:gd name="connsiteY73" fmla="*/ 738554 h 1864988"/>
              <a:gd name="connsiteX74" fmla="*/ 7300814 w 7518863"/>
              <a:gd name="connsiteY74" fmla="*/ 689317 h 1864988"/>
              <a:gd name="connsiteX75" fmla="*/ 7139035 w 7518863"/>
              <a:gd name="connsiteY75" fmla="*/ 450166 h 1864988"/>
              <a:gd name="connsiteX76" fmla="*/ 6864715 w 7518863"/>
              <a:gd name="connsiteY76" fmla="*/ 450166 h 1864988"/>
              <a:gd name="connsiteX77" fmla="*/ 6850647 w 7518863"/>
              <a:gd name="connsiteY77" fmla="*/ 393895 h 1864988"/>
              <a:gd name="connsiteX78" fmla="*/ 7089798 w 7518863"/>
              <a:gd name="connsiteY78" fmla="*/ 140677 h 1864988"/>
              <a:gd name="connsiteX79" fmla="*/ 7518863 w 7518863"/>
              <a:gd name="connsiteY79" fmla="*/ 0 h 1864988"/>
              <a:gd name="connsiteX0" fmla="*/ 274001 w 7518863"/>
              <a:gd name="connsiteY0" fmla="*/ 175846 h 1864988"/>
              <a:gd name="connsiteX1" fmla="*/ 217730 w 7518863"/>
              <a:gd name="connsiteY1" fmla="*/ 225083 h 1864988"/>
              <a:gd name="connsiteX2" fmla="*/ 189595 w 7518863"/>
              <a:gd name="connsiteY2" fmla="*/ 239151 h 1864988"/>
              <a:gd name="connsiteX3" fmla="*/ 224764 w 7518863"/>
              <a:gd name="connsiteY3" fmla="*/ 358726 h 1864988"/>
              <a:gd name="connsiteX4" fmla="*/ 295103 w 7518863"/>
              <a:gd name="connsiteY4" fmla="*/ 407963 h 1864988"/>
              <a:gd name="connsiteX5" fmla="*/ 281035 w 7518863"/>
              <a:gd name="connsiteY5" fmla="*/ 472978 h 1864988"/>
              <a:gd name="connsiteX6" fmla="*/ 175527 w 7518863"/>
              <a:gd name="connsiteY6" fmla="*/ 499403 h 1864988"/>
              <a:gd name="connsiteX7" fmla="*/ 112223 w 7518863"/>
              <a:gd name="connsiteY7" fmla="*/ 513471 h 1864988"/>
              <a:gd name="connsiteX8" fmla="*/ 13749 w 7518863"/>
              <a:gd name="connsiteY8" fmla="*/ 555674 h 1864988"/>
              <a:gd name="connsiteX9" fmla="*/ 6715 w 7518863"/>
              <a:gd name="connsiteY9" fmla="*/ 626012 h 1864988"/>
              <a:gd name="connsiteX10" fmla="*/ 70020 w 7518863"/>
              <a:gd name="connsiteY10" fmla="*/ 682283 h 1864988"/>
              <a:gd name="connsiteX11" fmla="*/ 231798 w 7518863"/>
              <a:gd name="connsiteY11" fmla="*/ 703384 h 1864988"/>
              <a:gd name="connsiteX12" fmla="*/ 288069 w 7518863"/>
              <a:gd name="connsiteY12" fmla="*/ 717452 h 1864988"/>
              <a:gd name="connsiteX13" fmla="*/ 583490 w 7518863"/>
              <a:gd name="connsiteY13" fmla="*/ 991772 h 1864988"/>
              <a:gd name="connsiteX14" fmla="*/ 583490 w 7518863"/>
              <a:gd name="connsiteY14" fmla="*/ 1062111 h 1864988"/>
              <a:gd name="connsiteX15" fmla="*/ 589764 w 7518863"/>
              <a:gd name="connsiteY15" fmla="*/ 1134730 h 1864988"/>
              <a:gd name="connsiteX16" fmla="*/ 660863 w 7518863"/>
              <a:gd name="connsiteY16" fmla="*/ 1174652 h 1864988"/>
              <a:gd name="connsiteX17" fmla="*/ 700975 w 7518863"/>
              <a:gd name="connsiteY17" fmla="*/ 1171801 h 1864988"/>
              <a:gd name="connsiteX18" fmla="*/ 793492 w 7518863"/>
              <a:gd name="connsiteY18" fmla="*/ 1041009 h 1864988"/>
              <a:gd name="connsiteX19" fmla="*/ 853375 w 7518863"/>
              <a:gd name="connsiteY19" fmla="*/ 1077065 h 1864988"/>
              <a:gd name="connsiteX20" fmla="*/ 921115 w 7518863"/>
              <a:gd name="connsiteY20" fmla="*/ 1090246 h 1864988"/>
              <a:gd name="connsiteX21" fmla="*/ 872385 w 7518863"/>
              <a:gd name="connsiteY21" fmla="*/ 1142398 h 1864988"/>
              <a:gd name="connsiteX22" fmla="*/ 927515 w 7518863"/>
              <a:gd name="connsiteY22" fmla="*/ 1159444 h 1864988"/>
              <a:gd name="connsiteX23" fmla="*/ 928149 w 7518863"/>
              <a:gd name="connsiteY23" fmla="*/ 1202788 h 1864988"/>
              <a:gd name="connsiteX24" fmla="*/ 1084034 w 7518863"/>
              <a:gd name="connsiteY24" fmla="*/ 1151205 h 1864988"/>
              <a:gd name="connsiteX25" fmla="*/ 1001656 w 7518863"/>
              <a:gd name="connsiteY25" fmla="*/ 1081184 h 1864988"/>
              <a:gd name="connsiteX26" fmla="*/ 1220022 w 7518863"/>
              <a:gd name="connsiteY26" fmla="*/ 1002355 h 1864988"/>
              <a:gd name="connsiteX27" fmla="*/ 1191126 w 7518863"/>
              <a:gd name="connsiteY27" fmla="*/ 1077065 h 1864988"/>
              <a:gd name="connsiteX28" fmla="*/ 1137580 w 7518863"/>
              <a:gd name="connsiteY28" fmla="*/ 1167682 h 1864988"/>
              <a:gd name="connsiteX29" fmla="*/ 1376413 w 7518863"/>
              <a:gd name="connsiteY29" fmla="*/ 1336431 h 1864988"/>
              <a:gd name="connsiteX30" fmla="*/ 1392383 w 7518863"/>
              <a:gd name="connsiteY30" fmla="*/ 1392701 h 1864988"/>
              <a:gd name="connsiteX31" fmla="*/ 1590661 w 7518863"/>
              <a:gd name="connsiteY31" fmla="*/ 1575455 h 1864988"/>
              <a:gd name="connsiteX32" fmla="*/ 1776329 w 7518863"/>
              <a:gd name="connsiteY32" fmla="*/ 1612969 h 1864988"/>
              <a:gd name="connsiteX33" fmla="*/ 1887223 w 7518863"/>
              <a:gd name="connsiteY33" fmla="*/ 1501314 h 1864988"/>
              <a:gd name="connsiteX34" fmla="*/ 1796607 w 7518863"/>
              <a:gd name="connsiteY34" fmla="*/ 1398341 h 1864988"/>
              <a:gd name="connsiteX35" fmla="*/ 1751109 w 7518863"/>
              <a:gd name="connsiteY35" fmla="*/ 1280160 h 1864988"/>
              <a:gd name="connsiteX36" fmla="*/ 1730514 w 7518863"/>
              <a:gd name="connsiteY36" fmla="*/ 1168126 h 1864988"/>
              <a:gd name="connsiteX37" fmla="*/ 1837796 w 7518863"/>
              <a:gd name="connsiteY37" fmla="*/ 1052352 h 1864988"/>
              <a:gd name="connsiteX38" fmla="*/ 1957245 w 7518863"/>
              <a:gd name="connsiteY38" fmla="*/ 1015282 h 1864988"/>
              <a:gd name="connsiteX39" fmla="*/ 2025429 w 7518863"/>
              <a:gd name="connsiteY39" fmla="*/ 1033975 h 1864988"/>
              <a:gd name="connsiteX40" fmla="*/ 2039623 w 7518863"/>
              <a:gd name="connsiteY40" fmla="*/ 1089422 h 1864988"/>
              <a:gd name="connsiteX41" fmla="*/ 1903699 w 7518863"/>
              <a:gd name="connsiteY41" fmla="*/ 1163563 h 1864988"/>
              <a:gd name="connsiteX42" fmla="*/ 1920935 w 7518863"/>
              <a:gd name="connsiteY42" fmla="*/ 1261467 h 1864988"/>
              <a:gd name="connsiteX43" fmla="*/ 2027837 w 7518863"/>
              <a:gd name="connsiteY43" fmla="*/ 1349294 h 1864988"/>
              <a:gd name="connsiteX44" fmla="*/ 2035504 w 7518863"/>
              <a:gd name="connsiteY44" fmla="*/ 1505433 h 1864988"/>
              <a:gd name="connsiteX45" fmla="*/ 2081700 w 7518863"/>
              <a:gd name="connsiteY45" fmla="*/ 1582615 h 1864988"/>
              <a:gd name="connsiteX46" fmla="*/ 2095767 w 7518863"/>
              <a:gd name="connsiteY46" fmla="*/ 1702191 h 1864988"/>
              <a:gd name="connsiteX47" fmla="*/ 2264073 w 7518863"/>
              <a:gd name="connsiteY47" fmla="*/ 1668922 h 1864988"/>
              <a:gd name="connsiteX48" fmla="*/ 2503033 w 7518863"/>
              <a:gd name="connsiteY48" fmla="*/ 1769108 h 1864988"/>
              <a:gd name="connsiteX49" fmla="*/ 2588137 w 7518863"/>
              <a:gd name="connsiteY49" fmla="*/ 1863969 h 1864988"/>
              <a:gd name="connsiteX50" fmla="*/ 2801053 w 7518863"/>
              <a:gd name="connsiteY50" fmla="*/ 1706310 h 1864988"/>
              <a:gd name="connsiteX51" fmla="*/ 2918727 w 7518863"/>
              <a:gd name="connsiteY51" fmla="*/ 1751428 h 1864988"/>
              <a:gd name="connsiteX52" fmla="*/ 3098883 w 7518863"/>
              <a:gd name="connsiteY52" fmla="*/ 1658783 h 1864988"/>
              <a:gd name="connsiteX53" fmla="*/ 3098186 w 7518863"/>
              <a:gd name="connsiteY53" fmla="*/ 1699021 h 1864988"/>
              <a:gd name="connsiteX54" fmla="*/ 3129743 w 7518863"/>
              <a:gd name="connsiteY54" fmla="*/ 1765495 h 1864988"/>
              <a:gd name="connsiteX55" fmla="*/ 3249318 w 7518863"/>
              <a:gd name="connsiteY55" fmla="*/ 1723292 h 1864988"/>
              <a:gd name="connsiteX56" fmla="*/ 3326690 w 7518863"/>
              <a:gd name="connsiteY56" fmla="*/ 1638886 h 1864988"/>
              <a:gd name="connsiteX57" fmla="*/ 3291521 w 7518863"/>
              <a:gd name="connsiteY57" fmla="*/ 1540412 h 1864988"/>
              <a:gd name="connsiteX58" fmla="*/ 3692450 w 7518863"/>
              <a:gd name="connsiteY58" fmla="*/ 1343464 h 1864988"/>
              <a:gd name="connsiteX59" fmla="*/ 3769823 w 7518863"/>
              <a:gd name="connsiteY59" fmla="*/ 1125415 h 1864988"/>
              <a:gd name="connsiteX60" fmla="*/ 4058210 w 7518863"/>
              <a:gd name="connsiteY60" fmla="*/ 893298 h 1864988"/>
              <a:gd name="connsiteX61" fmla="*/ 4543546 w 7518863"/>
              <a:gd name="connsiteY61" fmla="*/ 956603 h 1864988"/>
              <a:gd name="connsiteX62" fmla="*/ 4796764 w 7518863"/>
              <a:gd name="connsiteY62" fmla="*/ 886264 h 1864988"/>
              <a:gd name="connsiteX63" fmla="*/ 5464980 w 7518863"/>
              <a:gd name="connsiteY63" fmla="*/ 1041009 h 1864988"/>
              <a:gd name="connsiteX64" fmla="*/ 5844807 w 7518863"/>
              <a:gd name="connsiteY64" fmla="*/ 1118381 h 1864988"/>
              <a:gd name="connsiteX65" fmla="*/ 6126161 w 7518863"/>
              <a:gd name="connsiteY65" fmla="*/ 555674 h 1864988"/>
              <a:gd name="connsiteX66" fmla="*/ 6358278 w 7518863"/>
              <a:gd name="connsiteY66" fmla="*/ 780757 h 1864988"/>
              <a:gd name="connsiteX67" fmla="*/ 6604463 w 7518863"/>
              <a:gd name="connsiteY67" fmla="*/ 956603 h 1864988"/>
              <a:gd name="connsiteX68" fmla="*/ 6759207 w 7518863"/>
              <a:gd name="connsiteY68" fmla="*/ 942535 h 1864988"/>
              <a:gd name="connsiteX69" fmla="*/ 6709970 w 7518863"/>
              <a:gd name="connsiteY69" fmla="*/ 1125415 h 1864988"/>
              <a:gd name="connsiteX70" fmla="*/ 6548192 w 7518863"/>
              <a:gd name="connsiteY70" fmla="*/ 1174652 h 1864988"/>
              <a:gd name="connsiteX71" fmla="*/ 6555226 w 7518863"/>
              <a:gd name="connsiteY71" fmla="*/ 1308295 h 1864988"/>
              <a:gd name="connsiteX72" fmla="*/ 6548192 w 7518863"/>
              <a:gd name="connsiteY72" fmla="*/ 1357532 h 1864988"/>
              <a:gd name="connsiteX73" fmla="*/ 6801410 w 7518863"/>
              <a:gd name="connsiteY73" fmla="*/ 1244991 h 1864988"/>
              <a:gd name="connsiteX74" fmla="*/ 7132001 w 7518863"/>
              <a:gd name="connsiteY74" fmla="*/ 738554 h 1864988"/>
              <a:gd name="connsiteX75" fmla="*/ 7300814 w 7518863"/>
              <a:gd name="connsiteY75" fmla="*/ 689317 h 1864988"/>
              <a:gd name="connsiteX76" fmla="*/ 7139035 w 7518863"/>
              <a:gd name="connsiteY76" fmla="*/ 450166 h 1864988"/>
              <a:gd name="connsiteX77" fmla="*/ 6864715 w 7518863"/>
              <a:gd name="connsiteY77" fmla="*/ 450166 h 1864988"/>
              <a:gd name="connsiteX78" fmla="*/ 6850647 w 7518863"/>
              <a:gd name="connsiteY78" fmla="*/ 393895 h 1864988"/>
              <a:gd name="connsiteX79" fmla="*/ 7089798 w 7518863"/>
              <a:gd name="connsiteY79" fmla="*/ 140677 h 1864988"/>
              <a:gd name="connsiteX80" fmla="*/ 7518863 w 7518863"/>
              <a:gd name="connsiteY80" fmla="*/ 0 h 1864988"/>
              <a:gd name="connsiteX0" fmla="*/ 274001 w 7518863"/>
              <a:gd name="connsiteY0" fmla="*/ 175846 h 1864988"/>
              <a:gd name="connsiteX1" fmla="*/ 217730 w 7518863"/>
              <a:gd name="connsiteY1" fmla="*/ 225083 h 1864988"/>
              <a:gd name="connsiteX2" fmla="*/ 189595 w 7518863"/>
              <a:gd name="connsiteY2" fmla="*/ 239151 h 1864988"/>
              <a:gd name="connsiteX3" fmla="*/ 224764 w 7518863"/>
              <a:gd name="connsiteY3" fmla="*/ 358726 h 1864988"/>
              <a:gd name="connsiteX4" fmla="*/ 295103 w 7518863"/>
              <a:gd name="connsiteY4" fmla="*/ 407963 h 1864988"/>
              <a:gd name="connsiteX5" fmla="*/ 281035 w 7518863"/>
              <a:gd name="connsiteY5" fmla="*/ 472978 h 1864988"/>
              <a:gd name="connsiteX6" fmla="*/ 175527 w 7518863"/>
              <a:gd name="connsiteY6" fmla="*/ 499403 h 1864988"/>
              <a:gd name="connsiteX7" fmla="*/ 112223 w 7518863"/>
              <a:gd name="connsiteY7" fmla="*/ 513471 h 1864988"/>
              <a:gd name="connsiteX8" fmla="*/ 13749 w 7518863"/>
              <a:gd name="connsiteY8" fmla="*/ 555674 h 1864988"/>
              <a:gd name="connsiteX9" fmla="*/ 6715 w 7518863"/>
              <a:gd name="connsiteY9" fmla="*/ 626012 h 1864988"/>
              <a:gd name="connsiteX10" fmla="*/ 70020 w 7518863"/>
              <a:gd name="connsiteY10" fmla="*/ 682283 h 1864988"/>
              <a:gd name="connsiteX11" fmla="*/ 231798 w 7518863"/>
              <a:gd name="connsiteY11" fmla="*/ 703384 h 1864988"/>
              <a:gd name="connsiteX12" fmla="*/ 288069 w 7518863"/>
              <a:gd name="connsiteY12" fmla="*/ 717452 h 1864988"/>
              <a:gd name="connsiteX13" fmla="*/ 583490 w 7518863"/>
              <a:gd name="connsiteY13" fmla="*/ 991772 h 1864988"/>
              <a:gd name="connsiteX14" fmla="*/ 583490 w 7518863"/>
              <a:gd name="connsiteY14" fmla="*/ 1062111 h 1864988"/>
              <a:gd name="connsiteX15" fmla="*/ 589764 w 7518863"/>
              <a:gd name="connsiteY15" fmla="*/ 1134730 h 1864988"/>
              <a:gd name="connsiteX16" fmla="*/ 660863 w 7518863"/>
              <a:gd name="connsiteY16" fmla="*/ 1174652 h 1864988"/>
              <a:gd name="connsiteX17" fmla="*/ 700975 w 7518863"/>
              <a:gd name="connsiteY17" fmla="*/ 1171801 h 1864988"/>
              <a:gd name="connsiteX18" fmla="*/ 793492 w 7518863"/>
              <a:gd name="connsiteY18" fmla="*/ 1041009 h 1864988"/>
              <a:gd name="connsiteX19" fmla="*/ 853375 w 7518863"/>
              <a:gd name="connsiteY19" fmla="*/ 1077065 h 1864988"/>
              <a:gd name="connsiteX20" fmla="*/ 921115 w 7518863"/>
              <a:gd name="connsiteY20" fmla="*/ 1090246 h 1864988"/>
              <a:gd name="connsiteX21" fmla="*/ 872385 w 7518863"/>
              <a:gd name="connsiteY21" fmla="*/ 1142398 h 1864988"/>
              <a:gd name="connsiteX22" fmla="*/ 927515 w 7518863"/>
              <a:gd name="connsiteY22" fmla="*/ 1159444 h 1864988"/>
              <a:gd name="connsiteX23" fmla="*/ 928149 w 7518863"/>
              <a:gd name="connsiteY23" fmla="*/ 1202788 h 1864988"/>
              <a:gd name="connsiteX24" fmla="*/ 1084034 w 7518863"/>
              <a:gd name="connsiteY24" fmla="*/ 1151205 h 1864988"/>
              <a:gd name="connsiteX25" fmla="*/ 1001656 w 7518863"/>
              <a:gd name="connsiteY25" fmla="*/ 1081184 h 1864988"/>
              <a:gd name="connsiteX26" fmla="*/ 1220022 w 7518863"/>
              <a:gd name="connsiteY26" fmla="*/ 1002355 h 1864988"/>
              <a:gd name="connsiteX27" fmla="*/ 1191126 w 7518863"/>
              <a:gd name="connsiteY27" fmla="*/ 1077065 h 1864988"/>
              <a:gd name="connsiteX28" fmla="*/ 1137580 w 7518863"/>
              <a:gd name="connsiteY28" fmla="*/ 1167682 h 1864988"/>
              <a:gd name="connsiteX29" fmla="*/ 1376413 w 7518863"/>
              <a:gd name="connsiteY29" fmla="*/ 1336431 h 1864988"/>
              <a:gd name="connsiteX30" fmla="*/ 1392383 w 7518863"/>
              <a:gd name="connsiteY30" fmla="*/ 1392701 h 1864988"/>
              <a:gd name="connsiteX31" fmla="*/ 1590661 w 7518863"/>
              <a:gd name="connsiteY31" fmla="*/ 1575455 h 1864988"/>
              <a:gd name="connsiteX32" fmla="*/ 1776329 w 7518863"/>
              <a:gd name="connsiteY32" fmla="*/ 1612969 h 1864988"/>
              <a:gd name="connsiteX33" fmla="*/ 1887223 w 7518863"/>
              <a:gd name="connsiteY33" fmla="*/ 1501314 h 1864988"/>
              <a:gd name="connsiteX34" fmla="*/ 1796607 w 7518863"/>
              <a:gd name="connsiteY34" fmla="*/ 1398341 h 1864988"/>
              <a:gd name="connsiteX35" fmla="*/ 1751109 w 7518863"/>
              <a:gd name="connsiteY35" fmla="*/ 1280160 h 1864988"/>
              <a:gd name="connsiteX36" fmla="*/ 1730514 w 7518863"/>
              <a:gd name="connsiteY36" fmla="*/ 1168126 h 1864988"/>
              <a:gd name="connsiteX37" fmla="*/ 1837796 w 7518863"/>
              <a:gd name="connsiteY37" fmla="*/ 1052352 h 1864988"/>
              <a:gd name="connsiteX38" fmla="*/ 1957245 w 7518863"/>
              <a:gd name="connsiteY38" fmla="*/ 1015282 h 1864988"/>
              <a:gd name="connsiteX39" fmla="*/ 2025429 w 7518863"/>
              <a:gd name="connsiteY39" fmla="*/ 1033975 h 1864988"/>
              <a:gd name="connsiteX40" fmla="*/ 2039623 w 7518863"/>
              <a:gd name="connsiteY40" fmla="*/ 1089422 h 1864988"/>
              <a:gd name="connsiteX41" fmla="*/ 1903699 w 7518863"/>
              <a:gd name="connsiteY41" fmla="*/ 1163563 h 1864988"/>
              <a:gd name="connsiteX42" fmla="*/ 1920935 w 7518863"/>
              <a:gd name="connsiteY42" fmla="*/ 1261467 h 1864988"/>
              <a:gd name="connsiteX43" fmla="*/ 2027837 w 7518863"/>
              <a:gd name="connsiteY43" fmla="*/ 1349294 h 1864988"/>
              <a:gd name="connsiteX44" fmla="*/ 2035504 w 7518863"/>
              <a:gd name="connsiteY44" fmla="*/ 1505433 h 1864988"/>
              <a:gd name="connsiteX45" fmla="*/ 2081700 w 7518863"/>
              <a:gd name="connsiteY45" fmla="*/ 1582615 h 1864988"/>
              <a:gd name="connsiteX46" fmla="*/ 2095767 w 7518863"/>
              <a:gd name="connsiteY46" fmla="*/ 1702191 h 1864988"/>
              <a:gd name="connsiteX47" fmla="*/ 2264073 w 7518863"/>
              <a:gd name="connsiteY47" fmla="*/ 1668922 h 1864988"/>
              <a:gd name="connsiteX48" fmla="*/ 2503033 w 7518863"/>
              <a:gd name="connsiteY48" fmla="*/ 1769108 h 1864988"/>
              <a:gd name="connsiteX49" fmla="*/ 2588137 w 7518863"/>
              <a:gd name="connsiteY49" fmla="*/ 1863969 h 1864988"/>
              <a:gd name="connsiteX50" fmla="*/ 2801053 w 7518863"/>
              <a:gd name="connsiteY50" fmla="*/ 1706310 h 1864988"/>
              <a:gd name="connsiteX51" fmla="*/ 2918727 w 7518863"/>
              <a:gd name="connsiteY51" fmla="*/ 1751428 h 1864988"/>
              <a:gd name="connsiteX52" fmla="*/ 3098883 w 7518863"/>
              <a:gd name="connsiteY52" fmla="*/ 1658783 h 1864988"/>
              <a:gd name="connsiteX53" fmla="*/ 3098186 w 7518863"/>
              <a:gd name="connsiteY53" fmla="*/ 1699021 h 1864988"/>
              <a:gd name="connsiteX54" fmla="*/ 3129743 w 7518863"/>
              <a:gd name="connsiteY54" fmla="*/ 1765495 h 1864988"/>
              <a:gd name="connsiteX55" fmla="*/ 3311102 w 7518863"/>
              <a:gd name="connsiteY55" fmla="*/ 1723292 h 1864988"/>
              <a:gd name="connsiteX56" fmla="*/ 3326690 w 7518863"/>
              <a:gd name="connsiteY56" fmla="*/ 1638886 h 1864988"/>
              <a:gd name="connsiteX57" fmla="*/ 3291521 w 7518863"/>
              <a:gd name="connsiteY57" fmla="*/ 1540412 h 1864988"/>
              <a:gd name="connsiteX58" fmla="*/ 3692450 w 7518863"/>
              <a:gd name="connsiteY58" fmla="*/ 1343464 h 1864988"/>
              <a:gd name="connsiteX59" fmla="*/ 3769823 w 7518863"/>
              <a:gd name="connsiteY59" fmla="*/ 1125415 h 1864988"/>
              <a:gd name="connsiteX60" fmla="*/ 4058210 w 7518863"/>
              <a:gd name="connsiteY60" fmla="*/ 893298 h 1864988"/>
              <a:gd name="connsiteX61" fmla="*/ 4543546 w 7518863"/>
              <a:gd name="connsiteY61" fmla="*/ 956603 h 1864988"/>
              <a:gd name="connsiteX62" fmla="*/ 4796764 w 7518863"/>
              <a:gd name="connsiteY62" fmla="*/ 886264 h 1864988"/>
              <a:gd name="connsiteX63" fmla="*/ 5464980 w 7518863"/>
              <a:gd name="connsiteY63" fmla="*/ 1041009 h 1864988"/>
              <a:gd name="connsiteX64" fmla="*/ 5844807 w 7518863"/>
              <a:gd name="connsiteY64" fmla="*/ 1118381 h 1864988"/>
              <a:gd name="connsiteX65" fmla="*/ 6126161 w 7518863"/>
              <a:gd name="connsiteY65" fmla="*/ 555674 h 1864988"/>
              <a:gd name="connsiteX66" fmla="*/ 6358278 w 7518863"/>
              <a:gd name="connsiteY66" fmla="*/ 780757 h 1864988"/>
              <a:gd name="connsiteX67" fmla="*/ 6604463 w 7518863"/>
              <a:gd name="connsiteY67" fmla="*/ 956603 h 1864988"/>
              <a:gd name="connsiteX68" fmla="*/ 6759207 w 7518863"/>
              <a:gd name="connsiteY68" fmla="*/ 942535 h 1864988"/>
              <a:gd name="connsiteX69" fmla="*/ 6709970 w 7518863"/>
              <a:gd name="connsiteY69" fmla="*/ 1125415 h 1864988"/>
              <a:gd name="connsiteX70" fmla="*/ 6548192 w 7518863"/>
              <a:gd name="connsiteY70" fmla="*/ 1174652 h 1864988"/>
              <a:gd name="connsiteX71" fmla="*/ 6555226 w 7518863"/>
              <a:gd name="connsiteY71" fmla="*/ 1308295 h 1864988"/>
              <a:gd name="connsiteX72" fmla="*/ 6548192 w 7518863"/>
              <a:gd name="connsiteY72" fmla="*/ 1357532 h 1864988"/>
              <a:gd name="connsiteX73" fmla="*/ 6801410 w 7518863"/>
              <a:gd name="connsiteY73" fmla="*/ 1244991 h 1864988"/>
              <a:gd name="connsiteX74" fmla="*/ 7132001 w 7518863"/>
              <a:gd name="connsiteY74" fmla="*/ 738554 h 1864988"/>
              <a:gd name="connsiteX75" fmla="*/ 7300814 w 7518863"/>
              <a:gd name="connsiteY75" fmla="*/ 689317 h 1864988"/>
              <a:gd name="connsiteX76" fmla="*/ 7139035 w 7518863"/>
              <a:gd name="connsiteY76" fmla="*/ 450166 h 1864988"/>
              <a:gd name="connsiteX77" fmla="*/ 6864715 w 7518863"/>
              <a:gd name="connsiteY77" fmla="*/ 450166 h 1864988"/>
              <a:gd name="connsiteX78" fmla="*/ 6850647 w 7518863"/>
              <a:gd name="connsiteY78" fmla="*/ 393895 h 1864988"/>
              <a:gd name="connsiteX79" fmla="*/ 7089798 w 7518863"/>
              <a:gd name="connsiteY79" fmla="*/ 140677 h 1864988"/>
              <a:gd name="connsiteX80" fmla="*/ 7518863 w 7518863"/>
              <a:gd name="connsiteY80" fmla="*/ 0 h 1864988"/>
              <a:gd name="connsiteX0" fmla="*/ 274001 w 7518863"/>
              <a:gd name="connsiteY0" fmla="*/ 175846 h 1864988"/>
              <a:gd name="connsiteX1" fmla="*/ 217730 w 7518863"/>
              <a:gd name="connsiteY1" fmla="*/ 225083 h 1864988"/>
              <a:gd name="connsiteX2" fmla="*/ 189595 w 7518863"/>
              <a:gd name="connsiteY2" fmla="*/ 239151 h 1864988"/>
              <a:gd name="connsiteX3" fmla="*/ 224764 w 7518863"/>
              <a:gd name="connsiteY3" fmla="*/ 358726 h 1864988"/>
              <a:gd name="connsiteX4" fmla="*/ 295103 w 7518863"/>
              <a:gd name="connsiteY4" fmla="*/ 407963 h 1864988"/>
              <a:gd name="connsiteX5" fmla="*/ 281035 w 7518863"/>
              <a:gd name="connsiteY5" fmla="*/ 472978 h 1864988"/>
              <a:gd name="connsiteX6" fmla="*/ 175527 w 7518863"/>
              <a:gd name="connsiteY6" fmla="*/ 499403 h 1864988"/>
              <a:gd name="connsiteX7" fmla="*/ 112223 w 7518863"/>
              <a:gd name="connsiteY7" fmla="*/ 513471 h 1864988"/>
              <a:gd name="connsiteX8" fmla="*/ 13749 w 7518863"/>
              <a:gd name="connsiteY8" fmla="*/ 555674 h 1864988"/>
              <a:gd name="connsiteX9" fmla="*/ 6715 w 7518863"/>
              <a:gd name="connsiteY9" fmla="*/ 626012 h 1864988"/>
              <a:gd name="connsiteX10" fmla="*/ 70020 w 7518863"/>
              <a:gd name="connsiteY10" fmla="*/ 682283 h 1864988"/>
              <a:gd name="connsiteX11" fmla="*/ 231798 w 7518863"/>
              <a:gd name="connsiteY11" fmla="*/ 703384 h 1864988"/>
              <a:gd name="connsiteX12" fmla="*/ 288069 w 7518863"/>
              <a:gd name="connsiteY12" fmla="*/ 717452 h 1864988"/>
              <a:gd name="connsiteX13" fmla="*/ 583490 w 7518863"/>
              <a:gd name="connsiteY13" fmla="*/ 991772 h 1864988"/>
              <a:gd name="connsiteX14" fmla="*/ 583490 w 7518863"/>
              <a:gd name="connsiteY14" fmla="*/ 1062111 h 1864988"/>
              <a:gd name="connsiteX15" fmla="*/ 589764 w 7518863"/>
              <a:gd name="connsiteY15" fmla="*/ 1134730 h 1864988"/>
              <a:gd name="connsiteX16" fmla="*/ 660863 w 7518863"/>
              <a:gd name="connsiteY16" fmla="*/ 1174652 h 1864988"/>
              <a:gd name="connsiteX17" fmla="*/ 700975 w 7518863"/>
              <a:gd name="connsiteY17" fmla="*/ 1171801 h 1864988"/>
              <a:gd name="connsiteX18" fmla="*/ 793492 w 7518863"/>
              <a:gd name="connsiteY18" fmla="*/ 1041009 h 1864988"/>
              <a:gd name="connsiteX19" fmla="*/ 853375 w 7518863"/>
              <a:gd name="connsiteY19" fmla="*/ 1077065 h 1864988"/>
              <a:gd name="connsiteX20" fmla="*/ 921115 w 7518863"/>
              <a:gd name="connsiteY20" fmla="*/ 1090246 h 1864988"/>
              <a:gd name="connsiteX21" fmla="*/ 872385 w 7518863"/>
              <a:gd name="connsiteY21" fmla="*/ 1142398 h 1864988"/>
              <a:gd name="connsiteX22" fmla="*/ 927515 w 7518863"/>
              <a:gd name="connsiteY22" fmla="*/ 1159444 h 1864988"/>
              <a:gd name="connsiteX23" fmla="*/ 928149 w 7518863"/>
              <a:gd name="connsiteY23" fmla="*/ 1202788 h 1864988"/>
              <a:gd name="connsiteX24" fmla="*/ 1084034 w 7518863"/>
              <a:gd name="connsiteY24" fmla="*/ 1151205 h 1864988"/>
              <a:gd name="connsiteX25" fmla="*/ 1001656 w 7518863"/>
              <a:gd name="connsiteY25" fmla="*/ 1081184 h 1864988"/>
              <a:gd name="connsiteX26" fmla="*/ 1220022 w 7518863"/>
              <a:gd name="connsiteY26" fmla="*/ 1002355 h 1864988"/>
              <a:gd name="connsiteX27" fmla="*/ 1191126 w 7518863"/>
              <a:gd name="connsiteY27" fmla="*/ 1077065 h 1864988"/>
              <a:gd name="connsiteX28" fmla="*/ 1137580 w 7518863"/>
              <a:gd name="connsiteY28" fmla="*/ 1167682 h 1864988"/>
              <a:gd name="connsiteX29" fmla="*/ 1376413 w 7518863"/>
              <a:gd name="connsiteY29" fmla="*/ 1336431 h 1864988"/>
              <a:gd name="connsiteX30" fmla="*/ 1392383 w 7518863"/>
              <a:gd name="connsiteY30" fmla="*/ 1392701 h 1864988"/>
              <a:gd name="connsiteX31" fmla="*/ 1590661 w 7518863"/>
              <a:gd name="connsiteY31" fmla="*/ 1575455 h 1864988"/>
              <a:gd name="connsiteX32" fmla="*/ 1776329 w 7518863"/>
              <a:gd name="connsiteY32" fmla="*/ 1612969 h 1864988"/>
              <a:gd name="connsiteX33" fmla="*/ 1887223 w 7518863"/>
              <a:gd name="connsiteY33" fmla="*/ 1501314 h 1864988"/>
              <a:gd name="connsiteX34" fmla="*/ 1796607 w 7518863"/>
              <a:gd name="connsiteY34" fmla="*/ 1398341 h 1864988"/>
              <a:gd name="connsiteX35" fmla="*/ 1751109 w 7518863"/>
              <a:gd name="connsiteY35" fmla="*/ 1280160 h 1864988"/>
              <a:gd name="connsiteX36" fmla="*/ 1730514 w 7518863"/>
              <a:gd name="connsiteY36" fmla="*/ 1168126 h 1864988"/>
              <a:gd name="connsiteX37" fmla="*/ 1837796 w 7518863"/>
              <a:gd name="connsiteY37" fmla="*/ 1052352 h 1864988"/>
              <a:gd name="connsiteX38" fmla="*/ 1957245 w 7518863"/>
              <a:gd name="connsiteY38" fmla="*/ 1015282 h 1864988"/>
              <a:gd name="connsiteX39" fmla="*/ 2025429 w 7518863"/>
              <a:gd name="connsiteY39" fmla="*/ 1033975 h 1864988"/>
              <a:gd name="connsiteX40" fmla="*/ 2039623 w 7518863"/>
              <a:gd name="connsiteY40" fmla="*/ 1089422 h 1864988"/>
              <a:gd name="connsiteX41" fmla="*/ 1903699 w 7518863"/>
              <a:gd name="connsiteY41" fmla="*/ 1163563 h 1864988"/>
              <a:gd name="connsiteX42" fmla="*/ 1920935 w 7518863"/>
              <a:gd name="connsiteY42" fmla="*/ 1261467 h 1864988"/>
              <a:gd name="connsiteX43" fmla="*/ 2027837 w 7518863"/>
              <a:gd name="connsiteY43" fmla="*/ 1349294 h 1864988"/>
              <a:gd name="connsiteX44" fmla="*/ 2035504 w 7518863"/>
              <a:gd name="connsiteY44" fmla="*/ 1505433 h 1864988"/>
              <a:gd name="connsiteX45" fmla="*/ 2081700 w 7518863"/>
              <a:gd name="connsiteY45" fmla="*/ 1582615 h 1864988"/>
              <a:gd name="connsiteX46" fmla="*/ 2095767 w 7518863"/>
              <a:gd name="connsiteY46" fmla="*/ 1702191 h 1864988"/>
              <a:gd name="connsiteX47" fmla="*/ 2264073 w 7518863"/>
              <a:gd name="connsiteY47" fmla="*/ 1668922 h 1864988"/>
              <a:gd name="connsiteX48" fmla="*/ 2503033 w 7518863"/>
              <a:gd name="connsiteY48" fmla="*/ 1769108 h 1864988"/>
              <a:gd name="connsiteX49" fmla="*/ 2588137 w 7518863"/>
              <a:gd name="connsiteY49" fmla="*/ 1863969 h 1864988"/>
              <a:gd name="connsiteX50" fmla="*/ 2801053 w 7518863"/>
              <a:gd name="connsiteY50" fmla="*/ 1706310 h 1864988"/>
              <a:gd name="connsiteX51" fmla="*/ 2918727 w 7518863"/>
              <a:gd name="connsiteY51" fmla="*/ 1751428 h 1864988"/>
              <a:gd name="connsiteX52" fmla="*/ 3098883 w 7518863"/>
              <a:gd name="connsiteY52" fmla="*/ 1658783 h 1864988"/>
              <a:gd name="connsiteX53" fmla="*/ 3098186 w 7518863"/>
              <a:gd name="connsiteY53" fmla="*/ 1699021 h 1864988"/>
              <a:gd name="connsiteX54" fmla="*/ 3129743 w 7518863"/>
              <a:gd name="connsiteY54" fmla="*/ 1765495 h 1864988"/>
              <a:gd name="connsiteX55" fmla="*/ 3192921 w 7518863"/>
              <a:gd name="connsiteY55" fmla="*/ 1727854 h 1864988"/>
              <a:gd name="connsiteX56" fmla="*/ 3311102 w 7518863"/>
              <a:gd name="connsiteY56" fmla="*/ 1723292 h 1864988"/>
              <a:gd name="connsiteX57" fmla="*/ 3326690 w 7518863"/>
              <a:gd name="connsiteY57" fmla="*/ 1638886 h 1864988"/>
              <a:gd name="connsiteX58" fmla="*/ 3291521 w 7518863"/>
              <a:gd name="connsiteY58" fmla="*/ 1540412 h 1864988"/>
              <a:gd name="connsiteX59" fmla="*/ 3692450 w 7518863"/>
              <a:gd name="connsiteY59" fmla="*/ 1343464 h 1864988"/>
              <a:gd name="connsiteX60" fmla="*/ 3769823 w 7518863"/>
              <a:gd name="connsiteY60" fmla="*/ 1125415 h 1864988"/>
              <a:gd name="connsiteX61" fmla="*/ 4058210 w 7518863"/>
              <a:gd name="connsiteY61" fmla="*/ 893298 h 1864988"/>
              <a:gd name="connsiteX62" fmla="*/ 4543546 w 7518863"/>
              <a:gd name="connsiteY62" fmla="*/ 956603 h 1864988"/>
              <a:gd name="connsiteX63" fmla="*/ 4796764 w 7518863"/>
              <a:gd name="connsiteY63" fmla="*/ 886264 h 1864988"/>
              <a:gd name="connsiteX64" fmla="*/ 5464980 w 7518863"/>
              <a:gd name="connsiteY64" fmla="*/ 1041009 h 1864988"/>
              <a:gd name="connsiteX65" fmla="*/ 5844807 w 7518863"/>
              <a:gd name="connsiteY65" fmla="*/ 1118381 h 1864988"/>
              <a:gd name="connsiteX66" fmla="*/ 6126161 w 7518863"/>
              <a:gd name="connsiteY66" fmla="*/ 555674 h 1864988"/>
              <a:gd name="connsiteX67" fmla="*/ 6358278 w 7518863"/>
              <a:gd name="connsiteY67" fmla="*/ 780757 h 1864988"/>
              <a:gd name="connsiteX68" fmla="*/ 6604463 w 7518863"/>
              <a:gd name="connsiteY68" fmla="*/ 956603 h 1864988"/>
              <a:gd name="connsiteX69" fmla="*/ 6759207 w 7518863"/>
              <a:gd name="connsiteY69" fmla="*/ 942535 h 1864988"/>
              <a:gd name="connsiteX70" fmla="*/ 6709970 w 7518863"/>
              <a:gd name="connsiteY70" fmla="*/ 1125415 h 1864988"/>
              <a:gd name="connsiteX71" fmla="*/ 6548192 w 7518863"/>
              <a:gd name="connsiteY71" fmla="*/ 1174652 h 1864988"/>
              <a:gd name="connsiteX72" fmla="*/ 6555226 w 7518863"/>
              <a:gd name="connsiteY72" fmla="*/ 1308295 h 1864988"/>
              <a:gd name="connsiteX73" fmla="*/ 6548192 w 7518863"/>
              <a:gd name="connsiteY73" fmla="*/ 1357532 h 1864988"/>
              <a:gd name="connsiteX74" fmla="*/ 6801410 w 7518863"/>
              <a:gd name="connsiteY74" fmla="*/ 1244991 h 1864988"/>
              <a:gd name="connsiteX75" fmla="*/ 7132001 w 7518863"/>
              <a:gd name="connsiteY75" fmla="*/ 738554 h 1864988"/>
              <a:gd name="connsiteX76" fmla="*/ 7300814 w 7518863"/>
              <a:gd name="connsiteY76" fmla="*/ 689317 h 1864988"/>
              <a:gd name="connsiteX77" fmla="*/ 7139035 w 7518863"/>
              <a:gd name="connsiteY77" fmla="*/ 450166 h 1864988"/>
              <a:gd name="connsiteX78" fmla="*/ 6864715 w 7518863"/>
              <a:gd name="connsiteY78" fmla="*/ 450166 h 1864988"/>
              <a:gd name="connsiteX79" fmla="*/ 6850647 w 7518863"/>
              <a:gd name="connsiteY79" fmla="*/ 393895 h 1864988"/>
              <a:gd name="connsiteX80" fmla="*/ 7089798 w 7518863"/>
              <a:gd name="connsiteY80" fmla="*/ 140677 h 1864988"/>
              <a:gd name="connsiteX81" fmla="*/ 7518863 w 7518863"/>
              <a:gd name="connsiteY81" fmla="*/ 0 h 1864988"/>
              <a:gd name="connsiteX0" fmla="*/ 274001 w 7518863"/>
              <a:gd name="connsiteY0" fmla="*/ 175846 h 1864988"/>
              <a:gd name="connsiteX1" fmla="*/ 217730 w 7518863"/>
              <a:gd name="connsiteY1" fmla="*/ 225083 h 1864988"/>
              <a:gd name="connsiteX2" fmla="*/ 189595 w 7518863"/>
              <a:gd name="connsiteY2" fmla="*/ 239151 h 1864988"/>
              <a:gd name="connsiteX3" fmla="*/ 224764 w 7518863"/>
              <a:gd name="connsiteY3" fmla="*/ 358726 h 1864988"/>
              <a:gd name="connsiteX4" fmla="*/ 295103 w 7518863"/>
              <a:gd name="connsiteY4" fmla="*/ 407963 h 1864988"/>
              <a:gd name="connsiteX5" fmla="*/ 281035 w 7518863"/>
              <a:gd name="connsiteY5" fmla="*/ 472978 h 1864988"/>
              <a:gd name="connsiteX6" fmla="*/ 175527 w 7518863"/>
              <a:gd name="connsiteY6" fmla="*/ 499403 h 1864988"/>
              <a:gd name="connsiteX7" fmla="*/ 112223 w 7518863"/>
              <a:gd name="connsiteY7" fmla="*/ 513471 h 1864988"/>
              <a:gd name="connsiteX8" fmla="*/ 13749 w 7518863"/>
              <a:gd name="connsiteY8" fmla="*/ 555674 h 1864988"/>
              <a:gd name="connsiteX9" fmla="*/ 6715 w 7518863"/>
              <a:gd name="connsiteY9" fmla="*/ 626012 h 1864988"/>
              <a:gd name="connsiteX10" fmla="*/ 70020 w 7518863"/>
              <a:gd name="connsiteY10" fmla="*/ 682283 h 1864988"/>
              <a:gd name="connsiteX11" fmla="*/ 231798 w 7518863"/>
              <a:gd name="connsiteY11" fmla="*/ 703384 h 1864988"/>
              <a:gd name="connsiteX12" fmla="*/ 288069 w 7518863"/>
              <a:gd name="connsiteY12" fmla="*/ 717452 h 1864988"/>
              <a:gd name="connsiteX13" fmla="*/ 583490 w 7518863"/>
              <a:gd name="connsiteY13" fmla="*/ 991772 h 1864988"/>
              <a:gd name="connsiteX14" fmla="*/ 583490 w 7518863"/>
              <a:gd name="connsiteY14" fmla="*/ 1062111 h 1864988"/>
              <a:gd name="connsiteX15" fmla="*/ 589764 w 7518863"/>
              <a:gd name="connsiteY15" fmla="*/ 1134730 h 1864988"/>
              <a:gd name="connsiteX16" fmla="*/ 660863 w 7518863"/>
              <a:gd name="connsiteY16" fmla="*/ 1174652 h 1864988"/>
              <a:gd name="connsiteX17" fmla="*/ 700975 w 7518863"/>
              <a:gd name="connsiteY17" fmla="*/ 1171801 h 1864988"/>
              <a:gd name="connsiteX18" fmla="*/ 793492 w 7518863"/>
              <a:gd name="connsiteY18" fmla="*/ 1041009 h 1864988"/>
              <a:gd name="connsiteX19" fmla="*/ 853375 w 7518863"/>
              <a:gd name="connsiteY19" fmla="*/ 1077065 h 1864988"/>
              <a:gd name="connsiteX20" fmla="*/ 921115 w 7518863"/>
              <a:gd name="connsiteY20" fmla="*/ 1090246 h 1864988"/>
              <a:gd name="connsiteX21" fmla="*/ 872385 w 7518863"/>
              <a:gd name="connsiteY21" fmla="*/ 1142398 h 1864988"/>
              <a:gd name="connsiteX22" fmla="*/ 927515 w 7518863"/>
              <a:gd name="connsiteY22" fmla="*/ 1159444 h 1864988"/>
              <a:gd name="connsiteX23" fmla="*/ 928149 w 7518863"/>
              <a:gd name="connsiteY23" fmla="*/ 1202788 h 1864988"/>
              <a:gd name="connsiteX24" fmla="*/ 1084034 w 7518863"/>
              <a:gd name="connsiteY24" fmla="*/ 1151205 h 1864988"/>
              <a:gd name="connsiteX25" fmla="*/ 1001656 w 7518863"/>
              <a:gd name="connsiteY25" fmla="*/ 1081184 h 1864988"/>
              <a:gd name="connsiteX26" fmla="*/ 1220022 w 7518863"/>
              <a:gd name="connsiteY26" fmla="*/ 1002355 h 1864988"/>
              <a:gd name="connsiteX27" fmla="*/ 1191126 w 7518863"/>
              <a:gd name="connsiteY27" fmla="*/ 1077065 h 1864988"/>
              <a:gd name="connsiteX28" fmla="*/ 1137580 w 7518863"/>
              <a:gd name="connsiteY28" fmla="*/ 1167682 h 1864988"/>
              <a:gd name="connsiteX29" fmla="*/ 1376413 w 7518863"/>
              <a:gd name="connsiteY29" fmla="*/ 1336431 h 1864988"/>
              <a:gd name="connsiteX30" fmla="*/ 1392383 w 7518863"/>
              <a:gd name="connsiteY30" fmla="*/ 1392701 h 1864988"/>
              <a:gd name="connsiteX31" fmla="*/ 1590661 w 7518863"/>
              <a:gd name="connsiteY31" fmla="*/ 1575455 h 1864988"/>
              <a:gd name="connsiteX32" fmla="*/ 1776329 w 7518863"/>
              <a:gd name="connsiteY32" fmla="*/ 1612969 h 1864988"/>
              <a:gd name="connsiteX33" fmla="*/ 1887223 w 7518863"/>
              <a:gd name="connsiteY33" fmla="*/ 1501314 h 1864988"/>
              <a:gd name="connsiteX34" fmla="*/ 1796607 w 7518863"/>
              <a:gd name="connsiteY34" fmla="*/ 1398341 h 1864988"/>
              <a:gd name="connsiteX35" fmla="*/ 1751109 w 7518863"/>
              <a:gd name="connsiteY35" fmla="*/ 1280160 h 1864988"/>
              <a:gd name="connsiteX36" fmla="*/ 1730514 w 7518863"/>
              <a:gd name="connsiteY36" fmla="*/ 1168126 h 1864988"/>
              <a:gd name="connsiteX37" fmla="*/ 1837796 w 7518863"/>
              <a:gd name="connsiteY37" fmla="*/ 1052352 h 1864988"/>
              <a:gd name="connsiteX38" fmla="*/ 1957245 w 7518863"/>
              <a:gd name="connsiteY38" fmla="*/ 1015282 h 1864988"/>
              <a:gd name="connsiteX39" fmla="*/ 2025429 w 7518863"/>
              <a:gd name="connsiteY39" fmla="*/ 1033975 h 1864988"/>
              <a:gd name="connsiteX40" fmla="*/ 2039623 w 7518863"/>
              <a:gd name="connsiteY40" fmla="*/ 1089422 h 1864988"/>
              <a:gd name="connsiteX41" fmla="*/ 1903699 w 7518863"/>
              <a:gd name="connsiteY41" fmla="*/ 1163563 h 1864988"/>
              <a:gd name="connsiteX42" fmla="*/ 1920935 w 7518863"/>
              <a:gd name="connsiteY42" fmla="*/ 1261467 h 1864988"/>
              <a:gd name="connsiteX43" fmla="*/ 2027837 w 7518863"/>
              <a:gd name="connsiteY43" fmla="*/ 1349294 h 1864988"/>
              <a:gd name="connsiteX44" fmla="*/ 2035504 w 7518863"/>
              <a:gd name="connsiteY44" fmla="*/ 1505433 h 1864988"/>
              <a:gd name="connsiteX45" fmla="*/ 2081700 w 7518863"/>
              <a:gd name="connsiteY45" fmla="*/ 1582615 h 1864988"/>
              <a:gd name="connsiteX46" fmla="*/ 2095767 w 7518863"/>
              <a:gd name="connsiteY46" fmla="*/ 1702191 h 1864988"/>
              <a:gd name="connsiteX47" fmla="*/ 2264073 w 7518863"/>
              <a:gd name="connsiteY47" fmla="*/ 1668922 h 1864988"/>
              <a:gd name="connsiteX48" fmla="*/ 2503033 w 7518863"/>
              <a:gd name="connsiteY48" fmla="*/ 1769108 h 1864988"/>
              <a:gd name="connsiteX49" fmla="*/ 2588137 w 7518863"/>
              <a:gd name="connsiteY49" fmla="*/ 1863969 h 1864988"/>
              <a:gd name="connsiteX50" fmla="*/ 2801053 w 7518863"/>
              <a:gd name="connsiteY50" fmla="*/ 1706310 h 1864988"/>
              <a:gd name="connsiteX51" fmla="*/ 2918727 w 7518863"/>
              <a:gd name="connsiteY51" fmla="*/ 1751428 h 1864988"/>
              <a:gd name="connsiteX52" fmla="*/ 3098883 w 7518863"/>
              <a:gd name="connsiteY52" fmla="*/ 1658783 h 1864988"/>
              <a:gd name="connsiteX53" fmla="*/ 3098186 w 7518863"/>
              <a:gd name="connsiteY53" fmla="*/ 1699021 h 1864988"/>
              <a:gd name="connsiteX54" fmla="*/ 3129743 w 7518863"/>
              <a:gd name="connsiteY54" fmla="*/ 1765495 h 1864988"/>
              <a:gd name="connsiteX55" fmla="*/ 3192921 w 7518863"/>
              <a:gd name="connsiteY55" fmla="*/ 1727854 h 1864988"/>
              <a:gd name="connsiteX56" fmla="*/ 3311102 w 7518863"/>
              <a:gd name="connsiteY56" fmla="*/ 1723292 h 1864988"/>
              <a:gd name="connsiteX57" fmla="*/ 3326690 w 7518863"/>
              <a:gd name="connsiteY57" fmla="*/ 1638886 h 1864988"/>
              <a:gd name="connsiteX58" fmla="*/ 3291521 w 7518863"/>
              <a:gd name="connsiteY58" fmla="*/ 1540412 h 1864988"/>
              <a:gd name="connsiteX59" fmla="*/ 3505958 w 7518863"/>
              <a:gd name="connsiteY59" fmla="*/ 1472481 h 1864988"/>
              <a:gd name="connsiteX60" fmla="*/ 3692450 w 7518863"/>
              <a:gd name="connsiteY60" fmla="*/ 1343464 h 1864988"/>
              <a:gd name="connsiteX61" fmla="*/ 3769823 w 7518863"/>
              <a:gd name="connsiteY61" fmla="*/ 1125415 h 1864988"/>
              <a:gd name="connsiteX62" fmla="*/ 4058210 w 7518863"/>
              <a:gd name="connsiteY62" fmla="*/ 893298 h 1864988"/>
              <a:gd name="connsiteX63" fmla="*/ 4543546 w 7518863"/>
              <a:gd name="connsiteY63" fmla="*/ 956603 h 1864988"/>
              <a:gd name="connsiteX64" fmla="*/ 4796764 w 7518863"/>
              <a:gd name="connsiteY64" fmla="*/ 886264 h 1864988"/>
              <a:gd name="connsiteX65" fmla="*/ 5464980 w 7518863"/>
              <a:gd name="connsiteY65" fmla="*/ 1041009 h 1864988"/>
              <a:gd name="connsiteX66" fmla="*/ 5844807 w 7518863"/>
              <a:gd name="connsiteY66" fmla="*/ 1118381 h 1864988"/>
              <a:gd name="connsiteX67" fmla="*/ 6126161 w 7518863"/>
              <a:gd name="connsiteY67" fmla="*/ 555674 h 1864988"/>
              <a:gd name="connsiteX68" fmla="*/ 6358278 w 7518863"/>
              <a:gd name="connsiteY68" fmla="*/ 780757 h 1864988"/>
              <a:gd name="connsiteX69" fmla="*/ 6604463 w 7518863"/>
              <a:gd name="connsiteY69" fmla="*/ 956603 h 1864988"/>
              <a:gd name="connsiteX70" fmla="*/ 6759207 w 7518863"/>
              <a:gd name="connsiteY70" fmla="*/ 942535 h 1864988"/>
              <a:gd name="connsiteX71" fmla="*/ 6709970 w 7518863"/>
              <a:gd name="connsiteY71" fmla="*/ 1125415 h 1864988"/>
              <a:gd name="connsiteX72" fmla="*/ 6548192 w 7518863"/>
              <a:gd name="connsiteY72" fmla="*/ 1174652 h 1864988"/>
              <a:gd name="connsiteX73" fmla="*/ 6555226 w 7518863"/>
              <a:gd name="connsiteY73" fmla="*/ 1308295 h 1864988"/>
              <a:gd name="connsiteX74" fmla="*/ 6548192 w 7518863"/>
              <a:gd name="connsiteY74" fmla="*/ 1357532 h 1864988"/>
              <a:gd name="connsiteX75" fmla="*/ 6801410 w 7518863"/>
              <a:gd name="connsiteY75" fmla="*/ 1244991 h 1864988"/>
              <a:gd name="connsiteX76" fmla="*/ 7132001 w 7518863"/>
              <a:gd name="connsiteY76" fmla="*/ 738554 h 1864988"/>
              <a:gd name="connsiteX77" fmla="*/ 7300814 w 7518863"/>
              <a:gd name="connsiteY77" fmla="*/ 689317 h 1864988"/>
              <a:gd name="connsiteX78" fmla="*/ 7139035 w 7518863"/>
              <a:gd name="connsiteY78" fmla="*/ 450166 h 1864988"/>
              <a:gd name="connsiteX79" fmla="*/ 6864715 w 7518863"/>
              <a:gd name="connsiteY79" fmla="*/ 450166 h 1864988"/>
              <a:gd name="connsiteX80" fmla="*/ 6850647 w 7518863"/>
              <a:gd name="connsiteY80" fmla="*/ 393895 h 1864988"/>
              <a:gd name="connsiteX81" fmla="*/ 7089798 w 7518863"/>
              <a:gd name="connsiteY81" fmla="*/ 140677 h 1864988"/>
              <a:gd name="connsiteX82" fmla="*/ 7518863 w 7518863"/>
              <a:gd name="connsiteY82" fmla="*/ 0 h 1864988"/>
              <a:gd name="connsiteX0" fmla="*/ 274001 w 7518863"/>
              <a:gd name="connsiteY0" fmla="*/ 175846 h 1864988"/>
              <a:gd name="connsiteX1" fmla="*/ 217730 w 7518863"/>
              <a:gd name="connsiteY1" fmla="*/ 225083 h 1864988"/>
              <a:gd name="connsiteX2" fmla="*/ 189595 w 7518863"/>
              <a:gd name="connsiteY2" fmla="*/ 239151 h 1864988"/>
              <a:gd name="connsiteX3" fmla="*/ 224764 w 7518863"/>
              <a:gd name="connsiteY3" fmla="*/ 358726 h 1864988"/>
              <a:gd name="connsiteX4" fmla="*/ 295103 w 7518863"/>
              <a:gd name="connsiteY4" fmla="*/ 407963 h 1864988"/>
              <a:gd name="connsiteX5" fmla="*/ 281035 w 7518863"/>
              <a:gd name="connsiteY5" fmla="*/ 472978 h 1864988"/>
              <a:gd name="connsiteX6" fmla="*/ 175527 w 7518863"/>
              <a:gd name="connsiteY6" fmla="*/ 499403 h 1864988"/>
              <a:gd name="connsiteX7" fmla="*/ 112223 w 7518863"/>
              <a:gd name="connsiteY7" fmla="*/ 513471 h 1864988"/>
              <a:gd name="connsiteX8" fmla="*/ 13749 w 7518863"/>
              <a:gd name="connsiteY8" fmla="*/ 555674 h 1864988"/>
              <a:gd name="connsiteX9" fmla="*/ 6715 w 7518863"/>
              <a:gd name="connsiteY9" fmla="*/ 626012 h 1864988"/>
              <a:gd name="connsiteX10" fmla="*/ 70020 w 7518863"/>
              <a:gd name="connsiteY10" fmla="*/ 682283 h 1864988"/>
              <a:gd name="connsiteX11" fmla="*/ 231798 w 7518863"/>
              <a:gd name="connsiteY11" fmla="*/ 703384 h 1864988"/>
              <a:gd name="connsiteX12" fmla="*/ 288069 w 7518863"/>
              <a:gd name="connsiteY12" fmla="*/ 717452 h 1864988"/>
              <a:gd name="connsiteX13" fmla="*/ 583490 w 7518863"/>
              <a:gd name="connsiteY13" fmla="*/ 991772 h 1864988"/>
              <a:gd name="connsiteX14" fmla="*/ 583490 w 7518863"/>
              <a:gd name="connsiteY14" fmla="*/ 1062111 h 1864988"/>
              <a:gd name="connsiteX15" fmla="*/ 589764 w 7518863"/>
              <a:gd name="connsiteY15" fmla="*/ 1134730 h 1864988"/>
              <a:gd name="connsiteX16" fmla="*/ 660863 w 7518863"/>
              <a:gd name="connsiteY16" fmla="*/ 1174652 h 1864988"/>
              <a:gd name="connsiteX17" fmla="*/ 700975 w 7518863"/>
              <a:gd name="connsiteY17" fmla="*/ 1171801 h 1864988"/>
              <a:gd name="connsiteX18" fmla="*/ 793492 w 7518863"/>
              <a:gd name="connsiteY18" fmla="*/ 1041009 h 1864988"/>
              <a:gd name="connsiteX19" fmla="*/ 853375 w 7518863"/>
              <a:gd name="connsiteY19" fmla="*/ 1077065 h 1864988"/>
              <a:gd name="connsiteX20" fmla="*/ 921115 w 7518863"/>
              <a:gd name="connsiteY20" fmla="*/ 1090246 h 1864988"/>
              <a:gd name="connsiteX21" fmla="*/ 872385 w 7518863"/>
              <a:gd name="connsiteY21" fmla="*/ 1142398 h 1864988"/>
              <a:gd name="connsiteX22" fmla="*/ 927515 w 7518863"/>
              <a:gd name="connsiteY22" fmla="*/ 1159444 h 1864988"/>
              <a:gd name="connsiteX23" fmla="*/ 928149 w 7518863"/>
              <a:gd name="connsiteY23" fmla="*/ 1202788 h 1864988"/>
              <a:gd name="connsiteX24" fmla="*/ 1084034 w 7518863"/>
              <a:gd name="connsiteY24" fmla="*/ 1151205 h 1864988"/>
              <a:gd name="connsiteX25" fmla="*/ 1001656 w 7518863"/>
              <a:gd name="connsiteY25" fmla="*/ 1081184 h 1864988"/>
              <a:gd name="connsiteX26" fmla="*/ 1220022 w 7518863"/>
              <a:gd name="connsiteY26" fmla="*/ 1002355 h 1864988"/>
              <a:gd name="connsiteX27" fmla="*/ 1191126 w 7518863"/>
              <a:gd name="connsiteY27" fmla="*/ 1077065 h 1864988"/>
              <a:gd name="connsiteX28" fmla="*/ 1137580 w 7518863"/>
              <a:gd name="connsiteY28" fmla="*/ 1167682 h 1864988"/>
              <a:gd name="connsiteX29" fmla="*/ 1376413 w 7518863"/>
              <a:gd name="connsiteY29" fmla="*/ 1336431 h 1864988"/>
              <a:gd name="connsiteX30" fmla="*/ 1392383 w 7518863"/>
              <a:gd name="connsiteY30" fmla="*/ 1392701 h 1864988"/>
              <a:gd name="connsiteX31" fmla="*/ 1590661 w 7518863"/>
              <a:gd name="connsiteY31" fmla="*/ 1575455 h 1864988"/>
              <a:gd name="connsiteX32" fmla="*/ 1776329 w 7518863"/>
              <a:gd name="connsiteY32" fmla="*/ 1612969 h 1864988"/>
              <a:gd name="connsiteX33" fmla="*/ 1887223 w 7518863"/>
              <a:gd name="connsiteY33" fmla="*/ 1501314 h 1864988"/>
              <a:gd name="connsiteX34" fmla="*/ 1796607 w 7518863"/>
              <a:gd name="connsiteY34" fmla="*/ 1398341 h 1864988"/>
              <a:gd name="connsiteX35" fmla="*/ 1751109 w 7518863"/>
              <a:gd name="connsiteY35" fmla="*/ 1280160 h 1864988"/>
              <a:gd name="connsiteX36" fmla="*/ 1730514 w 7518863"/>
              <a:gd name="connsiteY36" fmla="*/ 1168126 h 1864988"/>
              <a:gd name="connsiteX37" fmla="*/ 1837796 w 7518863"/>
              <a:gd name="connsiteY37" fmla="*/ 1052352 h 1864988"/>
              <a:gd name="connsiteX38" fmla="*/ 1957245 w 7518863"/>
              <a:gd name="connsiteY38" fmla="*/ 1015282 h 1864988"/>
              <a:gd name="connsiteX39" fmla="*/ 2025429 w 7518863"/>
              <a:gd name="connsiteY39" fmla="*/ 1033975 h 1864988"/>
              <a:gd name="connsiteX40" fmla="*/ 2039623 w 7518863"/>
              <a:gd name="connsiteY40" fmla="*/ 1089422 h 1864988"/>
              <a:gd name="connsiteX41" fmla="*/ 1903699 w 7518863"/>
              <a:gd name="connsiteY41" fmla="*/ 1163563 h 1864988"/>
              <a:gd name="connsiteX42" fmla="*/ 1920935 w 7518863"/>
              <a:gd name="connsiteY42" fmla="*/ 1261467 h 1864988"/>
              <a:gd name="connsiteX43" fmla="*/ 2027837 w 7518863"/>
              <a:gd name="connsiteY43" fmla="*/ 1349294 h 1864988"/>
              <a:gd name="connsiteX44" fmla="*/ 2035504 w 7518863"/>
              <a:gd name="connsiteY44" fmla="*/ 1505433 h 1864988"/>
              <a:gd name="connsiteX45" fmla="*/ 2081700 w 7518863"/>
              <a:gd name="connsiteY45" fmla="*/ 1582615 h 1864988"/>
              <a:gd name="connsiteX46" fmla="*/ 2095767 w 7518863"/>
              <a:gd name="connsiteY46" fmla="*/ 1702191 h 1864988"/>
              <a:gd name="connsiteX47" fmla="*/ 2264073 w 7518863"/>
              <a:gd name="connsiteY47" fmla="*/ 1668922 h 1864988"/>
              <a:gd name="connsiteX48" fmla="*/ 2503033 w 7518863"/>
              <a:gd name="connsiteY48" fmla="*/ 1769108 h 1864988"/>
              <a:gd name="connsiteX49" fmla="*/ 2588137 w 7518863"/>
              <a:gd name="connsiteY49" fmla="*/ 1863969 h 1864988"/>
              <a:gd name="connsiteX50" fmla="*/ 2801053 w 7518863"/>
              <a:gd name="connsiteY50" fmla="*/ 1706310 h 1864988"/>
              <a:gd name="connsiteX51" fmla="*/ 2918727 w 7518863"/>
              <a:gd name="connsiteY51" fmla="*/ 1751428 h 1864988"/>
              <a:gd name="connsiteX52" fmla="*/ 3098883 w 7518863"/>
              <a:gd name="connsiteY52" fmla="*/ 1658783 h 1864988"/>
              <a:gd name="connsiteX53" fmla="*/ 3098186 w 7518863"/>
              <a:gd name="connsiteY53" fmla="*/ 1699021 h 1864988"/>
              <a:gd name="connsiteX54" fmla="*/ 3129743 w 7518863"/>
              <a:gd name="connsiteY54" fmla="*/ 1765495 h 1864988"/>
              <a:gd name="connsiteX55" fmla="*/ 3192921 w 7518863"/>
              <a:gd name="connsiteY55" fmla="*/ 1727854 h 1864988"/>
              <a:gd name="connsiteX56" fmla="*/ 3311102 w 7518863"/>
              <a:gd name="connsiteY56" fmla="*/ 1723292 h 1864988"/>
              <a:gd name="connsiteX57" fmla="*/ 3326690 w 7518863"/>
              <a:gd name="connsiteY57" fmla="*/ 1638886 h 1864988"/>
              <a:gd name="connsiteX58" fmla="*/ 3291521 w 7518863"/>
              <a:gd name="connsiteY58" fmla="*/ 1540412 h 1864988"/>
              <a:gd name="connsiteX59" fmla="*/ 3505958 w 7518863"/>
              <a:gd name="connsiteY59" fmla="*/ 1472481 h 1864988"/>
              <a:gd name="connsiteX60" fmla="*/ 3692450 w 7518863"/>
              <a:gd name="connsiteY60" fmla="*/ 1343464 h 1864988"/>
              <a:gd name="connsiteX61" fmla="*/ 3691310 w 7518863"/>
              <a:gd name="connsiteY61" fmla="*/ 1241821 h 1864988"/>
              <a:gd name="connsiteX62" fmla="*/ 3769823 w 7518863"/>
              <a:gd name="connsiteY62" fmla="*/ 1125415 h 1864988"/>
              <a:gd name="connsiteX63" fmla="*/ 4058210 w 7518863"/>
              <a:gd name="connsiteY63" fmla="*/ 893298 h 1864988"/>
              <a:gd name="connsiteX64" fmla="*/ 4543546 w 7518863"/>
              <a:gd name="connsiteY64" fmla="*/ 956603 h 1864988"/>
              <a:gd name="connsiteX65" fmla="*/ 4796764 w 7518863"/>
              <a:gd name="connsiteY65" fmla="*/ 886264 h 1864988"/>
              <a:gd name="connsiteX66" fmla="*/ 5464980 w 7518863"/>
              <a:gd name="connsiteY66" fmla="*/ 1041009 h 1864988"/>
              <a:gd name="connsiteX67" fmla="*/ 5844807 w 7518863"/>
              <a:gd name="connsiteY67" fmla="*/ 1118381 h 1864988"/>
              <a:gd name="connsiteX68" fmla="*/ 6126161 w 7518863"/>
              <a:gd name="connsiteY68" fmla="*/ 555674 h 1864988"/>
              <a:gd name="connsiteX69" fmla="*/ 6358278 w 7518863"/>
              <a:gd name="connsiteY69" fmla="*/ 780757 h 1864988"/>
              <a:gd name="connsiteX70" fmla="*/ 6604463 w 7518863"/>
              <a:gd name="connsiteY70" fmla="*/ 956603 h 1864988"/>
              <a:gd name="connsiteX71" fmla="*/ 6759207 w 7518863"/>
              <a:gd name="connsiteY71" fmla="*/ 942535 h 1864988"/>
              <a:gd name="connsiteX72" fmla="*/ 6709970 w 7518863"/>
              <a:gd name="connsiteY72" fmla="*/ 1125415 h 1864988"/>
              <a:gd name="connsiteX73" fmla="*/ 6548192 w 7518863"/>
              <a:gd name="connsiteY73" fmla="*/ 1174652 h 1864988"/>
              <a:gd name="connsiteX74" fmla="*/ 6555226 w 7518863"/>
              <a:gd name="connsiteY74" fmla="*/ 1308295 h 1864988"/>
              <a:gd name="connsiteX75" fmla="*/ 6548192 w 7518863"/>
              <a:gd name="connsiteY75" fmla="*/ 1357532 h 1864988"/>
              <a:gd name="connsiteX76" fmla="*/ 6801410 w 7518863"/>
              <a:gd name="connsiteY76" fmla="*/ 1244991 h 1864988"/>
              <a:gd name="connsiteX77" fmla="*/ 7132001 w 7518863"/>
              <a:gd name="connsiteY77" fmla="*/ 738554 h 1864988"/>
              <a:gd name="connsiteX78" fmla="*/ 7300814 w 7518863"/>
              <a:gd name="connsiteY78" fmla="*/ 689317 h 1864988"/>
              <a:gd name="connsiteX79" fmla="*/ 7139035 w 7518863"/>
              <a:gd name="connsiteY79" fmla="*/ 450166 h 1864988"/>
              <a:gd name="connsiteX80" fmla="*/ 6864715 w 7518863"/>
              <a:gd name="connsiteY80" fmla="*/ 450166 h 1864988"/>
              <a:gd name="connsiteX81" fmla="*/ 6850647 w 7518863"/>
              <a:gd name="connsiteY81" fmla="*/ 393895 h 1864988"/>
              <a:gd name="connsiteX82" fmla="*/ 7089798 w 7518863"/>
              <a:gd name="connsiteY82" fmla="*/ 140677 h 1864988"/>
              <a:gd name="connsiteX83" fmla="*/ 7518863 w 7518863"/>
              <a:gd name="connsiteY83" fmla="*/ 0 h 1864988"/>
              <a:gd name="connsiteX0" fmla="*/ 274001 w 7518863"/>
              <a:gd name="connsiteY0" fmla="*/ 175846 h 1864988"/>
              <a:gd name="connsiteX1" fmla="*/ 217730 w 7518863"/>
              <a:gd name="connsiteY1" fmla="*/ 225083 h 1864988"/>
              <a:gd name="connsiteX2" fmla="*/ 189595 w 7518863"/>
              <a:gd name="connsiteY2" fmla="*/ 239151 h 1864988"/>
              <a:gd name="connsiteX3" fmla="*/ 224764 w 7518863"/>
              <a:gd name="connsiteY3" fmla="*/ 358726 h 1864988"/>
              <a:gd name="connsiteX4" fmla="*/ 295103 w 7518863"/>
              <a:gd name="connsiteY4" fmla="*/ 407963 h 1864988"/>
              <a:gd name="connsiteX5" fmla="*/ 281035 w 7518863"/>
              <a:gd name="connsiteY5" fmla="*/ 472978 h 1864988"/>
              <a:gd name="connsiteX6" fmla="*/ 175527 w 7518863"/>
              <a:gd name="connsiteY6" fmla="*/ 499403 h 1864988"/>
              <a:gd name="connsiteX7" fmla="*/ 112223 w 7518863"/>
              <a:gd name="connsiteY7" fmla="*/ 513471 h 1864988"/>
              <a:gd name="connsiteX8" fmla="*/ 13749 w 7518863"/>
              <a:gd name="connsiteY8" fmla="*/ 555674 h 1864988"/>
              <a:gd name="connsiteX9" fmla="*/ 6715 w 7518863"/>
              <a:gd name="connsiteY9" fmla="*/ 626012 h 1864988"/>
              <a:gd name="connsiteX10" fmla="*/ 70020 w 7518863"/>
              <a:gd name="connsiteY10" fmla="*/ 682283 h 1864988"/>
              <a:gd name="connsiteX11" fmla="*/ 231798 w 7518863"/>
              <a:gd name="connsiteY11" fmla="*/ 703384 h 1864988"/>
              <a:gd name="connsiteX12" fmla="*/ 288069 w 7518863"/>
              <a:gd name="connsiteY12" fmla="*/ 717452 h 1864988"/>
              <a:gd name="connsiteX13" fmla="*/ 583490 w 7518863"/>
              <a:gd name="connsiteY13" fmla="*/ 991772 h 1864988"/>
              <a:gd name="connsiteX14" fmla="*/ 583490 w 7518863"/>
              <a:gd name="connsiteY14" fmla="*/ 1062111 h 1864988"/>
              <a:gd name="connsiteX15" fmla="*/ 589764 w 7518863"/>
              <a:gd name="connsiteY15" fmla="*/ 1134730 h 1864988"/>
              <a:gd name="connsiteX16" fmla="*/ 660863 w 7518863"/>
              <a:gd name="connsiteY16" fmla="*/ 1174652 h 1864988"/>
              <a:gd name="connsiteX17" fmla="*/ 700975 w 7518863"/>
              <a:gd name="connsiteY17" fmla="*/ 1171801 h 1864988"/>
              <a:gd name="connsiteX18" fmla="*/ 793492 w 7518863"/>
              <a:gd name="connsiteY18" fmla="*/ 1041009 h 1864988"/>
              <a:gd name="connsiteX19" fmla="*/ 853375 w 7518863"/>
              <a:gd name="connsiteY19" fmla="*/ 1077065 h 1864988"/>
              <a:gd name="connsiteX20" fmla="*/ 921115 w 7518863"/>
              <a:gd name="connsiteY20" fmla="*/ 1090246 h 1864988"/>
              <a:gd name="connsiteX21" fmla="*/ 872385 w 7518863"/>
              <a:gd name="connsiteY21" fmla="*/ 1142398 h 1864988"/>
              <a:gd name="connsiteX22" fmla="*/ 927515 w 7518863"/>
              <a:gd name="connsiteY22" fmla="*/ 1159444 h 1864988"/>
              <a:gd name="connsiteX23" fmla="*/ 928149 w 7518863"/>
              <a:gd name="connsiteY23" fmla="*/ 1202788 h 1864988"/>
              <a:gd name="connsiteX24" fmla="*/ 1084034 w 7518863"/>
              <a:gd name="connsiteY24" fmla="*/ 1151205 h 1864988"/>
              <a:gd name="connsiteX25" fmla="*/ 1001656 w 7518863"/>
              <a:gd name="connsiteY25" fmla="*/ 1081184 h 1864988"/>
              <a:gd name="connsiteX26" fmla="*/ 1220022 w 7518863"/>
              <a:gd name="connsiteY26" fmla="*/ 1002355 h 1864988"/>
              <a:gd name="connsiteX27" fmla="*/ 1191126 w 7518863"/>
              <a:gd name="connsiteY27" fmla="*/ 1077065 h 1864988"/>
              <a:gd name="connsiteX28" fmla="*/ 1137580 w 7518863"/>
              <a:gd name="connsiteY28" fmla="*/ 1167682 h 1864988"/>
              <a:gd name="connsiteX29" fmla="*/ 1376413 w 7518863"/>
              <a:gd name="connsiteY29" fmla="*/ 1336431 h 1864988"/>
              <a:gd name="connsiteX30" fmla="*/ 1392383 w 7518863"/>
              <a:gd name="connsiteY30" fmla="*/ 1392701 h 1864988"/>
              <a:gd name="connsiteX31" fmla="*/ 1590661 w 7518863"/>
              <a:gd name="connsiteY31" fmla="*/ 1575455 h 1864988"/>
              <a:gd name="connsiteX32" fmla="*/ 1776329 w 7518863"/>
              <a:gd name="connsiteY32" fmla="*/ 1612969 h 1864988"/>
              <a:gd name="connsiteX33" fmla="*/ 1887223 w 7518863"/>
              <a:gd name="connsiteY33" fmla="*/ 1501314 h 1864988"/>
              <a:gd name="connsiteX34" fmla="*/ 1796607 w 7518863"/>
              <a:gd name="connsiteY34" fmla="*/ 1398341 h 1864988"/>
              <a:gd name="connsiteX35" fmla="*/ 1751109 w 7518863"/>
              <a:gd name="connsiteY35" fmla="*/ 1280160 h 1864988"/>
              <a:gd name="connsiteX36" fmla="*/ 1730514 w 7518863"/>
              <a:gd name="connsiteY36" fmla="*/ 1168126 h 1864988"/>
              <a:gd name="connsiteX37" fmla="*/ 1837796 w 7518863"/>
              <a:gd name="connsiteY37" fmla="*/ 1052352 h 1864988"/>
              <a:gd name="connsiteX38" fmla="*/ 1957245 w 7518863"/>
              <a:gd name="connsiteY38" fmla="*/ 1015282 h 1864988"/>
              <a:gd name="connsiteX39" fmla="*/ 2025429 w 7518863"/>
              <a:gd name="connsiteY39" fmla="*/ 1033975 h 1864988"/>
              <a:gd name="connsiteX40" fmla="*/ 2039623 w 7518863"/>
              <a:gd name="connsiteY40" fmla="*/ 1089422 h 1864988"/>
              <a:gd name="connsiteX41" fmla="*/ 1903699 w 7518863"/>
              <a:gd name="connsiteY41" fmla="*/ 1163563 h 1864988"/>
              <a:gd name="connsiteX42" fmla="*/ 1920935 w 7518863"/>
              <a:gd name="connsiteY42" fmla="*/ 1261467 h 1864988"/>
              <a:gd name="connsiteX43" fmla="*/ 2027837 w 7518863"/>
              <a:gd name="connsiteY43" fmla="*/ 1349294 h 1864988"/>
              <a:gd name="connsiteX44" fmla="*/ 2035504 w 7518863"/>
              <a:gd name="connsiteY44" fmla="*/ 1505433 h 1864988"/>
              <a:gd name="connsiteX45" fmla="*/ 2081700 w 7518863"/>
              <a:gd name="connsiteY45" fmla="*/ 1582615 h 1864988"/>
              <a:gd name="connsiteX46" fmla="*/ 2095767 w 7518863"/>
              <a:gd name="connsiteY46" fmla="*/ 1702191 h 1864988"/>
              <a:gd name="connsiteX47" fmla="*/ 2264073 w 7518863"/>
              <a:gd name="connsiteY47" fmla="*/ 1668922 h 1864988"/>
              <a:gd name="connsiteX48" fmla="*/ 2503033 w 7518863"/>
              <a:gd name="connsiteY48" fmla="*/ 1769108 h 1864988"/>
              <a:gd name="connsiteX49" fmla="*/ 2588137 w 7518863"/>
              <a:gd name="connsiteY49" fmla="*/ 1863969 h 1864988"/>
              <a:gd name="connsiteX50" fmla="*/ 2801053 w 7518863"/>
              <a:gd name="connsiteY50" fmla="*/ 1706310 h 1864988"/>
              <a:gd name="connsiteX51" fmla="*/ 2918727 w 7518863"/>
              <a:gd name="connsiteY51" fmla="*/ 1751428 h 1864988"/>
              <a:gd name="connsiteX52" fmla="*/ 3098883 w 7518863"/>
              <a:gd name="connsiteY52" fmla="*/ 1658783 h 1864988"/>
              <a:gd name="connsiteX53" fmla="*/ 3098186 w 7518863"/>
              <a:gd name="connsiteY53" fmla="*/ 1699021 h 1864988"/>
              <a:gd name="connsiteX54" fmla="*/ 3129743 w 7518863"/>
              <a:gd name="connsiteY54" fmla="*/ 1765495 h 1864988"/>
              <a:gd name="connsiteX55" fmla="*/ 3192921 w 7518863"/>
              <a:gd name="connsiteY55" fmla="*/ 1727854 h 1864988"/>
              <a:gd name="connsiteX56" fmla="*/ 3311102 w 7518863"/>
              <a:gd name="connsiteY56" fmla="*/ 1723292 h 1864988"/>
              <a:gd name="connsiteX57" fmla="*/ 3326690 w 7518863"/>
              <a:gd name="connsiteY57" fmla="*/ 1638886 h 1864988"/>
              <a:gd name="connsiteX58" fmla="*/ 3291521 w 7518863"/>
              <a:gd name="connsiteY58" fmla="*/ 1540412 h 1864988"/>
              <a:gd name="connsiteX59" fmla="*/ 3505958 w 7518863"/>
              <a:gd name="connsiteY59" fmla="*/ 1472481 h 1864988"/>
              <a:gd name="connsiteX60" fmla="*/ 3692450 w 7518863"/>
              <a:gd name="connsiteY60" fmla="*/ 1343464 h 1864988"/>
              <a:gd name="connsiteX61" fmla="*/ 3691310 w 7518863"/>
              <a:gd name="connsiteY61" fmla="*/ 1241821 h 1864988"/>
              <a:gd name="connsiteX62" fmla="*/ 3769823 w 7518863"/>
              <a:gd name="connsiteY62" fmla="*/ 1125415 h 1864988"/>
              <a:gd name="connsiteX63" fmla="*/ 3963158 w 7518863"/>
              <a:gd name="connsiteY63" fmla="*/ 1031756 h 1864988"/>
              <a:gd name="connsiteX64" fmla="*/ 4058210 w 7518863"/>
              <a:gd name="connsiteY64" fmla="*/ 893298 h 1864988"/>
              <a:gd name="connsiteX65" fmla="*/ 4543546 w 7518863"/>
              <a:gd name="connsiteY65" fmla="*/ 956603 h 1864988"/>
              <a:gd name="connsiteX66" fmla="*/ 4796764 w 7518863"/>
              <a:gd name="connsiteY66" fmla="*/ 886264 h 1864988"/>
              <a:gd name="connsiteX67" fmla="*/ 5464980 w 7518863"/>
              <a:gd name="connsiteY67" fmla="*/ 1041009 h 1864988"/>
              <a:gd name="connsiteX68" fmla="*/ 5844807 w 7518863"/>
              <a:gd name="connsiteY68" fmla="*/ 1118381 h 1864988"/>
              <a:gd name="connsiteX69" fmla="*/ 6126161 w 7518863"/>
              <a:gd name="connsiteY69" fmla="*/ 555674 h 1864988"/>
              <a:gd name="connsiteX70" fmla="*/ 6358278 w 7518863"/>
              <a:gd name="connsiteY70" fmla="*/ 780757 h 1864988"/>
              <a:gd name="connsiteX71" fmla="*/ 6604463 w 7518863"/>
              <a:gd name="connsiteY71" fmla="*/ 956603 h 1864988"/>
              <a:gd name="connsiteX72" fmla="*/ 6759207 w 7518863"/>
              <a:gd name="connsiteY72" fmla="*/ 942535 h 1864988"/>
              <a:gd name="connsiteX73" fmla="*/ 6709970 w 7518863"/>
              <a:gd name="connsiteY73" fmla="*/ 1125415 h 1864988"/>
              <a:gd name="connsiteX74" fmla="*/ 6548192 w 7518863"/>
              <a:gd name="connsiteY74" fmla="*/ 1174652 h 1864988"/>
              <a:gd name="connsiteX75" fmla="*/ 6555226 w 7518863"/>
              <a:gd name="connsiteY75" fmla="*/ 1308295 h 1864988"/>
              <a:gd name="connsiteX76" fmla="*/ 6548192 w 7518863"/>
              <a:gd name="connsiteY76" fmla="*/ 1357532 h 1864988"/>
              <a:gd name="connsiteX77" fmla="*/ 6801410 w 7518863"/>
              <a:gd name="connsiteY77" fmla="*/ 1244991 h 1864988"/>
              <a:gd name="connsiteX78" fmla="*/ 7132001 w 7518863"/>
              <a:gd name="connsiteY78" fmla="*/ 738554 h 1864988"/>
              <a:gd name="connsiteX79" fmla="*/ 7300814 w 7518863"/>
              <a:gd name="connsiteY79" fmla="*/ 689317 h 1864988"/>
              <a:gd name="connsiteX80" fmla="*/ 7139035 w 7518863"/>
              <a:gd name="connsiteY80" fmla="*/ 450166 h 1864988"/>
              <a:gd name="connsiteX81" fmla="*/ 6864715 w 7518863"/>
              <a:gd name="connsiteY81" fmla="*/ 450166 h 1864988"/>
              <a:gd name="connsiteX82" fmla="*/ 6850647 w 7518863"/>
              <a:gd name="connsiteY82" fmla="*/ 393895 h 1864988"/>
              <a:gd name="connsiteX83" fmla="*/ 7089798 w 7518863"/>
              <a:gd name="connsiteY83" fmla="*/ 140677 h 1864988"/>
              <a:gd name="connsiteX84" fmla="*/ 7518863 w 7518863"/>
              <a:gd name="connsiteY84" fmla="*/ 0 h 1864988"/>
              <a:gd name="connsiteX0" fmla="*/ 274001 w 7518863"/>
              <a:gd name="connsiteY0" fmla="*/ 175846 h 1864988"/>
              <a:gd name="connsiteX1" fmla="*/ 217730 w 7518863"/>
              <a:gd name="connsiteY1" fmla="*/ 225083 h 1864988"/>
              <a:gd name="connsiteX2" fmla="*/ 189595 w 7518863"/>
              <a:gd name="connsiteY2" fmla="*/ 239151 h 1864988"/>
              <a:gd name="connsiteX3" fmla="*/ 224764 w 7518863"/>
              <a:gd name="connsiteY3" fmla="*/ 358726 h 1864988"/>
              <a:gd name="connsiteX4" fmla="*/ 295103 w 7518863"/>
              <a:gd name="connsiteY4" fmla="*/ 407963 h 1864988"/>
              <a:gd name="connsiteX5" fmla="*/ 281035 w 7518863"/>
              <a:gd name="connsiteY5" fmla="*/ 472978 h 1864988"/>
              <a:gd name="connsiteX6" fmla="*/ 175527 w 7518863"/>
              <a:gd name="connsiteY6" fmla="*/ 499403 h 1864988"/>
              <a:gd name="connsiteX7" fmla="*/ 112223 w 7518863"/>
              <a:gd name="connsiteY7" fmla="*/ 513471 h 1864988"/>
              <a:gd name="connsiteX8" fmla="*/ 13749 w 7518863"/>
              <a:gd name="connsiteY8" fmla="*/ 555674 h 1864988"/>
              <a:gd name="connsiteX9" fmla="*/ 6715 w 7518863"/>
              <a:gd name="connsiteY9" fmla="*/ 626012 h 1864988"/>
              <a:gd name="connsiteX10" fmla="*/ 70020 w 7518863"/>
              <a:gd name="connsiteY10" fmla="*/ 682283 h 1864988"/>
              <a:gd name="connsiteX11" fmla="*/ 231798 w 7518863"/>
              <a:gd name="connsiteY11" fmla="*/ 703384 h 1864988"/>
              <a:gd name="connsiteX12" fmla="*/ 288069 w 7518863"/>
              <a:gd name="connsiteY12" fmla="*/ 717452 h 1864988"/>
              <a:gd name="connsiteX13" fmla="*/ 583490 w 7518863"/>
              <a:gd name="connsiteY13" fmla="*/ 991772 h 1864988"/>
              <a:gd name="connsiteX14" fmla="*/ 583490 w 7518863"/>
              <a:gd name="connsiteY14" fmla="*/ 1062111 h 1864988"/>
              <a:gd name="connsiteX15" fmla="*/ 589764 w 7518863"/>
              <a:gd name="connsiteY15" fmla="*/ 1134730 h 1864988"/>
              <a:gd name="connsiteX16" fmla="*/ 660863 w 7518863"/>
              <a:gd name="connsiteY16" fmla="*/ 1174652 h 1864988"/>
              <a:gd name="connsiteX17" fmla="*/ 700975 w 7518863"/>
              <a:gd name="connsiteY17" fmla="*/ 1171801 h 1864988"/>
              <a:gd name="connsiteX18" fmla="*/ 793492 w 7518863"/>
              <a:gd name="connsiteY18" fmla="*/ 1041009 h 1864988"/>
              <a:gd name="connsiteX19" fmla="*/ 853375 w 7518863"/>
              <a:gd name="connsiteY19" fmla="*/ 1077065 h 1864988"/>
              <a:gd name="connsiteX20" fmla="*/ 921115 w 7518863"/>
              <a:gd name="connsiteY20" fmla="*/ 1090246 h 1864988"/>
              <a:gd name="connsiteX21" fmla="*/ 872385 w 7518863"/>
              <a:gd name="connsiteY21" fmla="*/ 1142398 h 1864988"/>
              <a:gd name="connsiteX22" fmla="*/ 927515 w 7518863"/>
              <a:gd name="connsiteY22" fmla="*/ 1159444 h 1864988"/>
              <a:gd name="connsiteX23" fmla="*/ 928149 w 7518863"/>
              <a:gd name="connsiteY23" fmla="*/ 1202788 h 1864988"/>
              <a:gd name="connsiteX24" fmla="*/ 1084034 w 7518863"/>
              <a:gd name="connsiteY24" fmla="*/ 1151205 h 1864988"/>
              <a:gd name="connsiteX25" fmla="*/ 1001656 w 7518863"/>
              <a:gd name="connsiteY25" fmla="*/ 1081184 h 1864988"/>
              <a:gd name="connsiteX26" fmla="*/ 1220022 w 7518863"/>
              <a:gd name="connsiteY26" fmla="*/ 1002355 h 1864988"/>
              <a:gd name="connsiteX27" fmla="*/ 1191126 w 7518863"/>
              <a:gd name="connsiteY27" fmla="*/ 1077065 h 1864988"/>
              <a:gd name="connsiteX28" fmla="*/ 1137580 w 7518863"/>
              <a:gd name="connsiteY28" fmla="*/ 1167682 h 1864988"/>
              <a:gd name="connsiteX29" fmla="*/ 1376413 w 7518863"/>
              <a:gd name="connsiteY29" fmla="*/ 1336431 h 1864988"/>
              <a:gd name="connsiteX30" fmla="*/ 1392383 w 7518863"/>
              <a:gd name="connsiteY30" fmla="*/ 1392701 h 1864988"/>
              <a:gd name="connsiteX31" fmla="*/ 1590661 w 7518863"/>
              <a:gd name="connsiteY31" fmla="*/ 1575455 h 1864988"/>
              <a:gd name="connsiteX32" fmla="*/ 1776329 w 7518863"/>
              <a:gd name="connsiteY32" fmla="*/ 1612969 h 1864988"/>
              <a:gd name="connsiteX33" fmla="*/ 1887223 w 7518863"/>
              <a:gd name="connsiteY33" fmla="*/ 1501314 h 1864988"/>
              <a:gd name="connsiteX34" fmla="*/ 1796607 w 7518863"/>
              <a:gd name="connsiteY34" fmla="*/ 1398341 h 1864988"/>
              <a:gd name="connsiteX35" fmla="*/ 1751109 w 7518863"/>
              <a:gd name="connsiteY35" fmla="*/ 1280160 h 1864988"/>
              <a:gd name="connsiteX36" fmla="*/ 1730514 w 7518863"/>
              <a:gd name="connsiteY36" fmla="*/ 1168126 h 1864988"/>
              <a:gd name="connsiteX37" fmla="*/ 1837796 w 7518863"/>
              <a:gd name="connsiteY37" fmla="*/ 1052352 h 1864988"/>
              <a:gd name="connsiteX38" fmla="*/ 1957245 w 7518863"/>
              <a:gd name="connsiteY38" fmla="*/ 1015282 h 1864988"/>
              <a:gd name="connsiteX39" fmla="*/ 2025429 w 7518863"/>
              <a:gd name="connsiteY39" fmla="*/ 1033975 h 1864988"/>
              <a:gd name="connsiteX40" fmla="*/ 2039623 w 7518863"/>
              <a:gd name="connsiteY40" fmla="*/ 1089422 h 1864988"/>
              <a:gd name="connsiteX41" fmla="*/ 1903699 w 7518863"/>
              <a:gd name="connsiteY41" fmla="*/ 1163563 h 1864988"/>
              <a:gd name="connsiteX42" fmla="*/ 1920935 w 7518863"/>
              <a:gd name="connsiteY42" fmla="*/ 1261467 h 1864988"/>
              <a:gd name="connsiteX43" fmla="*/ 2027837 w 7518863"/>
              <a:gd name="connsiteY43" fmla="*/ 1349294 h 1864988"/>
              <a:gd name="connsiteX44" fmla="*/ 2035504 w 7518863"/>
              <a:gd name="connsiteY44" fmla="*/ 1505433 h 1864988"/>
              <a:gd name="connsiteX45" fmla="*/ 2081700 w 7518863"/>
              <a:gd name="connsiteY45" fmla="*/ 1582615 h 1864988"/>
              <a:gd name="connsiteX46" fmla="*/ 2095767 w 7518863"/>
              <a:gd name="connsiteY46" fmla="*/ 1702191 h 1864988"/>
              <a:gd name="connsiteX47" fmla="*/ 2264073 w 7518863"/>
              <a:gd name="connsiteY47" fmla="*/ 1668922 h 1864988"/>
              <a:gd name="connsiteX48" fmla="*/ 2503033 w 7518863"/>
              <a:gd name="connsiteY48" fmla="*/ 1769108 h 1864988"/>
              <a:gd name="connsiteX49" fmla="*/ 2588137 w 7518863"/>
              <a:gd name="connsiteY49" fmla="*/ 1863969 h 1864988"/>
              <a:gd name="connsiteX50" fmla="*/ 2801053 w 7518863"/>
              <a:gd name="connsiteY50" fmla="*/ 1706310 h 1864988"/>
              <a:gd name="connsiteX51" fmla="*/ 2918727 w 7518863"/>
              <a:gd name="connsiteY51" fmla="*/ 1751428 h 1864988"/>
              <a:gd name="connsiteX52" fmla="*/ 3098883 w 7518863"/>
              <a:gd name="connsiteY52" fmla="*/ 1658783 h 1864988"/>
              <a:gd name="connsiteX53" fmla="*/ 3098186 w 7518863"/>
              <a:gd name="connsiteY53" fmla="*/ 1699021 h 1864988"/>
              <a:gd name="connsiteX54" fmla="*/ 3129743 w 7518863"/>
              <a:gd name="connsiteY54" fmla="*/ 1765495 h 1864988"/>
              <a:gd name="connsiteX55" fmla="*/ 3192921 w 7518863"/>
              <a:gd name="connsiteY55" fmla="*/ 1727854 h 1864988"/>
              <a:gd name="connsiteX56" fmla="*/ 3311102 w 7518863"/>
              <a:gd name="connsiteY56" fmla="*/ 1723292 h 1864988"/>
              <a:gd name="connsiteX57" fmla="*/ 3326690 w 7518863"/>
              <a:gd name="connsiteY57" fmla="*/ 1638886 h 1864988"/>
              <a:gd name="connsiteX58" fmla="*/ 3291521 w 7518863"/>
              <a:gd name="connsiteY58" fmla="*/ 1540412 h 1864988"/>
              <a:gd name="connsiteX59" fmla="*/ 3505958 w 7518863"/>
              <a:gd name="connsiteY59" fmla="*/ 1472481 h 1864988"/>
              <a:gd name="connsiteX60" fmla="*/ 3692450 w 7518863"/>
              <a:gd name="connsiteY60" fmla="*/ 1343464 h 1864988"/>
              <a:gd name="connsiteX61" fmla="*/ 3691310 w 7518863"/>
              <a:gd name="connsiteY61" fmla="*/ 1241821 h 1864988"/>
              <a:gd name="connsiteX62" fmla="*/ 3790418 w 7518863"/>
              <a:gd name="connsiteY62" fmla="*/ 1166605 h 1864988"/>
              <a:gd name="connsiteX63" fmla="*/ 3963158 w 7518863"/>
              <a:gd name="connsiteY63" fmla="*/ 1031756 h 1864988"/>
              <a:gd name="connsiteX64" fmla="*/ 4058210 w 7518863"/>
              <a:gd name="connsiteY64" fmla="*/ 893298 h 1864988"/>
              <a:gd name="connsiteX65" fmla="*/ 4543546 w 7518863"/>
              <a:gd name="connsiteY65" fmla="*/ 956603 h 1864988"/>
              <a:gd name="connsiteX66" fmla="*/ 4796764 w 7518863"/>
              <a:gd name="connsiteY66" fmla="*/ 886264 h 1864988"/>
              <a:gd name="connsiteX67" fmla="*/ 5464980 w 7518863"/>
              <a:gd name="connsiteY67" fmla="*/ 1041009 h 1864988"/>
              <a:gd name="connsiteX68" fmla="*/ 5844807 w 7518863"/>
              <a:gd name="connsiteY68" fmla="*/ 1118381 h 1864988"/>
              <a:gd name="connsiteX69" fmla="*/ 6126161 w 7518863"/>
              <a:gd name="connsiteY69" fmla="*/ 555674 h 1864988"/>
              <a:gd name="connsiteX70" fmla="*/ 6358278 w 7518863"/>
              <a:gd name="connsiteY70" fmla="*/ 780757 h 1864988"/>
              <a:gd name="connsiteX71" fmla="*/ 6604463 w 7518863"/>
              <a:gd name="connsiteY71" fmla="*/ 956603 h 1864988"/>
              <a:gd name="connsiteX72" fmla="*/ 6759207 w 7518863"/>
              <a:gd name="connsiteY72" fmla="*/ 942535 h 1864988"/>
              <a:gd name="connsiteX73" fmla="*/ 6709970 w 7518863"/>
              <a:gd name="connsiteY73" fmla="*/ 1125415 h 1864988"/>
              <a:gd name="connsiteX74" fmla="*/ 6548192 w 7518863"/>
              <a:gd name="connsiteY74" fmla="*/ 1174652 h 1864988"/>
              <a:gd name="connsiteX75" fmla="*/ 6555226 w 7518863"/>
              <a:gd name="connsiteY75" fmla="*/ 1308295 h 1864988"/>
              <a:gd name="connsiteX76" fmla="*/ 6548192 w 7518863"/>
              <a:gd name="connsiteY76" fmla="*/ 1357532 h 1864988"/>
              <a:gd name="connsiteX77" fmla="*/ 6801410 w 7518863"/>
              <a:gd name="connsiteY77" fmla="*/ 1244991 h 1864988"/>
              <a:gd name="connsiteX78" fmla="*/ 7132001 w 7518863"/>
              <a:gd name="connsiteY78" fmla="*/ 738554 h 1864988"/>
              <a:gd name="connsiteX79" fmla="*/ 7300814 w 7518863"/>
              <a:gd name="connsiteY79" fmla="*/ 689317 h 1864988"/>
              <a:gd name="connsiteX80" fmla="*/ 7139035 w 7518863"/>
              <a:gd name="connsiteY80" fmla="*/ 450166 h 1864988"/>
              <a:gd name="connsiteX81" fmla="*/ 6864715 w 7518863"/>
              <a:gd name="connsiteY81" fmla="*/ 450166 h 1864988"/>
              <a:gd name="connsiteX82" fmla="*/ 6850647 w 7518863"/>
              <a:gd name="connsiteY82" fmla="*/ 393895 h 1864988"/>
              <a:gd name="connsiteX83" fmla="*/ 7089798 w 7518863"/>
              <a:gd name="connsiteY83" fmla="*/ 140677 h 1864988"/>
              <a:gd name="connsiteX84" fmla="*/ 7518863 w 7518863"/>
              <a:gd name="connsiteY84" fmla="*/ 0 h 1864988"/>
              <a:gd name="connsiteX0" fmla="*/ 274001 w 7518863"/>
              <a:gd name="connsiteY0" fmla="*/ 175846 h 1864988"/>
              <a:gd name="connsiteX1" fmla="*/ 217730 w 7518863"/>
              <a:gd name="connsiteY1" fmla="*/ 225083 h 1864988"/>
              <a:gd name="connsiteX2" fmla="*/ 189595 w 7518863"/>
              <a:gd name="connsiteY2" fmla="*/ 239151 h 1864988"/>
              <a:gd name="connsiteX3" fmla="*/ 224764 w 7518863"/>
              <a:gd name="connsiteY3" fmla="*/ 358726 h 1864988"/>
              <a:gd name="connsiteX4" fmla="*/ 295103 w 7518863"/>
              <a:gd name="connsiteY4" fmla="*/ 407963 h 1864988"/>
              <a:gd name="connsiteX5" fmla="*/ 281035 w 7518863"/>
              <a:gd name="connsiteY5" fmla="*/ 472978 h 1864988"/>
              <a:gd name="connsiteX6" fmla="*/ 175527 w 7518863"/>
              <a:gd name="connsiteY6" fmla="*/ 499403 h 1864988"/>
              <a:gd name="connsiteX7" fmla="*/ 112223 w 7518863"/>
              <a:gd name="connsiteY7" fmla="*/ 513471 h 1864988"/>
              <a:gd name="connsiteX8" fmla="*/ 13749 w 7518863"/>
              <a:gd name="connsiteY8" fmla="*/ 555674 h 1864988"/>
              <a:gd name="connsiteX9" fmla="*/ 6715 w 7518863"/>
              <a:gd name="connsiteY9" fmla="*/ 626012 h 1864988"/>
              <a:gd name="connsiteX10" fmla="*/ 70020 w 7518863"/>
              <a:gd name="connsiteY10" fmla="*/ 682283 h 1864988"/>
              <a:gd name="connsiteX11" fmla="*/ 231798 w 7518863"/>
              <a:gd name="connsiteY11" fmla="*/ 703384 h 1864988"/>
              <a:gd name="connsiteX12" fmla="*/ 288069 w 7518863"/>
              <a:gd name="connsiteY12" fmla="*/ 717452 h 1864988"/>
              <a:gd name="connsiteX13" fmla="*/ 583490 w 7518863"/>
              <a:gd name="connsiteY13" fmla="*/ 991772 h 1864988"/>
              <a:gd name="connsiteX14" fmla="*/ 583490 w 7518863"/>
              <a:gd name="connsiteY14" fmla="*/ 1062111 h 1864988"/>
              <a:gd name="connsiteX15" fmla="*/ 589764 w 7518863"/>
              <a:gd name="connsiteY15" fmla="*/ 1134730 h 1864988"/>
              <a:gd name="connsiteX16" fmla="*/ 660863 w 7518863"/>
              <a:gd name="connsiteY16" fmla="*/ 1174652 h 1864988"/>
              <a:gd name="connsiteX17" fmla="*/ 700975 w 7518863"/>
              <a:gd name="connsiteY17" fmla="*/ 1171801 h 1864988"/>
              <a:gd name="connsiteX18" fmla="*/ 793492 w 7518863"/>
              <a:gd name="connsiteY18" fmla="*/ 1041009 h 1864988"/>
              <a:gd name="connsiteX19" fmla="*/ 853375 w 7518863"/>
              <a:gd name="connsiteY19" fmla="*/ 1077065 h 1864988"/>
              <a:gd name="connsiteX20" fmla="*/ 921115 w 7518863"/>
              <a:gd name="connsiteY20" fmla="*/ 1090246 h 1864988"/>
              <a:gd name="connsiteX21" fmla="*/ 872385 w 7518863"/>
              <a:gd name="connsiteY21" fmla="*/ 1142398 h 1864988"/>
              <a:gd name="connsiteX22" fmla="*/ 927515 w 7518863"/>
              <a:gd name="connsiteY22" fmla="*/ 1159444 h 1864988"/>
              <a:gd name="connsiteX23" fmla="*/ 928149 w 7518863"/>
              <a:gd name="connsiteY23" fmla="*/ 1202788 h 1864988"/>
              <a:gd name="connsiteX24" fmla="*/ 1084034 w 7518863"/>
              <a:gd name="connsiteY24" fmla="*/ 1151205 h 1864988"/>
              <a:gd name="connsiteX25" fmla="*/ 1001656 w 7518863"/>
              <a:gd name="connsiteY25" fmla="*/ 1081184 h 1864988"/>
              <a:gd name="connsiteX26" fmla="*/ 1220022 w 7518863"/>
              <a:gd name="connsiteY26" fmla="*/ 1002355 h 1864988"/>
              <a:gd name="connsiteX27" fmla="*/ 1191126 w 7518863"/>
              <a:gd name="connsiteY27" fmla="*/ 1077065 h 1864988"/>
              <a:gd name="connsiteX28" fmla="*/ 1137580 w 7518863"/>
              <a:gd name="connsiteY28" fmla="*/ 1167682 h 1864988"/>
              <a:gd name="connsiteX29" fmla="*/ 1376413 w 7518863"/>
              <a:gd name="connsiteY29" fmla="*/ 1336431 h 1864988"/>
              <a:gd name="connsiteX30" fmla="*/ 1392383 w 7518863"/>
              <a:gd name="connsiteY30" fmla="*/ 1392701 h 1864988"/>
              <a:gd name="connsiteX31" fmla="*/ 1590661 w 7518863"/>
              <a:gd name="connsiteY31" fmla="*/ 1575455 h 1864988"/>
              <a:gd name="connsiteX32" fmla="*/ 1776329 w 7518863"/>
              <a:gd name="connsiteY32" fmla="*/ 1612969 h 1864988"/>
              <a:gd name="connsiteX33" fmla="*/ 1887223 w 7518863"/>
              <a:gd name="connsiteY33" fmla="*/ 1501314 h 1864988"/>
              <a:gd name="connsiteX34" fmla="*/ 1796607 w 7518863"/>
              <a:gd name="connsiteY34" fmla="*/ 1398341 h 1864988"/>
              <a:gd name="connsiteX35" fmla="*/ 1751109 w 7518863"/>
              <a:gd name="connsiteY35" fmla="*/ 1280160 h 1864988"/>
              <a:gd name="connsiteX36" fmla="*/ 1730514 w 7518863"/>
              <a:gd name="connsiteY36" fmla="*/ 1168126 h 1864988"/>
              <a:gd name="connsiteX37" fmla="*/ 1837796 w 7518863"/>
              <a:gd name="connsiteY37" fmla="*/ 1052352 h 1864988"/>
              <a:gd name="connsiteX38" fmla="*/ 1957245 w 7518863"/>
              <a:gd name="connsiteY38" fmla="*/ 1015282 h 1864988"/>
              <a:gd name="connsiteX39" fmla="*/ 2025429 w 7518863"/>
              <a:gd name="connsiteY39" fmla="*/ 1033975 h 1864988"/>
              <a:gd name="connsiteX40" fmla="*/ 2039623 w 7518863"/>
              <a:gd name="connsiteY40" fmla="*/ 1089422 h 1864988"/>
              <a:gd name="connsiteX41" fmla="*/ 1903699 w 7518863"/>
              <a:gd name="connsiteY41" fmla="*/ 1163563 h 1864988"/>
              <a:gd name="connsiteX42" fmla="*/ 1920935 w 7518863"/>
              <a:gd name="connsiteY42" fmla="*/ 1261467 h 1864988"/>
              <a:gd name="connsiteX43" fmla="*/ 2027837 w 7518863"/>
              <a:gd name="connsiteY43" fmla="*/ 1349294 h 1864988"/>
              <a:gd name="connsiteX44" fmla="*/ 2035504 w 7518863"/>
              <a:gd name="connsiteY44" fmla="*/ 1505433 h 1864988"/>
              <a:gd name="connsiteX45" fmla="*/ 2081700 w 7518863"/>
              <a:gd name="connsiteY45" fmla="*/ 1582615 h 1864988"/>
              <a:gd name="connsiteX46" fmla="*/ 2095767 w 7518863"/>
              <a:gd name="connsiteY46" fmla="*/ 1702191 h 1864988"/>
              <a:gd name="connsiteX47" fmla="*/ 2264073 w 7518863"/>
              <a:gd name="connsiteY47" fmla="*/ 1668922 h 1864988"/>
              <a:gd name="connsiteX48" fmla="*/ 2503033 w 7518863"/>
              <a:gd name="connsiteY48" fmla="*/ 1769108 h 1864988"/>
              <a:gd name="connsiteX49" fmla="*/ 2588137 w 7518863"/>
              <a:gd name="connsiteY49" fmla="*/ 1863969 h 1864988"/>
              <a:gd name="connsiteX50" fmla="*/ 2801053 w 7518863"/>
              <a:gd name="connsiteY50" fmla="*/ 1706310 h 1864988"/>
              <a:gd name="connsiteX51" fmla="*/ 2918727 w 7518863"/>
              <a:gd name="connsiteY51" fmla="*/ 1751428 h 1864988"/>
              <a:gd name="connsiteX52" fmla="*/ 3098883 w 7518863"/>
              <a:gd name="connsiteY52" fmla="*/ 1658783 h 1864988"/>
              <a:gd name="connsiteX53" fmla="*/ 3098186 w 7518863"/>
              <a:gd name="connsiteY53" fmla="*/ 1699021 h 1864988"/>
              <a:gd name="connsiteX54" fmla="*/ 3129743 w 7518863"/>
              <a:gd name="connsiteY54" fmla="*/ 1765495 h 1864988"/>
              <a:gd name="connsiteX55" fmla="*/ 3192921 w 7518863"/>
              <a:gd name="connsiteY55" fmla="*/ 1727854 h 1864988"/>
              <a:gd name="connsiteX56" fmla="*/ 3311102 w 7518863"/>
              <a:gd name="connsiteY56" fmla="*/ 1723292 h 1864988"/>
              <a:gd name="connsiteX57" fmla="*/ 3326690 w 7518863"/>
              <a:gd name="connsiteY57" fmla="*/ 1638886 h 1864988"/>
              <a:gd name="connsiteX58" fmla="*/ 3291521 w 7518863"/>
              <a:gd name="connsiteY58" fmla="*/ 1540412 h 1864988"/>
              <a:gd name="connsiteX59" fmla="*/ 3505958 w 7518863"/>
              <a:gd name="connsiteY59" fmla="*/ 1472481 h 1864988"/>
              <a:gd name="connsiteX60" fmla="*/ 3692450 w 7518863"/>
              <a:gd name="connsiteY60" fmla="*/ 1343464 h 1864988"/>
              <a:gd name="connsiteX61" fmla="*/ 3691310 w 7518863"/>
              <a:gd name="connsiteY61" fmla="*/ 1241821 h 1864988"/>
              <a:gd name="connsiteX62" fmla="*/ 3790418 w 7518863"/>
              <a:gd name="connsiteY62" fmla="*/ 1166605 h 1864988"/>
              <a:gd name="connsiteX63" fmla="*/ 3963158 w 7518863"/>
              <a:gd name="connsiteY63" fmla="*/ 1031756 h 1864988"/>
              <a:gd name="connsiteX64" fmla="*/ 4058210 w 7518863"/>
              <a:gd name="connsiteY64" fmla="*/ 893298 h 1864988"/>
              <a:gd name="connsiteX65" fmla="*/ 4527070 w 7518863"/>
              <a:gd name="connsiteY65" fmla="*/ 898938 h 1864988"/>
              <a:gd name="connsiteX66" fmla="*/ 4796764 w 7518863"/>
              <a:gd name="connsiteY66" fmla="*/ 886264 h 1864988"/>
              <a:gd name="connsiteX67" fmla="*/ 5464980 w 7518863"/>
              <a:gd name="connsiteY67" fmla="*/ 1041009 h 1864988"/>
              <a:gd name="connsiteX68" fmla="*/ 5844807 w 7518863"/>
              <a:gd name="connsiteY68" fmla="*/ 1118381 h 1864988"/>
              <a:gd name="connsiteX69" fmla="*/ 6126161 w 7518863"/>
              <a:gd name="connsiteY69" fmla="*/ 555674 h 1864988"/>
              <a:gd name="connsiteX70" fmla="*/ 6358278 w 7518863"/>
              <a:gd name="connsiteY70" fmla="*/ 780757 h 1864988"/>
              <a:gd name="connsiteX71" fmla="*/ 6604463 w 7518863"/>
              <a:gd name="connsiteY71" fmla="*/ 956603 h 1864988"/>
              <a:gd name="connsiteX72" fmla="*/ 6759207 w 7518863"/>
              <a:gd name="connsiteY72" fmla="*/ 942535 h 1864988"/>
              <a:gd name="connsiteX73" fmla="*/ 6709970 w 7518863"/>
              <a:gd name="connsiteY73" fmla="*/ 1125415 h 1864988"/>
              <a:gd name="connsiteX74" fmla="*/ 6548192 w 7518863"/>
              <a:gd name="connsiteY74" fmla="*/ 1174652 h 1864988"/>
              <a:gd name="connsiteX75" fmla="*/ 6555226 w 7518863"/>
              <a:gd name="connsiteY75" fmla="*/ 1308295 h 1864988"/>
              <a:gd name="connsiteX76" fmla="*/ 6548192 w 7518863"/>
              <a:gd name="connsiteY76" fmla="*/ 1357532 h 1864988"/>
              <a:gd name="connsiteX77" fmla="*/ 6801410 w 7518863"/>
              <a:gd name="connsiteY77" fmla="*/ 1244991 h 1864988"/>
              <a:gd name="connsiteX78" fmla="*/ 7132001 w 7518863"/>
              <a:gd name="connsiteY78" fmla="*/ 738554 h 1864988"/>
              <a:gd name="connsiteX79" fmla="*/ 7300814 w 7518863"/>
              <a:gd name="connsiteY79" fmla="*/ 689317 h 1864988"/>
              <a:gd name="connsiteX80" fmla="*/ 7139035 w 7518863"/>
              <a:gd name="connsiteY80" fmla="*/ 450166 h 1864988"/>
              <a:gd name="connsiteX81" fmla="*/ 6864715 w 7518863"/>
              <a:gd name="connsiteY81" fmla="*/ 450166 h 1864988"/>
              <a:gd name="connsiteX82" fmla="*/ 6850647 w 7518863"/>
              <a:gd name="connsiteY82" fmla="*/ 393895 h 1864988"/>
              <a:gd name="connsiteX83" fmla="*/ 7089798 w 7518863"/>
              <a:gd name="connsiteY83" fmla="*/ 140677 h 1864988"/>
              <a:gd name="connsiteX84" fmla="*/ 7518863 w 7518863"/>
              <a:gd name="connsiteY84" fmla="*/ 0 h 1864988"/>
              <a:gd name="connsiteX0" fmla="*/ 274001 w 7518863"/>
              <a:gd name="connsiteY0" fmla="*/ 175846 h 1864988"/>
              <a:gd name="connsiteX1" fmla="*/ 217730 w 7518863"/>
              <a:gd name="connsiteY1" fmla="*/ 225083 h 1864988"/>
              <a:gd name="connsiteX2" fmla="*/ 189595 w 7518863"/>
              <a:gd name="connsiteY2" fmla="*/ 239151 h 1864988"/>
              <a:gd name="connsiteX3" fmla="*/ 224764 w 7518863"/>
              <a:gd name="connsiteY3" fmla="*/ 358726 h 1864988"/>
              <a:gd name="connsiteX4" fmla="*/ 295103 w 7518863"/>
              <a:gd name="connsiteY4" fmla="*/ 407963 h 1864988"/>
              <a:gd name="connsiteX5" fmla="*/ 281035 w 7518863"/>
              <a:gd name="connsiteY5" fmla="*/ 472978 h 1864988"/>
              <a:gd name="connsiteX6" fmla="*/ 175527 w 7518863"/>
              <a:gd name="connsiteY6" fmla="*/ 499403 h 1864988"/>
              <a:gd name="connsiteX7" fmla="*/ 112223 w 7518863"/>
              <a:gd name="connsiteY7" fmla="*/ 513471 h 1864988"/>
              <a:gd name="connsiteX8" fmla="*/ 13749 w 7518863"/>
              <a:gd name="connsiteY8" fmla="*/ 555674 h 1864988"/>
              <a:gd name="connsiteX9" fmla="*/ 6715 w 7518863"/>
              <a:gd name="connsiteY9" fmla="*/ 626012 h 1864988"/>
              <a:gd name="connsiteX10" fmla="*/ 70020 w 7518863"/>
              <a:gd name="connsiteY10" fmla="*/ 682283 h 1864988"/>
              <a:gd name="connsiteX11" fmla="*/ 231798 w 7518863"/>
              <a:gd name="connsiteY11" fmla="*/ 703384 h 1864988"/>
              <a:gd name="connsiteX12" fmla="*/ 288069 w 7518863"/>
              <a:gd name="connsiteY12" fmla="*/ 717452 h 1864988"/>
              <a:gd name="connsiteX13" fmla="*/ 583490 w 7518863"/>
              <a:gd name="connsiteY13" fmla="*/ 991772 h 1864988"/>
              <a:gd name="connsiteX14" fmla="*/ 583490 w 7518863"/>
              <a:gd name="connsiteY14" fmla="*/ 1062111 h 1864988"/>
              <a:gd name="connsiteX15" fmla="*/ 589764 w 7518863"/>
              <a:gd name="connsiteY15" fmla="*/ 1134730 h 1864988"/>
              <a:gd name="connsiteX16" fmla="*/ 660863 w 7518863"/>
              <a:gd name="connsiteY16" fmla="*/ 1174652 h 1864988"/>
              <a:gd name="connsiteX17" fmla="*/ 700975 w 7518863"/>
              <a:gd name="connsiteY17" fmla="*/ 1171801 h 1864988"/>
              <a:gd name="connsiteX18" fmla="*/ 793492 w 7518863"/>
              <a:gd name="connsiteY18" fmla="*/ 1041009 h 1864988"/>
              <a:gd name="connsiteX19" fmla="*/ 853375 w 7518863"/>
              <a:gd name="connsiteY19" fmla="*/ 1077065 h 1864988"/>
              <a:gd name="connsiteX20" fmla="*/ 921115 w 7518863"/>
              <a:gd name="connsiteY20" fmla="*/ 1090246 h 1864988"/>
              <a:gd name="connsiteX21" fmla="*/ 872385 w 7518863"/>
              <a:gd name="connsiteY21" fmla="*/ 1142398 h 1864988"/>
              <a:gd name="connsiteX22" fmla="*/ 927515 w 7518863"/>
              <a:gd name="connsiteY22" fmla="*/ 1159444 h 1864988"/>
              <a:gd name="connsiteX23" fmla="*/ 928149 w 7518863"/>
              <a:gd name="connsiteY23" fmla="*/ 1202788 h 1864988"/>
              <a:gd name="connsiteX24" fmla="*/ 1084034 w 7518863"/>
              <a:gd name="connsiteY24" fmla="*/ 1151205 h 1864988"/>
              <a:gd name="connsiteX25" fmla="*/ 1001656 w 7518863"/>
              <a:gd name="connsiteY25" fmla="*/ 1081184 h 1864988"/>
              <a:gd name="connsiteX26" fmla="*/ 1220022 w 7518863"/>
              <a:gd name="connsiteY26" fmla="*/ 1002355 h 1864988"/>
              <a:gd name="connsiteX27" fmla="*/ 1191126 w 7518863"/>
              <a:gd name="connsiteY27" fmla="*/ 1077065 h 1864988"/>
              <a:gd name="connsiteX28" fmla="*/ 1137580 w 7518863"/>
              <a:gd name="connsiteY28" fmla="*/ 1167682 h 1864988"/>
              <a:gd name="connsiteX29" fmla="*/ 1376413 w 7518863"/>
              <a:gd name="connsiteY29" fmla="*/ 1336431 h 1864988"/>
              <a:gd name="connsiteX30" fmla="*/ 1392383 w 7518863"/>
              <a:gd name="connsiteY30" fmla="*/ 1392701 h 1864988"/>
              <a:gd name="connsiteX31" fmla="*/ 1590661 w 7518863"/>
              <a:gd name="connsiteY31" fmla="*/ 1575455 h 1864988"/>
              <a:gd name="connsiteX32" fmla="*/ 1776329 w 7518863"/>
              <a:gd name="connsiteY32" fmla="*/ 1612969 h 1864988"/>
              <a:gd name="connsiteX33" fmla="*/ 1887223 w 7518863"/>
              <a:gd name="connsiteY33" fmla="*/ 1501314 h 1864988"/>
              <a:gd name="connsiteX34" fmla="*/ 1796607 w 7518863"/>
              <a:gd name="connsiteY34" fmla="*/ 1398341 h 1864988"/>
              <a:gd name="connsiteX35" fmla="*/ 1751109 w 7518863"/>
              <a:gd name="connsiteY35" fmla="*/ 1280160 h 1864988"/>
              <a:gd name="connsiteX36" fmla="*/ 1730514 w 7518863"/>
              <a:gd name="connsiteY36" fmla="*/ 1168126 h 1864988"/>
              <a:gd name="connsiteX37" fmla="*/ 1837796 w 7518863"/>
              <a:gd name="connsiteY37" fmla="*/ 1052352 h 1864988"/>
              <a:gd name="connsiteX38" fmla="*/ 1957245 w 7518863"/>
              <a:gd name="connsiteY38" fmla="*/ 1015282 h 1864988"/>
              <a:gd name="connsiteX39" fmla="*/ 2025429 w 7518863"/>
              <a:gd name="connsiteY39" fmla="*/ 1033975 h 1864988"/>
              <a:gd name="connsiteX40" fmla="*/ 2039623 w 7518863"/>
              <a:gd name="connsiteY40" fmla="*/ 1089422 h 1864988"/>
              <a:gd name="connsiteX41" fmla="*/ 1903699 w 7518863"/>
              <a:gd name="connsiteY41" fmla="*/ 1163563 h 1864988"/>
              <a:gd name="connsiteX42" fmla="*/ 1920935 w 7518863"/>
              <a:gd name="connsiteY42" fmla="*/ 1261467 h 1864988"/>
              <a:gd name="connsiteX43" fmla="*/ 2027837 w 7518863"/>
              <a:gd name="connsiteY43" fmla="*/ 1349294 h 1864988"/>
              <a:gd name="connsiteX44" fmla="*/ 2035504 w 7518863"/>
              <a:gd name="connsiteY44" fmla="*/ 1505433 h 1864988"/>
              <a:gd name="connsiteX45" fmla="*/ 2081700 w 7518863"/>
              <a:gd name="connsiteY45" fmla="*/ 1582615 h 1864988"/>
              <a:gd name="connsiteX46" fmla="*/ 2095767 w 7518863"/>
              <a:gd name="connsiteY46" fmla="*/ 1702191 h 1864988"/>
              <a:gd name="connsiteX47" fmla="*/ 2264073 w 7518863"/>
              <a:gd name="connsiteY47" fmla="*/ 1668922 h 1864988"/>
              <a:gd name="connsiteX48" fmla="*/ 2503033 w 7518863"/>
              <a:gd name="connsiteY48" fmla="*/ 1769108 h 1864988"/>
              <a:gd name="connsiteX49" fmla="*/ 2588137 w 7518863"/>
              <a:gd name="connsiteY49" fmla="*/ 1863969 h 1864988"/>
              <a:gd name="connsiteX50" fmla="*/ 2801053 w 7518863"/>
              <a:gd name="connsiteY50" fmla="*/ 1706310 h 1864988"/>
              <a:gd name="connsiteX51" fmla="*/ 2918727 w 7518863"/>
              <a:gd name="connsiteY51" fmla="*/ 1751428 h 1864988"/>
              <a:gd name="connsiteX52" fmla="*/ 3098883 w 7518863"/>
              <a:gd name="connsiteY52" fmla="*/ 1658783 h 1864988"/>
              <a:gd name="connsiteX53" fmla="*/ 3098186 w 7518863"/>
              <a:gd name="connsiteY53" fmla="*/ 1699021 h 1864988"/>
              <a:gd name="connsiteX54" fmla="*/ 3129743 w 7518863"/>
              <a:gd name="connsiteY54" fmla="*/ 1765495 h 1864988"/>
              <a:gd name="connsiteX55" fmla="*/ 3192921 w 7518863"/>
              <a:gd name="connsiteY55" fmla="*/ 1727854 h 1864988"/>
              <a:gd name="connsiteX56" fmla="*/ 3311102 w 7518863"/>
              <a:gd name="connsiteY56" fmla="*/ 1723292 h 1864988"/>
              <a:gd name="connsiteX57" fmla="*/ 3326690 w 7518863"/>
              <a:gd name="connsiteY57" fmla="*/ 1638886 h 1864988"/>
              <a:gd name="connsiteX58" fmla="*/ 3291521 w 7518863"/>
              <a:gd name="connsiteY58" fmla="*/ 1540412 h 1864988"/>
              <a:gd name="connsiteX59" fmla="*/ 3505958 w 7518863"/>
              <a:gd name="connsiteY59" fmla="*/ 1472481 h 1864988"/>
              <a:gd name="connsiteX60" fmla="*/ 3692450 w 7518863"/>
              <a:gd name="connsiteY60" fmla="*/ 1343464 h 1864988"/>
              <a:gd name="connsiteX61" fmla="*/ 3691310 w 7518863"/>
              <a:gd name="connsiteY61" fmla="*/ 1241821 h 1864988"/>
              <a:gd name="connsiteX62" fmla="*/ 3790418 w 7518863"/>
              <a:gd name="connsiteY62" fmla="*/ 1166605 h 1864988"/>
              <a:gd name="connsiteX63" fmla="*/ 3963158 w 7518863"/>
              <a:gd name="connsiteY63" fmla="*/ 1031756 h 1864988"/>
              <a:gd name="connsiteX64" fmla="*/ 4058210 w 7518863"/>
              <a:gd name="connsiteY64" fmla="*/ 893298 h 1864988"/>
              <a:gd name="connsiteX65" fmla="*/ 4527070 w 7518863"/>
              <a:gd name="connsiteY65" fmla="*/ 898938 h 1864988"/>
              <a:gd name="connsiteX66" fmla="*/ 4796764 w 7518863"/>
              <a:gd name="connsiteY66" fmla="*/ 886264 h 1864988"/>
              <a:gd name="connsiteX67" fmla="*/ 5464980 w 7518863"/>
              <a:gd name="connsiteY67" fmla="*/ 1041009 h 1864988"/>
              <a:gd name="connsiteX68" fmla="*/ 5844807 w 7518863"/>
              <a:gd name="connsiteY68" fmla="*/ 1118381 h 1864988"/>
              <a:gd name="connsiteX69" fmla="*/ 6126161 w 7518863"/>
              <a:gd name="connsiteY69" fmla="*/ 555674 h 1864988"/>
              <a:gd name="connsiteX70" fmla="*/ 6358278 w 7518863"/>
              <a:gd name="connsiteY70" fmla="*/ 780757 h 1864988"/>
              <a:gd name="connsiteX71" fmla="*/ 6604463 w 7518863"/>
              <a:gd name="connsiteY71" fmla="*/ 956603 h 1864988"/>
              <a:gd name="connsiteX72" fmla="*/ 6759207 w 7518863"/>
              <a:gd name="connsiteY72" fmla="*/ 942535 h 1864988"/>
              <a:gd name="connsiteX73" fmla="*/ 6709970 w 7518863"/>
              <a:gd name="connsiteY73" fmla="*/ 1125415 h 1864988"/>
              <a:gd name="connsiteX74" fmla="*/ 6548192 w 7518863"/>
              <a:gd name="connsiteY74" fmla="*/ 1174652 h 1864988"/>
              <a:gd name="connsiteX75" fmla="*/ 6555226 w 7518863"/>
              <a:gd name="connsiteY75" fmla="*/ 1308295 h 1864988"/>
              <a:gd name="connsiteX76" fmla="*/ 6548192 w 7518863"/>
              <a:gd name="connsiteY76" fmla="*/ 1357532 h 1864988"/>
              <a:gd name="connsiteX77" fmla="*/ 6801410 w 7518863"/>
              <a:gd name="connsiteY77" fmla="*/ 1244991 h 1864988"/>
              <a:gd name="connsiteX78" fmla="*/ 7132001 w 7518863"/>
              <a:gd name="connsiteY78" fmla="*/ 738554 h 1864988"/>
              <a:gd name="connsiteX79" fmla="*/ 7300814 w 7518863"/>
              <a:gd name="connsiteY79" fmla="*/ 689317 h 1864988"/>
              <a:gd name="connsiteX80" fmla="*/ 7139035 w 7518863"/>
              <a:gd name="connsiteY80" fmla="*/ 450166 h 1864988"/>
              <a:gd name="connsiteX81" fmla="*/ 6864715 w 7518863"/>
              <a:gd name="connsiteY81" fmla="*/ 450166 h 1864988"/>
              <a:gd name="connsiteX82" fmla="*/ 6850647 w 7518863"/>
              <a:gd name="connsiteY82" fmla="*/ 393895 h 1864988"/>
              <a:gd name="connsiteX83" fmla="*/ 7089798 w 7518863"/>
              <a:gd name="connsiteY83" fmla="*/ 140677 h 1864988"/>
              <a:gd name="connsiteX84" fmla="*/ 7518863 w 7518863"/>
              <a:gd name="connsiteY84" fmla="*/ 0 h 1864988"/>
              <a:gd name="connsiteX0" fmla="*/ 274001 w 7518863"/>
              <a:gd name="connsiteY0" fmla="*/ 175846 h 1864988"/>
              <a:gd name="connsiteX1" fmla="*/ 217730 w 7518863"/>
              <a:gd name="connsiteY1" fmla="*/ 225083 h 1864988"/>
              <a:gd name="connsiteX2" fmla="*/ 189595 w 7518863"/>
              <a:gd name="connsiteY2" fmla="*/ 239151 h 1864988"/>
              <a:gd name="connsiteX3" fmla="*/ 224764 w 7518863"/>
              <a:gd name="connsiteY3" fmla="*/ 358726 h 1864988"/>
              <a:gd name="connsiteX4" fmla="*/ 295103 w 7518863"/>
              <a:gd name="connsiteY4" fmla="*/ 407963 h 1864988"/>
              <a:gd name="connsiteX5" fmla="*/ 281035 w 7518863"/>
              <a:gd name="connsiteY5" fmla="*/ 472978 h 1864988"/>
              <a:gd name="connsiteX6" fmla="*/ 175527 w 7518863"/>
              <a:gd name="connsiteY6" fmla="*/ 499403 h 1864988"/>
              <a:gd name="connsiteX7" fmla="*/ 112223 w 7518863"/>
              <a:gd name="connsiteY7" fmla="*/ 513471 h 1864988"/>
              <a:gd name="connsiteX8" fmla="*/ 13749 w 7518863"/>
              <a:gd name="connsiteY8" fmla="*/ 555674 h 1864988"/>
              <a:gd name="connsiteX9" fmla="*/ 6715 w 7518863"/>
              <a:gd name="connsiteY9" fmla="*/ 626012 h 1864988"/>
              <a:gd name="connsiteX10" fmla="*/ 70020 w 7518863"/>
              <a:gd name="connsiteY10" fmla="*/ 682283 h 1864988"/>
              <a:gd name="connsiteX11" fmla="*/ 231798 w 7518863"/>
              <a:gd name="connsiteY11" fmla="*/ 703384 h 1864988"/>
              <a:gd name="connsiteX12" fmla="*/ 288069 w 7518863"/>
              <a:gd name="connsiteY12" fmla="*/ 717452 h 1864988"/>
              <a:gd name="connsiteX13" fmla="*/ 583490 w 7518863"/>
              <a:gd name="connsiteY13" fmla="*/ 991772 h 1864988"/>
              <a:gd name="connsiteX14" fmla="*/ 583490 w 7518863"/>
              <a:gd name="connsiteY14" fmla="*/ 1062111 h 1864988"/>
              <a:gd name="connsiteX15" fmla="*/ 589764 w 7518863"/>
              <a:gd name="connsiteY15" fmla="*/ 1134730 h 1864988"/>
              <a:gd name="connsiteX16" fmla="*/ 660863 w 7518863"/>
              <a:gd name="connsiteY16" fmla="*/ 1174652 h 1864988"/>
              <a:gd name="connsiteX17" fmla="*/ 700975 w 7518863"/>
              <a:gd name="connsiteY17" fmla="*/ 1171801 h 1864988"/>
              <a:gd name="connsiteX18" fmla="*/ 793492 w 7518863"/>
              <a:gd name="connsiteY18" fmla="*/ 1041009 h 1864988"/>
              <a:gd name="connsiteX19" fmla="*/ 853375 w 7518863"/>
              <a:gd name="connsiteY19" fmla="*/ 1077065 h 1864988"/>
              <a:gd name="connsiteX20" fmla="*/ 921115 w 7518863"/>
              <a:gd name="connsiteY20" fmla="*/ 1090246 h 1864988"/>
              <a:gd name="connsiteX21" fmla="*/ 872385 w 7518863"/>
              <a:gd name="connsiteY21" fmla="*/ 1142398 h 1864988"/>
              <a:gd name="connsiteX22" fmla="*/ 927515 w 7518863"/>
              <a:gd name="connsiteY22" fmla="*/ 1159444 h 1864988"/>
              <a:gd name="connsiteX23" fmla="*/ 928149 w 7518863"/>
              <a:gd name="connsiteY23" fmla="*/ 1202788 h 1864988"/>
              <a:gd name="connsiteX24" fmla="*/ 1084034 w 7518863"/>
              <a:gd name="connsiteY24" fmla="*/ 1151205 h 1864988"/>
              <a:gd name="connsiteX25" fmla="*/ 1001656 w 7518863"/>
              <a:gd name="connsiteY25" fmla="*/ 1081184 h 1864988"/>
              <a:gd name="connsiteX26" fmla="*/ 1220022 w 7518863"/>
              <a:gd name="connsiteY26" fmla="*/ 1002355 h 1864988"/>
              <a:gd name="connsiteX27" fmla="*/ 1191126 w 7518863"/>
              <a:gd name="connsiteY27" fmla="*/ 1077065 h 1864988"/>
              <a:gd name="connsiteX28" fmla="*/ 1137580 w 7518863"/>
              <a:gd name="connsiteY28" fmla="*/ 1167682 h 1864988"/>
              <a:gd name="connsiteX29" fmla="*/ 1376413 w 7518863"/>
              <a:gd name="connsiteY29" fmla="*/ 1336431 h 1864988"/>
              <a:gd name="connsiteX30" fmla="*/ 1392383 w 7518863"/>
              <a:gd name="connsiteY30" fmla="*/ 1392701 h 1864988"/>
              <a:gd name="connsiteX31" fmla="*/ 1590661 w 7518863"/>
              <a:gd name="connsiteY31" fmla="*/ 1575455 h 1864988"/>
              <a:gd name="connsiteX32" fmla="*/ 1776329 w 7518863"/>
              <a:gd name="connsiteY32" fmla="*/ 1612969 h 1864988"/>
              <a:gd name="connsiteX33" fmla="*/ 1887223 w 7518863"/>
              <a:gd name="connsiteY33" fmla="*/ 1501314 h 1864988"/>
              <a:gd name="connsiteX34" fmla="*/ 1796607 w 7518863"/>
              <a:gd name="connsiteY34" fmla="*/ 1398341 h 1864988"/>
              <a:gd name="connsiteX35" fmla="*/ 1751109 w 7518863"/>
              <a:gd name="connsiteY35" fmla="*/ 1280160 h 1864988"/>
              <a:gd name="connsiteX36" fmla="*/ 1730514 w 7518863"/>
              <a:gd name="connsiteY36" fmla="*/ 1168126 h 1864988"/>
              <a:gd name="connsiteX37" fmla="*/ 1837796 w 7518863"/>
              <a:gd name="connsiteY37" fmla="*/ 1052352 h 1864988"/>
              <a:gd name="connsiteX38" fmla="*/ 1957245 w 7518863"/>
              <a:gd name="connsiteY38" fmla="*/ 1015282 h 1864988"/>
              <a:gd name="connsiteX39" fmla="*/ 2025429 w 7518863"/>
              <a:gd name="connsiteY39" fmla="*/ 1033975 h 1864988"/>
              <a:gd name="connsiteX40" fmla="*/ 2039623 w 7518863"/>
              <a:gd name="connsiteY40" fmla="*/ 1089422 h 1864988"/>
              <a:gd name="connsiteX41" fmla="*/ 1903699 w 7518863"/>
              <a:gd name="connsiteY41" fmla="*/ 1163563 h 1864988"/>
              <a:gd name="connsiteX42" fmla="*/ 1920935 w 7518863"/>
              <a:gd name="connsiteY42" fmla="*/ 1261467 h 1864988"/>
              <a:gd name="connsiteX43" fmla="*/ 2027837 w 7518863"/>
              <a:gd name="connsiteY43" fmla="*/ 1349294 h 1864988"/>
              <a:gd name="connsiteX44" fmla="*/ 2035504 w 7518863"/>
              <a:gd name="connsiteY44" fmla="*/ 1505433 h 1864988"/>
              <a:gd name="connsiteX45" fmla="*/ 2081700 w 7518863"/>
              <a:gd name="connsiteY45" fmla="*/ 1582615 h 1864988"/>
              <a:gd name="connsiteX46" fmla="*/ 2095767 w 7518863"/>
              <a:gd name="connsiteY46" fmla="*/ 1702191 h 1864988"/>
              <a:gd name="connsiteX47" fmla="*/ 2264073 w 7518863"/>
              <a:gd name="connsiteY47" fmla="*/ 1668922 h 1864988"/>
              <a:gd name="connsiteX48" fmla="*/ 2503033 w 7518863"/>
              <a:gd name="connsiteY48" fmla="*/ 1769108 h 1864988"/>
              <a:gd name="connsiteX49" fmla="*/ 2588137 w 7518863"/>
              <a:gd name="connsiteY49" fmla="*/ 1863969 h 1864988"/>
              <a:gd name="connsiteX50" fmla="*/ 2801053 w 7518863"/>
              <a:gd name="connsiteY50" fmla="*/ 1706310 h 1864988"/>
              <a:gd name="connsiteX51" fmla="*/ 2918727 w 7518863"/>
              <a:gd name="connsiteY51" fmla="*/ 1751428 h 1864988"/>
              <a:gd name="connsiteX52" fmla="*/ 3098883 w 7518863"/>
              <a:gd name="connsiteY52" fmla="*/ 1658783 h 1864988"/>
              <a:gd name="connsiteX53" fmla="*/ 3098186 w 7518863"/>
              <a:gd name="connsiteY53" fmla="*/ 1699021 h 1864988"/>
              <a:gd name="connsiteX54" fmla="*/ 3129743 w 7518863"/>
              <a:gd name="connsiteY54" fmla="*/ 1765495 h 1864988"/>
              <a:gd name="connsiteX55" fmla="*/ 3192921 w 7518863"/>
              <a:gd name="connsiteY55" fmla="*/ 1727854 h 1864988"/>
              <a:gd name="connsiteX56" fmla="*/ 3311102 w 7518863"/>
              <a:gd name="connsiteY56" fmla="*/ 1723292 h 1864988"/>
              <a:gd name="connsiteX57" fmla="*/ 3326690 w 7518863"/>
              <a:gd name="connsiteY57" fmla="*/ 1638886 h 1864988"/>
              <a:gd name="connsiteX58" fmla="*/ 3291521 w 7518863"/>
              <a:gd name="connsiteY58" fmla="*/ 1540412 h 1864988"/>
              <a:gd name="connsiteX59" fmla="*/ 3505958 w 7518863"/>
              <a:gd name="connsiteY59" fmla="*/ 1472481 h 1864988"/>
              <a:gd name="connsiteX60" fmla="*/ 3692450 w 7518863"/>
              <a:gd name="connsiteY60" fmla="*/ 1343464 h 1864988"/>
              <a:gd name="connsiteX61" fmla="*/ 3691310 w 7518863"/>
              <a:gd name="connsiteY61" fmla="*/ 1241821 h 1864988"/>
              <a:gd name="connsiteX62" fmla="*/ 3790418 w 7518863"/>
              <a:gd name="connsiteY62" fmla="*/ 1166605 h 1864988"/>
              <a:gd name="connsiteX63" fmla="*/ 3963158 w 7518863"/>
              <a:gd name="connsiteY63" fmla="*/ 1031756 h 1864988"/>
              <a:gd name="connsiteX64" fmla="*/ 4058210 w 7518863"/>
              <a:gd name="connsiteY64" fmla="*/ 893298 h 1864988"/>
              <a:gd name="connsiteX65" fmla="*/ 4527070 w 7518863"/>
              <a:gd name="connsiteY65" fmla="*/ 898938 h 1864988"/>
              <a:gd name="connsiteX66" fmla="*/ 4796764 w 7518863"/>
              <a:gd name="connsiteY66" fmla="*/ 886264 h 1864988"/>
              <a:gd name="connsiteX67" fmla="*/ 4947580 w 7518863"/>
              <a:gd name="connsiteY67" fmla="*/ 883475 h 1864988"/>
              <a:gd name="connsiteX68" fmla="*/ 5464980 w 7518863"/>
              <a:gd name="connsiteY68" fmla="*/ 1041009 h 1864988"/>
              <a:gd name="connsiteX69" fmla="*/ 5844807 w 7518863"/>
              <a:gd name="connsiteY69" fmla="*/ 1118381 h 1864988"/>
              <a:gd name="connsiteX70" fmla="*/ 6126161 w 7518863"/>
              <a:gd name="connsiteY70" fmla="*/ 555674 h 1864988"/>
              <a:gd name="connsiteX71" fmla="*/ 6358278 w 7518863"/>
              <a:gd name="connsiteY71" fmla="*/ 780757 h 1864988"/>
              <a:gd name="connsiteX72" fmla="*/ 6604463 w 7518863"/>
              <a:gd name="connsiteY72" fmla="*/ 956603 h 1864988"/>
              <a:gd name="connsiteX73" fmla="*/ 6759207 w 7518863"/>
              <a:gd name="connsiteY73" fmla="*/ 942535 h 1864988"/>
              <a:gd name="connsiteX74" fmla="*/ 6709970 w 7518863"/>
              <a:gd name="connsiteY74" fmla="*/ 1125415 h 1864988"/>
              <a:gd name="connsiteX75" fmla="*/ 6548192 w 7518863"/>
              <a:gd name="connsiteY75" fmla="*/ 1174652 h 1864988"/>
              <a:gd name="connsiteX76" fmla="*/ 6555226 w 7518863"/>
              <a:gd name="connsiteY76" fmla="*/ 1308295 h 1864988"/>
              <a:gd name="connsiteX77" fmla="*/ 6548192 w 7518863"/>
              <a:gd name="connsiteY77" fmla="*/ 1357532 h 1864988"/>
              <a:gd name="connsiteX78" fmla="*/ 6801410 w 7518863"/>
              <a:gd name="connsiteY78" fmla="*/ 1244991 h 1864988"/>
              <a:gd name="connsiteX79" fmla="*/ 7132001 w 7518863"/>
              <a:gd name="connsiteY79" fmla="*/ 738554 h 1864988"/>
              <a:gd name="connsiteX80" fmla="*/ 7300814 w 7518863"/>
              <a:gd name="connsiteY80" fmla="*/ 689317 h 1864988"/>
              <a:gd name="connsiteX81" fmla="*/ 7139035 w 7518863"/>
              <a:gd name="connsiteY81" fmla="*/ 450166 h 1864988"/>
              <a:gd name="connsiteX82" fmla="*/ 6864715 w 7518863"/>
              <a:gd name="connsiteY82" fmla="*/ 450166 h 1864988"/>
              <a:gd name="connsiteX83" fmla="*/ 6850647 w 7518863"/>
              <a:gd name="connsiteY83" fmla="*/ 393895 h 1864988"/>
              <a:gd name="connsiteX84" fmla="*/ 7089798 w 7518863"/>
              <a:gd name="connsiteY84" fmla="*/ 140677 h 1864988"/>
              <a:gd name="connsiteX85" fmla="*/ 7518863 w 7518863"/>
              <a:gd name="connsiteY85" fmla="*/ 0 h 1864988"/>
              <a:gd name="connsiteX0" fmla="*/ 274001 w 7518863"/>
              <a:gd name="connsiteY0" fmla="*/ 175846 h 1864988"/>
              <a:gd name="connsiteX1" fmla="*/ 217730 w 7518863"/>
              <a:gd name="connsiteY1" fmla="*/ 225083 h 1864988"/>
              <a:gd name="connsiteX2" fmla="*/ 189595 w 7518863"/>
              <a:gd name="connsiteY2" fmla="*/ 239151 h 1864988"/>
              <a:gd name="connsiteX3" fmla="*/ 224764 w 7518863"/>
              <a:gd name="connsiteY3" fmla="*/ 358726 h 1864988"/>
              <a:gd name="connsiteX4" fmla="*/ 295103 w 7518863"/>
              <a:gd name="connsiteY4" fmla="*/ 407963 h 1864988"/>
              <a:gd name="connsiteX5" fmla="*/ 281035 w 7518863"/>
              <a:gd name="connsiteY5" fmla="*/ 472978 h 1864988"/>
              <a:gd name="connsiteX6" fmla="*/ 175527 w 7518863"/>
              <a:gd name="connsiteY6" fmla="*/ 499403 h 1864988"/>
              <a:gd name="connsiteX7" fmla="*/ 112223 w 7518863"/>
              <a:gd name="connsiteY7" fmla="*/ 513471 h 1864988"/>
              <a:gd name="connsiteX8" fmla="*/ 13749 w 7518863"/>
              <a:gd name="connsiteY8" fmla="*/ 555674 h 1864988"/>
              <a:gd name="connsiteX9" fmla="*/ 6715 w 7518863"/>
              <a:gd name="connsiteY9" fmla="*/ 626012 h 1864988"/>
              <a:gd name="connsiteX10" fmla="*/ 70020 w 7518863"/>
              <a:gd name="connsiteY10" fmla="*/ 682283 h 1864988"/>
              <a:gd name="connsiteX11" fmla="*/ 231798 w 7518863"/>
              <a:gd name="connsiteY11" fmla="*/ 703384 h 1864988"/>
              <a:gd name="connsiteX12" fmla="*/ 288069 w 7518863"/>
              <a:gd name="connsiteY12" fmla="*/ 717452 h 1864988"/>
              <a:gd name="connsiteX13" fmla="*/ 583490 w 7518863"/>
              <a:gd name="connsiteY13" fmla="*/ 991772 h 1864988"/>
              <a:gd name="connsiteX14" fmla="*/ 583490 w 7518863"/>
              <a:gd name="connsiteY14" fmla="*/ 1062111 h 1864988"/>
              <a:gd name="connsiteX15" fmla="*/ 589764 w 7518863"/>
              <a:gd name="connsiteY15" fmla="*/ 1134730 h 1864988"/>
              <a:gd name="connsiteX16" fmla="*/ 660863 w 7518863"/>
              <a:gd name="connsiteY16" fmla="*/ 1174652 h 1864988"/>
              <a:gd name="connsiteX17" fmla="*/ 700975 w 7518863"/>
              <a:gd name="connsiteY17" fmla="*/ 1171801 h 1864988"/>
              <a:gd name="connsiteX18" fmla="*/ 793492 w 7518863"/>
              <a:gd name="connsiteY18" fmla="*/ 1041009 h 1864988"/>
              <a:gd name="connsiteX19" fmla="*/ 853375 w 7518863"/>
              <a:gd name="connsiteY19" fmla="*/ 1077065 h 1864988"/>
              <a:gd name="connsiteX20" fmla="*/ 921115 w 7518863"/>
              <a:gd name="connsiteY20" fmla="*/ 1090246 h 1864988"/>
              <a:gd name="connsiteX21" fmla="*/ 872385 w 7518863"/>
              <a:gd name="connsiteY21" fmla="*/ 1142398 h 1864988"/>
              <a:gd name="connsiteX22" fmla="*/ 927515 w 7518863"/>
              <a:gd name="connsiteY22" fmla="*/ 1159444 h 1864988"/>
              <a:gd name="connsiteX23" fmla="*/ 928149 w 7518863"/>
              <a:gd name="connsiteY23" fmla="*/ 1202788 h 1864988"/>
              <a:gd name="connsiteX24" fmla="*/ 1084034 w 7518863"/>
              <a:gd name="connsiteY24" fmla="*/ 1151205 h 1864988"/>
              <a:gd name="connsiteX25" fmla="*/ 1001656 w 7518863"/>
              <a:gd name="connsiteY25" fmla="*/ 1081184 h 1864988"/>
              <a:gd name="connsiteX26" fmla="*/ 1220022 w 7518863"/>
              <a:gd name="connsiteY26" fmla="*/ 1002355 h 1864988"/>
              <a:gd name="connsiteX27" fmla="*/ 1191126 w 7518863"/>
              <a:gd name="connsiteY27" fmla="*/ 1077065 h 1864988"/>
              <a:gd name="connsiteX28" fmla="*/ 1137580 w 7518863"/>
              <a:gd name="connsiteY28" fmla="*/ 1167682 h 1864988"/>
              <a:gd name="connsiteX29" fmla="*/ 1376413 w 7518863"/>
              <a:gd name="connsiteY29" fmla="*/ 1336431 h 1864988"/>
              <a:gd name="connsiteX30" fmla="*/ 1392383 w 7518863"/>
              <a:gd name="connsiteY30" fmla="*/ 1392701 h 1864988"/>
              <a:gd name="connsiteX31" fmla="*/ 1590661 w 7518863"/>
              <a:gd name="connsiteY31" fmla="*/ 1575455 h 1864988"/>
              <a:gd name="connsiteX32" fmla="*/ 1776329 w 7518863"/>
              <a:gd name="connsiteY32" fmla="*/ 1612969 h 1864988"/>
              <a:gd name="connsiteX33" fmla="*/ 1887223 w 7518863"/>
              <a:gd name="connsiteY33" fmla="*/ 1501314 h 1864988"/>
              <a:gd name="connsiteX34" fmla="*/ 1796607 w 7518863"/>
              <a:gd name="connsiteY34" fmla="*/ 1398341 h 1864988"/>
              <a:gd name="connsiteX35" fmla="*/ 1751109 w 7518863"/>
              <a:gd name="connsiteY35" fmla="*/ 1280160 h 1864988"/>
              <a:gd name="connsiteX36" fmla="*/ 1730514 w 7518863"/>
              <a:gd name="connsiteY36" fmla="*/ 1168126 h 1864988"/>
              <a:gd name="connsiteX37" fmla="*/ 1837796 w 7518863"/>
              <a:gd name="connsiteY37" fmla="*/ 1052352 h 1864988"/>
              <a:gd name="connsiteX38" fmla="*/ 1957245 w 7518863"/>
              <a:gd name="connsiteY38" fmla="*/ 1015282 h 1864988"/>
              <a:gd name="connsiteX39" fmla="*/ 2025429 w 7518863"/>
              <a:gd name="connsiteY39" fmla="*/ 1033975 h 1864988"/>
              <a:gd name="connsiteX40" fmla="*/ 2039623 w 7518863"/>
              <a:gd name="connsiteY40" fmla="*/ 1089422 h 1864988"/>
              <a:gd name="connsiteX41" fmla="*/ 1903699 w 7518863"/>
              <a:gd name="connsiteY41" fmla="*/ 1163563 h 1864988"/>
              <a:gd name="connsiteX42" fmla="*/ 1920935 w 7518863"/>
              <a:gd name="connsiteY42" fmla="*/ 1261467 h 1864988"/>
              <a:gd name="connsiteX43" fmla="*/ 2027837 w 7518863"/>
              <a:gd name="connsiteY43" fmla="*/ 1349294 h 1864988"/>
              <a:gd name="connsiteX44" fmla="*/ 2035504 w 7518863"/>
              <a:gd name="connsiteY44" fmla="*/ 1505433 h 1864988"/>
              <a:gd name="connsiteX45" fmla="*/ 2081700 w 7518863"/>
              <a:gd name="connsiteY45" fmla="*/ 1582615 h 1864988"/>
              <a:gd name="connsiteX46" fmla="*/ 2095767 w 7518863"/>
              <a:gd name="connsiteY46" fmla="*/ 1702191 h 1864988"/>
              <a:gd name="connsiteX47" fmla="*/ 2264073 w 7518863"/>
              <a:gd name="connsiteY47" fmla="*/ 1668922 h 1864988"/>
              <a:gd name="connsiteX48" fmla="*/ 2503033 w 7518863"/>
              <a:gd name="connsiteY48" fmla="*/ 1769108 h 1864988"/>
              <a:gd name="connsiteX49" fmla="*/ 2588137 w 7518863"/>
              <a:gd name="connsiteY49" fmla="*/ 1863969 h 1864988"/>
              <a:gd name="connsiteX50" fmla="*/ 2801053 w 7518863"/>
              <a:gd name="connsiteY50" fmla="*/ 1706310 h 1864988"/>
              <a:gd name="connsiteX51" fmla="*/ 2918727 w 7518863"/>
              <a:gd name="connsiteY51" fmla="*/ 1751428 h 1864988"/>
              <a:gd name="connsiteX52" fmla="*/ 3098883 w 7518863"/>
              <a:gd name="connsiteY52" fmla="*/ 1658783 h 1864988"/>
              <a:gd name="connsiteX53" fmla="*/ 3098186 w 7518863"/>
              <a:gd name="connsiteY53" fmla="*/ 1699021 h 1864988"/>
              <a:gd name="connsiteX54" fmla="*/ 3129743 w 7518863"/>
              <a:gd name="connsiteY54" fmla="*/ 1765495 h 1864988"/>
              <a:gd name="connsiteX55" fmla="*/ 3192921 w 7518863"/>
              <a:gd name="connsiteY55" fmla="*/ 1727854 h 1864988"/>
              <a:gd name="connsiteX56" fmla="*/ 3311102 w 7518863"/>
              <a:gd name="connsiteY56" fmla="*/ 1723292 h 1864988"/>
              <a:gd name="connsiteX57" fmla="*/ 3326690 w 7518863"/>
              <a:gd name="connsiteY57" fmla="*/ 1638886 h 1864988"/>
              <a:gd name="connsiteX58" fmla="*/ 3291521 w 7518863"/>
              <a:gd name="connsiteY58" fmla="*/ 1540412 h 1864988"/>
              <a:gd name="connsiteX59" fmla="*/ 3505958 w 7518863"/>
              <a:gd name="connsiteY59" fmla="*/ 1472481 h 1864988"/>
              <a:gd name="connsiteX60" fmla="*/ 3692450 w 7518863"/>
              <a:gd name="connsiteY60" fmla="*/ 1343464 h 1864988"/>
              <a:gd name="connsiteX61" fmla="*/ 3691310 w 7518863"/>
              <a:gd name="connsiteY61" fmla="*/ 1241821 h 1864988"/>
              <a:gd name="connsiteX62" fmla="*/ 3790418 w 7518863"/>
              <a:gd name="connsiteY62" fmla="*/ 1166605 h 1864988"/>
              <a:gd name="connsiteX63" fmla="*/ 3963158 w 7518863"/>
              <a:gd name="connsiteY63" fmla="*/ 1031756 h 1864988"/>
              <a:gd name="connsiteX64" fmla="*/ 4058210 w 7518863"/>
              <a:gd name="connsiteY64" fmla="*/ 893298 h 1864988"/>
              <a:gd name="connsiteX65" fmla="*/ 4527070 w 7518863"/>
              <a:gd name="connsiteY65" fmla="*/ 898938 h 1864988"/>
              <a:gd name="connsiteX66" fmla="*/ 4796764 w 7518863"/>
              <a:gd name="connsiteY66" fmla="*/ 886264 h 1864988"/>
              <a:gd name="connsiteX67" fmla="*/ 4947580 w 7518863"/>
              <a:gd name="connsiteY67" fmla="*/ 883475 h 1864988"/>
              <a:gd name="connsiteX68" fmla="*/ 5297688 w 7518863"/>
              <a:gd name="connsiteY68" fmla="*/ 1039994 h 1864988"/>
              <a:gd name="connsiteX69" fmla="*/ 5464980 w 7518863"/>
              <a:gd name="connsiteY69" fmla="*/ 1041009 h 1864988"/>
              <a:gd name="connsiteX70" fmla="*/ 5844807 w 7518863"/>
              <a:gd name="connsiteY70" fmla="*/ 1118381 h 1864988"/>
              <a:gd name="connsiteX71" fmla="*/ 6126161 w 7518863"/>
              <a:gd name="connsiteY71" fmla="*/ 555674 h 1864988"/>
              <a:gd name="connsiteX72" fmla="*/ 6358278 w 7518863"/>
              <a:gd name="connsiteY72" fmla="*/ 780757 h 1864988"/>
              <a:gd name="connsiteX73" fmla="*/ 6604463 w 7518863"/>
              <a:gd name="connsiteY73" fmla="*/ 956603 h 1864988"/>
              <a:gd name="connsiteX74" fmla="*/ 6759207 w 7518863"/>
              <a:gd name="connsiteY74" fmla="*/ 942535 h 1864988"/>
              <a:gd name="connsiteX75" fmla="*/ 6709970 w 7518863"/>
              <a:gd name="connsiteY75" fmla="*/ 1125415 h 1864988"/>
              <a:gd name="connsiteX76" fmla="*/ 6548192 w 7518863"/>
              <a:gd name="connsiteY76" fmla="*/ 1174652 h 1864988"/>
              <a:gd name="connsiteX77" fmla="*/ 6555226 w 7518863"/>
              <a:gd name="connsiteY77" fmla="*/ 1308295 h 1864988"/>
              <a:gd name="connsiteX78" fmla="*/ 6548192 w 7518863"/>
              <a:gd name="connsiteY78" fmla="*/ 1357532 h 1864988"/>
              <a:gd name="connsiteX79" fmla="*/ 6801410 w 7518863"/>
              <a:gd name="connsiteY79" fmla="*/ 1244991 h 1864988"/>
              <a:gd name="connsiteX80" fmla="*/ 7132001 w 7518863"/>
              <a:gd name="connsiteY80" fmla="*/ 738554 h 1864988"/>
              <a:gd name="connsiteX81" fmla="*/ 7300814 w 7518863"/>
              <a:gd name="connsiteY81" fmla="*/ 689317 h 1864988"/>
              <a:gd name="connsiteX82" fmla="*/ 7139035 w 7518863"/>
              <a:gd name="connsiteY82" fmla="*/ 450166 h 1864988"/>
              <a:gd name="connsiteX83" fmla="*/ 6864715 w 7518863"/>
              <a:gd name="connsiteY83" fmla="*/ 450166 h 1864988"/>
              <a:gd name="connsiteX84" fmla="*/ 6850647 w 7518863"/>
              <a:gd name="connsiteY84" fmla="*/ 393895 h 1864988"/>
              <a:gd name="connsiteX85" fmla="*/ 7089798 w 7518863"/>
              <a:gd name="connsiteY85" fmla="*/ 140677 h 1864988"/>
              <a:gd name="connsiteX86" fmla="*/ 7518863 w 7518863"/>
              <a:gd name="connsiteY86" fmla="*/ 0 h 1864988"/>
              <a:gd name="connsiteX0" fmla="*/ 274001 w 7518863"/>
              <a:gd name="connsiteY0" fmla="*/ 175846 h 1864988"/>
              <a:gd name="connsiteX1" fmla="*/ 217730 w 7518863"/>
              <a:gd name="connsiteY1" fmla="*/ 225083 h 1864988"/>
              <a:gd name="connsiteX2" fmla="*/ 189595 w 7518863"/>
              <a:gd name="connsiteY2" fmla="*/ 239151 h 1864988"/>
              <a:gd name="connsiteX3" fmla="*/ 224764 w 7518863"/>
              <a:gd name="connsiteY3" fmla="*/ 358726 h 1864988"/>
              <a:gd name="connsiteX4" fmla="*/ 295103 w 7518863"/>
              <a:gd name="connsiteY4" fmla="*/ 407963 h 1864988"/>
              <a:gd name="connsiteX5" fmla="*/ 281035 w 7518863"/>
              <a:gd name="connsiteY5" fmla="*/ 472978 h 1864988"/>
              <a:gd name="connsiteX6" fmla="*/ 175527 w 7518863"/>
              <a:gd name="connsiteY6" fmla="*/ 499403 h 1864988"/>
              <a:gd name="connsiteX7" fmla="*/ 112223 w 7518863"/>
              <a:gd name="connsiteY7" fmla="*/ 513471 h 1864988"/>
              <a:gd name="connsiteX8" fmla="*/ 13749 w 7518863"/>
              <a:gd name="connsiteY8" fmla="*/ 555674 h 1864988"/>
              <a:gd name="connsiteX9" fmla="*/ 6715 w 7518863"/>
              <a:gd name="connsiteY9" fmla="*/ 626012 h 1864988"/>
              <a:gd name="connsiteX10" fmla="*/ 70020 w 7518863"/>
              <a:gd name="connsiteY10" fmla="*/ 682283 h 1864988"/>
              <a:gd name="connsiteX11" fmla="*/ 231798 w 7518863"/>
              <a:gd name="connsiteY11" fmla="*/ 703384 h 1864988"/>
              <a:gd name="connsiteX12" fmla="*/ 288069 w 7518863"/>
              <a:gd name="connsiteY12" fmla="*/ 717452 h 1864988"/>
              <a:gd name="connsiteX13" fmla="*/ 583490 w 7518863"/>
              <a:gd name="connsiteY13" fmla="*/ 991772 h 1864988"/>
              <a:gd name="connsiteX14" fmla="*/ 583490 w 7518863"/>
              <a:gd name="connsiteY14" fmla="*/ 1062111 h 1864988"/>
              <a:gd name="connsiteX15" fmla="*/ 589764 w 7518863"/>
              <a:gd name="connsiteY15" fmla="*/ 1134730 h 1864988"/>
              <a:gd name="connsiteX16" fmla="*/ 660863 w 7518863"/>
              <a:gd name="connsiteY16" fmla="*/ 1174652 h 1864988"/>
              <a:gd name="connsiteX17" fmla="*/ 700975 w 7518863"/>
              <a:gd name="connsiteY17" fmla="*/ 1171801 h 1864988"/>
              <a:gd name="connsiteX18" fmla="*/ 793492 w 7518863"/>
              <a:gd name="connsiteY18" fmla="*/ 1041009 h 1864988"/>
              <a:gd name="connsiteX19" fmla="*/ 853375 w 7518863"/>
              <a:gd name="connsiteY19" fmla="*/ 1077065 h 1864988"/>
              <a:gd name="connsiteX20" fmla="*/ 921115 w 7518863"/>
              <a:gd name="connsiteY20" fmla="*/ 1090246 h 1864988"/>
              <a:gd name="connsiteX21" fmla="*/ 872385 w 7518863"/>
              <a:gd name="connsiteY21" fmla="*/ 1142398 h 1864988"/>
              <a:gd name="connsiteX22" fmla="*/ 927515 w 7518863"/>
              <a:gd name="connsiteY22" fmla="*/ 1159444 h 1864988"/>
              <a:gd name="connsiteX23" fmla="*/ 928149 w 7518863"/>
              <a:gd name="connsiteY23" fmla="*/ 1202788 h 1864988"/>
              <a:gd name="connsiteX24" fmla="*/ 1084034 w 7518863"/>
              <a:gd name="connsiteY24" fmla="*/ 1151205 h 1864988"/>
              <a:gd name="connsiteX25" fmla="*/ 1001656 w 7518863"/>
              <a:gd name="connsiteY25" fmla="*/ 1081184 h 1864988"/>
              <a:gd name="connsiteX26" fmla="*/ 1220022 w 7518863"/>
              <a:gd name="connsiteY26" fmla="*/ 1002355 h 1864988"/>
              <a:gd name="connsiteX27" fmla="*/ 1191126 w 7518863"/>
              <a:gd name="connsiteY27" fmla="*/ 1077065 h 1864988"/>
              <a:gd name="connsiteX28" fmla="*/ 1137580 w 7518863"/>
              <a:gd name="connsiteY28" fmla="*/ 1167682 h 1864988"/>
              <a:gd name="connsiteX29" fmla="*/ 1376413 w 7518863"/>
              <a:gd name="connsiteY29" fmla="*/ 1336431 h 1864988"/>
              <a:gd name="connsiteX30" fmla="*/ 1392383 w 7518863"/>
              <a:gd name="connsiteY30" fmla="*/ 1392701 h 1864988"/>
              <a:gd name="connsiteX31" fmla="*/ 1590661 w 7518863"/>
              <a:gd name="connsiteY31" fmla="*/ 1575455 h 1864988"/>
              <a:gd name="connsiteX32" fmla="*/ 1776329 w 7518863"/>
              <a:gd name="connsiteY32" fmla="*/ 1612969 h 1864988"/>
              <a:gd name="connsiteX33" fmla="*/ 1887223 w 7518863"/>
              <a:gd name="connsiteY33" fmla="*/ 1501314 h 1864988"/>
              <a:gd name="connsiteX34" fmla="*/ 1796607 w 7518863"/>
              <a:gd name="connsiteY34" fmla="*/ 1398341 h 1864988"/>
              <a:gd name="connsiteX35" fmla="*/ 1751109 w 7518863"/>
              <a:gd name="connsiteY35" fmla="*/ 1280160 h 1864988"/>
              <a:gd name="connsiteX36" fmla="*/ 1730514 w 7518863"/>
              <a:gd name="connsiteY36" fmla="*/ 1168126 h 1864988"/>
              <a:gd name="connsiteX37" fmla="*/ 1837796 w 7518863"/>
              <a:gd name="connsiteY37" fmla="*/ 1052352 h 1864988"/>
              <a:gd name="connsiteX38" fmla="*/ 1957245 w 7518863"/>
              <a:gd name="connsiteY38" fmla="*/ 1015282 h 1864988"/>
              <a:gd name="connsiteX39" fmla="*/ 2025429 w 7518863"/>
              <a:gd name="connsiteY39" fmla="*/ 1033975 h 1864988"/>
              <a:gd name="connsiteX40" fmla="*/ 2039623 w 7518863"/>
              <a:gd name="connsiteY40" fmla="*/ 1089422 h 1864988"/>
              <a:gd name="connsiteX41" fmla="*/ 1903699 w 7518863"/>
              <a:gd name="connsiteY41" fmla="*/ 1163563 h 1864988"/>
              <a:gd name="connsiteX42" fmla="*/ 1920935 w 7518863"/>
              <a:gd name="connsiteY42" fmla="*/ 1261467 h 1864988"/>
              <a:gd name="connsiteX43" fmla="*/ 2027837 w 7518863"/>
              <a:gd name="connsiteY43" fmla="*/ 1349294 h 1864988"/>
              <a:gd name="connsiteX44" fmla="*/ 2035504 w 7518863"/>
              <a:gd name="connsiteY44" fmla="*/ 1505433 h 1864988"/>
              <a:gd name="connsiteX45" fmla="*/ 2081700 w 7518863"/>
              <a:gd name="connsiteY45" fmla="*/ 1582615 h 1864988"/>
              <a:gd name="connsiteX46" fmla="*/ 2095767 w 7518863"/>
              <a:gd name="connsiteY46" fmla="*/ 1702191 h 1864988"/>
              <a:gd name="connsiteX47" fmla="*/ 2264073 w 7518863"/>
              <a:gd name="connsiteY47" fmla="*/ 1668922 h 1864988"/>
              <a:gd name="connsiteX48" fmla="*/ 2503033 w 7518863"/>
              <a:gd name="connsiteY48" fmla="*/ 1769108 h 1864988"/>
              <a:gd name="connsiteX49" fmla="*/ 2588137 w 7518863"/>
              <a:gd name="connsiteY49" fmla="*/ 1863969 h 1864988"/>
              <a:gd name="connsiteX50" fmla="*/ 2801053 w 7518863"/>
              <a:gd name="connsiteY50" fmla="*/ 1706310 h 1864988"/>
              <a:gd name="connsiteX51" fmla="*/ 2918727 w 7518863"/>
              <a:gd name="connsiteY51" fmla="*/ 1751428 h 1864988"/>
              <a:gd name="connsiteX52" fmla="*/ 3098883 w 7518863"/>
              <a:gd name="connsiteY52" fmla="*/ 1658783 h 1864988"/>
              <a:gd name="connsiteX53" fmla="*/ 3098186 w 7518863"/>
              <a:gd name="connsiteY53" fmla="*/ 1699021 h 1864988"/>
              <a:gd name="connsiteX54" fmla="*/ 3129743 w 7518863"/>
              <a:gd name="connsiteY54" fmla="*/ 1765495 h 1864988"/>
              <a:gd name="connsiteX55" fmla="*/ 3192921 w 7518863"/>
              <a:gd name="connsiteY55" fmla="*/ 1727854 h 1864988"/>
              <a:gd name="connsiteX56" fmla="*/ 3311102 w 7518863"/>
              <a:gd name="connsiteY56" fmla="*/ 1723292 h 1864988"/>
              <a:gd name="connsiteX57" fmla="*/ 3326690 w 7518863"/>
              <a:gd name="connsiteY57" fmla="*/ 1638886 h 1864988"/>
              <a:gd name="connsiteX58" fmla="*/ 3291521 w 7518863"/>
              <a:gd name="connsiteY58" fmla="*/ 1540412 h 1864988"/>
              <a:gd name="connsiteX59" fmla="*/ 3505958 w 7518863"/>
              <a:gd name="connsiteY59" fmla="*/ 1472481 h 1864988"/>
              <a:gd name="connsiteX60" fmla="*/ 3692450 w 7518863"/>
              <a:gd name="connsiteY60" fmla="*/ 1343464 h 1864988"/>
              <a:gd name="connsiteX61" fmla="*/ 3691310 w 7518863"/>
              <a:gd name="connsiteY61" fmla="*/ 1241821 h 1864988"/>
              <a:gd name="connsiteX62" fmla="*/ 3790418 w 7518863"/>
              <a:gd name="connsiteY62" fmla="*/ 1166605 h 1864988"/>
              <a:gd name="connsiteX63" fmla="*/ 3963158 w 7518863"/>
              <a:gd name="connsiteY63" fmla="*/ 1031756 h 1864988"/>
              <a:gd name="connsiteX64" fmla="*/ 4058210 w 7518863"/>
              <a:gd name="connsiteY64" fmla="*/ 893298 h 1864988"/>
              <a:gd name="connsiteX65" fmla="*/ 4527070 w 7518863"/>
              <a:gd name="connsiteY65" fmla="*/ 898938 h 1864988"/>
              <a:gd name="connsiteX66" fmla="*/ 4796764 w 7518863"/>
              <a:gd name="connsiteY66" fmla="*/ 886264 h 1864988"/>
              <a:gd name="connsiteX67" fmla="*/ 4947580 w 7518863"/>
              <a:gd name="connsiteY67" fmla="*/ 883475 h 1864988"/>
              <a:gd name="connsiteX68" fmla="*/ 5108218 w 7518863"/>
              <a:gd name="connsiteY68" fmla="*/ 982329 h 1864988"/>
              <a:gd name="connsiteX69" fmla="*/ 5297688 w 7518863"/>
              <a:gd name="connsiteY69" fmla="*/ 1039994 h 1864988"/>
              <a:gd name="connsiteX70" fmla="*/ 5464980 w 7518863"/>
              <a:gd name="connsiteY70" fmla="*/ 1041009 h 1864988"/>
              <a:gd name="connsiteX71" fmla="*/ 5844807 w 7518863"/>
              <a:gd name="connsiteY71" fmla="*/ 1118381 h 1864988"/>
              <a:gd name="connsiteX72" fmla="*/ 6126161 w 7518863"/>
              <a:gd name="connsiteY72" fmla="*/ 555674 h 1864988"/>
              <a:gd name="connsiteX73" fmla="*/ 6358278 w 7518863"/>
              <a:gd name="connsiteY73" fmla="*/ 780757 h 1864988"/>
              <a:gd name="connsiteX74" fmla="*/ 6604463 w 7518863"/>
              <a:gd name="connsiteY74" fmla="*/ 956603 h 1864988"/>
              <a:gd name="connsiteX75" fmla="*/ 6759207 w 7518863"/>
              <a:gd name="connsiteY75" fmla="*/ 942535 h 1864988"/>
              <a:gd name="connsiteX76" fmla="*/ 6709970 w 7518863"/>
              <a:gd name="connsiteY76" fmla="*/ 1125415 h 1864988"/>
              <a:gd name="connsiteX77" fmla="*/ 6548192 w 7518863"/>
              <a:gd name="connsiteY77" fmla="*/ 1174652 h 1864988"/>
              <a:gd name="connsiteX78" fmla="*/ 6555226 w 7518863"/>
              <a:gd name="connsiteY78" fmla="*/ 1308295 h 1864988"/>
              <a:gd name="connsiteX79" fmla="*/ 6548192 w 7518863"/>
              <a:gd name="connsiteY79" fmla="*/ 1357532 h 1864988"/>
              <a:gd name="connsiteX80" fmla="*/ 6801410 w 7518863"/>
              <a:gd name="connsiteY80" fmla="*/ 1244991 h 1864988"/>
              <a:gd name="connsiteX81" fmla="*/ 7132001 w 7518863"/>
              <a:gd name="connsiteY81" fmla="*/ 738554 h 1864988"/>
              <a:gd name="connsiteX82" fmla="*/ 7300814 w 7518863"/>
              <a:gd name="connsiteY82" fmla="*/ 689317 h 1864988"/>
              <a:gd name="connsiteX83" fmla="*/ 7139035 w 7518863"/>
              <a:gd name="connsiteY83" fmla="*/ 450166 h 1864988"/>
              <a:gd name="connsiteX84" fmla="*/ 6864715 w 7518863"/>
              <a:gd name="connsiteY84" fmla="*/ 450166 h 1864988"/>
              <a:gd name="connsiteX85" fmla="*/ 6850647 w 7518863"/>
              <a:gd name="connsiteY85" fmla="*/ 393895 h 1864988"/>
              <a:gd name="connsiteX86" fmla="*/ 7089798 w 7518863"/>
              <a:gd name="connsiteY86" fmla="*/ 140677 h 1864988"/>
              <a:gd name="connsiteX87" fmla="*/ 7518863 w 7518863"/>
              <a:gd name="connsiteY87" fmla="*/ 0 h 1864988"/>
              <a:gd name="connsiteX0" fmla="*/ 274001 w 7518863"/>
              <a:gd name="connsiteY0" fmla="*/ 175846 h 1864988"/>
              <a:gd name="connsiteX1" fmla="*/ 217730 w 7518863"/>
              <a:gd name="connsiteY1" fmla="*/ 225083 h 1864988"/>
              <a:gd name="connsiteX2" fmla="*/ 189595 w 7518863"/>
              <a:gd name="connsiteY2" fmla="*/ 239151 h 1864988"/>
              <a:gd name="connsiteX3" fmla="*/ 224764 w 7518863"/>
              <a:gd name="connsiteY3" fmla="*/ 358726 h 1864988"/>
              <a:gd name="connsiteX4" fmla="*/ 295103 w 7518863"/>
              <a:gd name="connsiteY4" fmla="*/ 407963 h 1864988"/>
              <a:gd name="connsiteX5" fmla="*/ 281035 w 7518863"/>
              <a:gd name="connsiteY5" fmla="*/ 472978 h 1864988"/>
              <a:gd name="connsiteX6" fmla="*/ 175527 w 7518863"/>
              <a:gd name="connsiteY6" fmla="*/ 499403 h 1864988"/>
              <a:gd name="connsiteX7" fmla="*/ 112223 w 7518863"/>
              <a:gd name="connsiteY7" fmla="*/ 513471 h 1864988"/>
              <a:gd name="connsiteX8" fmla="*/ 13749 w 7518863"/>
              <a:gd name="connsiteY8" fmla="*/ 555674 h 1864988"/>
              <a:gd name="connsiteX9" fmla="*/ 6715 w 7518863"/>
              <a:gd name="connsiteY9" fmla="*/ 626012 h 1864988"/>
              <a:gd name="connsiteX10" fmla="*/ 70020 w 7518863"/>
              <a:gd name="connsiteY10" fmla="*/ 682283 h 1864988"/>
              <a:gd name="connsiteX11" fmla="*/ 231798 w 7518863"/>
              <a:gd name="connsiteY11" fmla="*/ 703384 h 1864988"/>
              <a:gd name="connsiteX12" fmla="*/ 288069 w 7518863"/>
              <a:gd name="connsiteY12" fmla="*/ 717452 h 1864988"/>
              <a:gd name="connsiteX13" fmla="*/ 583490 w 7518863"/>
              <a:gd name="connsiteY13" fmla="*/ 991772 h 1864988"/>
              <a:gd name="connsiteX14" fmla="*/ 583490 w 7518863"/>
              <a:gd name="connsiteY14" fmla="*/ 1062111 h 1864988"/>
              <a:gd name="connsiteX15" fmla="*/ 589764 w 7518863"/>
              <a:gd name="connsiteY15" fmla="*/ 1134730 h 1864988"/>
              <a:gd name="connsiteX16" fmla="*/ 660863 w 7518863"/>
              <a:gd name="connsiteY16" fmla="*/ 1174652 h 1864988"/>
              <a:gd name="connsiteX17" fmla="*/ 700975 w 7518863"/>
              <a:gd name="connsiteY17" fmla="*/ 1171801 h 1864988"/>
              <a:gd name="connsiteX18" fmla="*/ 793492 w 7518863"/>
              <a:gd name="connsiteY18" fmla="*/ 1041009 h 1864988"/>
              <a:gd name="connsiteX19" fmla="*/ 853375 w 7518863"/>
              <a:gd name="connsiteY19" fmla="*/ 1077065 h 1864988"/>
              <a:gd name="connsiteX20" fmla="*/ 921115 w 7518863"/>
              <a:gd name="connsiteY20" fmla="*/ 1090246 h 1864988"/>
              <a:gd name="connsiteX21" fmla="*/ 872385 w 7518863"/>
              <a:gd name="connsiteY21" fmla="*/ 1142398 h 1864988"/>
              <a:gd name="connsiteX22" fmla="*/ 927515 w 7518863"/>
              <a:gd name="connsiteY22" fmla="*/ 1159444 h 1864988"/>
              <a:gd name="connsiteX23" fmla="*/ 928149 w 7518863"/>
              <a:gd name="connsiteY23" fmla="*/ 1202788 h 1864988"/>
              <a:gd name="connsiteX24" fmla="*/ 1084034 w 7518863"/>
              <a:gd name="connsiteY24" fmla="*/ 1151205 h 1864988"/>
              <a:gd name="connsiteX25" fmla="*/ 1001656 w 7518863"/>
              <a:gd name="connsiteY25" fmla="*/ 1081184 h 1864988"/>
              <a:gd name="connsiteX26" fmla="*/ 1220022 w 7518863"/>
              <a:gd name="connsiteY26" fmla="*/ 1002355 h 1864988"/>
              <a:gd name="connsiteX27" fmla="*/ 1191126 w 7518863"/>
              <a:gd name="connsiteY27" fmla="*/ 1077065 h 1864988"/>
              <a:gd name="connsiteX28" fmla="*/ 1137580 w 7518863"/>
              <a:gd name="connsiteY28" fmla="*/ 1167682 h 1864988"/>
              <a:gd name="connsiteX29" fmla="*/ 1376413 w 7518863"/>
              <a:gd name="connsiteY29" fmla="*/ 1336431 h 1864988"/>
              <a:gd name="connsiteX30" fmla="*/ 1392383 w 7518863"/>
              <a:gd name="connsiteY30" fmla="*/ 1392701 h 1864988"/>
              <a:gd name="connsiteX31" fmla="*/ 1590661 w 7518863"/>
              <a:gd name="connsiteY31" fmla="*/ 1575455 h 1864988"/>
              <a:gd name="connsiteX32" fmla="*/ 1776329 w 7518863"/>
              <a:gd name="connsiteY32" fmla="*/ 1612969 h 1864988"/>
              <a:gd name="connsiteX33" fmla="*/ 1887223 w 7518863"/>
              <a:gd name="connsiteY33" fmla="*/ 1501314 h 1864988"/>
              <a:gd name="connsiteX34" fmla="*/ 1796607 w 7518863"/>
              <a:gd name="connsiteY34" fmla="*/ 1398341 h 1864988"/>
              <a:gd name="connsiteX35" fmla="*/ 1751109 w 7518863"/>
              <a:gd name="connsiteY35" fmla="*/ 1280160 h 1864988"/>
              <a:gd name="connsiteX36" fmla="*/ 1730514 w 7518863"/>
              <a:gd name="connsiteY36" fmla="*/ 1168126 h 1864988"/>
              <a:gd name="connsiteX37" fmla="*/ 1837796 w 7518863"/>
              <a:gd name="connsiteY37" fmla="*/ 1052352 h 1864988"/>
              <a:gd name="connsiteX38" fmla="*/ 1957245 w 7518863"/>
              <a:gd name="connsiteY38" fmla="*/ 1015282 h 1864988"/>
              <a:gd name="connsiteX39" fmla="*/ 2025429 w 7518863"/>
              <a:gd name="connsiteY39" fmla="*/ 1033975 h 1864988"/>
              <a:gd name="connsiteX40" fmla="*/ 2039623 w 7518863"/>
              <a:gd name="connsiteY40" fmla="*/ 1089422 h 1864988"/>
              <a:gd name="connsiteX41" fmla="*/ 1903699 w 7518863"/>
              <a:gd name="connsiteY41" fmla="*/ 1163563 h 1864988"/>
              <a:gd name="connsiteX42" fmla="*/ 1920935 w 7518863"/>
              <a:gd name="connsiteY42" fmla="*/ 1261467 h 1864988"/>
              <a:gd name="connsiteX43" fmla="*/ 2027837 w 7518863"/>
              <a:gd name="connsiteY43" fmla="*/ 1349294 h 1864988"/>
              <a:gd name="connsiteX44" fmla="*/ 2035504 w 7518863"/>
              <a:gd name="connsiteY44" fmla="*/ 1505433 h 1864988"/>
              <a:gd name="connsiteX45" fmla="*/ 2081700 w 7518863"/>
              <a:gd name="connsiteY45" fmla="*/ 1582615 h 1864988"/>
              <a:gd name="connsiteX46" fmla="*/ 2095767 w 7518863"/>
              <a:gd name="connsiteY46" fmla="*/ 1702191 h 1864988"/>
              <a:gd name="connsiteX47" fmla="*/ 2264073 w 7518863"/>
              <a:gd name="connsiteY47" fmla="*/ 1668922 h 1864988"/>
              <a:gd name="connsiteX48" fmla="*/ 2503033 w 7518863"/>
              <a:gd name="connsiteY48" fmla="*/ 1769108 h 1864988"/>
              <a:gd name="connsiteX49" fmla="*/ 2588137 w 7518863"/>
              <a:gd name="connsiteY49" fmla="*/ 1863969 h 1864988"/>
              <a:gd name="connsiteX50" fmla="*/ 2801053 w 7518863"/>
              <a:gd name="connsiteY50" fmla="*/ 1706310 h 1864988"/>
              <a:gd name="connsiteX51" fmla="*/ 2918727 w 7518863"/>
              <a:gd name="connsiteY51" fmla="*/ 1751428 h 1864988"/>
              <a:gd name="connsiteX52" fmla="*/ 3098883 w 7518863"/>
              <a:gd name="connsiteY52" fmla="*/ 1658783 h 1864988"/>
              <a:gd name="connsiteX53" fmla="*/ 3098186 w 7518863"/>
              <a:gd name="connsiteY53" fmla="*/ 1699021 h 1864988"/>
              <a:gd name="connsiteX54" fmla="*/ 3129743 w 7518863"/>
              <a:gd name="connsiteY54" fmla="*/ 1765495 h 1864988"/>
              <a:gd name="connsiteX55" fmla="*/ 3192921 w 7518863"/>
              <a:gd name="connsiteY55" fmla="*/ 1727854 h 1864988"/>
              <a:gd name="connsiteX56" fmla="*/ 3311102 w 7518863"/>
              <a:gd name="connsiteY56" fmla="*/ 1723292 h 1864988"/>
              <a:gd name="connsiteX57" fmla="*/ 3326690 w 7518863"/>
              <a:gd name="connsiteY57" fmla="*/ 1638886 h 1864988"/>
              <a:gd name="connsiteX58" fmla="*/ 3291521 w 7518863"/>
              <a:gd name="connsiteY58" fmla="*/ 1540412 h 1864988"/>
              <a:gd name="connsiteX59" fmla="*/ 3505958 w 7518863"/>
              <a:gd name="connsiteY59" fmla="*/ 1472481 h 1864988"/>
              <a:gd name="connsiteX60" fmla="*/ 3692450 w 7518863"/>
              <a:gd name="connsiteY60" fmla="*/ 1343464 h 1864988"/>
              <a:gd name="connsiteX61" fmla="*/ 3691310 w 7518863"/>
              <a:gd name="connsiteY61" fmla="*/ 1241821 h 1864988"/>
              <a:gd name="connsiteX62" fmla="*/ 3790418 w 7518863"/>
              <a:gd name="connsiteY62" fmla="*/ 1166605 h 1864988"/>
              <a:gd name="connsiteX63" fmla="*/ 3963158 w 7518863"/>
              <a:gd name="connsiteY63" fmla="*/ 1031756 h 1864988"/>
              <a:gd name="connsiteX64" fmla="*/ 4058210 w 7518863"/>
              <a:gd name="connsiteY64" fmla="*/ 893298 h 1864988"/>
              <a:gd name="connsiteX65" fmla="*/ 4527070 w 7518863"/>
              <a:gd name="connsiteY65" fmla="*/ 898938 h 1864988"/>
              <a:gd name="connsiteX66" fmla="*/ 4796764 w 7518863"/>
              <a:gd name="connsiteY66" fmla="*/ 886264 h 1864988"/>
              <a:gd name="connsiteX67" fmla="*/ 4947580 w 7518863"/>
              <a:gd name="connsiteY67" fmla="*/ 883475 h 1864988"/>
              <a:gd name="connsiteX68" fmla="*/ 5108218 w 7518863"/>
              <a:gd name="connsiteY68" fmla="*/ 982329 h 1864988"/>
              <a:gd name="connsiteX69" fmla="*/ 5297688 w 7518863"/>
              <a:gd name="connsiteY69" fmla="*/ 1039994 h 1864988"/>
              <a:gd name="connsiteX70" fmla="*/ 5485575 w 7518863"/>
              <a:gd name="connsiteY70" fmla="*/ 1123388 h 1864988"/>
              <a:gd name="connsiteX71" fmla="*/ 5844807 w 7518863"/>
              <a:gd name="connsiteY71" fmla="*/ 1118381 h 1864988"/>
              <a:gd name="connsiteX72" fmla="*/ 6126161 w 7518863"/>
              <a:gd name="connsiteY72" fmla="*/ 555674 h 1864988"/>
              <a:gd name="connsiteX73" fmla="*/ 6358278 w 7518863"/>
              <a:gd name="connsiteY73" fmla="*/ 780757 h 1864988"/>
              <a:gd name="connsiteX74" fmla="*/ 6604463 w 7518863"/>
              <a:gd name="connsiteY74" fmla="*/ 956603 h 1864988"/>
              <a:gd name="connsiteX75" fmla="*/ 6759207 w 7518863"/>
              <a:gd name="connsiteY75" fmla="*/ 942535 h 1864988"/>
              <a:gd name="connsiteX76" fmla="*/ 6709970 w 7518863"/>
              <a:gd name="connsiteY76" fmla="*/ 1125415 h 1864988"/>
              <a:gd name="connsiteX77" fmla="*/ 6548192 w 7518863"/>
              <a:gd name="connsiteY77" fmla="*/ 1174652 h 1864988"/>
              <a:gd name="connsiteX78" fmla="*/ 6555226 w 7518863"/>
              <a:gd name="connsiteY78" fmla="*/ 1308295 h 1864988"/>
              <a:gd name="connsiteX79" fmla="*/ 6548192 w 7518863"/>
              <a:gd name="connsiteY79" fmla="*/ 1357532 h 1864988"/>
              <a:gd name="connsiteX80" fmla="*/ 6801410 w 7518863"/>
              <a:gd name="connsiteY80" fmla="*/ 1244991 h 1864988"/>
              <a:gd name="connsiteX81" fmla="*/ 7132001 w 7518863"/>
              <a:gd name="connsiteY81" fmla="*/ 738554 h 1864988"/>
              <a:gd name="connsiteX82" fmla="*/ 7300814 w 7518863"/>
              <a:gd name="connsiteY82" fmla="*/ 689317 h 1864988"/>
              <a:gd name="connsiteX83" fmla="*/ 7139035 w 7518863"/>
              <a:gd name="connsiteY83" fmla="*/ 450166 h 1864988"/>
              <a:gd name="connsiteX84" fmla="*/ 6864715 w 7518863"/>
              <a:gd name="connsiteY84" fmla="*/ 450166 h 1864988"/>
              <a:gd name="connsiteX85" fmla="*/ 6850647 w 7518863"/>
              <a:gd name="connsiteY85" fmla="*/ 393895 h 1864988"/>
              <a:gd name="connsiteX86" fmla="*/ 7089798 w 7518863"/>
              <a:gd name="connsiteY86" fmla="*/ 140677 h 1864988"/>
              <a:gd name="connsiteX87" fmla="*/ 7518863 w 7518863"/>
              <a:gd name="connsiteY87" fmla="*/ 0 h 1864988"/>
              <a:gd name="connsiteX0" fmla="*/ 274001 w 7518863"/>
              <a:gd name="connsiteY0" fmla="*/ 175846 h 1864988"/>
              <a:gd name="connsiteX1" fmla="*/ 217730 w 7518863"/>
              <a:gd name="connsiteY1" fmla="*/ 225083 h 1864988"/>
              <a:gd name="connsiteX2" fmla="*/ 189595 w 7518863"/>
              <a:gd name="connsiteY2" fmla="*/ 239151 h 1864988"/>
              <a:gd name="connsiteX3" fmla="*/ 224764 w 7518863"/>
              <a:gd name="connsiteY3" fmla="*/ 358726 h 1864988"/>
              <a:gd name="connsiteX4" fmla="*/ 295103 w 7518863"/>
              <a:gd name="connsiteY4" fmla="*/ 407963 h 1864988"/>
              <a:gd name="connsiteX5" fmla="*/ 281035 w 7518863"/>
              <a:gd name="connsiteY5" fmla="*/ 472978 h 1864988"/>
              <a:gd name="connsiteX6" fmla="*/ 175527 w 7518863"/>
              <a:gd name="connsiteY6" fmla="*/ 499403 h 1864988"/>
              <a:gd name="connsiteX7" fmla="*/ 112223 w 7518863"/>
              <a:gd name="connsiteY7" fmla="*/ 513471 h 1864988"/>
              <a:gd name="connsiteX8" fmla="*/ 13749 w 7518863"/>
              <a:gd name="connsiteY8" fmla="*/ 555674 h 1864988"/>
              <a:gd name="connsiteX9" fmla="*/ 6715 w 7518863"/>
              <a:gd name="connsiteY9" fmla="*/ 626012 h 1864988"/>
              <a:gd name="connsiteX10" fmla="*/ 70020 w 7518863"/>
              <a:gd name="connsiteY10" fmla="*/ 682283 h 1864988"/>
              <a:gd name="connsiteX11" fmla="*/ 231798 w 7518863"/>
              <a:gd name="connsiteY11" fmla="*/ 703384 h 1864988"/>
              <a:gd name="connsiteX12" fmla="*/ 288069 w 7518863"/>
              <a:gd name="connsiteY12" fmla="*/ 717452 h 1864988"/>
              <a:gd name="connsiteX13" fmla="*/ 583490 w 7518863"/>
              <a:gd name="connsiteY13" fmla="*/ 991772 h 1864988"/>
              <a:gd name="connsiteX14" fmla="*/ 583490 w 7518863"/>
              <a:gd name="connsiteY14" fmla="*/ 1062111 h 1864988"/>
              <a:gd name="connsiteX15" fmla="*/ 589764 w 7518863"/>
              <a:gd name="connsiteY15" fmla="*/ 1134730 h 1864988"/>
              <a:gd name="connsiteX16" fmla="*/ 660863 w 7518863"/>
              <a:gd name="connsiteY16" fmla="*/ 1174652 h 1864988"/>
              <a:gd name="connsiteX17" fmla="*/ 700975 w 7518863"/>
              <a:gd name="connsiteY17" fmla="*/ 1171801 h 1864988"/>
              <a:gd name="connsiteX18" fmla="*/ 793492 w 7518863"/>
              <a:gd name="connsiteY18" fmla="*/ 1041009 h 1864988"/>
              <a:gd name="connsiteX19" fmla="*/ 853375 w 7518863"/>
              <a:gd name="connsiteY19" fmla="*/ 1077065 h 1864988"/>
              <a:gd name="connsiteX20" fmla="*/ 921115 w 7518863"/>
              <a:gd name="connsiteY20" fmla="*/ 1090246 h 1864988"/>
              <a:gd name="connsiteX21" fmla="*/ 872385 w 7518863"/>
              <a:gd name="connsiteY21" fmla="*/ 1142398 h 1864988"/>
              <a:gd name="connsiteX22" fmla="*/ 927515 w 7518863"/>
              <a:gd name="connsiteY22" fmla="*/ 1159444 h 1864988"/>
              <a:gd name="connsiteX23" fmla="*/ 928149 w 7518863"/>
              <a:gd name="connsiteY23" fmla="*/ 1202788 h 1864988"/>
              <a:gd name="connsiteX24" fmla="*/ 1084034 w 7518863"/>
              <a:gd name="connsiteY24" fmla="*/ 1151205 h 1864988"/>
              <a:gd name="connsiteX25" fmla="*/ 1001656 w 7518863"/>
              <a:gd name="connsiteY25" fmla="*/ 1081184 h 1864988"/>
              <a:gd name="connsiteX26" fmla="*/ 1220022 w 7518863"/>
              <a:gd name="connsiteY26" fmla="*/ 1002355 h 1864988"/>
              <a:gd name="connsiteX27" fmla="*/ 1191126 w 7518863"/>
              <a:gd name="connsiteY27" fmla="*/ 1077065 h 1864988"/>
              <a:gd name="connsiteX28" fmla="*/ 1137580 w 7518863"/>
              <a:gd name="connsiteY28" fmla="*/ 1167682 h 1864988"/>
              <a:gd name="connsiteX29" fmla="*/ 1376413 w 7518863"/>
              <a:gd name="connsiteY29" fmla="*/ 1336431 h 1864988"/>
              <a:gd name="connsiteX30" fmla="*/ 1392383 w 7518863"/>
              <a:gd name="connsiteY30" fmla="*/ 1392701 h 1864988"/>
              <a:gd name="connsiteX31" fmla="*/ 1590661 w 7518863"/>
              <a:gd name="connsiteY31" fmla="*/ 1575455 h 1864988"/>
              <a:gd name="connsiteX32" fmla="*/ 1776329 w 7518863"/>
              <a:gd name="connsiteY32" fmla="*/ 1612969 h 1864988"/>
              <a:gd name="connsiteX33" fmla="*/ 1887223 w 7518863"/>
              <a:gd name="connsiteY33" fmla="*/ 1501314 h 1864988"/>
              <a:gd name="connsiteX34" fmla="*/ 1796607 w 7518863"/>
              <a:gd name="connsiteY34" fmla="*/ 1398341 h 1864988"/>
              <a:gd name="connsiteX35" fmla="*/ 1751109 w 7518863"/>
              <a:gd name="connsiteY35" fmla="*/ 1280160 h 1864988"/>
              <a:gd name="connsiteX36" fmla="*/ 1730514 w 7518863"/>
              <a:gd name="connsiteY36" fmla="*/ 1168126 h 1864988"/>
              <a:gd name="connsiteX37" fmla="*/ 1837796 w 7518863"/>
              <a:gd name="connsiteY37" fmla="*/ 1052352 h 1864988"/>
              <a:gd name="connsiteX38" fmla="*/ 1957245 w 7518863"/>
              <a:gd name="connsiteY38" fmla="*/ 1015282 h 1864988"/>
              <a:gd name="connsiteX39" fmla="*/ 2025429 w 7518863"/>
              <a:gd name="connsiteY39" fmla="*/ 1033975 h 1864988"/>
              <a:gd name="connsiteX40" fmla="*/ 2039623 w 7518863"/>
              <a:gd name="connsiteY40" fmla="*/ 1089422 h 1864988"/>
              <a:gd name="connsiteX41" fmla="*/ 1903699 w 7518863"/>
              <a:gd name="connsiteY41" fmla="*/ 1163563 h 1864988"/>
              <a:gd name="connsiteX42" fmla="*/ 1920935 w 7518863"/>
              <a:gd name="connsiteY42" fmla="*/ 1261467 h 1864988"/>
              <a:gd name="connsiteX43" fmla="*/ 2027837 w 7518863"/>
              <a:gd name="connsiteY43" fmla="*/ 1349294 h 1864988"/>
              <a:gd name="connsiteX44" fmla="*/ 2035504 w 7518863"/>
              <a:gd name="connsiteY44" fmla="*/ 1505433 h 1864988"/>
              <a:gd name="connsiteX45" fmla="*/ 2081700 w 7518863"/>
              <a:gd name="connsiteY45" fmla="*/ 1582615 h 1864988"/>
              <a:gd name="connsiteX46" fmla="*/ 2095767 w 7518863"/>
              <a:gd name="connsiteY46" fmla="*/ 1702191 h 1864988"/>
              <a:gd name="connsiteX47" fmla="*/ 2264073 w 7518863"/>
              <a:gd name="connsiteY47" fmla="*/ 1668922 h 1864988"/>
              <a:gd name="connsiteX48" fmla="*/ 2503033 w 7518863"/>
              <a:gd name="connsiteY48" fmla="*/ 1769108 h 1864988"/>
              <a:gd name="connsiteX49" fmla="*/ 2588137 w 7518863"/>
              <a:gd name="connsiteY49" fmla="*/ 1863969 h 1864988"/>
              <a:gd name="connsiteX50" fmla="*/ 2801053 w 7518863"/>
              <a:gd name="connsiteY50" fmla="*/ 1706310 h 1864988"/>
              <a:gd name="connsiteX51" fmla="*/ 2918727 w 7518863"/>
              <a:gd name="connsiteY51" fmla="*/ 1751428 h 1864988"/>
              <a:gd name="connsiteX52" fmla="*/ 3098883 w 7518863"/>
              <a:gd name="connsiteY52" fmla="*/ 1658783 h 1864988"/>
              <a:gd name="connsiteX53" fmla="*/ 3098186 w 7518863"/>
              <a:gd name="connsiteY53" fmla="*/ 1699021 h 1864988"/>
              <a:gd name="connsiteX54" fmla="*/ 3129743 w 7518863"/>
              <a:gd name="connsiteY54" fmla="*/ 1765495 h 1864988"/>
              <a:gd name="connsiteX55" fmla="*/ 3192921 w 7518863"/>
              <a:gd name="connsiteY55" fmla="*/ 1727854 h 1864988"/>
              <a:gd name="connsiteX56" fmla="*/ 3311102 w 7518863"/>
              <a:gd name="connsiteY56" fmla="*/ 1723292 h 1864988"/>
              <a:gd name="connsiteX57" fmla="*/ 3326690 w 7518863"/>
              <a:gd name="connsiteY57" fmla="*/ 1638886 h 1864988"/>
              <a:gd name="connsiteX58" fmla="*/ 3291521 w 7518863"/>
              <a:gd name="connsiteY58" fmla="*/ 1540412 h 1864988"/>
              <a:gd name="connsiteX59" fmla="*/ 3505958 w 7518863"/>
              <a:gd name="connsiteY59" fmla="*/ 1472481 h 1864988"/>
              <a:gd name="connsiteX60" fmla="*/ 3692450 w 7518863"/>
              <a:gd name="connsiteY60" fmla="*/ 1343464 h 1864988"/>
              <a:gd name="connsiteX61" fmla="*/ 3691310 w 7518863"/>
              <a:gd name="connsiteY61" fmla="*/ 1241821 h 1864988"/>
              <a:gd name="connsiteX62" fmla="*/ 3790418 w 7518863"/>
              <a:gd name="connsiteY62" fmla="*/ 1166605 h 1864988"/>
              <a:gd name="connsiteX63" fmla="*/ 3963158 w 7518863"/>
              <a:gd name="connsiteY63" fmla="*/ 1031756 h 1864988"/>
              <a:gd name="connsiteX64" fmla="*/ 4058210 w 7518863"/>
              <a:gd name="connsiteY64" fmla="*/ 893298 h 1864988"/>
              <a:gd name="connsiteX65" fmla="*/ 4527070 w 7518863"/>
              <a:gd name="connsiteY65" fmla="*/ 898938 h 1864988"/>
              <a:gd name="connsiteX66" fmla="*/ 4796764 w 7518863"/>
              <a:gd name="connsiteY66" fmla="*/ 886264 h 1864988"/>
              <a:gd name="connsiteX67" fmla="*/ 4947580 w 7518863"/>
              <a:gd name="connsiteY67" fmla="*/ 883475 h 1864988"/>
              <a:gd name="connsiteX68" fmla="*/ 5108218 w 7518863"/>
              <a:gd name="connsiteY68" fmla="*/ 982329 h 1864988"/>
              <a:gd name="connsiteX69" fmla="*/ 5297688 w 7518863"/>
              <a:gd name="connsiteY69" fmla="*/ 1039994 h 1864988"/>
              <a:gd name="connsiteX70" fmla="*/ 5485575 w 7518863"/>
              <a:gd name="connsiteY70" fmla="*/ 1123388 h 1864988"/>
              <a:gd name="connsiteX71" fmla="*/ 5737715 w 7518863"/>
              <a:gd name="connsiteY71" fmla="*/ 1052479 h 1864988"/>
              <a:gd name="connsiteX72" fmla="*/ 6126161 w 7518863"/>
              <a:gd name="connsiteY72" fmla="*/ 555674 h 1864988"/>
              <a:gd name="connsiteX73" fmla="*/ 6358278 w 7518863"/>
              <a:gd name="connsiteY73" fmla="*/ 780757 h 1864988"/>
              <a:gd name="connsiteX74" fmla="*/ 6604463 w 7518863"/>
              <a:gd name="connsiteY74" fmla="*/ 956603 h 1864988"/>
              <a:gd name="connsiteX75" fmla="*/ 6759207 w 7518863"/>
              <a:gd name="connsiteY75" fmla="*/ 942535 h 1864988"/>
              <a:gd name="connsiteX76" fmla="*/ 6709970 w 7518863"/>
              <a:gd name="connsiteY76" fmla="*/ 1125415 h 1864988"/>
              <a:gd name="connsiteX77" fmla="*/ 6548192 w 7518863"/>
              <a:gd name="connsiteY77" fmla="*/ 1174652 h 1864988"/>
              <a:gd name="connsiteX78" fmla="*/ 6555226 w 7518863"/>
              <a:gd name="connsiteY78" fmla="*/ 1308295 h 1864988"/>
              <a:gd name="connsiteX79" fmla="*/ 6548192 w 7518863"/>
              <a:gd name="connsiteY79" fmla="*/ 1357532 h 1864988"/>
              <a:gd name="connsiteX80" fmla="*/ 6801410 w 7518863"/>
              <a:gd name="connsiteY80" fmla="*/ 1244991 h 1864988"/>
              <a:gd name="connsiteX81" fmla="*/ 7132001 w 7518863"/>
              <a:gd name="connsiteY81" fmla="*/ 738554 h 1864988"/>
              <a:gd name="connsiteX82" fmla="*/ 7300814 w 7518863"/>
              <a:gd name="connsiteY82" fmla="*/ 689317 h 1864988"/>
              <a:gd name="connsiteX83" fmla="*/ 7139035 w 7518863"/>
              <a:gd name="connsiteY83" fmla="*/ 450166 h 1864988"/>
              <a:gd name="connsiteX84" fmla="*/ 6864715 w 7518863"/>
              <a:gd name="connsiteY84" fmla="*/ 450166 h 1864988"/>
              <a:gd name="connsiteX85" fmla="*/ 6850647 w 7518863"/>
              <a:gd name="connsiteY85" fmla="*/ 393895 h 1864988"/>
              <a:gd name="connsiteX86" fmla="*/ 7089798 w 7518863"/>
              <a:gd name="connsiteY86" fmla="*/ 140677 h 1864988"/>
              <a:gd name="connsiteX87" fmla="*/ 7518863 w 7518863"/>
              <a:gd name="connsiteY87" fmla="*/ 0 h 1864988"/>
              <a:gd name="connsiteX0" fmla="*/ 274001 w 7518863"/>
              <a:gd name="connsiteY0" fmla="*/ 175846 h 1864988"/>
              <a:gd name="connsiteX1" fmla="*/ 217730 w 7518863"/>
              <a:gd name="connsiteY1" fmla="*/ 225083 h 1864988"/>
              <a:gd name="connsiteX2" fmla="*/ 189595 w 7518863"/>
              <a:gd name="connsiteY2" fmla="*/ 239151 h 1864988"/>
              <a:gd name="connsiteX3" fmla="*/ 224764 w 7518863"/>
              <a:gd name="connsiteY3" fmla="*/ 358726 h 1864988"/>
              <a:gd name="connsiteX4" fmla="*/ 295103 w 7518863"/>
              <a:gd name="connsiteY4" fmla="*/ 407963 h 1864988"/>
              <a:gd name="connsiteX5" fmla="*/ 281035 w 7518863"/>
              <a:gd name="connsiteY5" fmla="*/ 472978 h 1864988"/>
              <a:gd name="connsiteX6" fmla="*/ 175527 w 7518863"/>
              <a:gd name="connsiteY6" fmla="*/ 499403 h 1864988"/>
              <a:gd name="connsiteX7" fmla="*/ 112223 w 7518863"/>
              <a:gd name="connsiteY7" fmla="*/ 513471 h 1864988"/>
              <a:gd name="connsiteX8" fmla="*/ 13749 w 7518863"/>
              <a:gd name="connsiteY8" fmla="*/ 555674 h 1864988"/>
              <a:gd name="connsiteX9" fmla="*/ 6715 w 7518863"/>
              <a:gd name="connsiteY9" fmla="*/ 626012 h 1864988"/>
              <a:gd name="connsiteX10" fmla="*/ 70020 w 7518863"/>
              <a:gd name="connsiteY10" fmla="*/ 682283 h 1864988"/>
              <a:gd name="connsiteX11" fmla="*/ 231798 w 7518863"/>
              <a:gd name="connsiteY11" fmla="*/ 703384 h 1864988"/>
              <a:gd name="connsiteX12" fmla="*/ 288069 w 7518863"/>
              <a:gd name="connsiteY12" fmla="*/ 717452 h 1864988"/>
              <a:gd name="connsiteX13" fmla="*/ 583490 w 7518863"/>
              <a:gd name="connsiteY13" fmla="*/ 991772 h 1864988"/>
              <a:gd name="connsiteX14" fmla="*/ 583490 w 7518863"/>
              <a:gd name="connsiteY14" fmla="*/ 1062111 h 1864988"/>
              <a:gd name="connsiteX15" fmla="*/ 589764 w 7518863"/>
              <a:gd name="connsiteY15" fmla="*/ 1134730 h 1864988"/>
              <a:gd name="connsiteX16" fmla="*/ 660863 w 7518863"/>
              <a:gd name="connsiteY16" fmla="*/ 1174652 h 1864988"/>
              <a:gd name="connsiteX17" fmla="*/ 700975 w 7518863"/>
              <a:gd name="connsiteY17" fmla="*/ 1171801 h 1864988"/>
              <a:gd name="connsiteX18" fmla="*/ 793492 w 7518863"/>
              <a:gd name="connsiteY18" fmla="*/ 1041009 h 1864988"/>
              <a:gd name="connsiteX19" fmla="*/ 853375 w 7518863"/>
              <a:gd name="connsiteY19" fmla="*/ 1077065 h 1864988"/>
              <a:gd name="connsiteX20" fmla="*/ 921115 w 7518863"/>
              <a:gd name="connsiteY20" fmla="*/ 1090246 h 1864988"/>
              <a:gd name="connsiteX21" fmla="*/ 872385 w 7518863"/>
              <a:gd name="connsiteY21" fmla="*/ 1142398 h 1864988"/>
              <a:gd name="connsiteX22" fmla="*/ 927515 w 7518863"/>
              <a:gd name="connsiteY22" fmla="*/ 1159444 h 1864988"/>
              <a:gd name="connsiteX23" fmla="*/ 928149 w 7518863"/>
              <a:gd name="connsiteY23" fmla="*/ 1202788 h 1864988"/>
              <a:gd name="connsiteX24" fmla="*/ 1084034 w 7518863"/>
              <a:gd name="connsiteY24" fmla="*/ 1151205 h 1864988"/>
              <a:gd name="connsiteX25" fmla="*/ 1001656 w 7518863"/>
              <a:gd name="connsiteY25" fmla="*/ 1081184 h 1864988"/>
              <a:gd name="connsiteX26" fmla="*/ 1220022 w 7518863"/>
              <a:gd name="connsiteY26" fmla="*/ 1002355 h 1864988"/>
              <a:gd name="connsiteX27" fmla="*/ 1191126 w 7518863"/>
              <a:gd name="connsiteY27" fmla="*/ 1077065 h 1864988"/>
              <a:gd name="connsiteX28" fmla="*/ 1137580 w 7518863"/>
              <a:gd name="connsiteY28" fmla="*/ 1167682 h 1864988"/>
              <a:gd name="connsiteX29" fmla="*/ 1376413 w 7518863"/>
              <a:gd name="connsiteY29" fmla="*/ 1336431 h 1864988"/>
              <a:gd name="connsiteX30" fmla="*/ 1392383 w 7518863"/>
              <a:gd name="connsiteY30" fmla="*/ 1392701 h 1864988"/>
              <a:gd name="connsiteX31" fmla="*/ 1590661 w 7518863"/>
              <a:gd name="connsiteY31" fmla="*/ 1575455 h 1864988"/>
              <a:gd name="connsiteX32" fmla="*/ 1776329 w 7518863"/>
              <a:gd name="connsiteY32" fmla="*/ 1612969 h 1864988"/>
              <a:gd name="connsiteX33" fmla="*/ 1887223 w 7518863"/>
              <a:gd name="connsiteY33" fmla="*/ 1501314 h 1864988"/>
              <a:gd name="connsiteX34" fmla="*/ 1796607 w 7518863"/>
              <a:gd name="connsiteY34" fmla="*/ 1398341 h 1864988"/>
              <a:gd name="connsiteX35" fmla="*/ 1751109 w 7518863"/>
              <a:gd name="connsiteY35" fmla="*/ 1280160 h 1864988"/>
              <a:gd name="connsiteX36" fmla="*/ 1730514 w 7518863"/>
              <a:gd name="connsiteY36" fmla="*/ 1168126 h 1864988"/>
              <a:gd name="connsiteX37" fmla="*/ 1837796 w 7518863"/>
              <a:gd name="connsiteY37" fmla="*/ 1052352 h 1864988"/>
              <a:gd name="connsiteX38" fmla="*/ 1957245 w 7518863"/>
              <a:gd name="connsiteY38" fmla="*/ 1015282 h 1864988"/>
              <a:gd name="connsiteX39" fmla="*/ 2025429 w 7518863"/>
              <a:gd name="connsiteY39" fmla="*/ 1033975 h 1864988"/>
              <a:gd name="connsiteX40" fmla="*/ 2039623 w 7518863"/>
              <a:gd name="connsiteY40" fmla="*/ 1089422 h 1864988"/>
              <a:gd name="connsiteX41" fmla="*/ 1903699 w 7518863"/>
              <a:gd name="connsiteY41" fmla="*/ 1163563 h 1864988"/>
              <a:gd name="connsiteX42" fmla="*/ 1920935 w 7518863"/>
              <a:gd name="connsiteY42" fmla="*/ 1261467 h 1864988"/>
              <a:gd name="connsiteX43" fmla="*/ 2027837 w 7518863"/>
              <a:gd name="connsiteY43" fmla="*/ 1349294 h 1864988"/>
              <a:gd name="connsiteX44" fmla="*/ 2035504 w 7518863"/>
              <a:gd name="connsiteY44" fmla="*/ 1505433 h 1864988"/>
              <a:gd name="connsiteX45" fmla="*/ 2081700 w 7518863"/>
              <a:gd name="connsiteY45" fmla="*/ 1582615 h 1864988"/>
              <a:gd name="connsiteX46" fmla="*/ 2095767 w 7518863"/>
              <a:gd name="connsiteY46" fmla="*/ 1702191 h 1864988"/>
              <a:gd name="connsiteX47" fmla="*/ 2264073 w 7518863"/>
              <a:gd name="connsiteY47" fmla="*/ 1668922 h 1864988"/>
              <a:gd name="connsiteX48" fmla="*/ 2503033 w 7518863"/>
              <a:gd name="connsiteY48" fmla="*/ 1769108 h 1864988"/>
              <a:gd name="connsiteX49" fmla="*/ 2588137 w 7518863"/>
              <a:gd name="connsiteY49" fmla="*/ 1863969 h 1864988"/>
              <a:gd name="connsiteX50" fmla="*/ 2801053 w 7518863"/>
              <a:gd name="connsiteY50" fmla="*/ 1706310 h 1864988"/>
              <a:gd name="connsiteX51" fmla="*/ 2918727 w 7518863"/>
              <a:gd name="connsiteY51" fmla="*/ 1751428 h 1864988"/>
              <a:gd name="connsiteX52" fmla="*/ 3098883 w 7518863"/>
              <a:gd name="connsiteY52" fmla="*/ 1658783 h 1864988"/>
              <a:gd name="connsiteX53" fmla="*/ 3098186 w 7518863"/>
              <a:gd name="connsiteY53" fmla="*/ 1699021 h 1864988"/>
              <a:gd name="connsiteX54" fmla="*/ 3129743 w 7518863"/>
              <a:gd name="connsiteY54" fmla="*/ 1765495 h 1864988"/>
              <a:gd name="connsiteX55" fmla="*/ 3192921 w 7518863"/>
              <a:gd name="connsiteY55" fmla="*/ 1727854 h 1864988"/>
              <a:gd name="connsiteX56" fmla="*/ 3311102 w 7518863"/>
              <a:gd name="connsiteY56" fmla="*/ 1723292 h 1864988"/>
              <a:gd name="connsiteX57" fmla="*/ 3326690 w 7518863"/>
              <a:gd name="connsiteY57" fmla="*/ 1638886 h 1864988"/>
              <a:gd name="connsiteX58" fmla="*/ 3291521 w 7518863"/>
              <a:gd name="connsiteY58" fmla="*/ 1540412 h 1864988"/>
              <a:gd name="connsiteX59" fmla="*/ 3505958 w 7518863"/>
              <a:gd name="connsiteY59" fmla="*/ 1472481 h 1864988"/>
              <a:gd name="connsiteX60" fmla="*/ 3692450 w 7518863"/>
              <a:gd name="connsiteY60" fmla="*/ 1343464 h 1864988"/>
              <a:gd name="connsiteX61" fmla="*/ 3691310 w 7518863"/>
              <a:gd name="connsiteY61" fmla="*/ 1241821 h 1864988"/>
              <a:gd name="connsiteX62" fmla="*/ 3790418 w 7518863"/>
              <a:gd name="connsiteY62" fmla="*/ 1166605 h 1864988"/>
              <a:gd name="connsiteX63" fmla="*/ 3963158 w 7518863"/>
              <a:gd name="connsiteY63" fmla="*/ 1031756 h 1864988"/>
              <a:gd name="connsiteX64" fmla="*/ 4058210 w 7518863"/>
              <a:gd name="connsiteY64" fmla="*/ 893298 h 1864988"/>
              <a:gd name="connsiteX65" fmla="*/ 4527070 w 7518863"/>
              <a:gd name="connsiteY65" fmla="*/ 898938 h 1864988"/>
              <a:gd name="connsiteX66" fmla="*/ 4796764 w 7518863"/>
              <a:gd name="connsiteY66" fmla="*/ 886264 h 1864988"/>
              <a:gd name="connsiteX67" fmla="*/ 4947580 w 7518863"/>
              <a:gd name="connsiteY67" fmla="*/ 883475 h 1864988"/>
              <a:gd name="connsiteX68" fmla="*/ 5108218 w 7518863"/>
              <a:gd name="connsiteY68" fmla="*/ 982329 h 1864988"/>
              <a:gd name="connsiteX69" fmla="*/ 5297688 w 7518863"/>
              <a:gd name="connsiteY69" fmla="*/ 1039994 h 1864988"/>
              <a:gd name="connsiteX70" fmla="*/ 5485575 w 7518863"/>
              <a:gd name="connsiteY70" fmla="*/ 1123388 h 1864988"/>
              <a:gd name="connsiteX71" fmla="*/ 5737715 w 7518863"/>
              <a:gd name="connsiteY71" fmla="*/ 1052479 h 1864988"/>
              <a:gd name="connsiteX72" fmla="*/ 5960834 w 7518863"/>
              <a:gd name="connsiteY72" fmla="*/ 1081183 h 1864988"/>
              <a:gd name="connsiteX73" fmla="*/ 6126161 w 7518863"/>
              <a:gd name="connsiteY73" fmla="*/ 555674 h 1864988"/>
              <a:gd name="connsiteX74" fmla="*/ 6358278 w 7518863"/>
              <a:gd name="connsiteY74" fmla="*/ 780757 h 1864988"/>
              <a:gd name="connsiteX75" fmla="*/ 6604463 w 7518863"/>
              <a:gd name="connsiteY75" fmla="*/ 956603 h 1864988"/>
              <a:gd name="connsiteX76" fmla="*/ 6759207 w 7518863"/>
              <a:gd name="connsiteY76" fmla="*/ 942535 h 1864988"/>
              <a:gd name="connsiteX77" fmla="*/ 6709970 w 7518863"/>
              <a:gd name="connsiteY77" fmla="*/ 1125415 h 1864988"/>
              <a:gd name="connsiteX78" fmla="*/ 6548192 w 7518863"/>
              <a:gd name="connsiteY78" fmla="*/ 1174652 h 1864988"/>
              <a:gd name="connsiteX79" fmla="*/ 6555226 w 7518863"/>
              <a:gd name="connsiteY79" fmla="*/ 1308295 h 1864988"/>
              <a:gd name="connsiteX80" fmla="*/ 6548192 w 7518863"/>
              <a:gd name="connsiteY80" fmla="*/ 1357532 h 1864988"/>
              <a:gd name="connsiteX81" fmla="*/ 6801410 w 7518863"/>
              <a:gd name="connsiteY81" fmla="*/ 1244991 h 1864988"/>
              <a:gd name="connsiteX82" fmla="*/ 7132001 w 7518863"/>
              <a:gd name="connsiteY82" fmla="*/ 738554 h 1864988"/>
              <a:gd name="connsiteX83" fmla="*/ 7300814 w 7518863"/>
              <a:gd name="connsiteY83" fmla="*/ 689317 h 1864988"/>
              <a:gd name="connsiteX84" fmla="*/ 7139035 w 7518863"/>
              <a:gd name="connsiteY84" fmla="*/ 450166 h 1864988"/>
              <a:gd name="connsiteX85" fmla="*/ 6864715 w 7518863"/>
              <a:gd name="connsiteY85" fmla="*/ 450166 h 1864988"/>
              <a:gd name="connsiteX86" fmla="*/ 6850647 w 7518863"/>
              <a:gd name="connsiteY86" fmla="*/ 393895 h 1864988"/>
              <a:gd name="connsiteX87" fmla="*/ 7089798 w 7518863"/>
              <a:gd name="connsiteY87" fmla="*/ 140677 h 1864988"/>
              <a:gd name="connsiteX88" fmla="*/ 7518863 w 7518863"/>
              <a:gd name="connsiteY88" fmla="*/ 0 h 1864988"/>
              <a:gd name="connsiteX0" fmla="*/ 274001 w 7518863"/>
              <a:gd name="connsiteY0" fmla="*/ 175846 h 1864988"/>
              <a:gd name="connsiteX1" fmla="*/ 217730 w 7518863"/>
              <a:gd name="connsiteY1" fmla="*/ 225083 h 1864988"/>
              <a:gd name="connsiteX2" fmla="*/ 189595 w 7518863"/>
              <a:gd name="connsiteY2" fmla="*/ 239151 h 1864988"/>
              <a:gd name="connsiteX3" fmla="*/ 224764 w 7518863"/>
              <a:gd name="connsiteY3" fmla="*/ 358726 h 1864988"/>
              <a:gd name="connsiteX4" fmla="*/ 295103 w 7518863"/>
              <a:gd name="connsiteY4" fmla="*/ 407963 h 1864988"/>
              <a:gd name="connsiteX5" fmla="*/ 281035 w 7518863"/>
              <a:gd name="connsiteY5" fmla="*/ 472978 h 1864988"/>
              <a:gd name="connsiteX6" fmla="*/ 175527 w 7518863"/>
              <a:gd name="connsiteY6" fmla="*/ 499403 h 1864988"/>
              <a:gd name="connsiteX7" fmla="*/ 112223 w 7518863"/>
              <a:gd name="connsiteY7" fmla="*/ 513471 h 1864988"/>
              <a:gd name="connsiteX8" fmla="*/ 13749 w 7518863"/>
              <a:gd name="connsiteY8" fmla="*/ 555674 h 1864988"/>
              <a:gd name="connsiteX9" fmla="*/ 6715 w 7518863"/>
              <a:gd name="connsiteY9" fmla="*/ 626012 h 1864988"/>
              <a:gd name="connsiteX10" fmla="*/ 70020 w 7518863"/>
              <a:gd name="connsiteY10" fmla="*/ 682283 h 1864988"/>
              <a:gd name="connsiteX11" fmla="*/ 231798 w 7518863"/>
              <a:gd name="connsiteY11" fmla="*/ 703384 h 1864988"/>
              <a:gd name="connsiteX12" fmla="*/ 288069 w 7518863"/>
              <a:gd name="connsiteY12" fmla="*/ 717452 h 1864988"/>
              <a:gd name="connsiteX13" fmla="*/ 583490 w 7518863"/>
              <a:gd name="connsiteY13" fmla="*/ 991772 h 1864988"/>
              <a:gd name="connsiteX14" fmla="*/ 583490 w 7518863"/>
              <a:gd name="connsiteY14" fmla="*/ 1062111 h 1864988"/>
              <a:gd name="connsiteX15" fmla="*/ 589764 w 7518863"/>
              <a:gd name="connsiteY15" fmla="*/ 1134730 h 1864988"/>
              <a:gd name="connsiteX16" fmla="*/ 660863 w 7518863"/>
              <a:gd name="connsiteY16" fmla="*/ 1174652 h 1864988"/>
              <a:gd name="connsiteX17" fmla="*/ 700975 w 7518863"/>
              <a:gd name="connsiteY17" fmla="*/ 1171801 h 1864988"/>
              <a:gd name="connsiteX18" fmla="*/ 793492 w 7518863"/>
              <a:gd name="connsiteY18" fmla="*/ 1041009 h 1864988"/>
              <a:gd name="connsiteX19" fmla="*/ 853375 w 7518863"/>
              <a:gd name="connsiteY19" fmla="*/ 1077065 h 1864988"/>
              <a:gd name="connsiteX20" fmla="*/ 921115 w 7518863"/>
              <a:gd name="connsiteY20" fmla="*/ 1090246 h 1864988"/>
              <a:gd name="connsiteX21" fmla="*/ 872385 w 7518863"/>
              <a:gd name="connsiteY21" fmla="*/ 1142398 h 1864988"/>
              <a:gd name="connsiteX22" fmla="*/ 927515 w 7518863"/>
              <a:gd name="connsiteY22" fmla="*/ 1159444 h 1864988"/>
              <a:gd name="connsiteX23" fmla="*/ 928149 w 7518863"/>
              <a:gd name="connsiteY23" fmla="*/ 1202788 h 1864988"/>
              <a:gd name="connsiteX24" fmla="*/ 1084034 w 7518863"/>
              <a:gd name="connsiteY24" fmla="*/ 1151205 h 1864988"/>
              <a:gd name="connsiteX25" fmla="*/ 1001656 w 7518863"/>
              <a:gd name="connsiteY25" fmla="*/ 1081184 h 1864988"/>
              <a:gd name="connsiteX26" fmla="*/ 1220022 w 7518863"/>
              <a:gd name="connsiteY26" fmla="*/ 1002355 h 1864988"/>
              <a:gd name="connsiteX27" fmla="*/ 1191126 w 7518863"/>
              <a:gd name="connsiteY27" fmla="*/ 1077065 h 1864988"/>
              <a:gd name="connsiteX28" fmla="*/ 1137580 w 7518863"/>
              <a:gd name="connsiteY28" fmla="*/ 1167682 h 1864988"/>
              <a:gd name="connsiteX29" fmla="*/ 1376413 w 7518863"/>
              <a:gd name="connsiteY29" fmla="*/ 1336431 h 1864988"/>
              <a:gd name="connsiteX30" fmla="*/ 1392383 w 7518863"/>
              <a:gd name="connsiteY30" fmla="*/ 1392701 h 1864988"/>
              <a:gd name="connsiteX31" fmla="*/ 1590661 w 7518863"/>
              <a:gd name="connsiteY31" fmla="*/ 1575455 h 1864988"/>
              <a:gd name="connsiteX32" fmla="*/ 1776329 w 7518863"/>
              <a:gd name="connsiteY32" fmla="*/ 1612969 h 1864988"/>
              <a:gd name="connsiteX33" fmla="*/ 1887223 w 7518863"/>
              <a:gd name="connsiteY33" fmla="*/ 1501314 h 1864988"/>
              <a:gd name="connsiteX34" fmla="*/ 1796607 w 7518863"/>
              <a:gd name="connsiteY34" fmla="*/ 1398341 h 1864988"/>
              <a:gd name="connsiteX35" fmla="*/ 1751109 w 7518863"/>
              <a:gd name="connsiteY35" fmla="*/ 1280160 h 1864988"/>
              <a:gd name="connsiteX36" fmla="*/ 1730514 w 7518863"/>
              <a:gd name="connsiteY36" fmla="*/ 1168126 h 1864988"/>
              <a:gd name="connsiteX37" fmla="*/ 1837796 w 7518863"/>
              <a:gd name="connsiteY37" fmla="*/ 1052352 h 1864988"/>
              <a:gd name="connsiteX38" fmla="*/ 1957245 w 7518863"/>
              <a:gd name="connsiteY38" fmla="*/ 1015282 h 1864988"/>
              <a:gd name="connsiteX39" fmla="*/ 2025429 w 7518863"/>
              <a:gd name="connsiteY39" fmla="*/ 1033975 h 1864988"/>
              <a:gd name="connsiteX40" fmla="*/ 2039623 w 7518863"/>
              <a:gd name="connsiteY40" fmla="*/ 1089422 h 1864988"/>
              <a:gd name="connsiteX41" fmla="*/ 1903699 w 7518863"/>
              <a:gd name="connsiteY41" fmla="*/ 1163563 h 1864988"/>
              <a:gd name="connsiteX42" fmla="*/ 1920935 w 7518863"/>
              <a:gd name="connsiteY42" fmla="*/ 1261467 h 1864988"/>
              <a:gd name="connsiteX43" fmla="*/ 2027837 w 7518863"/>
              <a:gd name="connsiteY43" fmla="*/ 1349294 h 1864988"/>
              <a:gd name="connsiteX44" fmla="*/ 2035504 w 7518863"/>
              <a:gd name="connsiteY44" fmla="*/ 1505433 h 1864988"/>
              <a:gd name="connsiteX45" fmla="*/ 2081700 w 7518863"/>
              <a:gd name="connsiteY45" fmla="*/ 1582615 h 1864988"/>
              <a:gd name="connsiteX46" fmla="*/ 2095767 w 7518863"/>
              <a:gd name="connsiteY46" fmla="*/ 1702191 h 1864988"/>
              <a:gd name="connsiteX47" fmla="*/ 2264073 w 7518863"/>
              <a:gd name="connsiteY47" fmla="*/ 1668922 h 1864988"/>
              <a:gd name="connsiteX48" fmla="*/ 2503033 w 7518863"/>
              <a:gd name="connsiteY48" fmla="*/ 1769108 h 1864988"/>
              <a:gd name="connsiteX49" fmla="*/ 2588137 w 7518863"/>
              <a:gd name="connsiteY49" fmla="*/ 1863969 h 1864988"/>
              <a:gd name="connsiteX50" fmla="*/ 2801053 w 7518863"/>
              <a:gd name="connsiteY50" fmla="*/ 1706310 h 1864988"/>
              <a:gd name="connsiteX51" fmla="*/ 2918727 w 7518863"/>
              <a:gd name="connsiteY51" fmla="*/ 1751428 h 1864988"/>
              <a:gd name="connsiteX52" fmla="*/ 3098883 w 7518863"/>
              <a:gd name="connsiteY52" fmla="*/ 1658783 h 1864988"/>
              <a:gd name="connsiteX53" fmla="*/ 3098186 w 7518863"/>
              <a:gd name="connsiteY53" fmla="*/ 1699021 h 1864988"/>
              <a:gd name="connsiteX54" fmla="*/ 3129743 w 7518863"/>
              <a:gd name="connsiteY54" fmla="*/ 1765495 h 1864988"/>
              <a:gd name="connsiteX55" fmla="*/ 3192921 w 7518863"/>
              <a:gd name="connsiteY55" fmla="*/ 1727854 h 1864988"/>
              <a:gd name="connsiteX56" fmla="*/ 3311102 w 7518863"/>
              <a:gd name="connsiteY56" fmla="*/ 1723292 h 1864988"/>
              <a:gd name="connsiteX57" fmla="*/ 3326690 w 7518863"/>
              <a:gd name="connsiteY57" fmla="*/ 1638886 h 1864988"/>
              <a:gd name="connsiteX58" fmla="*/ 3291521 w 7518863"/>
              <a:gd name="connsiteY58" fmla="*/ 1540412 h 1864988"/>
              <a:gd name="connsiteX59" fmla="*/ 3505958 w 7518863"/>
              <a:gd name="connsiteY59" fmla="*/ 1472481 h 1864988"/>
              <a:gd name="connsiteX60" fmla="*/ 3692450 w 7518863"/>
              <a:gd name="connsiteY60" fmla="*/ 1343464 h 1864988"/>
              <a:gd name="connsiteX61" fmla="*/ 3691310 w 7518863"/>
              <a:gd name="connsiteY61" fmla="*/ 1241821 h 1864988"/>
              <a:gd name="connsiteX62" fmla="*/ 3790418 w 7518863"/>
              <a:gd name="connsiteY62" fmla="*/ 1166605 h 1864988"/>
              <a:gd name="connsiteX63" fmla="*/ 3963158 w 7518863"/>
              <a:gd name="connsiteY63" fmla="*/ 1031756 h 1864988"/>
              <a:gd name="connsiteX64" fmla="*/ 4058210 w 7518863"/>
              <a:gd name="connsiteY64" fmla="*/ 893298 h 1864988"/>
              <a:gd name="connsiteX65" fmla="*/ 4527070 w 7518863"/>
              <a:gd name="connsiteY65" fmla="*/ 898938 h 1864988"/>
              <a:gd name="connsiteX66" fmla="*/ 4796764 w 7518863"/>
              <a:gd name="connsiteY66" fmla="*/ 886264 h 1864988"/>
              <a:gd name="connsiteX67" fmla="*/ 4947580 w 7518863"/>
              <a:gd name="connsiteY67" fmla="*/ 883475 h 1864988"/>
              <a:gd name="connsiteX68" fmla="*/ 5108218 w 7518863"/>
              <a:gd name="connsiteY68" fmla="*/ 982329 h 1864988"/>
              <a:gd name="connsiteX69" fmla="*/ 5297688 w 7518863"/>
              <a:gd name="connsiteY69" fmla="*/ 1039994 h 1864988"/>
              <a:gd name="connsiteX70" fmla="*/ 5485575 w 7518863"/>
              <a:gd name="connsiteY70" fmla="*/ 1123388 h 1864988"/>
              <a:gd name="connsiteX71" fmla="*/ 5737715 w 7518863"/>
              <a:gd name="connsiteY71" fmla="*/ 1068955 h 1864988"/>
              <a:gd name="connsiteX72" fmla="*/ 5960834 w 7518863"/>
              <a:gd name="connsiteY72" fmla="*/ 1081183 h 1864988"/>
              <a:gd name="connsiteX73" fmla="*/ 6126161 w 7518863"/>
              <a:gd name="connsiteY73" fmla="*/ 555674 h 1864988"/>
              <a:gd name="connsiteX74" fmla="*/ 6358278 w 7518863"/>
              <a:gd name="connsiteY74" fmla="*/ 780757 h 1864988"/>
              <a:gd name="connsiteX75" fmla="*/ 6604463 w 7518863"/>
              <a:gd name="connsiteY75" fmla="*/ 956603 h 1864988"/>
              <a:gd name="connsiteX76" fmla="*/ 6759207 w 7518863"/>
              <a:gd name="connsiteY76" fmla="*/ 942535 h 1864988"/>
              <a:gd name="connsiteX77" fmla="*/ 6709970 w 7518863"/>
              <a:gd name="connsiteY77" fmla="*/ 1125415 h 1864988"/>
              <a:gd name="connsiteX78" fmla="*/ 6548192 w 7518863"/>
              <a:gd name="connsiteY78" fmla="*/ 1174652 h 1864988"/>
              <a:gd name="connsiteX79" fmla="*/ 6555226 w 7518863"/>
              <a:gd name="connsiteY79" fmla="*/ 1308295 h 1864988"/>
              <a:gd name="connsiteX80" fmla="*/ 6548192 w 7518863"/>
              <a:gd name="connsiteY80" fmla="*/ 1357532 h 1864988"/>
              <a:gd name="connsiteX81" fmla="*/ 6801410 w 7518863"/>
              <a:gd name="connsiteY81" fmla="*/ 1244991 h 1864988"/>
              <a:gd name="connsiteX82" fmla="*/ 7132001 w 7518863"/>
              <a:gd name="connsiteY82" fmla="*/ 738554 h 1864988"/>
              <a:gd name="connsiteX83" fmla="*/ 7300814 w 7518863"/>
              <a:gd name="connsiteY83" fmla="*/ 689317 h 1864988"/>
              <a:gd name="connsiteX84" fmla="*/ 7139035 w 7518863"/>
              <a:gd name="connsiteY84" fmla="*/ 450166 h 1864988"/>
              <a:gd name="connsiteX85" fmla="*/ 6864715 w 7518863"/>
              <a:gd name="connsiteY85" fmla="*/ 450166 h 1864988"/>
              <a:gd name="connsiteX86" fmla="*/ 6850647 w 7518863"/>
              <a:gd name="connsiteY86" fmla="*/ 393895 h 1864988"/>
              <a:gd name="connsiteX87" fmla="*/ 7089798 w 7518863"/>
              <a:gd name="connsiteY87" fmla="*/ 140677 h 1864988"/>
              <a:gd name="connsiteX88" fmla="*/ 7518863 w 7518863"/>
              <a:gd name="connsiteY88" fmla="*/ 0 h 1864988"/>
              <a:gd name="connsiteX0" fmla="*/ 274001 w 7518863"/>
              <a:gd name="connsiteY0" fmla="*/ 175846 h 1864988"/>
              <a:gd name="connsiteX1" fmla="*/ 217730 w 7518863"/>
              <a:gd name="connsiteY1" fmla="*/ 225083 h 1864988"/>
              <a:gd name="connsiteX2" fmla="*/ 189595 w 7518863"/>
              <a:gd name="connsiteY2" fmla="*/ 239151 h 1864988"/>
              <a:gd name="connsiteX3" fmla="*/ 224764 w 7518863"/>
              <a:gd name="connsiteY3" fmla="*/ 358726 h 1864988"/>
              <a:gd name="connsiteX4" fmla="*/ 295103 w 7518863"/>
              <a:gd name="connsiteY4" fmla="*/ 407963 h 1864988"/>
              <a:gd name="connsiteX5" fmla="*/ 281035 w 7518863"/>
              <a:gd name="connsiteY5" fmla="*/ 472978 h 1864988"/>
              <a:gd name="connsiteX6" fmla="*/ 175527 w 7518863"/>
              <a:gd name="connsiteY6" fmla="*/ 499403 h 1864988"/>
              <a:gd name="connsiteX7" fmla="*/ 112223 w 7518863"/>
              <a:gd name="connsiteY7" fmla="*/ 513471 h 1864988"/>
              <a:gd name="connsiteX8" fmla="*/ 13749 w 7518863"/>
              <a:gd name="connsiteY8" fmla="*/ 555674 h 1864988"/>
              <a:gd name="connsiteX9" fmla="*/ 6715 w 7518863"/>
              <a:gd name="connsiteY9" fmla="*/ 626012 h 1864988"/>
              <a:gd name="connsiteX10" fmla="*/ 70020 w 7518863"/>
              <a:gd name="connsiteY10" fmla="*/ 682283 h 1864988"/>
              <a:gd name="connsiteX11" fmla="*/ 231798 w 7518863"/>
              <a:gd name="connsiteY11" fmla="*/ 703384 h 1864988"/>
              <a:gd name="connsiteX12" fmla="*/ 288069 w 7518863"/>
              <a:gd name="connsiteY12" fmla="*/ 717452 h 1864988"/>
              <a:gd name="connsiteX13" fmla="*/ 583490 w 7518863"/>
              <a:gd name="connsiteY13" fmla="*/ 991772 h 1864988"/>
              <a:gd name="connsiteX14" fmla="*/ 583490 w 7518863"/>
              <a:gd name="connsiteY14" fmla="*/ 1062111 h 1864988"/>
              <a:gd name="connsiteX15" fmla="*/ 589764 w 7518863"/>
              <a:gd name="connsiteY15" fmla="*/ 1134730 h 1864988"/>
              <a:gd name="connsiteX16" fmla="*/ 660863 w 7518863"/>
              <a:gd name="connsiteY16" fmla="*/ 1174652 h 1864988"/>
              <a:gd name="connsiteX17" fmla="*/ 700975 w 7518863"/>
              <a:gd name="connsiteY17" fmla="*/ 1171801 h 1864988"/>
              <a:gd name="connsiteX18" fmla="*/ 793492 w 7518863"/>
              <a:gd name="connsiteY18" fmla="*/ 1041009 h 1864988"/>
              <a:gd name="connsiteX19" fmla="*/ 853375 w 7518863"/>
              <a:gd name="connsiteY19" fmla="*/ 1077065 h 1864988"/>
              <a:gd name="connsiteX20" fmla="*/ 921115 w 7518863"/>
              <a:gd name="connsiteY20" fmla="*/ 1090246 h 1864988"/>
              <a:gd name="connsiteX21" fmla="*/ 872385 w 7518863"/>
              <a:gd name="connsiteY21" fmla="*/ 1142398 h 1864988"/>
              <a:gd name="connsiteX22" fmla="*/ 927515 w 7518863"/>
              <a:gd name="connsiteY22" fmla="*/ 1159444 h 1864988"/>
              <a:gd name="connsiteX23" fmla="*/ 928149 w 7518863"/>
              <a:gd name="connsiteY23" fmla="*/ 1202788 h 1864988"/>
              <a:gd name="connsiteX24" fmla="*/ 1084034 w 7518863"/>
              <a:gd name="connsiteY24" fmla="*/ 1151205 h 1864988"/>
              <a:gd name="connsiteX25" fmla="*/ 1001656 w 7518863"/>
              <a:gd name="connsiteY25" fmla="*/ 1081184 h 1864988"/>
              <a:gd name="connsiteX26" fmla="*/ 1220022 w 7518863"/>
              <a:gd name="connsiteY26" fmla="*/ 1002355 h 1864988"/>
              <a:gd name="connsiteX27" fmla="*/ 1191126 w 7518863"/>
              <a:gd name="connsiteY27" fmla="*/ 1077065 h 1864988"/>
              <a:gd name="connsiteX28" fmla="*/ 1137580 w 7518863"/>
              <a:gd name="connsiteY28" fmla="*/ 1167682 h 1864988"/>
              <a:gd name="connsiteX29" fmla="*/ 1376413 w 7518863"/>
              <a:gd name="connsiteY29" fmla="*/ 1336431 h 1864988"/>
              <a:gd name="connsiteX30" fmla="*/ 1392383 w 7518863"/>
              <a:gd name="connsiteY30" fmla="*/ 1392701 h 1864988"/>
              <a:gd name="connsiteX31" fmla="*/ 1590661 w 7518863"/>
              <a:gd name="connsiteY31" fmla="*/ 1575455 h 1864988"/>
              <a:gd name="connsiteX32" fmla="*/ 1776329 w 7518863"/>
              <a:gd name="connsiteY32" fmla="*/ 1612969 h 1864988"/>
              <a:gd name="connsiteX33" fmla="*/ 1887223 w 7518863"/>
              <a:gd name="connsiteY33" fmla="*/ 1501314 h 1864988"/>
              <a:gd name="connsiteX34" fmla="*/ 1796607 w 7518863"/>
              <a:gd name="connsiteY34" fmla="*/ 1398341 h 1864988"/>
              <a:gd name="connsiteX35" fmla="*/ 1751109 w 7518863"/>
              <a:gd name="connsiteY35" fmla="*/ 1280160 h 1864988"/>
              <a:gd name="connsiteX36" fmla="*/ 1730514 w 7518863"/>
              <a:gd name="connsiteY36" fmla="*/ 1168126 h 1864988"/>
              <a:gd name="connsiteX37" fmla="*/ 1837796 w 7518863"/>
              <a:gd name="connsiteY37" fmla="*/ 1052352 h 1864988"/>
              <a:gd name="connsiteX38" fmla="*/ 1957245 w 7518863"/>
              <a:gd name="connsiteY38" fmla="*/ 1015282 h 1864988"/>
              <a:gd name="connsiteX39" fmla="*/ 2025429 w 7518863"/>
              <a:gd name="connsiteY39" fmla="*/ 1033975 h 1864988"/>
              <a:gd name="connsiteX40" fmla="*/ 2039623 w 7518863"/>
              <a:gd name="connsiteY40" fmla="*/ 1089422 h 1864988"/>
              <a:gd name="connsiteX41" fmla="*/ 1903699 w 7518863"/>
              <a:gd name="connsiteY41" fmla="*/ 1163563 h 1864988"/>
              <a:gd name="connsiteX42" fmla="*/ 1920935 w 7518863"/>
              <a:gd name="connsiteY42" fmla="*/ 1261467 h 1864988"/>
              <a:gd name="connsiteX43" fmla="*/ 2027837 w 7518863"/>
              <a:gd name="connsiteY43" fmla="*/ 1349294 h 1864988"/>
              <a:gd name="connsiteX44" fmla="*/ 2035504 w 7518863"/>
              <a:gd name="connsiteY44" fmla="*/ 1505433 h 1864988"/>
              <a:gd name="connsiteX45" fmla="*/ 2081700 w 7518863"/>
              <a:gd name="connsiteY45" fmla="*/ 1582615 h 1864988"/>
              <a:gd name="connsiteX46" fmla="*/ 2095767 w 7518863"/>
              <a:gd name="connsiteY46" fmla="*/ 1702191 h 1864988"/>
              <a:gd name="connsiteX47" fmla="*/ 2264073 w 7518863"/>
              <a:gd name="connsiteY47" fmla="*/ 1668922 h 1864988"/>
              <a:gd name="connsiteX48" fmla="*/ 2503033 w 7518863"/>
              <a:gd name="connsiteY48" fmla="*/ 1769108 h 1864988"/>
              <a:gd name="connsiteX49" fmla="*/ 2588137 w 7518863"/>
              <a:gd name="connsiteY49" fmla="*/ 1863969 h 1864988"/>
              <a:gd name="connsiteX50" fmla="*/ 2801053 w 7518863"/>
              <a:gd name="connsiteY50" fmla="*/ 1706310 h 1864988"/>
              <a:gd name="connsiteX51" fmla="*/ 2918727 w 7518863"/>
              <a:gd name="connsiteY51" fmla="*/ 1751428 h 1864988"/>
              <a:gd name="connsiteX52" fmla="*/ 3098883 w 7518863"/>
              <a:gd name="connsiteY52" fmla="*/ 1658783 h 1864988"/>
              <a:gd name="connsiteX53" fmla="*/ 3098186 w 7518863"/>
              <a:gd name="connsiteY53" fmla="*/ 1699021 h 1864988"/>
              <a:gd name="connsiteX54" fmla="*/ 3129743 w 7518863"/>
              <a:gd name="connsiteY54" fmla="*/ 1765495 h 1864988"/>
              <a:gd name="connsiteX55" fmla="*/ 3192921 w 7518863"/>
              <a:gd name="connsiteY55" fmla="*/ 1727854 h 1864988"/>
              <a:gd name="connsiteX56" fmla="*/ 3311102 w 7518863"/>
              <a:gd name="connsiteY56" fmla="*/ 1723292 h 1864988"/>
              <a:gd name="connsiteX57" fmla="*/ 3326690 w 7518863"/>
              <a:gd name="connsiteY57" fmla="*/ 1638886 h 1864988"/>
              <a:gd name="connsiteX58" fmla="*/ 3291521 w 7518863"/>
              <a:gd name="connsiteY58" fmla="*/ 1540412 h 1864988"/>
              <a:gd name="connsiteX59" fmla="*/ 3505958 w 7518863"/>
              <a:gd name="connsiteY59" fmla="*/ 1472481 h 1864988"/>
              <a:gd name="connsiteX60" fmla="*/ 3692450 w 7518863"/>
              <a:gd name="connsiteY60" fmla="*/ 1343464 h 1864988"/>
              <a:gd name="connsiteX61" fmla="*/ 3691310 w 7518863"/>
              <a:gd name="connsiteY61" fmla="*/ 1241821 h 1864988"/>
              <a:gd name="connsiteX62" fmla="*/ 3790418 w 7518863"/>
              <a:gd name="connsiteY62" fmla="*/ 1166605 h 1864988"/>
              <a:gd name="connsiteX63" fmla="*/ 3963158 w 7518863"/>
              <a:gd name="connsiteY63" fmla="*/ 1031756 h 1864988"/>
              <a:gd name="connsiteX64" fmla="*/ 4058210 w 7518863"/>
              <a:gd name="connsiteY64" fmla="*/ 893298 h 1864988"/>
              <a:gd name="connsiteX65" fmla="*/ 4527070 w 7518863"/>
              <a:gd name="connsiteY65" fmla="*/ 898938 h 1864988"/>
              <a:gd name="connsiteX66" fmla="*/ 4796764 w 7518863"/>
              <a:gd name="connsiteY66" fmla="*/ 886264 h 1864988"/>
              <a:gd name="connsiteX67" fmla="*/ 4947580 w 7518863"/>
              <a:gd name="connsiteY67" fmla="*/ 883475 h 1864988"/>
              <a:gd name="connsiteX68" fmla="*/ 5108218 w 7518863"/>
              <a:gd name="connsiteY68" fmla="*/ 982329 h 1864988"/>
              <a:gd name="connsiteX69" fmla="*/ 5297688 w 7518863"/>
              <a:gd name="connsiteY69" fmla="*/ 1039994 h 1864988"/>
              <a:gd name="connsiteX70" fmla="*/ 5485575 w 7518863"/>
              <a:gd name="connsiteY70" fmla="*/ 1123388 h 1864988"/>
              <a:gd name="connsiteX71" fmla="*/ 5737715 w 7518863"/>
              <a:gd name="connsiteY71" fmla="*/ 1068955 h 1864988"/>
              <a:gd name="connsiteX72" fmla="*/ 5960834 w 7518863"/>
              <a:gd name="connsiteY72" fmla="*/ 1081183 h 1864988"/>
              <a:gd name="connsiteX73" fmla="*/ 6126161 w 7518863"/>
              <a:gd name="connsiteY73" fmla="*/ 555674 h 1864988"/>
              <a:gd name="connsiteX74" fmla="*/ 6358278 w 7518863"/>
              <a:gd name="connsiteY74" fmla="*/ 780757 h 1864988"/>
              <a:gd name="connsiteX75" fmla="*/ 6604463 w 7518863"/>
              <a:gd name="connsiteY75" fmla="*/ 956603 h 1864988"/>
              <a:gd name="connsiteX76" fmla="*/ 6759207 w 7518863"/>
              <a:gd name="connsiteY76" fmla="*/ 942535 h 1864988"/>
              <a:gd name="connsiteX77" fmla="*/ 6681137 w 7518863"/>
              <a:gd name="connsiteY77" fmla="*/ 1113058 h 1864988"/>
              <a:gd name="connsiteX78" fmla="*/ 6548192 w 7518863"/>
              <a:gd name="connsiteY78" fmla="*/ 1174652 h 1864988"/>
              <a:gd name="connsiteX79" fmla="*/ 6555226 w 7518863"/>
              <a:gd name="connsiteY79" fmla="*/ 1308295 h 1864988"/>
              <a:gd name="connsiteX80" fmla="*/ 6548192 w 7518863"/>
              <a:gd name="connsiteY80" fmla="*/ 1357532 h 1864988"/>
              <a:gd name="connsiteX81" fmla="*/ 6801410 w 7518863"/>
              <a:gd name="connsiteY81" fmla="*/ 1244991 h 1864988"/>
              <a:gd name="connsiteX82" fmla="*/ 7132001 w 7518863"/>
              <a:gd name="connsiteY82" fmla="*/ 738554 h 1864988"/>
              <a:gd name="connsiteX83" fmla="*/ 7300814 w 7518863"/>
              <a:gd name="connsiteY83" fmla="*/ 689317 h 1864988"/>
              <a:gd name="connsiteX84" fmla="*/ 7139035 w 7518863"/>
              <a:gd name="connsiteY84" fmla="*/ 450166 h 1864988"/>
              <a:gd name="connsiteX85" fmla="*/ 6864715 w 7518863"/>
              <a:gd name="connsiteY85" fmla="*/ 450166 h 1864988"/>
              <a:gd name="connsiteX86" fmla="*/ 6850647 w 7518863"/>
              <a:gd name="connsiteY86" fmla="*/ 393895 h 1864988"/>
              <a:gd name="connsiteX87" fmla="*/ 7089798 w 7518863"/>
              <a:gd name="connsiteY87" fmla="*/ 140677 h 1864988"/>
              <a:gd name="connsiteX88" fmla="*/ 7518863 w 7518863"/>
              <a:gd name="connsiteY88" fmla="*/ 0 h 1864988"/>
              <a:gd name="connsiteX0" fmla="*/ 274001 w 7518863"/>
              <a:gd name="connsiteY0" fmla="*/ 175846 h 1864988"/>
              <a:gd name="connsiteX1" fmla="*/ 217730 w 7518863"/>
              <a:gd name="connsiteY1" fmla="*/ 225083 h 1864988"/>
              <a:gd name="connsiteX2" fmla="*/ 189595 w 7518863"/>
              <a:gd name="connsiteY2" fmla="*/ 239151 h 1864988"/>
              <a:gd name="connsiteX3" fmla="*/ 224764 w 7518863"/>
              <a:gd name="connsiteY3" fmla="*/ 358726 h 1864988"/>
              <a:gd name="connsiteX4" fmla="*/ 295103 w 7518863"/>
              <a:gd name="connsiteY4" fmla="*/ 407963 h 1864988"/>
              <a:gd name="connsiteX5" fmla="*/ 281035 w 7518863"/>
              <a:gd name="connsiteY5" fmla="*/ 472978 h 1864988"/>
              <a:gd name="connsiteX6" fmla="*/ 175527 w 7518863"/>
              <a:gd name="connsiteY6" fmla="*/ 499403 h 1864988"/>
              <a:gd name="connsiteX7" fmla="*/ 112223 w 7518863"/>
              <a:gd name="connsiteY7" fmla="*/ 513471 h 1864988"/>
              <a:gd name="connsiteX8" fmla="*/ 13749 w 7518863"/>
              <a:gd name="connsiteY8" fmla="*/ 555674 h 1864988"/>
              <a:gd name="connsiteX9" fmla="*/ 6715 w 7518863"/>
              <a:gd name="connsiteY9" fmla="*/ 626012 h 1864988"/>
              <a:gd name="connsiteX10" fmla="*/ 70020 w 7518863"/>
              <a:gd name="connsiteY10" fmla="*/ 682283 h 1864988"/>
              <a:gd name="connsiteX11" fmla="*/ 231798 w 7518863"/>
              <a:gd name="connsiteY11" fmla="*/ 703384 h 1864988"/>
              <a:gd name="connsiteX12" fmla="*/ 288069 w 7518863"/>
              <a:gd name="connsiteY12" fmla="*/ 717452 h 1864988"/>
              <a:gd name="connsiteX13" fmla="*/ 583490 w 7518863"/>
              <a:gd name="connsiteY13" fmla="*/ 991772 h 1864988"/>
              <a:gd name="connsiteX14" fmla="*/ 583490 w 7518863"/>
              <a:gd name="connsiteY14" fmla="*/ 1062111 h 1864988"/>
              <a:gd name="connsiteX15" fmla="*/ 589764 w 7518863"/>
              <a:gd name="connsiteY15" fmla="*/ 1134730 h 1864988"/>
              <a:gd name="connsiteX16" fmla="*/ 660863 w 7518863"/>
              <a:gd name="connsiteY16" fmla="*/ 1174652 h 1864988"/>
              <a:gd name="connsiteX17" fmla="*/ 700975 w 7518863"/>
              <a:gd name="connsiteY17" fmla="*/ 1171801 h 1864988"/>
              <a:gd name="connsiteX18" fmla="*/ 793492 w 7518863"/>
              <a:gd name="connsiteY18" fmla="*/ 1041009 h 1864988"/>
              <a:gd name="connsiteX19" fmla="*/ 853375 w 7518863"/>
              <a:gd name="connsiteY19" fmla="*/ 1077065 h 1864988"/>
              <a:gd name="connsiteX20" fmla="*/ 921115 w 7518863"/>
              <a:gd name="connsiteY20" fmla="*/ 1090246 h 1864988"/>
              <a:gd name="connsiteX21" fmla="*/ 872385 w 7518863"/>
              <a:gd name="connsiteY21" fmla="*/ 1142398 h 1864988"/>
              <a:gd name="connsiteX22" fmla="*/ 927515 w 7518863"/>
              <a:gd name="connsiteY22" fmla="*/ 1159444 h 1864988"/>
              <a:gd name="connsiteX23" fmla="*/ 928149 w 7518863"/>
              <a:gd name="connsiteY23" fmla="*/ 1202788 h 1864988"/>
              <a:gd name="connsiteX24" fmla="*/ 1084034 w 7518863"/>
              <a:gd name="connsiteY24" fmla="*/ 1151205 h 1864988"/>
              <a:gd name="connsiteX25" fmla="*/ 1001656 w 7518863"/>
              <a:gd name="connsiteY25" fmla="*/ 1081184 h 1864988"/>
              <a:gd name="connsiteX26" fmla="*/ 1220022 w 7518863"/>
              <a:gd name="connsiteY26" fmla="*/ 1002355 h 1864988"/>
              <a:gd name="connsiteX27" fmla="*/ 1191126 w 7518863"/>
              <a:gd name="connsiteY27" fmla="*/ 1077065 h 1864988"/>
              <a:gd name="connsiteX28" fmla="*/ 1137580 w 7518863"/>
              <a:gd name="connsiteY28" fmla="*/ 1167682 h 1864988"/>
              <a:gd name="connsiteX29" fmla="*/ 1376413 w 7518863"/>
              <a:gd name="connsiteY29" fmla="*/ 1336431 h 1864988"/>
              <a:gd name="connsiteX30" fmla="*/ 1392383 w 7518863"/>
              <a:gd name="connsiteY30" fmla="*/ 1392701 h 1864988"/>
              <a:gd name="connsiteX31" fmla="*/ 1590661 w 7518863"/>
              <a:gd name="connsiteY31" fmla="*/ 1575455 h 1864988"/>
              <a:gd name="connsiteX32" fmla="*/ 1776329 w 7518863"/>
              <a:gd name="connsiteY32" fmla="*/ 1612969 h 1864988"/>
              <a:gd name="connsiteX33" fmla="*/ 1887223 w 7518863"/>
              <a:gd name="connsiteY33" fmla="*/ 1501314 h 1864988"/>
              <a:gd name="connsiteX34" fmla="*/ 1796607 w 7518863"/>
              <a:gd name="connsiteY34" fmla="*/ 1398341 h 1864988"/>
              <a:gd name="connsiteX35" fmla="*/ 1751109 w 7518863"/>
              <a:gd name="connsiteY35" fmla="*/ 1280160 h 1864988"/>
              <a:gd name="connsiteX36" fmla="*/ 1730514 w 7518863"/>
              <a:gd name="connsiteY36" fmla="*/ 1168126 h 1864988"/>
              <a:gd name="connsiteX37" fmla="*/ 1837796 w 7518863"/>
              <a:gd name="connsiteY37" fmla="*/ 1052352 h 1864988"/>
              <a:gd name="connsiteX38" fmla="*/ 1957245 w 7518863"/>
              <a:gd name="connsiteY38" fmla="*/ 1015282 h 1864988"/>
              <a:gd name="connsiteX39" fmla="*/ 2025429 w 7518863"/>
              <a:gd name="connsiteY39" fmla="*/ 1033975 h 1864988"/>
              <a:gd name="connsiteX40" fmla="*/ 2039623 w 7518863"/>
              <a:gd name="connsiteY40" fmla="*/ 1089422 h 1864988"/>
              <a:gd name="connsiteX41" fmla="*/ 1903699 w 7518863"/>
              <a:gd name="connsiteY41" fmla="*/ 1163563 h 1864988"/>
              <a:gd name="connsiteX42" fmla="*/ 1920935 w 7518863"/>
              <a:gd name="connsiteY42" fmla="*/ 1261467 h 1864988"/>
              <a:gd name="connsiteX43" fmla="*/ 2027837 w 7518863"/>
              <a:gd name="connsiteY43" fmla="*/ 1349294 h 1864988"/>
              <a:gd name="connsiteX44" fmla="*/ 2035504 w 7518863"/>
              <a:gd name="connsiteY44" fmla="*/ 1505433 h 1864988"/>
              <a:gd name="connsiteX45" fmla="*/ 2081700 w 7518863"/>
              <a:gd name="connsiteY45" fmla="*/ 1582615 h 1864988"/>
              <a:gd name="connsiteX46" fmla="*/ 2095767 w 7518863"/>
              <a:gd name="connsiteY46" fmla="*/ 1702191 h 1864988"/>
              <a:gd name="connsiteX47" fmla="*/ 2264073 w 7518863"/>
              <a:gd name="connsiteY47" fmla="*/ 1668922 h 1864988"/>
              <a:gd name="connsiteX48" fmla="*/ 2503033 w 7518863"/>
              <a:gd name="connsiteY48" fmla="*/ 1769108 h 1864988"/>
              <a:gd name="connsiteX49" fmla="*/ 2588137 w 7518863"/>
              <a:gd name="connsiteY49" fmla="*/ 1863969 h 1864988"/>
              <a:gd name="connsiteX50" fmla="*/ 2801053 w 7518863"/>
              <a:gd name="connsiteY50" fmla="*/ 1706310 h 1864988"/>
              <a:gd name="connsiteX51" fmla="*/ 2918727 w 7518863"/>
              <a:gd name="connsiteY51" fmla="*/ 1751428 h 1864988"/>
              <a:gd name="connsiteX52" fmla="*/ 3098883 w 7518863"/>
              <a:gd name="connsiteY52" fmla="*/ 1658783 h 1864988"/>
              <a:gd name="connsiteX53" fmla="*/ 3098186 w 7518863"/>
              <a:gd name="connsiteY53" fmla="*/ 1699021 h 1864988"/>
              <a:gd name="connsiteX54" fmla="*/ 3129743 w 7518863"/>
              <a:gd name="connsiteY54" fmla="*/ 1765495 h 1864988"/>
              <a:gd name="connsiteX55" fmla="*/ 3192921 w 7518863"/>
              <a:gd name="connsiteY55" fmla="*/ 1727854 h 1864988"/>
              <a:gd name="connsiteX56" fmla="*/ 3311102 w 7518863"/>
              <a:gd name="connsiteY56" fmla="*/ 1723292 h 1864988"/>
              <a:gd name="connsiteX57" fmla="*/ 3326690 w 7518863"/>
              <a:gd name="connsiteY57" fmla="*/ 1638886 h 1864988"/>
              <a:gd name="connsiteX58" fmla="*/ 3291521 w 7518863"/>
              <a:gd name="connsiteY58" fmla="*/ 1540412 h 1864988"/>
              <a:gd name="connsiteX59" fmla="*/ 3505958 w 7518863"/>
              <a:gd name="connsiteY59" fmla="*/ 1472481 h 1864988"/>
              <a:gd name="connsiteX60" fmla="*/ 3692450 w 7518863"/>
              <a:gd name="connsiteY60" fmla="*/ 1343464 h 1864988"/>
              <a:gd name="connsiteX61" fmla="*/ 3691310 w 7518863"/>
              <a:gd name="connsiteY61" fmla="*/ 1241821 h 1864988"/>
              <a:gd name="connsiteX62" fmla="*/ 3790418 w 7518863"/>
              <a:gd name="connsiteY62" fmla="*/ 1166605 h 1864988"/>
              <a:gd name="connsiteX63" fmla="*/ 3963158 w 7518863"/>
              <a:gd name="connsiteY63" fmla="*/ 1031756 h 1864988"/>
              <a:gd name="connsiteX64" fmla="*/ 4058210 w 7518863"/>
              <a:gd name="connsiteY64" fmla="*/ 893298 h 1864988"/>
              <a:gd name="connsiteX65" fmla="*/ 4527070 w 7518863"/>
              <a:gd name="connsiteY65" fmla="*/ 898938 h 1864988"/>
              <a:gd name="connsiteX66" fmla="*/ 4796764 w 7518863"/>
              <a:gd name="connsiteY66" fmla="*/ 886264 h 1864988"/>
              <a:gd name="connsiteX67" fmla="*/ 4947580 w 7518863"/>
              <a:gd name="connsiteY67" fmla="*/ 883475 h 1864988"/>
              <a:gd name="connsiteX68" fmla="*/ 5108218 w 7518863"/>
              <a:gd name="connsiteY68" fmla="*/ 982329 h 1864988"/>
              <a:gd name="connsiteX69" fmla="*/ 5297688 w 7518863"/>
              <a:gd name="connsiteY69" fmla="*/ 1039994 h 1864988"/>
              <a:gd name="connsiteX70" fmla="*/ 5485575 w 7518863"/>
              <a:gd name="connsiteY70" fmla="*/ 1123388 h 1864988"/>
              <a:gd name="connsiteX71" fmla="*/ 5737715 w 7518863"/>
              <a:gd name="connsiteY71" fmla="*/ 1068955 h 1864988"/>
              <a:gd name="connsiteX72" fmla="*/ 5960834 w 7518863"/>
              <a:gd name="connsiteY72" fmla="*/ 1081183 h 1864988"/>
              <a:gd name="connsiteX73" fmla="*/ 6126161 w 7518863"/>
              <a:gd name="connsiteY73" fmla="*/ 555674 h 1864988"/>
              <a:gd name="connsiteX74" fmla="*/ 6358278 w 7518863"/>
              <a:gd name="connsiteY74" fmla="*/ 780757 h 1864988"/>
              <a:gd name="connsiteX75" fmla="*/ 6604463 w 7518863"/>
              <a:gd name="connsiteY75" fmla="*/ 956603 h 1864988"/>
              <a:gd name="connsiteX76" fmla="*/ 6759207 w 7518863"/>
              <a:gd name="connsiteY76" fmla="*/ 942535 h 1864988"/>
              <a:gd name="connsiteX77" fmla="*/ 6681137 w 7518863"/>
              <a:gd name="connsiteY77" fmla="*/ 1113058 h 1864988"/>
              <a:gd name="connsiteX78" fmla="*/ 6531717 w 7518863"/>
              <a:gd name="connsiteY78" fmla="*/ 1145819 h 1864988"/>
              <a:gd name="connsiteX79" fmla="*/ 6555226 w 7518863"/>
              <a:gd name="connsiteY79" fmla="*/ 1308295 h 1864988"/>
              <a:gd name="connsiteX80" fmla="*/ 6548192 w 7518863"/>
              <a:gd name="connsiteY80" fmla="*/ 1357532 h 1864988"/>
              <a:gd name="connsiteX81" fmla="*/ 6801410 w 7518863"/>
              <a:gd name="connsiteY81" fmla="*/ 1244991 h 1864988"/>
              <a:gd name="connsiteX82" fmla="*/ 7132001 w 7518863"/>
              <a:gd name="connsiteY82" fmla="*/ 738554 h 1864988"/>
              <a:gd name="connsiteX83" fmla="*/ 7300814 w 7518863"/>
              <a:gd name="connsiteY83" fmla="*/ 689317 h 1864988"/>
              <a:gd name="connsiteX84" fmla="*/ 7139035 w 7518863"/>
              <a:gd name="connsiteY84" fmla="*/ 450166 h 1864988"/>
              <a:gd name="connsiteX85" fmla="*/ 6864715 w 7518863"/>
              <a:gd name="connsiteY85" fmla="*/ 450166 h 1864988"/>
              <a:gd name="connsiteX86" fmla="*/ 6850647 w 7518863"/>
              <a:gd name="connsiteY86" fmla="*/ 393895 h 1864988"/>
              <a:gd name="connsiteX87" fmla="*/ 7089798 w 7518863"/>
              <a:gd name="connsiteY87" fmla="*/ 140677 h 1864988"/>
              <a:gd name="connsiteX88" fmla="*/ 7518863 w 7518863"/>
              <a:gd name="connsiteY88" fmla="*/ 0 h 1864988"/>
              <a:gd name="connsiteX0" fmla="*/ 274001 w 7518863"/>
              <a:gd name="connsiteY0" fmla="*/ 175846 h 1864988"/>
              <a:gd name="connsiteX1" fmla="*/ 217730 w 7518863"/>
              <a:gd name="connsiteY1" fmla="*/ 225083 h 1864988"/>
              <a:gd name="connsiteX2" fmla="*/ 189595 w 7518863"/>
              <a:gd name="connsiteY2" fmla="*/ 239151 h 1864988"/>
              <a:gd name="connsiteX3" fmla="*/ 224764 w 7518863"/>
              <a:gd name="connsiteY3" fmla="*/ 358726 h 1864988"/>
              <a:gd name="connsiteX4" fmla="*/ 295103 w 7518863"/>
              <a:gd name="connsiteY4" fmla="*/ 407963 h 1864988"/>
              <a:gd name="connsiteX5" fmla="*/ 281035 w 7518863"/>
              <a:gd name="connsiteY5" fmla="*/ 472978 h 1864988"/>
              <a:gd name="connsiteX6" fmla="*/ 175527 w 7518863"/>
              <a:gd name="connsiteY6" fmla="*/ 499403 h 1864988"/>
              <a:gd name="connsiteX7" fmla="*/ 112223 w 7518863"/>
              <a:gd name="connsiteY7" fmla="*/ 513471 h 1864988"/>
              <a:gd name="connsiteX8" fmla="*/ 13749 w 7518863"/>
              <a:gd name="connsiteY8" fmla="*/ 555674 h 1864988"/>
              <a:gd name="connsiteX9" fmla="*/ 6715 w 7518863"/>
              <a:gd name="connsiteY9" fmla="*/ 626012 h 1864988"/>
              <a:gd name="connsiteX10" fmla="*/ 70020 w 7518863"/>
              <a:gd name="connsiteY10" fmla="*/ 682283 h 1864988"/>
              <a:gd name="connsiteX11" fmla="*/ 231798 w 7518863"/>
              <a:gd name="connsiteY11" fmla="*/ 703384 h 1864988"/>
              <a:gd name="connsiteX12" fmla="*/ 288069 w 7518863"/>
              <a:gd name="connsiteY12" fmla="*/ 717452 h 1864988"/>
              <a:gd name="connsiteX13" fmla="*/ 583490 w 7518863"/>
              <a:gd name="connsiteY13" fmla="*/ 991772 h 1864988"/>
              <a:gd name="connsiteX14" fmla="*/ 583490 w 7518863"/>
              <a:gd name="connsiteY14" fmla="*/ 1062111 h 1864988"/>
              <a:gd name="connsiteX15" fmla="*/ 589764 w 7518863"/>
              <a:gd name="connsiteY15" fmla="*/ 1134730 h 1864988"/>
              <a:gd name="connsiteX16" fmla="*/ 660863 w 7518863"/>
              <a:gd name="connsiteY16" fmla="*/ 1174652 h 1864988"/>
              <a:gd name="connsiteX17" fmla="*/ 700975 w 7518863"/>
              <a:gd name="connsiteY17" fmla="*/ 1171801 h 1864988"/>
              <a:gd name="connsiteX18" fmla="*/ 793492 w 7518863"/>
              <a:gd name="connsiteY18" fmla="*/ 1041009 h 1864988"/>
              <a:gd name="connsiteX19" fmla="*/ 853375 w 7518863"/>
              <a:gd name="connsiteY19" fmla="*/ 1077065 h 1864988"/>
              <a:gd name="connsiteX20" fmla="*/ 921115 w 7518863"/>
              <a:gd name="connsiteY20" fmla="*/ 1090246 h 1864988"/>
              <a:gd name="connsiteX21" fmla="*/ 872385 w 7518863"/>
              <a:gd name="connsiteY21" fmla="*/ 1142398 h 1864988"/>
              <a:gd name="connsiteX22" fmla="*/ 927515 w 7518863"/>
              <a:gd name="connsiteY22" fmla="*/ 1159444 h 1864988"/>
              <a:gd name="connsiteX23" fmla="*/ 928149 w 7518863"/>
              <a:gd name="connsiteY23" fmla="*/ 1202788 h 1864988"/>
              <a:gd name="connsiteX24" fmla="*/ 1084034 w 7518863"/>
              <a:gd name="connsiteY24" fmla="*/ 1151205 h 1864988"/>
              <a:gd name="connsiteX25" fmla="*/ 1001656 w 7518863"/>
              <a:gd name="connsiteY25" fmla="*/ 1081184 h 1864988"/>
              <a:gd name="connsiteX26" fmla="*/ 1220022 w 7518863"/>
              <a:gd name="connsiteY26" fmla="*/ 1002355 h 1864988"/>
              <a:gd name="connsiteX27" fmla="*/ 1191126 w 7518863"/>
              <a:gd name="connsiteY27" fmla="*/ 1077065 h 1864988"/>
              <a:gd name="connsiteX28" fmla="*/ 1137580 w 7518863"/>
              <a:gd name="connsiteY28" fmla="*/ 1167682 h 1864988"/>
              <a:gd name="connsiteX29" fmla="*/ 1376413 w 7518863"/>
              <a:gd name="connsiteY29" fmla="*/ 1336431 h 1864988"/>
              <a:gd name="connsiteX30" fmla="*/ 1392383 w 7518863"/>
              <a:gd name="connsiteY30" fmla="*/ 1392701 h 1864988"/>
              <a:gd name="connsiteX31" fmla="*/ 1590661 w 7518863"/>
              <a:gd name="connsiteY31" fmla="*/ 1575455 h 1864988"/>
              <a:gd name="connsiteX32" fmla="*/ 1776329 w 7518863"/>
              <a:gd name="connsiteY32" fmla="*/ 1612969 h 1864988"/>
              <a:gd name="connsiteX33" fmla="*/ 1887223 w 7518863"/>
              <a:gd name="connsiteY33" fmla="*/ 1501314 h 1864988"/>
              <a:gd name="connsiteX34" fmla="*/ 1796607 w 7518863"/>
              <a:gd name="connsiteY34" fmla="*/ 1398341 h 1864988"/>
              <a:gd name="connsiteX35" fmla="*/ 1751109 w 7518863"/>
              <a:gd name="connsiteY35" fmla="*/ 1280160 h 1864988"/>
              <a:gd name="connsiteX36" fmla="*/ 1730514 w 7518863"/>
              <a:gd name="connsiteY36" fmla="*/ 1168126 h 1864988"/>
              <a:gd name="connsiteX37" fmla="*/ 1837796 w 7518863"/>
              <a:gd name="connsiteY37" fmla="*/ 1052352 h 1864988"/>
              <a:gd name="connsiteX38" fmla="*/ 1957245 w 7518863"/>
              <a:gd name="connsiteY38" fmla="*/ 1015282 h 1864988"/>
              <a:gd name="connsiteX39" fmla="*/ 2025429 w 7518863"/>
              <a:gd name="connsiteY39" fmla="*/ 1033975 h 1864988"/>
              <a:gd name="connsiteX40" fmla="*/ 2039623 w 7518863"/>
              <a:gd name="connsiteY40" fmla="*/ 1089422 h 1864988"/>
              <a:gd name="connsiteX41" fmla="*/ 1903699 w 7518863"/>
              <a:gd name="connsiteY41" fmla="*/ 1163563 h 1864988"/>
              <a:gd name="connsiteX42" fmla="*/ 1920935 w 7518863"/>
              <a:gd name="connsiteY42" fmla="*/ 1261467 h 1864988"/>
              <a:gd name="connsiteX43" fmla="*/ 2027837 w 7518863"/>
              <a:gd name="connsiteY43" fmla="*/ 1349294 h 1864988"/>
              <a:gd name="connsiteX44" fmla="*/ 2035504 w 7518863"/>
              <a:gd name="connsiteY44" fmla="*/ 1505433 h 1864988"/>
              <a:gd name="connsiteX45" fmla="*/ 2081700 w 7518863"/>
              <a:gd name="connsiteY45" fmla="*/ 1582615 h 1864988"/>
              <a:gd name="connsiteX46" fmla="*/ 2095767 w 7518863"/>
              <a:gd name="connsiteY46" fmla="*/ 1702191 h 1864988"/>
              <a:gd name="connsiteX47" fmla="*/ 2264073 w 7518863"/>
              <a:gd name="connsiteY47" fmla="*/ 1668922 h 1864988"/>
              <a:gd name="connsiteX48" fmla="*/ 2503033 w 7518863"/>
              <a:gd name="connsiteY48" fmla="*/ 1769108 h 1864988"/>
              <a:gd name="connsiteX49" fmla="*/ 2588137 w 7518863"/>
              <a:gd name="connsiteY49" fmla="*/ 1863969 h 1864988"/>
              <a:gd name="connsiteX50" fmla="*/ 2801053 w 7518863"/>
              <a:gd name="connsiteY50" fmla="*/ 1706310 h 1864988"/>
              <a:gd name="connsiteX51" fmla="*/ 2918727 w 7518863"/>
              <a:gd name="connsiteY51" fmla="*/ 1751428 h 1864988"/>
              <a:gd name="connsiteX52" fmla="*/ 3098883 w 7518863"/>
              <a:gd name="connsiteY52" fmla="*/ 1658783 h 1864988"/>
              <a:gd name="connsiteX53" fmla="*/ 3098186 w 7518863"/>
              <a:gd name="connsiteY53" fmla="*/ 1699021 h 1864988"/>
              <a:gd name="connsiteX54" fmla="*/ 3129743 w 7518863"/>
              <a:gd name="connsiteY54" fmla="*/ 1765495 h 1864988"/>
              <a:gd name="connsiteX55" fmla="*/ 3192921 w 7518863"/>
              <a:gd name="connsiteY55" fmla="*/ 1727854 h 1864988"/>
              <a:gd name="connsiteX56" fmla="*/ 3311102 w 7518863"/>
              <a:gd name="connsiteY56" fmla="*/ 1723292 h 1864988"/>
              <a:gd name="connsiteX57" fmla="*/ 3326690 w 7518863"/>
              <a:gd name="connsiteY57" fmla="*/ 1638886 h 1864988"/>
              <a:gd name="connsiteX58" fmla="*/ 3291521 w 7518863"/>
              <a:gd name="connsiteY58" fmla="*/ 1540412 h 1864988"/>
              <a:gd name="connsiteX59" fmla="*/ 3505958 w 7518863"/>
              <a:gd name="connsiteY59" fmla="*/ 1472481 h 1864988"/>
              <a:gd name="connsiteX60" fmla="*/ 3692450 w 7518863"/>
              <a:gd name="connsiteY60" fmla="*/ 1343464 h 1864988"/>
              <a:gd name="connsiteX61" fmla="*/ 3691310 w 7518863"/>
              <a:gd name="connsiteY61" fmla="*/ 1241821 h 1864988"/>
              <a:gd name="connsiteX62" fmla="*/ 3790418 w 7518863"/>
              <a:gd name="connsiteY62" fmla="*/ 1166605 h 1864988"/>
              <a:gd name="connsiteX63" fmla="*/ 3963158 w 7518863"/>
              <a:gd name="connsiteY63" fmla="*/ 1031756 h 1864988"/>
              <a:gd name="connsiteX64" fmla="*/ 4058210 w 7518863"/>
              <a:gd name="connsiteY64" fmla="*/ 893298 h 1864988"/>
              <a:gd name="connsiteX65" fmla="*/ 4527070 w 7518863"/>
              <a:gd name="connsiteY65" fmla="*/ 898938 h 1864988"/>
              <a:gd name="connsiteX66" fmla="*/ 4796764 w 7518863"/>
              <a:gd name="connsiteY66" fmla="*/ 886264 h 1864988"/>
              <a:gd name="connsiteX67" fmla="*/ 4947580 w 7518863"/>
              <a:gd name="connsiteY67" fmla="*/ 883475 h 1864988"/>
              <a:gd name="connsiteX68" fmla="*/ 5108218 w 7518863"/>
              <a:gd name="connsiteY68" fmla="*/ 982329 h 1864988"/>
              <a:gd name="connsiteX69" fmla="*/ 5297688 w 7518863"/>
              <a:gd name="connsiteY69" fmla="*/ 1039994 h 1864988"/>
              <a:gd name="connsiteX70" fmla="*/ 5485575 w 7518863"/>
              <a:gd name="connsiteY70" fmla="*/ 1123388 h 1864988"/>
              <a:gd name="connsiteX71" fmla="*/ 5737715 w 7518863"/>
              <a:gd name="connsiteY71" fmla="*/ 1068955 h 1864988"/>
              <a:gd name="connsiteX72" fmla="*/ 5960834 w 7518863"/>
              <a:gd name="connsiteY72" fmla="*/ 1081183 h 1864988"/>
              <a:gd name="connsiteX73" fmla="*/ 6126161 w 7518863"/>
              <a:gd name="connsiteY73" fmla="*/ 555674 h 1864988"/>
              <a:gd name="connsiteX74" fmla="*/ 6358278 w 7518863"/>
              <a:gd name="connsiteY74" fmla="*/ 780757 h 1864988"/>
              <a:gd name="connsiteX75" fmla="*/ 6604463 w 7518863"/>
              <a:gd name="connsiteY75" fmla="*/ 956603 h 1864988"/>
              <a:gd name="connsiteX76" fmla="*/ 6759207 w 7518863"/>
              <a:gd name="connsiteY76" fmla="*/ 942535 h 1864988"/>
              <a:gd name="connsiteX77" fmla="*/ 6681137 w 7518863"/>
              <a:gd name="connsiteY77" fmla="*/ 1113058 h 1864988"/>
              <a:gd name="connsiteX78" fmla="*/ 6531717 w 7518863"/>
              <a:gd name="connsiteY78" fmla="*/ 1145819 h 1864988"/>
              <a:gd name="connsiteX79" fmla="*/ 6501680 w 7518863"/>
              <a:gd name="connsiteY79" fmla="*/ 1320652 h 1864988"/>
              <a:gd name="connsiteX80" fmla="*/ 6548192 w 7518863"/>
              <a:gd name="connsiteY80" fmla="*/ 1357532 h 1864988"/>
              <a:gd name="connsiteX81" fmla="*/ 6801410 w 7518863"/>
              <a:gd name="connsiteY81" fmla="*/ 1244991 h 1864988"/>
              <a:gd name="connsiteX82" fmla="*/ 7132001 w 7518863"/>
              <a:gd name="connsiteY82" fmla="*/ 738554 h 1864988"/>
              <a:gd name="connsiteX83" fmla="*/ 7300814 w 7518863"/>
              <a:gd name="connsiteY83" fmla="*/ 689317 h 1864988"/>
              <a:gd name="connsiteX84" fmla="*/ 7139035 w 7518863"/>
              <a:gd name="connsiteY84" fmla="*/ 450166 h 1864988"/>
              <a:gd name="connsiteX85" fmla="*/ 6864715 w 7518863"/>
              <a:gd name="connsiteY85" fmla="*/ 450166 h 1864988"/>
              <a:gd name="connsiteX86" fmla="*/ 6850647 w 7518863"/>
              <a:gd name="connsiteY86" fmla="*/ 393895 h 1864988"/>
              <a:gd name="connsiteX87" fmla="*/ 7089798 w 7518863"/>
              <a:gd name="connsiteY87" fmla="*/ 140677 h 1864988"/>
              <a:gd name="connsiteX88" fmla="*/ 7518863 w 7518863"/>
              <a:gd name="connsiteY88" fmla="*/ 0 h 1864988"/>
              <a:gd name="connsiteX0" fmla="*/ 274001 w 7518863"/>
              <a:gd name="connsiteY0" fmla="*/ 175846 h 1864988"/>
              <a:gd name="connsiteX1" fmla="*/ 217730 w 7518863"/>
              <a:gd name="connsiteY1" fmla="*/ 225083 h 1864988"/>
              <a:gd name="connsiteX2" fmla="*/ 189595 w 7518863"/>
              <a:gd name="connsiteY2" fmla="*/ 239151 h 1864988"/>
              <a:gd name="connsiteX3" fmla="*/ 224764 w 7518863"/>
              <a:gd name="connsiteY3" fmla="*/ 358726 h 1864988"/>
              <a:gd name="connsiteX4" fmla="*/ 295103 w 7518863"/>
              <a:gd name="connsiteY4" fmla="*/ 407963 h 1864988"/>
              <a:gd name="connsiteX5" fmla="*/ 281035 w 7518863"/>
              <a:gd name="connsiteY5" fmla="*/ 472978 h 1864988"/>
              <a:gd name="connsiteX6" fmla="*/ 175527 w 7518863"/>
              <a:gd name="connsiteY6" fmla="*/ 499403 h 1864988"/>
              <a:gd name="connsiteX7" fmla="*/ 112223 w 7518863"/>
              <a:gd name="connsiteY7" fmla="*/ 513471 h 1864988"/>
              <a:gd name="connsiteX8" fmla="*/ 13749 w 7518863"/>
              <a:gd name="connsiteY8" fmla="*/ 555674 h 1864988"/>
              <a:gd name="connsiteX9" fmla="*/ 6715 w 7518863"/>
              <a:gd name="connsiteY9" fmla="*/ 626012 h 1864988"/>
              <a:gd name="connsiteX10" fmla="*/ 70020 w 7518863"/>
              <a:gd name="connsiteY10" fmla="*/ 682283 h 1864988"/>
              <a:gd name="connsiteX11" fmla="*/ 231798 w 7518863"/>
              <a:gd name="connsiteY11" fmla="*/ 703384 h 1864988"/>
              <a:gd name="connsiteX12" fmla="*/ 288069 w 7518863"/>
              <a:gd name="connsiteY12" fmla="*/ 717452 h 1864988"/>
              <a:gd name="connsiteX13" fmla="*/ 583490 w 7518863"/>
              <a:gd name="connsiteY13" fmla="*/ 991772 h 1864988"/>
              <a:gd name="connsiteX14" fmla="*/ 583490 w 7518863"/>
              <a:gd name="connsiteY14" fmla="*/ 1062111 h 1864988"/>
              <a:gd name="connsiteX15" fmla="*/ 589764 w 7518863"/>
              <a:gd name="connsiteY15" fmla="*/ 1134730 h 1864988"/>
              <a:gd name="connsiteX16" fmla="*/ 660863 w 7518863"/>
              <a:gd name="connsiteY16" fmla="*/ 1174652 h 1864988"/>
              <a:gd name="connsiteX17" fmla="*/ 700975 w 7518863"/>
              <a:gd name="connsiteY17" fmla="*/ 1171801 h 1864988"/>
              <a:gd name="connsiteX18" fmla="*/ 793492 w 7518863"/>
              <a:gd name="connsiteY18" fmla="*/ 1041009 h 1864988"/>
              <a:gd name="connsiteX19" fmla="*/ 853375 w 7518863"/>
              <a:gd name="connsiteY19" fmla="*/ 1077065 h 1864988"/>
              <a:gd name="connsiteX20" fmla="*/ 921115 w 7518863"/>
              <a:gd name="connsiteY20" fmla="*/ 1090246 h 1864988"/>
              <a:gd name="connsiteX21" fmla="*/ 872385 w 7518863"/>
              <a:gd name="connsiteY21" fmla="*/ 1142398 h 1864988"/>
              <a:gd name="connsiteX22" fmla="*/ 927515 w 7518863"/>
              <a:gd name="connsiteY22" fmla="*/ 1159444 h 1864988"/>
              <a:gd name="connsiteX23" fmla="*/ 928149 w 7518863"/>
              <a:gd name="connsiteY23" fmla="*/ 1202788 h 1864988"/>
              <a:gd name="connsiteX24" fmla="*/ 1084034 w 7518863"/>
              <a:gd name="connsiteY24" fmla="*/ 1151205 h 1864988"/>
              <a:gd name="connsiteX25" fmla="*/ 1001656 w 7518863"/>
              <a:gd name="connsiteY25" fmla="*/ 1081184 h 1864988"/>
              <a:gd name="connsiteX26" fmla="*/ 1220022 w 7518863"/>
              <a:gd name="connsiteY26" fmla="*/ 1002355 h 1864988"/>
              <a:gd name="connsiteX27" fmla="*/ 1191126 w 7518863"/>
              <a:gd name="connsiteY27" fmla="*/ 1077065 h 1864988"/>
              <a:gd name="connsiteX28" fmla="*/ 1137580 w 7518863"/>
              <a:gd name="connsiteY28" fmla="*/ 1167682 h 1864988"/>
              <a:gd name="connsiteX29" fmla="*/ 1376413 w 7518863"/>
              <a:gd name="connsiteY29" fmla="*/ 1336431 h 1864988"/>
              <a:gd name="connsiteX30" fmla="*/ 1392383 w 7518863"/>
              <a:gd name="connsiteY30" fmla="*/ 1392701 h 1864988"/>
              <a:gd name="connsiteX31" fmla="*/ 1590661 w 7518863"/>
              <a:gd name="connsiteY31" fmla="*/ 1575455 h 1864988"/>
              <a:gd name="connsiteX32" fmla="*/ 1776329 w 7518863"/>
              <a:gd name="connsiteY32" fmla="*/ 1612969 h 1864988"/>
              <a:gd name="connsiteX33" fmla="*/ 1887223 w 7518863"/>
              <a:gd name="connsiteY33" fmla="*/ 1501314 h 1864988"/>
              <a:gd name="connsiteX34" fmla="*/ 1796607 w 7518863"/>
              <a:gd name="connsiteY34" fmla="*/ 1398341 h 1864988"/>
              <a:gd name="connsiteX35" fmla="*/ 1751109 w 7518863"/>
              <a:gd name="connsiteY35" fmla="*/ 1280160 h 1864988"/>
              <a:gd name="connsiteX36" fmla="*/ 1730514 w 7518863"/>
              <a:gd name="connsiteY36" fmla="*/ 1168126 h 1864988"/>
              <a:gd name="connsiteX37" fmla="*/ 1837796 w 7518863"/>
              <a:gd name="connsiteY37" fmla="*/ 1052352 h 1864988"/>
              <a:gd name="connsiteX38" fmla="*/ 1957245 w 7518863"/>
              <a:gd name="connsiteY38" fmla="*/ 1015282 h 1864988"/>
              <a:gd name="connsiteX39" fmla="*/ 2025429 w 7518863"/>
              <a:gd name="connsiteY39" fmla="*/ 1033975 h 1864988"/>
              <a:gd name="connsiteX40" fmla="*/ 2039623 w 7518863"/>
              <a:gd name="connsiteY40" fmla="*/ 1089422 h 1864988"/>
              <a:gd name="connsiteX41" fmla="*/ 1903699 w 7518863"/>
              <a:gd name="connsiteY41" fmla="*/ 1163563 h 1864988"/>
              <a:gd name="connsiteX42" fmla="*/ 1920935 w 7518863"/>
              <a:gd name="connsiteY42" fmla="*/ 1261467 h 1864988"/>
              <a:gd name="connsiteX43" fmla="*/ 2027837 w 7518863"/>
              <a:gd name="connsiteY43" fmla="*/ 1349294 h 1864988"/>
              <a:gd name="connsiteX44" fmla="*/ 2035504 w 7518863"/>
              <a:gd name="connsiteY44" fmla="*/ 1505433 h 1864988"/>
              <a:gd name="connsiteX45" fmla="*/ 2081700 w 7518863"/>
              <a:gd name="connsiteY45" fmla="*/ 1582615 h 1864988"/>
              <a:gd name="connsiteX46" fmla="*/ 2095767 w 7518863"/>
              <a:gd name="connsiteY46" fmla="*/ 1702191 h 1864988"/>
              <a:gd name="connsiteX47" fmla="*/ 2264073 w 7518863"/>
              <a:gd name="connsiteY47" fmla="*/ 1668922 h 1864988"/>
              <a:gd name="connsiteX48" fmla="*/ 2503033 w 7518863"/>
              <a:gd name="connsiteY48" fmla="*/ 1769108 h 1864988"/>
              <a:gd name="connsiteX49" fmla="*/ 2588137 w 7518863"/>
              <a:gd name="connsiteY49" fmla="*/ 1863969 h 1864988"/>
              <a:gd name="connsiteX50" fmla="*/ 2801053 w 7518863"/>
              <a:gd name="connsiteY50" fmla="*/ 1706310 h 1864988"/>
              <a:gd name="connsiteX51" fmla="*/ 2918727 w 7518863"/>
              <a:gd name="connsiteY51" fmla="*/ 1751428 h 1864988"/>
              <a:gd name="connsiteX52" fmla="*/ 3098883 w 7518863"/>
              <a:gd name="connsiteY52" fmla="*/ 1658783 h 1864988"/>
              <a:gd name="connsiteX53" fmla="*/ 3098186 w 7518863"/>
              <a:gd name="connsiteY53" fmla="*/ 1699021 h 1864988"/>
              <a:gd name="connsiteX54" fmla="*/ 3129743 w 7518863"/>
              <a:gd name="connsiteY54" fmla="*/ 1765495 h 1864988"/>
              <a:gd name="connsiteX55" fmla="*/ 3192921 w 7518863"/>
              <a:gd name="connsiteY55" fmla="*/ 1727854 h 1864988"/>
              <a:gd name="connsiteX56" fmla="*/ 3311102 w 7518863"/>
              <a:gd name="connsiteY56" fmla="*/ 1723292 h 1864988"/>
              <a:gd name="connsiteX57" fmla="*/ 3326690 w 7518863"/>
              <a:gd name="connsiteY57" fmla="*/ 1638886 h 1864988"/>
              <a:gd name="connsiteX58" fmla="*/ 3291521 w 7518863"/>
              <a:gd name="connsiteY58" fmla="*/ 1540412 h 1864988"/>
              <a:gd name="connsiteX59" fmla="*/ 3505958 w 7518863"/>
              <a:gd name="connsiteY59" fmla="*/ 1472481 h 1864988"/>
              <a:gd name="connsiteX60" fmla="*/ 3692450 w 7518863"/>
              <a:gd name="connsiteY60" fmla="*/ 1343464 h 1864988"/>
              <a:gd name="connsiteX61" fmla="*/ 3691310 w 7518863"/>
              <a:gd name="connsiteY61" fmla="*/ 1241821 h 1864988"/>
              <a:gd name="connsiteX62" fmla="*/ 3790418 w 7518863"/>
              <a:gd name="connsiteY62" fmla="*/ 1166605 h 1864988"/>
              <a:gd name="connsiteX63" fmla="*/ 3963158 w 7518863"/>
              <a:gd name="connsiteY63" fmla="*/ 1031756 h 1864988"/>
              <a:gd name="connsiteX64" fmla="*/ 4058210 w 7518863"/>
              <a:gd name="connsiteY64" fmla="*/ 893298 h 1864988"/>
              <a:gd name="connsiteX65" fmla="*/ 4527070 w 7518863"/>
              <a:gd name="connsiteY65" fmla="*/ 898938 h 1864988"/>
              <a:gd name="connsiteX66" fmla="*/ 4796764 w 7518863"/>
              <a:gd name="connsiteY66" fmla="*/ 886264 h 1864988"/>
              <a:gd name="connsiteX67" fmla="*/ 4947580 w 7518863"/>
              <a:gd name="connsiteY67" fmla="*/ 883475 h 1864988"/>
              <a:gd name="connsiteX68" fmla="*/ 5108218 w 7518863"/>
              <a:gd name="connsiteY68" fmla="*/ 982329 h 1864988"/>
              <a:gd name="connsiteX69" fmla="*/ 5297688 w 7518863"/>
              <a:gd name="connsiteY69" fmla="*/ 1039994 h 1864988"/>
              <a:gd name="connsiteX70" fmla="*/ 5485575 w 7518863"/>
              <a:gd name="connsiteY70" fmla="*/ 1123388 h 1864988"/>
              <a:gd name="connsiteX71" fmla="*/ 5737715 w 7518863"/>
              <a:gd name="connsiteY71" fmla="*/ 1068955 h 1864988"/>
              <a:gd name="connsiteX72" fmla="*/ 5960834 w 7518863"/>
              <a:gd name="connsiteY72" fmla="*/ 1081183 h 1864988"/>
              <a:gd name="connsiteX73" fmla="*/ 6126161 w 7518863"/>
              <a:gd name="connsiteY73" fmla="*/ 555674 h 1864988"/>
              <a:gd name="connsiteX74" fmla="*/ 6358278 w 7518863"/>
              <a:gd name="connsiteY74" fmla="*/ 780757 h 1864988"/>
              <a:gd name="connsiteX75" fmla="*/ 6604463 w 7518863"/>
              <a:gd name="connsiteY75" fmla="*/ 956603 h 1864988"/>
              <a:gd name="connsiteX76" fmla="*/ 6759207 w 7518863"/>
              <a:gd name="connsiteY76" fmla="*/ 942535 h 1864988"/>
              <a:gd name="connsiteX77" fmla="*/ 6681137 w 7518863"/>
              <a:gd name="connsiteY77" fmla="*/ 1113058 h 1864988"/>
              <a:gd name="connsiteX78" fmla="*/ 6531717 w 7518863"/>
              <a:gd name="connsiteY78" fmla="*/ 1145819 h 1864988"/>
              <a:gd name="connsiteX79" fmla="*/ 6553958 w 7518863"/>
              <a:gd name="connsiteY79" fmla="*/ 1245940 h 1864988"/>
              <a:gd name="connsiteX80" fmla="*/ 6501680 w 7518863"/>
              <a:gd name="connsiteY80" fmla="*/ 1320652 h 1864988"/>
              <a:gd name="connsiteX81" fmla="*/ 6548192 w 7518863"/>
              <a:gd name="connsiteY81" fmla="*/ 1357532 h 1864988"/>
              <a:gd name="connsiteX82" fmla="*/ 6801410 w 7518863"/>
              <a:gd name="connsiteY82" fmla="*/ 1244991 h 1864988"/>
              <a:gd name="connsiteX83" fmla="*/ 7132001 w 7518863"/>
              <a:gd name="connsiteY83" fmla="*/ 738554 h 1864988"/>
              <a:gd name="connsiteX84" fmla="*/ 7300814 w 7518863"/>
              <a:gd name="connsiteY84" fmla="*/ 689317 h 1864988"/>
              <a:gd name="connsiteX85" fmla="*/ 7139035 w 7518863"/>
              <a:gd name="connsiteY85" fmla="*/ 450166 h 1864988"/>
              <a:gd name="connsiteX86" fmla="*/ 6864715 w 7518863"/>
              <a:gd name="connsiteY86" fmla="*/ 450166 h 1864988"/>
              <a:gd name="connsiteX87" fmla="*/ 6850647 w 7518863"/>
              <a:gd name="connsiteY87" fmla="*/ 393895 h 1864988"/>
              <a:gd name="connsiteX88" fmla="*/ 7089798 w 7518863"/>
              <a:gd name="connsiteY88" fmla="*/ 140677 h 1864988"/>
              <a:gd name="connsiteX89" fmla="*/ 7518863 w 7518863"/>
              <a:gd name="connsiteY89" fmla="*/ 0 h 1864988"/>
              <a:gd name="connsiteX0" fmla="*/ 274001 w 7518863"/>
              <a:gd name="connsiteY0" fmla="*/ 175846 h 1864988"/>
              <a:gd name="connsiteX1" fmla="*/ 217730 w 7518863"/>
              <a:gd name="connsiteY1" fmla="*/ 225083 h 1864988"/>
              <a:gd name="connsiteX2" fmla="*/ 189595 w 7518863"/>
              <a:gd name="connsiteY2" fmla="*/ 239151 h 1864988"/>
              <a:gd name="connsiteX3" fmla="*/ 224764 w 7518863"/>
              <a:gd name="connsiteY3" fmla="*/ 358726 h 1864988"/>
              <a:gd name="connsiteX4" fmla="*/ 295103 w 7518863"/>
              <a:gd name="connsiteY4" fmla="*/ 407963 h 1864988"/>
              <a:gd name="connsiteX5" fmla="*/ 281035 w 7518863"/>
              <a:gd name="connsiteY5" fmla="*/ 472978 h 1864988"/>
              <a:gd name="connsiteX6" fmla="*/ 175527 w 7518863"/>
              <a:gd name="connsiteY6" fmla="*/ 499403 h 1864988"/>
              <a:gd name="connsiteX7" fmla="*/ 112223 w 7518863"/>
              <a:gd name="connsiteY7" fmla="*/ 513471 h 1864988"/>
              <a:gd name="connsiteX8" fmla="*/ 13749 w 7518863"/>
              <a:gd name="connsiteY8" fmla="*/ 555674 h 1864988"/>
              <a:gd name="connsiteX9" fmla="*/ 6715 w 7518863"/>
              <a:gd name="connsiteY9" fmla="*/ 626012 h 1864988"/>
              <a:gd name="connsiteX10" fmla="*/ 70020 w 7518863"/>
              <a:gd name="connsiteY10" fmla="*/ 682283 h 1864988"/>
              <a:gd name="connsiteX11" fmla="*/ 231798 w 7518863"/>
              <a:gd name="connsiteY11" fmla="*/ 703384 h 1864988"/>
              <a:gd name="connsiteX12" fmla="*/ 288069 w 7518863"/>
              <a:gd name="connsiteY12" fmla="*/ 717452 h 1864988"/>
              <a:gd name="connsiteX13" fmla="*/ 583490 w 7518863"/>
              <a:gd name="connsiteY13" fmla="*/ 991772 h 1864988"/>
              <a:gd name="connsiteX14" fmla="*/ 583490 w 7518863"/>
              <a:gd name="connsiteY14" fmla="*/ 1062111 h 1864988"/>
              <a:gd name="connsiteX15" fmla="*/ 589764 w 7518863"/>
              <a:gd name="connsiteY15" fmla="*/ 1134730 h 1864988"/>
              <a:gd name="connsiteX16" fmla="*/ 660863 w 7518863"/>
              <a:gd name="connsiteY16" fmla="*/ 1174652 h 1864988"/>
              <a:gd name="connsiteX17" fmla="*/ 700975 w 7518863"/>
              <a:gd name="connsiteY17" fmla="*/ 1171801 h 1864988"/>
              <a:gd name="connsiteX18" fmla="*/ 793492 w 7518863"/>
              <a:gd name="connsiteY18" fmla="*/ 1041009 h 1864988"/>
              <a:gd name="connsiteX19" fmla="*/ 853375 w 7518863"/>
              <a:gd name="connsiteY19" fmla="*/ 1077065 h 1864988"/>
              <a:gd name="connsiteX20" fmla="*/ 921115 w 7518863"/>
              <a:gd name="connsiteY20" fmla="*/ 1090246 h 1864988"/>
              <a:gd name="connsiteX21" fmla="*/ 872385 w 7518863"/>
              <a:gd name="connsiteY21" fmla="*/ 1142398 h 1864988"/>
              <a:gd name="connsiteX22" fmla="*/ 927515 w 7518863"/>
              <a:gd name="connsiteY22" fmla="*/ 1159444 h 1864988"/>
              <a:gd name="connsiteX23" fmla="*/ 928149 w 7518863"/>
              <a:gd name="connsiteY23" fmla="*/ 1202788 h 1864988"/>
              <a:gd name="connsiteX24" fmla="*/ 1084034 w 7518863"/>
              <a:gd name="connsiteY24" fmla="*/ 1151205 h 1864988"/>
              <a:gd name="connsiteX25" fmla="*/ 1001656 w 7518863"/>
              <a:gd name="connsiteY25" fmla="*/ 1081184 h 1864988"/>
              <a:gd name="connsiteX26" fmla="*/ 1220022 w 7518863"/>
              <a:gd name="connsiteY26" fmla="*/ 1002355 h 1864988"/>
              <a:gd name="connsiteX27" fmla="*/ 1191126 w 7518863"/>
              <a:gd name="connsiteY27" fmla="*/ 1077065 h 1864988"/>
              <a:gd name="connsiteX28" fmla="*/ 1137580 w 7518863"/>
              <a:gd name="connsiteY28" fmla="*/ 1167682 h 1864988"/>
              <a:gd name="connsiteX29" fmla="*/ 1376413 w 7518863"/>
              <a:gd name="connsiteY29" fmla="*/ 1336431 h 1864988"/>
              <a:gd name="connsiteX30" fmla="*/ 1392383 w 7518863"/>
              <a:gd name="connsiteY30" fmla="*/ 1392701 h 1864988"/>
              <a:gd name="connsiteX31" fmla="*/ 1590661 w 7518863"/>
              <a:gd name="connsiteY31" fmla="*/ 1575455 h 1864988"/>
              <a:gd name="connsiteX32" fmla="*/ 1776329 w 7518863"/>
              <a:gd name="connsiteY32" fmla="*/ 1612969 h 1864988"/>
              <a:gd name="connsiteX33" fmla="*/ 1887223 w 7518863"/>
              <a:gd name="connsiteY33" fmla="*/ 1501314 h 1864988"/>
              <a:gd name="connsiteX34" fmla="*/ 1796607 w 7518863"/>
              <a:gd name="connsiteY34" fmla="*/ 1398341 h 1864988"/>
              <a:gd name="connsiteX35" fmla="*/ 1751109 w 7518863"/>
              <a:gd name="connsiteY35" fmla="*/ 1280160 h 1864988"/>
              <a:gd name="connsiteX36" fmla="*/ 1730514 w 7518863"/>
              <a:gd name="connsiteY36" fmla="*/ 1168126 h 1864988"/>
              <a:gd name="connsiteX37" fmla="*/ 1837796 w 7518863"/>
              <a:gd name="connsiteY37" fmla="*/ 1052352 h 1864988"/>
              <a:gd name="connsiteX38" fmla="*/ 1957245 w 7518863"/>
              <a:gd name="connsiteY38" fmla="*/ 1015282 h 1864988"/>
              <a:gd name="connsiteX39" fmla="*/ 2025429 w 7518863"/>
              <a:gd name="connsiteY39" fmla="*/ 1033975 h 1864988"/>
              <a:gd name="connsiteX40" fmla="*/ 2039623 w 7518863"/>
              <a:gd name="connsiteY40" fmla="*/ 1089422 h 1864988"/>
              <a:gd name="connsiteX41" fmla="*/ 1903699 w 7518863"/>
              <a:gd name="connsiteY41" fmla="*/ 1163563 h 1864988"/>
              <a:gd name="connsiteX42" fmla="*/ 1920935 w 7518863"/>
              <a:gd name="connsiteY42" fmla="*/ 1261467 h 1864988"/>
              <a:gd name="connsiteX43" fmla="*/ 2027837 w 7518863"/>
              <a:gd name="connsiteY43" fmla="*/ 1349294 h 1864988"/>
              <a:gd name="connsiteX44" fmla="*/ 2035504 w 7518863"/>
              <a:gd name="connsiteY44" fmla="*/ 1505433 h 1864988"/>
              <a:gd name="connsiteX45" fmla="*/ 2081700 w 7518863"/>
              <a:gd name="connsiteY45" fmla="*/ 1582615 h 1864988"/>
              <a:gd name="connsiteX46" fmla="*/ 2095767 w 7518863"/>
              <a:gd name="connsiteY46" fmla="*/ 1702191 h 1864988"/>
              <a:gd name="connsiteX47" fmla="*/ 2264073 w 7518863"/>
              <a:gd name="connsiteY47" fmla="*/ 1668922 h 1864988"/>
              <a:gd name="connsiteX48" fmla="*/ 2503033 w 7518863"/>
              <a:gd name="connsiteY48" fmla="*/ 1769108 h 1864988"/>
              <a:gd name="connsiteX49" fmla="*/ 2588137 w 7518863"/>
              <a:gd name="connsiteY49" fmla="*/ 1863969 h 1864988"/>
              <a:gd name="connsiteX50" fmla="*/ 2801053 w 7518863"/>
              <a:gd name="connsiteY50" fmla="*/ 1706310 h 1864988"/>
              <a:gd name="connsiteX51" fmla="*/ 2918727 w 7518863"/>
              <a:gd name="connsiteY51" fmla="*/ 1751428 h 1864988"/>
              <a:gd name="connsiteX52" fmla="*/ 3098883 w 7518863"/>
              <a:gd name="connsiteY52" fmla="*/ 1658783 h 1864988"/>
              <a:gd name="connsiteX53" fmla="*/ 3098186 w 7518863"/>
              <a:gd name="connsiteY53" fmla="*/ 1699021 h 1864988"/>
              <a:gd name="connsiteX54" fmla="*/ 3129743 w 7518863"/>
              <a:gd name="connsiteY54" fmla="*/ 1765495 h 1864988"/>
              <a:gd name="connsiteX55" fmla="*/ 3192921 w 7518863"/>
              <a:gd name="connsiteY55" fmla="*/ 1727854 h 1864988"/>
              <a:gd name="connsiteX56" fmla="*/ 3311102 w 7518863"/>
              <a:gd name="connsiteY56" fmla="*/ 1723292 h 1864988"/>
              <a:gd name="connsiteX57" fmla="*/ 3326690 w 7518863"/>
              <a:gd name="connsiteY57" fmla="*/ 1638886 h 1864988"/>
              <a:gd name="connsiteX58" fmla="*/ 3291521 w 7518863"/>
              <a:gd name="connsiteY58" fmla="*/ 1540412 h 1864988"/>
              <a:gd name="connsiteX59" fmla="*/ 3505958 w 7518863"/>
              <a:gd name="connsiteY59" fmla="*/ 1472481 h 1864988"/>
              <a:gd name="connsiteX60" fmla="*/ 3692450 w 7518863"/>
              <a:gd name="connsiteY60" fmla="*/ 1343464 h 1864988"/>
              <a:gd name="connsiteX61" fmla="*/ 3691310 w 7518863"/>
              <a:gd name="connsiteY61" fmla="*/ 1241821 h 1864988"/>
              <a:gd name="connsiteX62" fmla="*/ 3790418 w 7518863"/>
              <a:gd name="connsiteY62" fmla="*/ 1166605 h 1864988"/>
              <a:gd name="connsiteX63" fmla="*/ 3963158 w 7518863"/>
              <a:gd name="connsiteY63" fmla="*/ 1031756 h 1864988"/>
              <a:gd name="connsiteX64" fmla="*/ 4058210 w 7518863"/>
              <a:gd name="connsiteY64" fmla="*/ 893298 h 1864988"/>
              <a:gd name="connsiteX65" fmla="*/ 4527070 w 7518863"/>
              <a:gd name="connsiteY65" fmla="*/ 898938 h 1864988"/>
              <a:gd name="connsiteX66" fmla="*/ 4796764 w 7518863"/>
              <a:gd name="connsiteY66" fmla="*/ 886264 h 1864988"/>
              <a:gd name="connsiteX67" fmla="*/ 4947580 w 7518863"/>
              <a:gd name="connsiteY67" fmla="*/ 883475 h 1864988"/>
              <a:gd name="connsiteX68" fmla="*/ 5108218 w 7518863"/>
              <a:gd name="connsiteY68" fmla="*/ 982329 h 1864988"/>
              <a:gd name="connsiteX69" fmla="*/ 5297688 w 7518863"/>
              <a:gd name="connsiteY69" fmla="*/ 1039994 h 1864988"/>
              <a:gd name="connsiteX70" fmla="*/ 5485575 w 7518863"/>
              <a:gd name="connsiteY70" fmla="*/ 1123388 h 1864988"/>
              <a:gd name="connsiteX71" fmla="*/ 5737715 w 7518863"/>
              <a:gd name="connsiteY71" fmla="*/ 1068955 h 1864988"/>
              <a:gd name="connsiteX72" fmla="*/ 5960834 w 7518863"/>
              <a:gd name="connsiteY72" fmla="*/ 1081183 h 1864988"/>
              <a:gd name="connsiteX73" fmla="*/ 6126161 w 7518863"/>
              <a:gd name="connsiteY73" fmla="*/ 555674 h 1864988"/>
              <a:gd name="connsiteX74" fmla="*/ 6358278 w 7518863"/>
              <a:gd name="connsiteY74" fmla="*/ 780757 h 1864988"/>
              <a:gd name="connsiteX75" fmla="*/ 6604463 w 7518863"/>
              <a:gd name="connsiteY75" fmla="*/ 956603 h 1864988"/>
              <a:gd name="connsiteX76" fmla="*/ 6759207 w 7518863"/>
              <a:gd name="connsiteY76" fmla="*/ 942535 h 1864988"/>
              <a:gd name="connsiteX77" fmla="*/ 6681137 w 7518863"/>
              <a:gd name="connsiteY77" fmla="*/ 1113058 h 1864988"/>
              <a:gd name="connsiteX78" fmla="*/ 6531717 w 7518863"/>
              <a:gd name="connsiteY78" fmla="*/ 1145819 h 1864988"/>
              <a:gd name="connsiteX79" fmla="*/ 6553958 w 7518863"/>
              <a:gd name="connsiteY79" fmla="*/ 1245940 h 1864988"/>
              <a:gd name="connsiteX80" fmla="*/ 6501680 w 7518863"/>
              <a:gd name="connsiteY80" fmla="*/ 1320652 h 1864988"/>
              <a:gd name="connsiteX81" fmla="*/ 6548192 w 7518863"/>
              <a:gd name="connsiteY81" fmla="*/ 1357532 h 1864988"/>
              <a:gd name="connsiteX82" fmla="*/ 6603386 w 7518863"/>
              <a:gd name="connsiteY82" fmla="*/ 1299486 h 1864988"/>
              <a:gd name="connsiteX83" fmla="*/ 6801410 w 7518863"/>
              <a:gd name="connsiteY83" fmla="*/ 1244991 h 1864988"/>
              <a:gd name="connsiteX84" fmla="*/ 7132001 w 7518863"/>
              <a:gd name="connsiteY84" fmla="*/ 738554 h 1864988"/>
              <a:gd name="connsiteX85" fmla="*/ 7300814 w 7518863"/>
              <a:gd name="connsiteY85" fmla="*/ 689317 h 1864988"/>
              <a:gd name="connsiteX86" fmla="*/ 7139035 w 7518863"/>
              <a:gd name="connsiteY86" fmla="*/ 450166 h 1864988"/>
              <a:gd name="connsiteX87" fmla="*/ 6864715 w 7518863"/>
              <a:gd name="connsiteY87" fmla="*/ 450166 h 1864988"/>
              <a:gd name="connsiteX88" fmla="*/ 6850647 w 7518863"/>
              <a:gd name="connsiteY88" fmla="*/ 393895 h 1864988"/>
              <a:gd name="connsiteX89" fmla="*/ 7089798 w 7518863"/>
              <a:gd name="connsiteY89" fmla="*/ 140677 h 1864988"/>
              <a:gd name="connsiteX90" fmla="*/ 7518863 w 7518863"/>
              <a:gd name="connsiteY90" fmla="*/ 0 h 1864988"/>
              <a:gd name="connsiteX0" fmla="*/ 274001 w 7518863"/>
              <a:gd name="connsiteY0" fmla="*/ 175846 h 1864988"/>
              <a:gd name="connsiteX1" fmla="*/ 217730 w 7518863"/>
              <a:gd name="connsiteY1" fmla="*/ 225083 h 1864988"/>
              <a:gd name="connsiteX2" fmla="*/ 189595 w 7518863"/>
              <a:gd name="connsiteY2" fmla="*/ 239151 h 1864988"/>
              <a:gd name="connsiteX3" fmla="*/ 224764 w 7518863"/>
              <a:gd name="connsiteY3" fmla="*/ 358726 h 1864988"/>
              <a:gd name="connsiteX4" fmla="*/ 295103 w 7518863"/>
              <a:gd name="connsiteY4" fmla="*/ 407963 h 1864988"/>
              <a:gd name="connsiteX5" fmla="*/ 281035 w 7518863"/>
              <a:gd name="connsiteY5" fmla="*/ 472978 h 1864988"/>
              <a:gd name="connsiteX6" fmla="*/ 175527 w 7518863"/>
              <a:gd name="connsiteY6" fmla="*/ 499403 h 1864988"/>
              <a:gd name="connsiteX7" fmla="*/ 112223 w 7518863"/>
              <a:gd name="connsiteY7" fmla="*/ 513471 h 1864988"/>
              <a:gd name="connsiteX8" fmla="*/ 13749 w 7518863"/>
              <a:gd name="connsiteY8" fmla="*/ 555674 h 1864988"/>
              <a:gd name="connsiteX9" fmla="*/ 6715 w 7518863"/>
              <a:gd name="connsiteY9" fmla="*/ 626012 h 1864988"/>
              <a:gd name="connsiteX10" fmla="*/ 70020 w 7518863"/>
              <a:gd name="connsiteY10" fmla="*/ 682283 h 1864988"/>
              <a:gd name="connsiteX11" fmla="*/ 231798 w 7518863"/>
              <a:gd name="connsiteY11" fmla="*/ 703384 h 1864988"/>
              <a:gd name="connsiteX12" fmla="*/ 288069 w 7518863"/>
              <a:gd name="connsiteY12" fmla="*/ 717452 h 1864988"/>
              <a:gd name="connsiteX13" fmla="*/ 583490 w 7518863"/>
              <a:gd name="connsiteY13" fmla="*/ 991772 h 1864988"/>
              <a:gd name="connsiteX14" fmla="*/ 583490 w 7518863"/>
              <a:gd name="connsiteY14" fmla="*/ 1062111 h 1864988"/>
              <a:gd name="connsiteX15" fmla="*/ 589764 w 7518863"/>
              <a:gd name="connsiteY15" fmla="*/ 1134730 h 1864988"/>
              <a:gd name="connsiteX16" fmla="*/ 660863 w 7518863"/>
              <a:gd name="connsiteY16" fmla="*/ 1174652 h 1864988"/>
              <a:gd name="connsiteX17" fmla="*/ 700975 w 7518863"/>
              <a:gd name="connsiteY17" fmla="*/ 1171801 h 1864988"/>
              <a:gd name="connsiteX18" fmla="*/ 793492 w 7518863"/>
              <a:gd name="connsiteY18" fmla="*/ 1041009 h 1864988"/>
              <a:gd name="connsiteX19" fmla="*/ 853375 w 7518863"/>
              <a:gd name="connsiteY19" fmla="*/ 1077065 h 1864988"/>
              <a:gd name="connsiteX20" fmla="*/ 921115 w 7518863"/>
              <a:gd name="connsiteY20" fmla="*/ 1090246 h 1864988"/>
              <a:gd name="connsiteX21" fmla="*/ 872385 w 7518863"/>
              <a:gd name="connsiteY21" fmla="*/ 1142398 h 1864988"/>
              <a:gd name="connsiteX22" fmla="*/ 927515 w 7518863"/>
              <a:gd name="connsiteY22" fmla="*/ 1159444 h 1864988"/>
              <a:gd name="connsiteX23" fmla="*/ 928149 w 7518863"/>
              <a:gd name="connsiteY23" fmla="*/ 1202788 h 1864988"/>
              <a:gd name="connsiteX24" fmla="*/ 1084034 w 7518863"/>
              <a:gd name="connsiteY24" fmla="*/ 1151205 h 1864988"/>
              <a:gd name="connsiteX25" fmla="*/ 1001656 w 7518863"/>
              <a:gd name="connsiteY25" fmla="*/ 1081184 h 1864988"/>
              <a:gd name="connsiteX26" fmla="*/ 1220022 w 7518863"/>
              <a:gd name="connsiteY26" fmla="*/ 1002355 h 1864988"/>
              <a:gd name="connsiteX27" fmla="*/ 1191126 w 7518863"/>
              <a:gd name="connsiteY27" fmla="*/ 1077065 h 1864988"/>
              <a:gd name="connsiteX28" fmla="*/ 1137580 w 7518863"/>
              <a:gd name="connsiteY28" fmla="*/ 1167682 h 1864988"/>
              <a:gd name="connsiteX29" fmla="*/ 1376413 w 7518863"/>
              <a:gd name="connsiteY29" fmla="*/ 1336431 h 1864988"/>
              <a:gd name="connsiteX30" fmla="*/ 1392383 w 7518863"/>
              <a:gd name="connsiteY30" fmla="*/ 1392701 h 1864988"/>
              <a:gd name="connsiteX31" fmla="*/ 1590661 w 7518863"/>
              <a:gd name="connsiteY31" fmla="*/ 1575455 h 1864988"/>
              <a:gd name="connsiteX32" fmla="*/ 1776329 w 7518863"/>
              <a:gd name="connsiteY32" fmla="*/ 1612969 h 1864988"/>
              <a:gd name="connsiteX33" fmla="*/ 1887223 w 7518863"/>
              <a:gd name="connsiteY33" fmla="*/ 1501314 h 1864988"/>
              <a:gd name="connsiteX34" fmla="*/ 1796607 w 7518863"/>
              <a:gd name="connsiteY34" fmla="*/ 1398341 h 1864988"/>
              <a:gd name="connsiteX35" fmla="*/ 1751109 w 7518863"/>
              <a:gd name="connsiteY35" fmla="*/ 1280160 h 1864988"/>
              <a:gd name="connsiteX36" fmla="*/ 1730514 w 7518863"/>
              <a:gd name="connsiteY36" fmla="*/ 1168126 h 1864988"/>
              <a:gd name="connsiteX37" fmla="*/ 1837796 w 7518863"/>
              <a:gd name="connsiteY37" fmla="*/ 1052352 h 1864988"/>
              <a:gd name="connsiteX38" fmla="*/ 1957245 w 7518863"/>
              <a:gd name="connsiteY38" fmla="*/ 1015282 h 1864988"/>
              <a:gd name="connsiteX39" fmla="*/ 2025429 w 7518863"/>
              <a:gd name="connsiteY39" fmla="*/ 1033975 h 1864988"/>
              <a:gd name="connsiteX40" fmla="*/ 2039623 w 7518863"/>
              <a:gd name="connsiteY40" fmla="*/ 1089422 h 1864988"/>
              <a:gd name="connsiteX41" fmla="*/ 1903699 w 7518863"/>
              <a:gd name="connsiteY41" fmla="*/ 1163563 h 1864988"/>
              <a:gd name="connsiteX42" fmla="*/ 1920935 w 7518863"/>
              <a:gd name="connsiteY42" fmla="*/ 1261467 h 1864988"/>
              <a:gd name="connsiteX43" fmla="*/ 2027837 w 7518863"/>
              <a:gd name="connsiteY43" fmla="*/ 1349294 h 1864988"/>
              <a:gd name="connsiteX44" fmla="*/ 2035504 w 7518863"/>
              <a:gd name="connsiteY44" fmla="*/ 1505433 h 1864988"/>
              <a:gd name="connsiteX45" fmla="*/ 2081700 w 7518863"/>
              <a:gd name="connsiteY45" fmla="*/ 1582615 h 1864988"/>
              <a:gd name="connsiteX46" fmla="*/ 2095767 w 7518863"/>
              <a:gd name="connsiteY46" fmla="*/ 1702191 h 1864988"/>
              <a:gd name="connsiteX47" fmla="*/ 2264073 w 7518863"/>
              <a:gd name="connsiteY47" fmla="*/ 1668922 h 1864988"/>
              <a:gd name="connsiteX48" fmla="*/ 2503033 w 7518863"/>
              <a:gd name="connsiteY48" fmla="*/ 1769108 h 1864988"/>
              <a:gd name="connsiteX49" fmla="*/ 2588137 w 7518863"/>
              <a:gd name="connsiteY49" fmla="*/ 1863969 h 1864988"/>
              <a:gd name="connsiteX50" fmla="*/ 2801053 w 7518863"/>
              <a:gd name="connsiteY50" fmla="*/ 1706310 h 1864988"/>
              <a:gd name="connsiteX51" fmla="*/ 2918727 w 7518863"/>
              <a:gd name="connsiteY51" fmla="*/ 1751428 h 1864988"/>
              <a:gd name="connsiteX52" fmla="*/ 3098883 w 7518863"/>
              <a:gd name="connsiteY52" fmla="*/ 1658783 h 1864988"/>
              <a:gd name="connsiteX53" fmla="*/ 3098186 w 7518863"/>
              <a:gd name="connsiteY53" fmla="*/ 1699021 h 1864988"/>
              <a:gd name="connsiteX54" fmla="*/ 3129743 w 7518863"/>
              <a:gd name="connsiteY54" fmla="*/ 1765495 h 1864988"/>
              <a:gd name="connsiteX55" fmla="*/ 3192921 w 7518863"/>
              <a:gd name="connsiteY55" fmla="*/ 1727854 h 1864988"/>
              <a:gd name="connsiteX56" fmla="*/ 3311102 w 7518863"/>
              <a:gd name="connsiteY56" fmla="*/ 1723292 h 1864988"/>
              <a:gd name="connsiteX57" fmla="*/ 3326690 w 7518863"/>
              <a:gd name="connsiteY57" fmla="*/ 1638886 h 1864988"/>
              <a:gd name="connsiteX58" fmla="*/ 3291521 w 7518863"/>
              <a:gd name="connsiteY58" fmla="*/ 1540412 h 1864988"/>
              <a:gd name="connsiteX59" fmla="*/ 3505958 w 7518863"/>
              <a:gd name="connsiteY59" fmla="*/ 1472481 h 1864988"/>
              <a:gd name="connsiteX60" fmla="*/ 3692450 w 7518863"/>
              <a:gd name="connsiteY60" fmla="*/ 1343464 h 1864988"/>
              <a:gd name="connsiteX61" fmla="*/ 3691310 w 7518863"/>
              <a:gd name="connsiteY61" fmla="*/ 1241821 h 1864988"/>
              <a:gd name="connsiteX62" fmla="*/ 3790418 w 7518863"/>
              <a:gd name="connsiteY62" fmla="*/ 1166605 h 1864988"/>
              <a:gd name="connsiteX63" fmla="*/ 3963158 w 7518863"/>
              <a:gd name="connsiteY63" fmla="*/ 1031756 h 1864988"/>
              <a:gd name="connsiteX64" fmla="*/ 4058210 w 7518863"/>
              <a:gd name="connsiteY64" fmla="*/ 893298 h 1864988"/>
              <a:gd name="connsiteX65" fmla="*/ 4527070 w 7518863"/>
              <a:gd name="connsiteY65" fmla="*/ 898938 h 1864988"/>
              <a:gd name="connsiteX66" fmla="*/ 4796764 w 7518863"/>
              <a:gd name="connsiteY66" fmla="*/ 886264 h 1864988"/>
              <a:gd name="connsiteX67" fmla="*/ 4947580 w 7518863"/>
              <a:gd name="connsiteY67" fmla="*/ 883475 h 1864988"/>
              <a:gd name="connsiteX68" fmla="*/ 5108218 w 7518863"/>
              <a:gd name="connsiteY68" fmla="*/ 982329 h 1864988"/>
              <a:gd name="connsiteX69" fmla="*/ 5297688 w 7518863"/>
              <a:gd name="connsiteY69" fmla="*/ 1039994 h 1864988"/>
              <a:gd name="connsiteX70" fmla="*/ 5485575 w 7518863"/>
              <a:gd name="connsiteY70" fmla="*/ 1123388 h 1864988"/>
              <a:gd name="connsiteX71" fmla="*/ 5737715 w 7518863"/>
              <a:gd name="connsiteY71" fmla="*/ 1068955 h 1864988"/>
              <a:gd name="connsiteX72" fmla="*/ 5960834 w 7518863"/>
              <a:gd name="connsiteY72" fmla="*/ 1081183 h 1864988"/>
              <a:gd name="connsiteX73" fmla="*/ 6126161 w 7518863"/>
              <a:gd name="connsiteY73" fmla="*/ 555674 h 1864988"/>
              <a:gd name="connsiteX74" fmla="*/ 6358278 w 7518863"/>
              <a:gd name="connsiteY74" fmla="*/ 780757 h 1864988"/>
              <a:gd name="connsiteX75" fmla="*/ 6604463 w 7518863"/>
              <a:gd name="connsiteY75" fmla="*/ 956603 h 1864988"/>
              <a:gd name="connsiteX76" fmla="*/ 6759207 w 7518863"/>
              <a:gd name="connsiteY76" fmla="*/ 942535 h 1864988"/>
              <a:gd name="connsiteX77" fmla="*/ 6681137 w 7518863"/>
              <a:gd name="connsiteY77" fmla="*/ 1113058 h 1864988"/>
              <a:gd name="connsiteX78" fmla="*/ 6531717 w 7518863"/>
              <a:gd name="connsiteY78" fmla="*/ 1145819 h 1864988"/>
              <a:gd name="connsiteX79" fmla="*/ 6553958 w 7518863"/>
              <a:gd name="connsiteY79" fmla="*/ 1245940 h 1864988"/>
              <a:gd name="connsiteX80" fmla="*/ 6501680 w 7518863"/>
              <a:gd name="connsiteY80" fmla="*/ 1320652 h 1864988"/>
              <a:gd name="connsiteX81" fmla="*/ 6548192 w 7518863"/>
              <a:gd name="connsiteY81" fmla="*/ 1357532 h 1864988"/>
              <a:gd name="connsiteX82" fmla="*/ 6603386 w 7518863"/>
              <a:gd name="connsiteY82" fmla="*/ 1299486 h 1864988"/>
              <a:gd name="connsiteX83" fmla="*/ 6689883 w 7518863"/>
              <a:gd name="connsiteY83" fmla="*/ 1320081 h 1864988"/>
              <a:gd name="connsiteX84" fmla="*/ 6801410 w 7518863"/>
              <a:gd name="connsiteY84" fmla="*/ 1244991 h 1864988"/>
              <a:gd name="connsiteX85" fmla="*/ 7132001 w 7518863"/>
              <a:gd name="connsiteY85" fmla="*/ 738554 h 1864988"/>
              <a:gd name="connsiteX86" fmla="*/ 7300814 w 7518863"/>
              <a:gd name="connsiteY86" fmla="*/ 689317 h 1864988"/>
              <a:gd name="connsiteX87" fmla="*/ 7139035 w 7518863"/>
              <a:gd name="connsiteY87" fmla="*/ 450166 h 1864988"/>
              <a:gd name="connsiteX88" fmla="*/ 6864715 w 7518863"/>
              <a:gd name="connsiteY88" fmla="*/ 450166 h 1864988"/>
              <a:gd name="connsiteX89" fmla="*/ 6850647 w 7518863"/>
              <a:gd name="connsiteY89" fmla="*/ 393895 h 1864988"/>
              <a:gd name="connsiteX90" fmla="*/ 7089798 w 7518863"/>
              <a:gd name="connsiteY90" fmla="*/ 140677 h 1864988"/>
              <a:gd name="connsiteX91" fmla="*/ 7518863 w 7518863"/>
              <a:gd name="connsiteY91" fmla="*/ 0 h 1864988"/>
              <a:gd name="connsiteX0" fmla="*/ 274001 w 7518863"/>
              <a:gd name="connsiteY0" fmla="*/ 175846 h 1864988"/>
              <a:gd name="connsiteX1" fmla="*/ 217730 w 7518863"/>
              <a:gd name="connsiteY1" fmla="*/ 225083 h 1864988"/>
              <a:gd name="connsiteX2" fmla="*/ 189595 w 7518863"/>
              <a:gd name="connsiteY2" fmla="*/ 239151 h 1864988"/>
              <a:gd name="connsiteX3" fmla="*/ 224764 w 7518863"/>
              <a:gd name="connsiteY3" fmla="*/ 358726 h 1864988"/>
              <a:gd name="connsiteX4" fmla="*/ 295103 w 7518863"/>
              <a:gd name="connsiteY4" fmla="*/ 407963 h 1864988"/>
              <a:gd name="connsiteX5" fmla="*/ 281035 w 7518863"/>
              <a:gd name="connsiteY5" fmla="*/ 472978 h 1864988"/>
              <a:gd name="connsiteX6" fmla="*/ 175527 w 7518863"/>
              <a:gd name="connsiteY6" fmla="*/ 499403 h 1864988"/>
              <a:gd name="connsiteX7" fmla="*/ 112223 w 7518863"/>
              <a:gd name="connsiteY7" fmla="*/ 513471 h 1864988"/>
              <a:gd name="connsiteX8" fmla="*/ 13749 w 7518863"/>
              <a:gd name="connsiteY8" fmla="*/ 555674 h 1864988"/>
              <a:gd name="connsiteX9" fmla="*/ 6715 w 7518863"/>
              <a:gd name="connsiteY9" fmla="*/ 626012 h 1864988"/>
              <a:gd name="connsiteX10" fmla="*/ 70020 w 7518863"/>
              <a:gd name="connsiteY10" fmla="*/ 682283 h 1864988"/>
              <a:gd name="connsiteX11" fmla="*/ 231798 w 7518863"/>
              <a:gd name="connsiteY11" fmla="*/ 703384 h 1864988"/>
              <a:gd name="connsiteX12" fmla="*/ 288069 w 7518863"/>
              <a:gd name="connsiteY12" fmla="*/ 717452 h 1864988"/>
              <a:gd name="connsiteX13" fmla="*/ 583490 w 7518863"/>
              <a:gd name="connsiteY13" fmla="*/ 991772 h 1864988"/>
              <a:gd name="connsiteX14" fmla="*/ 583490 w 7518863"/>
              <a:gd name="connsiteY14" fmla="*/ 1062111 h 1864988"/>
              <a:gd name="connsiteX15" fmla="*/ 589764 w 7518863"/>
              <a:gd name="connsiteY15" fmla="*/ 1134730 h 1864988"/>
              <a:gd name="connsiteX16" fmla="*/ 660863 w 7518863"/>
              <a:gd name="connsiteY16" fmla="*/ 1174652 h 1864988"/>
              <a:gd name="connsiteX17" fmla="*/ 700975 w 7518863"/>
              <a:gd name="connsiteY17" fmla="*/ 1171801 h 1864988"/>
              <a:gd name="connsiteX18" fmla="*/ 793492 w 7518863"/>
              <a:gd name="connsiteY18" fmla="*/ 1041009 h 1864988"/>
              <a:gd name="connsiteX19" fmla="*/ 853375 w 7518863"/>
              <a:gd name="connsiteY19" fmla="*/ 1077065 h 1864988"/>
              <a:gd name="connsiteX20" fmla="*/ 921115 w 7518863"/>
              <a:gd name="connsiteY20" fmla="*/ 1090246 h 1864988"/>
              <a:gd name="connsiteX21" fmla="*/ 872385 w 7518863"/>
              <a:gd name="connsiteY21" fmla="*/ 1142398 h 1864988"/>
              <a:gd name="connsiteX22" fmla="*/ 927515 w 7518863"/>
              <a:gd name="connsiteY22" fmla="*/ 1159444 h 1864988"/>
              <a:gd name="connsiteX23" fmla="*/ 928149 w 7518863"/>
              <a:gd name="connsiteY23" fmla="*/ 1202788 h 1864988"/>
              <a:gd name="connsiteX24" fmla="*/ 1084034 w 7518863"/>
              <a:gd name="connsiteY24" fmla="*/ 1151205 h 1864988"/>
              <a:gd name="connsiteX25" fmla="*/ 1001656 w 7518863"/>
              <a:gd name="connsiteY25" fmla="*/ 1081184 h 1864988"/>
              <a:gd name="connsiteX26" fmla="*/ 1220022 w 7518863"/>
              <a:gd name="connsiteY26" fmla="*/ 1002355 h 1864988"/>
              <a:gd name="connsiteX27" fmla="*/ 1191126 w 7518863"/>
              <a:gd name="connsiteY27" fmla="*/ 1077065 h 1864988"/>
              <a:gd name="connsiteX28" fmla="*/ 1137580 w 7518863"/>
              <a:gd name="connsiteY28" fmla="*/ 1167682 h 1864988"/>
              <a:gd name="connsiteX29" fmla="*/ 1376413 w 7518863"/>
              <a:gd name="connsiteY29" fmla="*/ 1336431 h 1864988"/>
              <a:gd name="connsiteX30" fmla="*/ 1392383 w 7518863"/>
              <a:gd name="connsiteY30" fmla="*/ 1392701 h 1864988"/>
              <a:gd name="connsiteX31" fmla="*/ 1590661 w 7518863"/>
              <a:gd name="connsiteY31" fmla="*/ 1575455 h 1864988"/>
              <a:gd name="connsiteX32" fmla="*/ 1776329 w 7518863"/>
              <a:gd name="connsiteY32" fmla="*/ 1612969 h 1864988"/>
              <a:gd name="connsiteX33" fmla="*/ 1887223 w 7518863"/>
              <a:gd name="connsiteY33" fmla="*/ 1501314 h 1864988"/>
              <a:gd name="connsiteX34" fmla="*/ 1796607 w 7518863"/>
              <a:gd name="connsiteY34" fmla="*/ 1398341 h 1864988"/>
              <a:gd name="connsiteX35" fmla="*/ 1751109 w 7518863"/>
              <a:gd name="connsiteY35" fmla="*/ 1280160 h 1864988"/>
              <a:gd name="connsiteX36" fmla="*/ 1730514 w 7518863"/>
              <a:gd name="connsiteY36" fmla="*/ 1168126 h 1864988"/>
              <a:gd name="connsiteX37" fmla="*/ 1837796 w 7518863"/>
              <a:gd name="connsiteY37" fmla="*/ 1052352 h 1864988"/>
              <a:gd name="connsiteX38" fmla="*/ 1957245 w 7518863"/>
              <a:gd name="connsiteY38" fmla="*/ 1015282 h 1864988"/>
              <a:gd name="connsiteX39" fmla="*/ 2025429 w 7518863"/>
              <a:gd name="connsiteY39" fmla="*/ 1033975 h 1864988"/>
              <a:gd name="connsiteX40" fmla="*/ 2039623 w 7518863"/>
              <a:gd name="connsiteY40" fmla="*/ 1089422 h 1864988"/>
              <a:gd name="connsiteX41" fmla="*/ 1903699 w 7518863"/>
              <a:gd name="connsiteY41" fmla="*/ 1163563 h 1864988"/>
              <a:gd name="connsiteX42" fmla="*/ 1920935 w 7518863"/>
              <a:gd name="connsiteY42" fmla="*/ 1261467 h 1864988"/>
              <a:gd name="connsiteX43" fmla="*/ 2027837 w 7518863"/>
              <a:gd name="connsiteY43" fmla="*/ 1349294 h 1864988"/>
              <a:gd name="connsiteX44" fmla="*/ 2035504 w 7518863"/>
              <a:gd name="connsiteY44" fmla="*/ 1505433 h 1864988"/>
              <a:gd name="connsiteX45" fmla="*/ 2081700 w 7518863"/>
              <a:gd name="connsiteY45" fmla="*/ 1582615 h 1864988"/>
              <a:gd name="connsiteX46" fmla="*/ 2095767 w 7518863"/>
              <a:gd name="connsiteY46" fmla="*/ 1702191 h 1864988"/>
              <a:gd name="connsiteX47" fmla="*/ 2264073 w 7518863"/>
              <a:gd name="connsiteY47" fmla="*/ 1668922 h 1864988"/>
              <a:gd name="connsiteX48" fmla="*/ 2503033 w 7518863"/>
              <a:gd name="connsiteY48" fmla="*/ 1769108 h 1864988"/>
              <a:gd name="connsiteX49" fmla="*/ 2588137 w 7518863"/>
              <a:gd name="connsiteY49" fmla="*/ 1863969 h 1864988"/>
              <a:gd name="connsiteX50" fmla="*/ 2801053 w 7518863"/>
              <a:gd name="connsiteY50" fmla="*/ 1706310 h 1864988"/>
              <a:gd name="connsiteX51" fmla="*/ 2918727 w 7518863"/>
              <a:gd name="connsiteY51" fmla="*/ 1751428 h 1864988"/>
              <a:gd name="connsiteX52" fmla="*/ 3098883 w 7518863"/>
              <a:gd name="connsiteY52" fmla="*/ 1658783 h 1864988"/>
              <a:gd name="connsiteX53" fmla="*/ 3098186 w 7518863"/>
              <a:gd name="connsiteY53" fmla="*/ 1699021 h 1864988"/>
              <a:gd name="connsiteX54" fmla="*/ 3129743 w 7518863"/>
              <a:gd name="connsiteY54" fmla="*/ 1765495 h 1864988"/>
              <a:gd name="connsiteX55" fmla="*/ 3192921 w 7518863"/>
              <a:gd name="connsiteY55" fmla="*/ 1727854 h 1864988"/>
              <a:gd name="connsiteX56" fmla="*/ 3311102 w 7518863"/>
              <a:gd name="connsiteY56" fmla="*/ 1723292 h 1864988"/>
              <a:gd name="connsiteX57" fmla="*/ 3326690 w 7518863"/>
              <a:gd name="connsiteY57" fmla="*/ 1638886 h 1864988"/>
              <a:gd name="connsiteX58" fmla="*/ 3291521 w 7518863"/>
              <a:gd name="connsiteY58" fmla="*/ 1540412 h 1864988"/>
              <a:gd name="connsiteX59" fmla="*/ 3505958 w 7518863"/>
              <a:gd name="connsiteY59" fmla="*/ 1472481 h 1864988"/>
              <a:gd name="connsiteX60" fmla="*/ 3692450 w 7518863"/>
              <a:gd name="connsiteY60" fmla="*/ 1343464 h 1864988"/>
              <a:gd name="connsiteX61" fmla="*/ 3691310 w 7518863"/>
              <a:gd name="connsiteY61" fmla="*/ 1241821 h 1864988"/>
              <a:gd name="connsiteX62" fmla="*/ 3790418 w 7518863"/>
              <a:gd name="connsiteY62" fmla="*/ 1166605 h 1864988"/>
              <a:gd name="connsiteX63" fmla="*/ 3963158 w 7518863"/>
              <a:gd name="connsiteY63" fmla="*/ 1031756 h 1864988"/>
              <a:gd name="connsiteX64" fmla="*/ 4058210 w 7518863"/>
              <a:gd name="connsiteY64" fmla="*/ 893298 h 1864988"/>
              <a:gd name="connsiteX65" fmla="*/ 4527070 w 7518863"/>
              <a:gd name="connsiteY65" fmla="*/ 898938 h 1864988"/>
              <a:gd name="connsiteX66" fmla="*/ 4796764 w 7518863"/>
              <a:gd name="connsiteY66" fmla="*/ 886264 h 1864988"/>
              <a:gd name="connsiteX67" fmla="*/ 4947580 w 7518863"/>
              <a:gd name="connsiteY67" fmla="*/ 883475 h 1864988"/>
              <a:gd name="connsiteX68" fmla="*/ 5108218 w 7518863"/>
              <a:gd name="connsiteY68" fmla="*/ 982329 h 1864988"/>
              <a:gd name="connsiteX69" fmla="*/ 5297688 w 7518863"/>
              <a:gd name="connsiteY69" fmla="*/ 1039994 h 1864988"/>
              <a:gd name="connsiteX70" fmla="*/ 5485575 w 7518863"/>
              <a:gd name="connsiteY70" fmla="*/ 1123388 h 1864988"/>
              <a:gd name="connsiteX71" fmla="*/ 5737715 w 7518863"/>
              <a:gd name="connsiteY71" fmla="*/ 1068955 h 1864988"/>
              <a:gd name="connsiteX72" fmla="*/ 5960834 w 7518863"/>
              <a:gd name="connsiteY72" fmla="*/ 1081183 h 1864988"/>
              <a:gd name="connsiteX73" fmla="*/ 6126161 w 7518863"/>
              <a:gd name="connsiteY73" fmla="*/ 555674 h 1864988"/>
              <a:gd name="connsiteX74" fmla="*/ 6358278 w 7518863"/>
              <a:gd name="connsiteY74" fmla="*/ 780757 h 1864988"/>
              <a:gd name="connsiteX75" fmla="*/ 6604463 w 7518863"/>
              <a:gd name="connsiteY75" fmla="*/ 956603 h 1864988"/>
              <a:gd name="connsiteX76" fmla="*/ 6759207 w 7518863"/>
              <a:gd name="connsiteY76" fmla="*/ 942535 h 1864988"/>
              <a:gd name="connsiteX77" fmla="*/ 6681137 w 7518863"/>
              <a:gd name="connsiteY77" fmla="*/ 1113058 h 1864988"/>
              <a:gd name="connsiteX78" fmla="*/ 6531717 w 7518863"/>
              <a:gd name="connsiteY78" fmla="*/ 1145819 h 1864988"/>
              <a:gd name="connsiteX79" fmla="*/ 6553958 w 7518863"/>
              <a:gd name="connsiteY79" fmla="*/ 1245940 h 1864988"/>
              <a:gd name="connsiteX80" fmla="*/ 6501680 w 7518863"/>
              <a:gd name="connsiteY80" fmla="*/ 1320652 h 1864988"/>
              <a:gd name="connsiteX81" fmla="*/ 6548192 w 7518863"/>
              <a:gd name="connsiteY81" fmla="*/ 1357532 h 1864988"/>
              <a:gd name="connsiteX82" fmla="*/ 6603386 w 7518863"/>
              <a:gd name="connsiteY82" fmla="*/ 1299486 h 1864988"/>
              <a:gd name="connsiteX83" fmla="*/ 6689883 w 7518863"/>
              <a:gd name="connsiteY83" fmla="*/ 1320081 h 1864988"/>
              <a:gd name="connsiteX84" fmla="*/ 6801410 w 7518863"/>
              <a:gd name="connsiteY84" fmla="*/ 1244991 h 1864988"/>
              <a:gd name="connsiteX85" fmla="*/ 6953494 w 7518863"/>
              <a:gd name="connsiteY85" fmla="*/ 1105897 h 1864988"/>
              <a:gd name="connsiteX86" fmla="*/ 7132001 w 7518863"/>
              <a:gd name="connsiteY86" fmla="*/ 738554 h 1864988"/>
              <a:gd name="connsiteX87" fmla="*/ 7300814 w 7518863"/>
              <a:gd name="connsiteY87" fmla="*/ 689317 h 1864988"/>
              <a:gd name="connsiteX88" fmla="*/ 7139035 w 7518863"/>
              <a:gd name="connsiteY88" fmla="*/ 450166 h 1864988"/>
              <a:gd name="connsiteX89" fmla="*/ 6864715 w 7518863"/>
              <a:gd name="connsiteY89" fmla="*/ 450166 h 1864988"/>
              <a:gd name="connsiteX90" fmla="*/ 6850647 w 7518863"/>
              <a:gd name="connsiteY90" fmla="*/ 393895 h 1864988"/>
              <a:gd name="connsiteX91" fmla="*/ 7089798 w 7518863"/>
              <a:gd name="connsiteY91" fmla="*/ 140677 h 1864988"/>
              <a:gd name="connsiteX92" fmla="*/ 7518863 w 7518863"/>
              <a:gd name="connsiteY92" fmla="*/ 0 h 1864988"/>
              <a:gd name="connsiteX0" fmla="*/ 274001 w 7518863"/>
              <a:gd name="connsiteY0" fmla="*/ 175846 h 1864988"/>
              <a:gd name="connsiteX1" fmla="*/ 217730 w 7518863"/>
              <a:gd name="connsiteY1" fmla="*/ 225083 h 1864988"/>
              <a:gd name="connsiteX2" fmla="*/ 189595 w 7518863"/>
              <a:gd name="connsiteY2" fmla="*/ 239151 h 1864988"/>
              <a:gd name="connsiteX3" fmla="*/ 224764 w 7518863"/>
              <a:gd name="connsiteY3" fmla="*/ 358726 h 1864988"/>
              <a:gd name="connsiteX4" fmla="*/ 295103 w 7518863"/>
              <a:gd name="connsiteY4" fmla="*/ 407963 h 1864988"/>
              <a:gd name="connsiteX5" fmla="*/ 281035 w 7518863"/>
              <a:gd name="connsiteY5" fmla="*/ 472978 h 1864988"/>
              <a:gd name="connsiteX6" fmla="*/ 175527 w 7518863"/>
              <a:gd name="connsiteY6" fmla="*/ 499403 h 1864988"/>
              <a:gd name="connsiteX7" fmla="*/ 112223 w 7518863"/>
              <a:gd name="connsiteY7" fmla="*/ 513471 h 1864988"/>
              <a:gd name="connsiteX8" fmla="*/ 13749 w 7518863"/>
              <a:gd name="connsiteY8" fmla="*/ 555674 h 1864988"/>
              <a:gd name="connsiteX9" fmla="*/ 6715 w 7518863"/>
              <a:gd name="connsiteY9" fmla="*/ 626012 h 1864988"/>
              <a:gd name="connsiteX10" fmla="*/ 70020 w 7518863"/>
              <a:gd name="connsiteY10" fmla="*/ 682283 h 1864988"/>
              <a:gd name="connsiteX11" fmla="*/ 231798 w 7518863"/>
              <a:gd name="connsiteY11" fmla="*/ 703384 h 1864988"/>
              <a:gd name="connsiteX12" fmla="*/ 288069 w 7518863"/>
              <a:gd name="connsiteY12" fmla="*/ 717452 h 1864988"/>
              <a:gd name="connsiteX13" fmla="*/ 583490 w 7518863"/>
              <a:gd name="connsiteY13" fmla="*/ 991772 h 1864988"/>
              <a:gd name="connsiteX14" fmla="*/ 583490 w 7518863"/>
              <a:gd name="connsiteY14" fmla="*/ 1062111 h 1864988"/>
              <a:gd name="connsiteX15" fmla="*/ 589764 w 7518863"/>
              <a:gd name="connsiteY15" fmla="*/ 1134730 h 1864988"/>
              <a:gd name="connsiteX16" fmla="*/ 660863 w 7518863"/>
              <a:gd name="connsiteY16" fmla="*/ 1174652 h 1864988"/>
              <a:gd name="connsiteX17" fmla="*/ 700975 w 7518863"/>
              <a:gd name="connsiteY17" fmla="*/ 1171801 h 1864988"/>
              <a:gd name="connsiteX18" fmla="*/ 793492 w 7518863"/>
              <a:gd name="connsiteY18" fmla="*/ 1041009 h 1864988"/>
              <a:gd name="connsiteX19" fmla="*/ 853375 w 7518863"/>
              <a:gd name="connsiteY19" fmla="*/ 1077065 h 1864988"/>
              <a:gd name="connsiteX20" fmla="*/ 921115 w 7518863"/>
              <a:gd name="connsiteY20" fmla="*/ 1090246 h 1864988"/>
              <a:gd name="connsiteX21" fmla="*/ 872385 w 7518863"/>
              <a:gd name="connsiteY21" fmla="*/ 1142398 h 1864988"/>
              <a:gd name="connsiteX22" fmla="*/ 927515 w 7518863"/>
              <a:gd name="connsiteY22" fmla="*/ 1159444 h 1864988"/>
              <a:gd name="connsiteX23" fmla="*/ 928149 w 7518863"/>
              <a:gd name="connsiteY23" fmla="*/ 1202788 h 1864988"/>
              <a:gd name="connsiteX24" fmla="*/ 1084034 w 7518863"/>
              <a:gd name="connsiteY24" fmla="*/ 1151205 h 1864988"/>
              <a:gd name="connsiteX25" fmla="*/ 1001656 w 7518863"/>
              <a:gd name="connsiteY25" fmla="*/ 1081184 h 1864988"/>
              <a:gd name="connsiteX26" fmla="*/ 1220022 w 7518863"/>
              <a:gd name="connsiteY26" fmla="*/ 1002355 h 1864988"/>
              <a:gd name="connsiteX27" fmla="*/ 1191126 w 7518863"/>
              <a:gd name="connsiteY27" fmla="*/ 1077065 h 1864988"/>
              <a:gd name="connsiteX28" fmla="*/ 1137580 w 7518863"/>
              <a:gd name="connsiteY28" fmla="*/ 1167682 h 1864988"/>
              <a:gd name="connsiteX29" fmla="*/ 1376413 w 7518863"/>
              <a:gd name="connsiteY29" fmla="*/ 1336431 h 1864988"/>
              <a:gd name="connsiteX30" fmla="*/ 1392383 w 7518863"/>
              <a:gd name="connsiteY30" fmla="*/ 1392701 h 1864988"/>
              <a:gd name="connsiteX31" fmla="*/ 1590661 w 7518863"/>
              <a:gd name="connsiteY31" fmla="*/ 1575455 h 1864988"/>
              <a:gd name="connsiteX32" fmla="*/ 1776329 w 7518863"/>
              <a:gd name="connsiteY32" fmla="*/ 1612969 h 1864988"/>
              <a:gd name="connsiteX33" fmla="*/ 1887223 w 7518863"/>
              <a:gd name="connsiteY33" fmla="*/ 1501314 h 1864988"/>
              <a:gd name="connsiteX34" fmla="*/ 1796607 w 7518863"/>
              <a:gd name="connsiteY34" fmla="*/ 1398341 h 1864988"/>
              <a:gd name="connsiteX35" fmla="*/ 1751109 w 7518863"/>
              <a:gd name="connsiteY35" fmla="*/ 1280160 h 1864988"/>
              <a:gd name="connsiteX36" fmla="*/ 1730514 w 7518863"/>
              <a:gd name="connsiteY36" fmla="*/ 1168126 h 1864988"/>
              <a:gd name="connsiteX37" fmla="*/ 1837796 w 7518863"/>
              <a:gd name="connsiteY37" fmla="*/ 1052352 h 1864988"/>
              <a:gd name="connsiteX38" fmla="*/ 1957245 w 7518863"/>
              <a:gd name="connsiteY38" fmla="*/ 1015282 h 1864988"/>
              <a:gd name="connsiteX39" fmla="*/ 2025429 w 7518863"/>
              <a:gd name="connsiteY39" fmla="*/ 1033975 h 1864988"/>
              <a:gd name="connsiteX40" fmla="*/ 2039623 w 7518863"/>
              <a:gd name="connsiteY40" fmla="*/ 1089422 h 1864988"/>
              <a:gd name="connsiteX41" fmla="*/ 1903699 w 7518863"/>
              <a:gd name="connsiteY41" fmla="*/ 1163563 h 1864988"/>
              <a:gd name="connsiteX42" fmla="*/ 1920935 w 7518863"/>
              <a:gd name="connsiteY42" fmla="*/ 1261467 h 1864988"/>
              <a:gd name="connsiteX43" fmla="*/ 2027837 w 7518863"/>
              <a:gd name="connsiteY43" fmla="*/ 1349294 h 1864988"/>
              <a:gd name="connsiteX44" fmla="*/ 2035504 w 7518863"/>
              <a:gd name="connsiteY44" fmla="*/ 1505433 h 1864988"/>
              <a:gd name="connsiteX45" fmla="*/ 2081700 w 7518863"/>
              <a:gd name="connsiteY45" fmla="*/ 1582615 h 1864988"/>
              <a:gd name="connsiteX46" fmla="*/ 2095767 w 7518863"/>
              <a:gd name="connsiteY46" fmla="*/ 1702191 h 1864988"/>
              <a:gd name="connsiteX47" fmla="*/ 2264073 w 7518863"/>
              <a:gd name="connsiteY47" fmla="*/ 1668922 h 1864988"/>
              <a:gd name="connsiteX48" fmla="*/ 2503033 w 7518863"/>
              <a:gd name="connsiteY48" fmla="*/ 1769108 h 1864988"/>
              <a:gd name="connsiteX49" fmla="*/ 2588137 w 7518863"/>
              <a:gd name="connsiteY49" fmla="*/ 1863969 h 1864988"/>
              <a:gd name="connsiteX50" fmla="*/ 2801053 w 7518863"/>
              <a:gd name="connsiteY50" fmla="*/ 1706310 h 1864988"/>
              <a:gd name="connsiteX51" fmla="*/ 2918727 w 7518863"/>
              <a:gd name="connsiteY51" fmla="*/ 1751428 h 1864988"/>
              <a:gd name="connsiteX52" fmla="*/ 3098883 w 7518863"/>
              <a:gd name="connsiteY52" fmla="*/ 1658783 h 1864988"/>
              <a:gd name="connsiteX53" fmla="*/ 3098186 w 7518863"/>
              <a:gd name="connsiteY53" fmla="*/ 1699021 h 1864988"/>
              <a:gd name="connsiteX54" fmla="*/ 3129743 w 7518863"/>
              <a:gd name="connsiteY54" fmla="*/ 1765495 h 1864988"/>
              <a:gd name="connsiteX55" fmla="*/ 3192921 w 7518863"/>
              <a:gd name="connsiteY55" fmla="*/ 1727854 h 1864988"/>
              <a:gd name="connsiteX56" fmla="*/ 3311102 w 7518863"/>
              <a:gd name="connsiteY56" fmla="*/ 1723292 h 1864988"/>
              <a:gd name="connsiteX57" fmla="*/ 3326690 w 7518863"/>
              <a:gd name="connsiteY57" fmla="*/ 1638886 h 1864988"/>
              <a:gd name="connsiteX58" fmla="*/ 3291521 w 7518863"/>
              <a:gd name="connsiteY58" fmla="*/ 1540412 h 1864988"/>
              <a:gd name="connsiteX59" fmla="*/ 3505958 w 7518863"/>
              <a:gd name="connsiteY59" fmla="*/ 1472481 h 1864988"/>
              <a:gd name="connsiteX60" fmla="*/ 3692450 w 7518863"/>
              <a:gd name="connsiteY60" fmla="*/ 1343464 h 1864988"/>
              <a:gd name="connsiteX61" fmla="*/ 3691310 w 7518863"/>
              <a:gd name="connsiteY61" fmla="*/ 1241821 h 1864988"/>
              <a:gd name="connsiteX62" fmla="*/ 3790418 w 7518863"/>
              <a:gd name="connsiteY62" fmla="*/ 1166605 h 1864988"/>
              <a:gd name="connsiteX63" fmla="*/ 3963158 w 7518863"/>
              <a:gd name="connsiteY63" fmla="*/ 1031756 h 1864988"/>
              <a:gd name="connsiteX64" fmla="*/ 4058210 w 7518863"/>
              <a:gd name="connsiteY64" fmla="*/ 893298 h 1864988"/>
              <a:gd name="connsiteX65" fmla="*/ 4527070 w 7518863"/>
              <a:gd name="connsiteY65" fmla="*/ 898938 h 1864988"/>
              <a:gd name="connsiteX66" fmla="*/ 4796764 w 7518863"/>
              <a:gd name="connsiteY66" fmla="*/ 886264 h 1864988"/>
              <a:gd name="connsiteX67" fmla="*/ 4947580 w 7518863"/>
              <a:gd name="connsiteY67" fmla="*/ 883475 h 1864988"/>
              <a:gd name="connsiteX68" fmla="*/ 5108218 w 7518863"/>
              <a:gd name="connsiteY68" fmla="*/ 982329 h 1864988"/>
              <a:gd name="connsiteX69" fmla="*/ 5297688 w 7518863"/>
              <a:gd name="connsiteY69" fmla="*/ 1039994 h 1864988"/>
              <a:gd name="connsiteX70" fmla="*/ 5485575 w 7518863"/>
              <a:gd name="connsiteY70" fmla="*/ 1123388 h 1864988"/>
              <a:gd name="connsiteX71" fmla="*/ 5737715 w 7518863"/>
              <a:gd name="connsiteY71" fmla="*/ 1068955 h 1864988"/>
              <a:gd name="connsiteX72" fmla="*/ 5960834 w 7518863"/>
              <a:gd name="connsiteY72" fmla="*/ 1081183 h 1864988"/>
              <a:gd name="connsiteX73" fmla="*/ 6126161 w 7518863"/>
              <a:gd name="connsiteY73" fmla="*/ 555674 h 1864988"/>
              <a:gd name="connsiteX74" fmla="*/ 6358278 w 7518863"/>
              <a:gd name="connsiteY74" fmla="*/ 780757 h 1864988"/>
              <a:gd name="connsiteX75" fmla="*/ 6604463 w 7518863"/>
              <a:gd name="connsiteY75" fmla="*/ 956603 h 1864988"/>
              <a:gd name="connsiteX76" fmla="*/ 6759207 w 7518863"/>
              <a:gd name="connsiteY76" fmla="*/ 942535 h 1864988"/>
              <a:gd name="connsiteX77" fmla="*/ 6681137 w 7518863"/>
              <a:gd name="connsiteY77" fmla="*/ 1113058 h 1864988"/>
              <a:gd name="connsiteX78" fmla="*/ 6531717 w 7518863"/>
              <a:gd name="connsiteY78" fmla="*/ 1145819 h 1864988"/>
              <a:gd name="connsiteX79" fmla="*/ 6553958 w 7518863"/>
              <a:gd name="connsiteY79" fmla="*/ 1245940 h 1864988"/>
              <a:gd name="connsiteX80" fmla="*/ 6501680 w 7518863"/>
              <a:gd name="connsiteY80" fmla="*/ 1320652 h 1864988"/>
              <a:gd name="connsiteX81" fmla="*/ 6548192 w 7518863"/>
              <a:gd name="connsiteY81" fmla="*/ 1357532 h 1864988"/>
              <a:gd name="connsiteX82" fmla="*/ 6603386 w 7518863"/>
              <a:gd name="connsiteY82" fmla="*/ 1299486 h 1864988"/>
              <a:gd name="connsiteX83" fmla="*/ 6689883 w 7518863"/>
              <a:gd name="connsiteY83" fmla="*/ 1320081 h 1864988"/>
              <a:gd name="connsiteX84" fmla="*/ 6801410 w 7518863"/>
              <a:gd name="connsiteY84" fmla="*/ 1244991 h 1864988"/>
              <a:gd name="connsiteX85" fmla="*/ 6953494 w 7518863"/>
              <a:gd name="connsiteY85" fmla="*/ 1105897 h 1864988"/>
              <a:gd name="connsiteX86" fmla="*/ 7097656 w 7518863"/>
              <a:gd name="connsiteY86" fmla="*/ 895832 h 1864988"/>
              <a:gd name="connsiteX87" fmla="*/ 7132001 w 7518863"/>
              <a:gd name="connsiteY87" fmla="*/ 738554 h 1864988"/>
              <a:gd name="connsiteX88" fmla="*/ 7300814 w 7518863"/>
              <a:gd name="connsiteY88" fmla="*/ 689317 h 1864988"/>
              <a:gd name="connsiteX89" fmla="*/ 7139035 w 7518863"/>
              <a:gd name="connsiteY89" fmla="*/ 450166 h 1864988"/>
              <a:gd name="connsiteX90" fmla="*/ 6864715 w 7518863"/>
              <a:gd name="connsiteY90" fmla="*/ 450166 h 1864988"/>
              <a:gd name="connsiteX91" fmla="*/ 6850647 w 7518863"/>
              <a:gd name="connsiteY91" fmla="*/ 393895 h 1864988"/>
              <a:gd name="connsiteX92" fmla="*/ 7089798 w 7518863"/>
              <a:gd name="connsiteY92" fmla="*/ 140677 h 1864988"/>
              <a:gd name="connsiteX93" fmla="*/ 7518863 w 7518863"/>
              <a:gd name="connsiteY93" fmla="*/ 0 h 1864988"/>
              <a:gd name="connsiteX0" fmla="*/ 274001 w 7518863"/>
              <a:gd name="connsiteY0" fmla="*/ 175846 h 1864988"/>
              <a:gd name="connsiteX1" fmla="*/ 217730 w 7518863"/>
              <a:gd name="connsiteY1" fmla="*/ 225083 h 1864988"/>
              <a:gd name="connsiteX2" fmla="*/ 189595 w 7518863"/>
              <a:gd name="connsiteY2" fmla="*/ 239151 h 1864988"/>
              <a:gd name="connsiteX3" fmla="*/ 224764 w 7518863"/>
              <a:gd name="connsiteY3" fmla="*/ 358726 h 1864988"/>
              <a:gd name="connsiteX4" fmla="*/ 295103 w 7518863"/>
              <a:gd name="connsiteY4" fmla="*/ 407963 h 1864988"/>
              <a:gd name="connsiteX5" fmla="*/ 281035 w 7518863"/>
              <a:gd name="connsiteY5" fmla="*/ 472978 h 1864988"/>
              <a:gd name="connsiteX6" fmla="*/ 175527 w 7518863"/>
              <a:gd name="connsiteY6" fmla="*/ 499403 h 1864988"/>
              <a:gd name="connsiteX7" fmla="*/ 112223 w 7518863"/>
              <a:gd name="connsiteY7" fmla="*/ 513471 h 1864988"/>
              <a:gd name="connsiteX8" fmla="*/ 13749 w 7518863"/>
              <a:gd name="connsiteY8" fmla="*/ 555674 h 1864988"/>
              <a:gd name="connsiteX9" fmla="*/ 6715 w 7518863"/>
              <a:gd name="connsiteY9" fmla="*/ 626012 h 1864988"/>
              <a:gd name="connsiteX10" fmla="*/ 70020 w 7518863"/>
              <a:gd name="connsiteY10" fmla="*/ 682283 h 1864988"/>
              <a:gd name="connsiteX11" fmla="*/ 231798 w 7518863"/>
              <a:gd name="connsiteY11" fmla="*/ 703384 h 1864988"/>
              <a:gd name="connsiteX12" fmla="*/ 288069 w 7518863"/>
              <a:gd name="connsiteY12" fmla="*/ 717452 h 1864988"/>
              <a:gd name="connsiteX13" fmla="*/ 583490 w 7518863"/>
              <a:gd name="connsiteY13" fmla="*/ 991772 h 1864988"/>
              <a:gd name="connsiteX14" fmla="*/ 583490 w 7518863"/>
              <a:gd name="connsiteY14" fmla="*/ 1062111 h 1864988"/>
              <a:gd name="connsiteX15" fmla="*/ 589764 w 7518863"/>
              <a:gd name="connsiteY15" fmla="*/ 1134730 h 1864988"/>
              <a:gd name="connsiteX16" fmla="*/ 660863 w 7518863"/>
              <a:gd name="connsiteY16" fmla="*/ 1174652 h 1864988"/>
              <a:gd name="connsiteX17" fmla="*/ 700975 w 7518863"/>
              <a:gd name="connsiteY17" fmla="*/ 1171801 h 1864988"/>
              <a:gd name="connsiteX18" fmla="*/ 793492 w 7518863"/>
              <a:gd name="connsiteY18" fmla="*/ 1041009 h 1864988"/>
              <a:gd name="connsiteX19" fmla="*/ 853375 w 7518863"/>
              <a:gd name="connsiteY19" fmla="*/ 1077065 h 1864988"/>
              <a:gd name="connsiteX20" fmla="*/ 921115 w 7518863"/>
              <a:gd name="connsiteY20" fmla="*/ 1090246 h 1864988"/>
              <a:gd name="connsiteX21" fmla="*/ 872385 w 7518863"/>
              <a:gd name="connsiteY21" fmla="*/ 1142398 h 1864988"/>
              <a:gd name="connsiteX22" fmla="*/ 927515 w 7518863"/>
              <a:gd name="connsiteY22" fmla="*/ 1159444 h 1864988"/>
              <a:gd name="connsiteX23" fmla="*/ 928149 w 7518863"/>
              <a:gd name="connsiteY23" fmla="*/ 1202788 h 1864988"/>
              <a:gd name="connsiteX24" fmla="*/ 1084034 w 7518863"/>
              <a:gd name="connsiteY24" fmla="*/ 1151205 h 1864988"/>
              <a:gd name="connsiteX25" fmla="*/ 1001656 w 7518863"/>
              <a:gd name="connsiteY25" fmla="*/ 1081184 h 1864988"/>
              <a:gd name="connsiteX26" fmla="*/ 1220022 w 7518863"/>
              <a:gd name="connsiteY26" fmla="*/ 1002355 h 1864988"/>
              <a:gd name="connsiteX27" fmla="*/ 1191126 w 7518863"/>
              <a:gd name="connsiteY27" fmla="*/ 1077065 h 1864988"/>
              <a:gd name="connsiteX28" fmla="*/ 1137580 w 7518863"/>
              <a:gd name="connsiteY28" fmla="*/ 1167682 h 1864988"/>
              <a:gd name="connsiteX29" fmla="*/ 1376413 w 7518863"/>
              <a:gd name="connsiteY29" fmla="*/ 1336431 h 1864988"/>
              <a:gd name="connsiteX30" fmla="*/ 1392383 w 7518863"/>
              <a:gd name="connsiteY30" fmla="*/ 1392701 h 1864988"/>
              <a:gd name="connsiteX31" fmla="*/ 1590661 w 7518863"/>
              <a:gd name="connsiteY31" fmla="*/ 1575455 h 1864988"/>
              <a:gd name="connsiteX32" fmla="*/ 1776329 w 7518863"/>
              <a:gd name="connsiteY32" fmla="*/ 1612969 h 1864988"/>
              <a:gd name="connsiteX33" fmla="*/ 1887223 w 7518863"/>
              <a:gd name="connsiteY33" fmla="*/ 1501314 h 1864988"/>
              <a:gd name="connsiteX34" fmla="*/ 1796607 w 7518863"/>
              <a:gd name="connsiteY34" fmla="*/ 1398341 h 1864988"/>
              <a:gd name="connsiteX35" fmla="*/ 1751109 w 7518863"/>
              <a:gd name="connsiteY35" fmla="*/ 1280160 h 1864988"/>
              <a:gd name="connsiteX36" fmla="*/ 1730514 w 7518863"/>
              <a:gd name="connsiteY36" fmla="*/ 1168126 h 1864988"/>
              <a:gd name="connsiteX37" fmla="*/ 1837796 w 7518863"/>
              <a:gd name="connsiteY37" fmla="*/ 1052352 h 1864988"/>
              <a:gd name="connsiteX38" fmla="*/ 1957245 w 7518863"/>
              <a:gd name="connsiteY38" fmla="*/ 1015282 h 1864988"/>
              <a:gd name="connsiteX39" fmla="*/ 2025429 w 7518863"/>
              <a:gd name="connsiteY39" fmla="*/ 1033975 h 1864988"/>
              <a:gd name="connsiteX40" fmla="*/ 2039623 w 7518863"/>
              <a:gd name="connsiteY40" fmla="*/ 1089422 h 1864988"/>
              <a:gd name="connsiteX41" fmla="*/ 1903699 w 7518863"/>
              <a:gd name="connsiteY41" fmla="*/ 1163563 h 1864988"/>
              <a:gd name="connsiteX42" fmla="*/ 1920935 w 7518863"/>
              <a:gd name="connsiteY42" fmla="*/ 1261467 h 1864988"/>
              <a:gd name="connsiteX43" fmla="*/ 2027837 w 7518863"/>
              <a:gd name="connsiteY43" fmla="*/ 1349294 h 1864988"/>
              <a:gd name="connsiteX44" fmla="*/ 2035504 w 7518863"/>
              <a:gd name="connsiteY44" fmla="*/ 1505433 h 1864988"/>
              <a:gd name="connsiteX45" fmla="*/ 2081700 w 7518863"/>
              <a:gd name="connsiteY45" fmla="*/ 1582615 h 1864988"/>
              <a:gd name="connsiteX46" fmla="*/ 2095767 w 7518863"/>
              <a:gd name="connsiteY46" fmla="*/ 1702191 h 1864988"/>
              <a:gd name="connsiteX47" fmla="*/ 2264073 w 7518863"/>
              <a:gd name="connsiteY47" fmla="*/ 1668922 h 1864988"/>
              <a:gd name="connsiteX48" fmla="*/ 2503033 w 7518863"/>
              <a:gd name="connsiteY48" fmla="*/ 1769108 h 1864988"/>
              <a:gd name="connsiteX49" fmla="*/ 2588137 w 7518863"/>
              <a:gd name="connsiteY49" fmla="*/ 1863969 h 1864988"/>
              <a:gd name="connsiteX50" fmla="*/ 2801053 w 7518863"/>
              <a:gd name="connsiteY50" fmla="*/ 1706310 h 1864988"/>
              <a:gd name="connsiteX51" fmla="*/ 2918727 w 7518863"/>
              <a:gd name="connsiteY51" fmla="*/ 1751428 h 1864988"/>
              <a:gd name="connsiteX52" fmla="*/ 3098883 w 7518863"/>
              <a:gd name="connsiteY52" fmla="*/ 1658783 h 1864988"/>
              <a:gd name="connsiteX53" fmla="*/ 3098186 w 7518863"/>
              <a:gd name="connsiteY53" fmla="*/ 1699021 h 1864988"/>
              <a:gd name="connsiteX54" fmla="*/ 3129743 w 7518863"/>
              <a:gd name="connsiteY54" fmla="*/ 1765495 h 1864988"/>
              <a:gd name="connsiteX55" fmla="*/ 3192921 w 7518863"/>
              <a:gd name="connsiteY55" fmla="*/ 1727854 h 1864988"/>
              <a:gd name="connsiteX56" fmla="*/ 3311102 w 7518863"/>
              <a:gd name="connsiteY56" fmla="*/ 1723292 h 1864988"/>
              <a:gd name="connsiteX57" fmla="*/ 3326690 w 7518863"/>
              <a:gd name="connsiteY57" fmla="*/ 1638886 h 1864988"/>
              <a:gd name="connsiteX58" fmla="*/ 3291521 w 7518863"/>
              <a:gd name="connsiteY58" fmla="*/ 1540412 h 1864988"/>
              <a:gd name="connsiteX59" fmla="*/ 3505958 w 7518863"/>
              <a:gd name="connsiteY59" fmla="*/ 1472481 h 1864988"/>
              <a:gd name="connsiteX60" fmla="*/ 3692450 w 7518863"/>
              <a:gd name="connsiteY60" fmla="*/ 1343464 h 1864988"/>
              <a:gd name="connsiteX61" fmla="*/ 3691310 w 7518863"/>
              <a:gd name="connsiteY61" fmla="*/ 1241821 h 1864988"/>
              <a:gd name="connsiteX62" fmla="*/ 3790418 w 7518863"/>
              <a:gd name="connsiteY62" fmla="*/ 1166605 h 1864988"/>
              <a:gd name="connsiteX63" fmla="*/ 3963158 w 7518863"/>
              <a:gd name="connsiteY63" fmla="*/ 1031756 h 1864988"/>
              <a:gd name="connsiteX64" fmla="*/ 4058210 w 7518863"/>
              <a:gd name="connsiteY64" fmla="*/ 893298 h 1864988"/>
              <a:gd name="connsiteX65" fmla="*/ 4527070 w 7518863"/>
              <a:gd name="connsiteY65" fmla="*/ 898938 h 1864988"/>
              <a:gd name="connsiteX66" fmla="*/ 4796764 w 7518863"/>
              <a:gd name="connsiteY66" fmla="*/ 886264 h 1864988"/>
              <a:gd name="connsiteX67" fmla="*/ 4947580 w 7518863"/>
              <a:gd name="connsiteY67" fmla="*/ 883475 h 1864988"/>
              <a:gd name="connsiteX68" fmla="*/ 5108218 w 7518863"/>
              <a:gd name="connsiteY68" fmla="*/ 982329 h 1864988"/>
              <a:gd name="connsiteX69" fmla="*/ 5297688 w 7518863"/>
              <a:gd name="connsiteY69" fmla="*/ 1039994 h 1864988"/>
              <a:gd name="connsiteX70" fmla="*/ 5485575 w 7518863"/>
              <a:gd name="connsiteY70" fmla="*/ 1123388 h 1864988"/>
              <a:gd name="connsiteX71" fmla="*/ 5737715 w 7518863"/>
              <a:gd name="connsiteY71" fmla="*/ 1068955 h 1864988"/>
              <a:gd name="connsiteX72" fmla="*/ 5960834 w 7518863"/>
              <a:gd name="connsiteY72" fmla="*/ 1081183 h 1864988"/>
              <a:gd name="connsiteX73" fmla="*/ 6126161 w 7518863"/>
              <a:gd name="connsiteY73" fmla="*/ 555674 h 1864988"/>
              <a:gd name="connsiteX74" fmla="*/ 6358278 w 7518863"/>
              <a:gd name="connsiteY74" fmla="*/ 780757 h 1864988"/>
              <a:gd name="connsiteX75" fmla="*/ 6604463 w 7518863"/>
              <a:gd name="connsiteY75" fmla="*/ 956603 h 1864988"/>
              <a:gd name="connsiteX76" fmla="*/ 6759207 w 7518863"/>
              <a:gd name="connsiteY76" fmla="*/ 942535 h 1864988"/>
              <a:gd name="connsiteX77" fmla="*/ 6681137 w 7518863"/>
              <a:gd name="connsiteY77" fmla="*/ 1113058 h 1864988"/>
              <a:gd name="connsiteX78" fmla="*/ 6531717 w 7518863"/>
              <a:gd name="connsiteY78" fmla="*/ 1145819 h 1864988"/>
              <a:gd name="connsiteX79" fmla="*/ 6553958 w 7518863"/>
              <a:gd name="connsiteY79" fmla="*/ 1245940 h 1864988"/>
              <a:gd name="connsiteX80" fmla="*/ 6501680 w 7518863"/>
              <a:gd name="connsiteY80" fmla="*/ 1320652 h 1864988"/>
              <a:gd name="connsiteX81" fmla="*/ 6548192 w 7518863"/>
              <a:gd name="connsiteY81" fmla="*/ 1357532 h 1864988"/>
              <a:gd name="connsiteX82" fmla="*/ 6603386 w 7518863"/>
              <a:gd name="connsiteY82" fmla="*/ 1299486 h 1864988"/>
              <a:gd name="connsiteX83" fmla="*/ 6689883 w 7518863"/>
              <a:gd name="connsiteY83" fmla="*/ 1320081 h 1864988"/>
              <a:gd name="connsiteX84" fmla="*/ 6801410 w 7518863"/>
              <a:gd name="connsiteY84" fmla="*/ 1244991 h 1864988"/>
              <a:gd name="connsiteX85" fmla="*/ 6953494 w 7518863"/>
              <a:gd name="connsiteY85" fmla="*/ 1105897 h 1864988"/>
              <a:gd name="connsiteX86" fmla="*/ 7097656 w 7518863"/>
              <a:gd name="connsiteY86" fmla="*/ 895832 h 1864988"/>
              <a:gd name="connsiteX87" fmla="*/ 7132001 w 7518863"/>
              <a:gd name="connsiteY87" fmla="*/ 738554 h 1864988"/>
              <a:gd name="connsiteX88" fmla="*/ 7140176 w 7518863"/>
              <a:gd name="connsiteY88" fmla="*/ 619295 h 1864988"/>
              <a:gd name="connsiteX89" fmla="*/ 7139035 w 7518863"/>
              <a:gd name="connsiteY89" fmla="*/ 450166 h 1864988"/>
              <a:gd name="connsiteX90" fmla="*/ 6864715 w 7518863"/>
              <a:gd name="connsiteY90" fmla="*/ 450166 h 1864988"/>
              <a:gd name="connsiteX91" fmla="*/ 6850647 w 7518863"/>
              <a:gd name="connsiteY91" fmla="*/ 393895 h 1864988"/>
              <a:gd name="connsiteX92" fmla="*/ 7089798 w 7518863"/>
              <a:gd name="connsiteY92" fmla="*/ 140677 h 1864988"/>
              <a:gd name="connsiteX93" fmla="*/ 7518863 w 7518863"/>
              <a:gd name="connsiteY93" fmla="*/ 0 h 1864988"/>
              <a:gd name="connsiteX0" fmla="*/ 274001 w 7518863"/>
              <a:gd name="connsiteY0" fmla="*/ 175846 h 1864988"/>
              <a:gd name="connsiteX1" fmla="*/ 217730 w 7518863"/>
              <a:gd name="connsiteY1" fmla="*/ 225083 h 1864988"/>
              <a:gd name="connsiteX2" fmla="*/ 189595 w 7518863"/>
              <a:gd name="connsiteY2" fmla="*/ 239151 h 1864988"/>
              <a:gd name="connsiteX3" fmla="*/ 224764 w 7518863"/>
              <a:gd name="connsiteY3" fmla="*/ 358726 h 1864988"/>
              <a:gd name="connsiteX4" fmla="*/ 295103 w 7518863"/>
              <a:gd name="connsiteY4" fmla="*/ 407963 h 1864988"/>
              <a:gd name="connsiteX5" fmla="*/ 281035 w 7518863"/>
              <a:gd name="connsiteY5" fmla="*/ 472978 h 1864988"/>
              <a:gd name="connsiteX6" fmla="*/ 175527 w 7518863"/>
              <a:gd name="connsiteY6" fmla="*/ 499403 h 1864988"/>
              <a:gd name="connsiteX7" fmla="*/ 112223 w 7518863"/>
              <a:gd name="connsiteY7" fmla="*/ 513471 h 1864988"/>
              <a:gd name="connsiteX8" fmla="*/ 13749 w 7518863"/>
              <a:gd name="connsiteY8" fmla="*/ 555674 h 1864988"/>
              <a:gd name="connsiteX9" fmla="*/ 6715 w 7518863"/>
              <a:gd name="connsiteY9" fmla="*/ 626012 h 1864988"/>
              <a:gd name="connsiteX10" fmla="*/ 70020 w 7518863"/>
              <a:gd name="connsiteY10" fmla="*/ 682283 h 1864988"/>
              <a:gd name="connsiteX11" fmla="*/ 231798 w 7518863"/>
              <a:gd name="connsiteY11" fmla="*/ 703384 h 1864988"/>
              <a:gd name="connsiteX12" fmla="*/ 288069 w 7518863"/>
              <a:gd name="connsiteY12" fmla="*/ 717452 h 1864988"/>
              <a:gd name="connsiteX13" fmla="*/ 583490 w 7518863"/>
              <a:gd name="connsiteY13" fmla="*/ 991772 h 1864988"/>
              <a:gd name="connsiteX14" fmla="*/ 583490 w 7518863"/>
              <a:gd name="connsiteY14" fmla="*/ 1062111 h 1864988"/>
              <a:gd name="connsiteX15" fmla="*/ 589764 w 7518863"/>
              <a:gd name="connsiteY15" fmla="*/ 1134730 h 1864988"/>
              <a:gd name="connsiteX16" fmla="*/ 660863 w 7518863"/>
              <a:gd name="connsiteY16" fmla="*/ 1174652 h 1864988"/>
              <a:gd name="connsiteX17" fmla="*/ 700975 w 7518863"/>
              <a:gd name="connsiteY17" fmla="*/ 1171801 h 1864988"/>
              <a:gd name="connsiteX18" fmla="*/ 793492 w 7518863"/>
              <a:gd name="connsiteY18" fmla="*/ 1041009 h 1864988"/>
              <a:gd name="connsiteX19" fmla="*/ 853375 w 7518863"/>
              <a:gd name="connsiteY19" fmla="*/ 1077065 h 1864988"/>
              <a:gd name="connsiteX20" fmla="*/ 921115 w 7518863"/>
              <a:gd name="connsiteY20" fmla="*/ 1090246 h 1864988"/>
              <a:gd name="connsiteX21" fmla="*/ 872385 w 7518863"/>
              <a:gd name="connsiteY21" fmla="*/ 1142398 h 1864988"/>
              <a:gd name="connsiteX22" fmla="*/ 927515 w 7518863"/>
              <a:gd name="connsiteY22" fmla="*/ 1159444 h 1864988"/>
              <a:gd name="connsiteX23" fmla="*/ 928149 w 7518863"/>
              <a:gd name="connsiteY23" fmla="*/ 1202788 h 1864988"/>
              <a:gd name="connsiteX24" fmla="*/ 1084034 w 7518863"/>
              <a:gd name="connsiteY24" fmla="*/ 1151205 h 1864988"/>
              <a:gd name="connsiteX25" fmla="*/ 1001656 w 7518863"/>
              <a:gd name="connsiteY25" fmla="*/ 1081184 h 1864988"/>
              <a:gd name="connsiteX26" fmla="*/ 1220022 w 7518863"/>
              <a:gd name="connsiteY26" fmla="*/ 1002355 h 1864988"/>
              <a:gd name="connsiteX27" fmla="*/ 1191126 w 7518863"/>
              <a:gd name="connsiteY27" fmla="*/ 1077065 h 1864988"/>
              <a:gd name="connsiteX28" fmla="*/ 1137580 w 7518863"/>
              <a:gd name="connsiteY28" fmla="*/ 1167682 h 1864988"/>
              <a:gd name="connsiteX29" fmla="*/ 1376413 w 7518863"/>
              <a:gd name="connsiteY29" fmla="*/ 1336431 h 1864988"/>
              <a:gd name="connsiteX30" fmla="*/ 1392383 w 7518863"/>
              <a:gd name="connsiteY30" fmla="*/ 1392701 h 1864988"/>
              <a:gd name="connsiteX31" fmla="*/ 1590661 w 7518863"/>
              <a:gd name="connsiteY31" fmla="*/ 1575455 h 1864988"/>
              <a:gd name="connsiteX32" fmla="*/ 1776329 w 7518863"/>
              <a:gd name="connsiteY32" fmla="*/ 1612969 h 1864988"/>
              <a:gd name="connsiteX33" fmla="*/ 1887223 w 7518863"/>
              <a:gd name="connsiteY33" fmla="*/ 1501314 h 1864988"/>
              <a:gd name="connsiteX34" fmla="*/ 1796607 w 7518863"/>
              <a:gd name="connsiteY34" fmla="*/ 1398341 h 1864988"/>
              <a:gd name="connsiteX35" fmla="*/ 1751109 w 7518863"/>
              <a:gd name="connsiteY35" fmla="*/ 1280160 h 1864988"/>
              <a:gd name="connsiteX36" fmla="*/ 1730514 w 7518863"/>
              <a:gd name="connsiteY36" fmla="*/ 1168126 h 1864988"/>
              <a:gd name="connsiteX37" fmla="*/ 1837796 w 7518863"/>
              <a:gd name="connsiteY37" fmla="*/ 1052352 h 1864988"/>
              <a:gd name="connsiteX38" fmla="*/ 1957245 w 7518863"/>
              <a:gd name="connsiteY38" fmla="*/ 1015282 h 1864988"/>
              <a:gd name="connsiteX39" fmla="*/ 2025429 w 7518863"/>
              <a:gd name="connsiteY39" fmla="*/ 1033975 h 1864988"/>
              <a:gd name="connsiteX40" fmla="*/ 2039623 w 7518863"/>
              <a:gd name="connsiteY40" fmla="*/ 1089422 h 1864988"/>
              <a:gd name="connsiteX41" fmla="*/ 1903699 w 7518863"/>
              <a:gd name="connsiteY41" fmla="*/ 1163563 h 1864988"/>
              <a:gd name="connsiteX42" fmla="*/ 1920935 w 7518863"/>
              <a:gd name="connsiteY42" fmla="*/ 1261467 h 1864988"/>
              <a:gd name="connsiteX43" fmla="*/ 2027837 w 7518863"/>
              <a:gd name="connsiteY43" fmla="*/ 1349294 h 1864988"/>
              <a:gd name="connsiteX44" fmla="*/ 2035504 w 7518863"/>
              <a:gd name="connsiteY44" fmla="*/ 1505433 h 1864988"/>
              <a:gd name="connsiteX45" fmla="*/ 2081700 w 7518863"/>
              <a:gd name="connsiteY45" fmla="*/ 1582615 h 1864988"/>
              <a:gd name="connsiteX46" fmla="*/ 2095767 w 7518863"/>
              <a:gd name="connsiteY46" fmla="*/ 1702191 h 1864988"/>
              <a:gd name="connsiteX47" fmla="*/ 2264073 w 7518863"/>
              <a:gd name="connsiteY47" fmla="*/ 1668922 h 1864988"/>
              <a:gd name="connsiteX48" fmla="*/ 2503033 w 7518863"/>
              <a:gd name="connsiteY48" fmla="*/ 1769108 h 1864988"/>
              <a:gd name="connsiteX49" fmla="*/ 2588137 w 7518863"/>
              <a:gd name="connsiteY49" fmla="*/ 1863969 h 1864988"/>
              <a:gd name="connsiteX50" fmla="*/ 2801053 w 7518863"/>
              <a:gd name="connsiteY50" fmla="*/ 1706310 h 1864988"/>
              <a:gd name="connsiteX51" fmla="*/ 2918727 w 7518863"/>
              <a:gd name="connsiteY51" fmla="*/ 1751428 h 1864988"/>
              <a:gd name="connsiteX52" fmla="*/ 3098883 w 7518863"/>
              <a:gd name="connsiteY52" fmla="*/ 1658783 h 1864988"/>
              <a:gd name="connsiteX53" fmla="*/ 3098186 w 7518863"/>
              <a:gd name="connsiteY53" fmla="*/ 1699021 h 1864988"/>
              <a:gd name="connsiteX54" fmla="*/ 3129743 w 7518863"/>
              <a:gd name="connsiteY54" fmla="*/ 1765495 h 1864988"/>
              <a:gd name="connsiteX55" fmla="*/ 3192921 w 7518863"/>
              <a:gd name="connsiteY55" fmla="*/ 1727854 h 1864988"/>
              <a:gd name="connsiteX56" fmla="*/ 3311102 w 7518863"/>
              <a:gd name="connsiteY56" fmla="*/ 1723292 h 1864988"/>
              <a:gd name="connsiteX57" fmla="*/ 3326690 w 7518863"/>
              <a:gd name="connsiteY57" fmla="*/ 1638886 h 1864988"/>
              <a:gd name="connsiteX58" fmla="*/ 3291521 w 7518863"/>
              <a:gd name="connsiteY58" fmla="*/ 1540412 h 1864988"/>
              <a:gd name="connsiteX59" fmla="*/ 3505958 w 7518863"/>
              <a:gd name="connsiteY59" fmla="*/ 1472481 h 1864988"/>
              <a:gd name="connsiteX60" fmla="*/ 3692450 w 7518863"/>
              <a:gd name="connsiteY60" fmla="*/ 1343464 h 1864988"/>
              <a:gd name="connsiteX61" fmla="*/ 3691310 w 7518863"/>
              <a:gd name="connsiteY61" fmla="*/ 1241821 h 1864988"/>
              <a:gd name="connsiteX62" fmla="*/ 3790418 w 7518863"/>
              <a:gd name="connsiteY62" fmla="*/ 1166605 h 1864988"/>
              <a:gd name="connsiteX63" fmla="*/ 3963158 w 7518863"/>
              <a:gd name="connsiteY63" fmla="*/ 1031756 h 1864988"/>
              <a:gd name="connsiteX64" fmla="*/ 4058210 w 7518863"/>
              <a:gd name="connsiteY64" fmla="*/ 893298 h 1864988"/>
              <a:gd name="connsiteX65" fmla="*/ 4527070 w 7518863"/>
              <a:gd name="connsiteY65" fmla="*/ 898938 h 1864988"/>
              <a:gd name="connsiteX66" fmla="*/ 4796764 w 7518863"/>
              <a:gd name="connsiteY66" fmla="*/ 886264 h 1864988"/>
              <a:gd name="connsiteX67" fmla="*/ 4947580 w 7518863"/>
              <a:gd name="connsiteY67" fmla="*/ 883475 h 1864988"/>
              <a:gd name="connsiteX68" fmla="*/ 5108218 w 7518863"/>
              <a:gd name="connsiteY68" fmla="*/ 982329 h 1864988"/>
              <a:gd name="connsiteX69" fmla="*/ 5297688 w 7518863"/>
              <a:gd name="connsiteY69" fmla="*/ 1039994 h 1864988"/>
              <a:gd name="connsiteX70" fmla="*/ 5485575 w 7518863"/>
              <a:gd name="connsiteY70" fmla="*/ 1123388 h 1864988"/>
              <a:gd name="connsiteX71" fmla="*/ 5737715 w 7518863"/>
              <a:gd name="connsiteY71" fmla="*/ 1068955 h 1864988"/>
              <a:gd name="connsiteX72" fmla="*/ 5960834 w 7518863"/>
              <a:gd name="connsiteY72" fmla="*/ 1081183 h 1864988"/>
              <a:gd name="connsiteX73" fmla="*/ 6126161 w 7518863"/>
              <a:gd name="connsiteY73" fmla="*/ 555674 h 1864988"/>
              <a:gd name="connsiteX74" fmla="*/ 6358278 w 7518863"/>
              <a:gd name="connsiteY74" fmla="*/ 780757 h 1864988"/>
              <a:gd name="connsiteX75" fmla="*/ 6604463 w 7518863"/>
              <a:gd name="connsiteY75" fmla="*/ 956603 h 1864988"/>
              <a:gd name="connsiteX76" fmla="*/ 6759207 w 7518863"/>
              <a:gd name="connsiteY76" fmla="*/ 942535 h 1864988"/>
              <a:gd name="connsiteX77" fmla="*/ 6681137 w 7518863"/>
              <a:gd name="connsiteY77" fmla="*/ 1113058 h 1864988"/>
              <a:gd name="connsiteX78" fmla="*/ 6531717 w 7518863"/>
              <a:gd name="connsiteY78" fmla="*/ 1145819 h 1864988"/>
              <a:gd name="connsiteX79" fmla="*/ 6553958 w 7518863"/>
              <a:gd name="connsiteY79" fmla="*/ 1245940 h 1864988"/>
              <a:gd name="connsiteX80" fmla="*/ 6501680 w 7518863"/>
              <a:gd name="connsiteY80" fmla="*/ 1320652 h 1864988"/>
              <a:gd name="connsiteX81" fmla="*/ 6548192 w 7518863"/>
              <a:gd name="connsiteY81" fmla="*/ 1357532 h 1864988"/>
              <a:gd name="connsiteX82" fmla="*/ 6603386 w 7518863"/>
              <a:gd name="connsiteY82" fmla="*/ 1299486 h 1864988"/>
              <a:gd name="connsiteX83" fmla="*/ 6689883 w 7518863"/>
              <a:gd name="connsiteY83" fmla="*/ 1320081 h 1864988"/>
              <a:gd name="connsiteX84" fmla="*/ 6801410 w 7518863"/>
              <a:gd name="connsiteY84" fmla="*/ 1244991 h 1864988"/>
              <a:gd name="connsiteX85" fmla="*/ 6953494 w 7518863"/>
              <a:gd name="connsiteY85" fmla="*/ 1105897 h 1864988"/>
              <a:gd name="connsiteX86" fmla="*/ 7097656 w 7518863"/>
              <a:gd name="connsiteY86" fmla="*/ 895832 h 1864988"/>
              <a:gd name="connsiteX87" fmla="*/ 7090812 w 7518863"/>
              <a:gd name="connsiteY87" fmla="*/ 738554 h 1864988"/>
              <a:gd name="connsiteX88" fmla="*/ 7140176 w 7518863"/>
              <a:gd name="connsiteY88" fmla="*/ 619295 h 1864988"/>
              <a:gd name="connsiteX89" fmla="*/ 7139035 w 7518863"/>
              <a:gd name="connsiteY89" fmla="*/ 450166 h 1864988"/>
              <a:gd name="connsiteX90" fmla="*/ 6864715 w 7518863"/>
              <a:gd name="connsiteY90" fmla="*/ 450166 h 1864988"/>
              <a:gd name="connsiteX91" fmla="*/ 6850647 w 7518863"/>
              <a:gd name="connsiteY91" fmla="*/ 393895 h 1864988"/>
              <a:gd name="connsiteX92" fmla="*/ 7089798 w 7518863"/>
              <a:gd name="connsiteY92" fmla="*/ 140677 h 1864988"/>
              <a:gd name="connsiteX93" fmla="*/ 7518863 w 7518863"/>
              <a:gd name="connsiteY93" fmla="*/ 0 h 1864988"/>
              <a:gd name="connsiteX0" fmla="*/ 274001 w 7518863"/>
              <a:gd name="connsiteY0" fmla="*/ 175846 h 1864988"/>
              <a:gd name="connsiteX1" fmla="*/ 217730 w 7518863"/>
              <a:gd name="connsiteY1" fmla="*/ 225083 h 1864988"/>
              <a:gd name="connsiteX2" fmla="*/ 189595 w 7518863"/>
              <a:gd name="connsiteY2" fmla="*/ 239151 h 1864988"/>
              <a:gd name="connsiteX3" fmla="*/ 224764 w 7518863"/>
              <a:gd name="connsiteY3" fmla="*/ 358726 h 1864988"/>
              <a:gd name="connsiteX4" fmla="*/ 295103 w 7518863"/>
              <a:gd name="connsiteY4" fmla="*/ 407963 h 1864988"/>
              <a:gd name="connsiteX5" fmla="*/ 281035 w 7518863"/>
              <a:gd name="connsiteY5" fmla="*/ 472978 h 1864988"/>
              <a:gd name="connsiteX6" fmla="*/ 175527 w 7518863"/>
              <a:gd name="connsiteY6" fmla="*/ 499403 h 1864988"/>
              <a:gd name="connsiteX7" fmla="*/ 112223 w 7518863"/>
              <a:gd name="connsiteY7" fmla="*/ 513471 h 1864988"/>
              <a:gd name="connsiteX8" fmla="*/ 13749 w 7518863"/>
              <a:gd name="connsiteY8" fmla="*/ 555674 h 1864988"/>
              <a:gd name="connsiteX9" fmla="*/ 6715 w 7518863"/>
              <a:gd name="connsiteY9" fmla="*/ 626012 h 1864988"/>
              <a:gd name="connsiteX10" fmla="*/ 70020 w 7518863"/>
              <a:gd name="connsiteY10" fmla="*/ 682283 h 1864988"/>
              <a:gd name="connsiteX11" fmla="*/ 231798 w 7518863"/>
              <a:gd name="connsiteY11" fmla="*/ 703384 h 1864988"/>
              <a:gd name="connsiteX12" fmla="*/ 288069 w 7518863"/>
              <a:gd name="connsiteY12" fmla="*/ 717452 h 1864988"/>
              <a:gd name="connsiteX13" fmla="*/ 583490 w 7518863"/>
              <a:gd name="connsiteY13" fmla="*/ 991772 h 1864988"/>
              <a:gd name="connsiteX14" fmla="*/ 583490 w 7518863"/>
              <a:gd name="connsiteY14" fmla="*/ 1062111 h 1864988"/>
              <a:gd name="connsiteX15" fmla="*/ 589764 w 7518863"/>
              <a:gd name="connsiteY15" fmla="*/ 1134730 h 1864988"/>
              <a:gd name="connsiteX16" fmla="*/ 660863 w 7518863"/>
              <a:gd name="connsiteY16" fmla="*/ 1174652 h 1864988"/>
              <a:gd name="connsiteX17" fmla="*/ 700975 w 7518863"/>
              <a:gd name="connsiteY17" fmla="*/ 1171801 h 1864988"/>
              <a:gd name="connsiteX18" fmla="*/ 793492 w 7518863"/>
              <a:gd name="connsiteY18" fmla="*/ 1041009 h 1864988"/>
              <a:gd name="connsiteX19" fmla="*/ 853375 w 7518863"/>
              <a:gd name="connsiteY19" fmla="*/ 1077065 h 1864988"/>
              <a:gd name="connsiteX20" fmla="*/ 921115 w 7518863"/>
              <a:gd name="connsiteY20" fmla="*/ 1090246 h 1864988"/>
              <a:gd name="connsiteX21" fmla="*/ 872385 w 7518863"/>
              <a:gd name="connsiteY21" fmla="*/ 1142398 h 1864988"/>
              <a:gd name="connsiteX22" fmla="*/ 927515 w 7518863"/>
              <a:gd name="connsiteY22" fmla="*/ 1159444 h 1864988"/>
              <a:gd name="connsiteX23" fmla="*/ 928149 w 7518863"/>
              <a:gd name="connsiteY23" fmla="*/ 1202788 h 1864988"/>
              <a:gd name="connsiteX24" fmla="*/ 1084034 w 7518863"/>
              <a:gd name="connsiteY24" fmla="*/ 1151205 h 1864988"/>
              <a:gd name="connsiteX25" fmla="*/ 1001656 w 7518863"/>
              <a:gd name="connsiteY25" fmla="*/ 1081184 h 1864988"/>
              <a:gd name="connsiteX26" fmla="*/ 1220022 w 7518863"/>
              <a:gd name="connsiteY26" fmla="*/ 1002355 h 1864988"/>
              <a:gd name="connsiteX27" fmla="*/ 1191126 w 7518863"/>
              <a:gd name="connsiteY27" fmla="*/ 1077065 h 1864988"/>
              <a:gd name="connsiteX28" fmla="*/ 1137580 w 7518863"/>
              <a:gd name="connsiteY28" fmla="*/ 1167682 h 1864988"/>
              <a:gd name="connsiteX29" fmla="*/ 1376413 w 7518863"/>
              <a:gd name="connsiteY29" fmla="*/ 1336431 h 1864988"/>
              <a:gd name="connsiteX30" fmla="*/ 1392383 w 7518863"/>
              <a:gd name="connsiteY30" fmla="*/ 1392701 h 1864988"/>
              <a:gd name="connsiteX31" fmla="*/ 1590661 w 7518863"/>
              <a:gd name="connsiteY31" fmla="*/ 1575455 h 1864988"/>
              <a:gd name="connsiteX32" fmla="*/ 1776329 w 7518863"/>
              <a:gd name="connsiteY32" fmla="*/ 1612969 h 1864988"/>
              <a:gd name="connsiteX33" fmla="*/ 1887223 w 7518863"/>
              <a:gd name="connsiteY33" fmla="*/ 1501314 h 1864988"/>
              <a:gd name="connsiteX34" fmla="*/ 1796607 w 7518863"/>
              <a:gd name="connsiteY34" fmla="*/ 1398341 h 1864988"/>
              <a:gd name="connsiteX35" fmla="*/ 1751109 w 7518863"/>
              <a:gd name="connsiteY35" fmla="*/ 1280160 h 1864988"/>
              <a:gd name="connsiteX36" fmla="*/ 1730514 w 7518863"/>
              <a:gd name="connsiteY36" fmla="*/ 1168126 h 1864988"/>
              <a:gd name="connsiteX37" fmla="*/ 1837796 w 7518863"/>
              <a:gd name="connsiteY37" fmla="*/ 1052352 h 1864988"/>
              <a:gd name="connsiteX38" fmla="*/ 1957245 w 7518863"/>
              <a:gd name="connsiteY38" fmla="*/ 1015282 h 1864988"/>
              <a:gd name="connsiteX39" fmla="*/ 2025429 w 7518863"/>
              <a:gd name="connsiteY39" fmla="*/ 1033975 h 1864988"/>
              <a:gd name="connsiteX40" fmla="*/ 2039623 w 7518863"/>
              <a:gd name="connsiteY40" fmla="*/ 1089422 h 1864988"/>
              <a:gd name="connsiteX41" fmla="*/ 1903699 w 7518863"/>
              <a:gd name="connsiteY41" fmla="*/ 1163563 h 1864988"/>
              <a:gd name="connsiteX42" fmla="*/ 1920935 w 7518863"/>
              <a:gd name="connsiteY42" fmla="*/ 1261467 h 1864988"/>
              <a:gd name="connsiteX43" fmla="*/ 2027837 w 7518863"/>
              <a:gd name="connsiteY43" fmla="*/ 1349294 h 1864988"/>
              <a:gd name="connsiteX44" fmla="*/ 2035504 w 7518863"/>
              <a:gd name="connsiteY44" fmla="*/ 1505433 h 1864988"/>
              <a:gd name="connsiteX45" fmla="*/ 2081700 w 7518863"/>
              <a:gd name="connsiteY45" fmla="*/ 1582615 h 1864988"/>
              <a:gd name="connsiteX46" fmla="*/ 2095767 w 7518863"/>
              <a:gd name="connsiteY46" fmla="*/ 1702191 h 1864988"/>
              <a:gd name="connsiteX47" fmla="*/ 2264073 w 7518863"/>
              <a:gd name="connsiteY47" fmla="*/ 1668922 h 1864988"/>
              <a:gd name="connsiteX48" fmla="*/ 2503033 w 7518863"/>
              <a:gd name="connsiteY48" fmla="*/ 1769108 h 1864988"/>
              <a:gd name="connsiteX49" fmla="*/ 2588137 w 7518863"/>
              <a:gd name="connsiteY49" fmla="*/ 1863969 h 1864988"/>
              <a:gd name="connsiteX50" fmla="*/ 2801053 w 7518863"/>
              <a:gd name="connsiteY50" fmla="*/ 1706310 h 1864988"/>
              <a:gd name="connsiteX51" fmla="*/ 2918727 w 7518863"/>
              <a:gd name="connsiteY51" fmla="*/ 1751428 h 1864988"/>
              <a:gd name="connsiteX52" fmla="*/ 3098883 w 7518863"/>
              <a:gd name="connsiteY52" fmla="*/ 1658783 h 1864988"/>
              <a:gd name="connsiteX53" fmla="*/ 3098186 w 7518863"/>
              <a:gd name="connsiteY53" fmla="*/ 1699021 h 1864988"/>
              <a:gd name="connsiteX54" fmla="*/ 3129743 w 7518863"/>
              <a:gd name="connsiteY54" fmla="*/ 1765495 h 1864988"/>
              <a:gd name="connsiteX55" fmla="*/ 3192921 w 7518863"/>
              <a:gd name="connsiteY55" fmla="*/ 1727854 h 1864988"/>
              <a:gd name="connsiteX56" fmla="*/ 3311102 w 7518863"/>
              <a:gd name="connsiteY56" fmla="*/ 1723292 h 1864988"/>
              <a:gd name="connsiteX57" fmla="*/ 3326690 w 7518863"/>
              <a:gd name="connsiteY57" fmla="*/ 1638886 h 1864988"/>
              <a:gd name="connsiteX58" fmla="*/ 3291521 w 7518863"/>
              <a:gd name="connsiteY58" fmla="*/ 1540412 h 1864988"/>
              <a:gd name="connsiteX59" fmla="*/ 3505958 w 7518863"/>
              <a:gd name="connsiteY59" fmla="*/ 1472481 h 1864988"/>
              <a:gd name="connsiteX60" fmla="*/ 3692450 w 7518863"/>
              <a:gd name="connsiteY60" fmla="*/ 1343464 h 1864988"/>
              <a:gd name="connsiteX61" fmla="*/ 3691310 w 7518863"/>
              <a:gd name="connsiteY61" fmla="*/ 1241821 h 1864988"/>
              <a:gd name="connsiteX62" fmla="*/ 3790418 w 7518863"/>
              <a:gd name="connsiteY62" fmla="*/ 1166605 h 1864988"/>
              <a:gd name="connsiteX63" fmla="*/ 3963158 w 7518863"/>
              <a:gd name="connsiteY63" fmla="*/ 1031756 h 1864988"/>
              <a:gd name="connsiteX64" fmla="*/ 4058210 w 7518863"/>
              <a:gd name="connsiteY64" fmla="*/ 893298 h 1864988"/>
              <a:gd name="connsiteX65" fmla="*/ 4527070 w 7518863"/>
              <a:gd name="connsiteY65" fmla="*/ 898938 h 1864988"/>
              <a:gd name="connsiteX66" fmla="*/ 4796764 w 7518863"/>
              <a:gd name="connsiteY66" fmla="*/ 886264 h 1864988"/>
              <a:gd name="connsiteX67" fmla="*/ 4947580 w 7518863"/>
              <a:gd name="connsiteY67" fmla="*/ 883475 h 1864988"/>
              <a:gd name="connsiteX68" fmla="*/ 5108218 w 7518863"/>
              <a:gd name="connsiteY68" fmla="*/ 982329 h 1864988"/>
              <a:gd name="connsiteX69" fmla="*/ 5297688 w 7518863"/>
              <a:gd name="connsiteY69" fmla="*/ 1039994 h 1864988"/>
              <a:gd name="connsiteX70" fmla="*/ 5485575 w 7518863"/>
              <a:gd name="connsiteY70" fmla="*/ 1123388 h 1864988"/>
              <a:gd name="connsiteX71" fmla="*/ 5737715 w 7518863"/>
              <a:gd name="connsiteY71" fmla="*/ 1068955 h 1864988"/>
              <a:gd name="connsiteX72" fmla="*/ 5960834 w 7518863"/>
              <a:gd name="connsiteY72" fmla="*/ 1081183 h 1864988"/>
              <a:gd name="connsiteX73" fmla="*/ 6126161 w 7518863"/>
              <a:gd name="connsiteY73" fmla="*/ 555674 h 1864988"/>
              <a:gd name="connsiteX74" fmla="*/ 6358278 w 7518863"/>
              <a:gd name="connsiteY74" fmla="*/ 780757 h 1864988"/>
              <a:gd name="connsiteX75" fmla="*/ 6604463 w 7518863"/>
              <a:gd name="connsiteY75" fmla="*/ 956603 h 1864988"/>
              <a:gd name="connsiteX76" fmla="*/ 6759207 w 7518863"/>
              <a:gd name="connsiteY76" fmla="*/ 942535 h 1864988"/>
              <a:gd name="connsiteX77" fmla="*/ 6681137 w 7518863"/>
              <a:gd name="connsiteY77" fmla="*/ 1113058 h 1864988"/>
              <a:gd name="connsiteX78" fmla="*/ 6531717 w 7518863"/>
              <a:gd name="connsiteY78" fmla="*/ 1145819 h 1864988"/>
              <a:gd name="connsiteX79" fmla="*/ 6553958 w 7518863"/>
              <a:gd name="connsiteY79" fmla="*/ 1245940 h 1864988"/>
              <a:gd name="connsiteX80" fmla="*/ 6501680 w 7518863"/>
              <a:gd name="connsiteY80" fmla="*/ 1320652 h 1864988"/>
              <a:gd name="connsiteX81" fmla="*/ 6548192 w 7518863"/>
              <a:gd name="connsiteY81" fmla="*/ 1357532 h 1864988"/>
              <a:gd name="connsiteX82" fmla="*/ 6603386 w 7518863"/>
              <a:gd name="connsiteY82" fmla="*/ 1299486 h 1864988"/>
              <a:gd name="connsiteX83" fmla="*/ 6689883 w 7518863"/>
              <a:gd name="connsiteY83" fmla="*/ 1320081 h 1864988"/>
              <a:gd name="connsiteX84" fmla="*/ 6801410 w 7518863"/>
              <a:gd name="connsiteY84" fmla="*/ 1244991 h 1864988"/>
              <a:gd name="connsiteX85" fmla="*/ 6953494 w 7518863"/>
              <a:gd name="connsiteY85" fmla="*/ 1105897 h 1864988"/>
              <a:gd name="connsiteX86" fmla="*/ 7097656 w 7518863"/>
              <a:gd name="connsiteY86" fmla="*/ 895832 h 1864988"/>
              <a:gd name="connsiteX87" fmla="*/ 7090812 w 7518863"/>
              <a:gd name="connsiteY87" fmla="*/ 738554 h 1864988"/>
              <a:gd name="connsiteX88" fmla="*/ 7140176 w 7518863"/>
              <a:gd name="connsiteY88" fmla="*/ 619295 h 1864988"/>
              <a:gd name="connsiteX89" fmla="*/ 7106084 w 7518863"/>
              <a:gd name="connsiteY89" fmla="*/ 495474 h 1864988"/>
              <a:gd name="connsiteX90" fmla="*/ 6864715 w 7518863"/>
              <a:gd name="connsiteY90" fmla="*/ 450166 h 1864988"/>
              <a:gd name="connsiteX91" fmla="*/ 6850647 w 7518863"/>
              <a:gd name="connsiteY91" fmla="*/ 393895 h 1864988"/>
              <a:gd name="connsiteX92" fmla="*/ 7089798 w 7518863"/>
              <a:gd name="connsiteY92" fmla="*/ 140677 h 1864988"/>
              <a:gd name="connsiteX93" fmla="*/ 7518863 w 7518863"/>
              <a:gd name="connsiteY93" fmla="*/ 0 h 1864988"/>
              <a:gd name="connsiteX0" fmla="*/ 274001 w 7518863"/>
              <a:gd name="connsiteY0" fmla="*/ 175846 h 1864988"/>
              <a:gd name="connsiteX1" fmla="*/ 217730 w 7518863"/>
              <a:gd name="connsiteY1" fmla="*/ 225083 h 1864988"/>
              <a:gd name="connsiteX2" fmla="*/ 189595 w 7518863"/>
              <a:gd name="connsiteY2" fmla="*/ 239151 h 1864988"/>
              <a:gd name="connsiteX3" fmla="*/ 224764 w 7518863"/>
              <a:gd name="connsiteY3" fmla="*/ 358726 h 1864988"/>
              <a:gd name="connsiteX4" fmla="*/ 295103 w 7518863"/>
              <a:gd name="connsiteY4" fmla="*/ 407963 h 1864988"/>
              <a:gd name="connsiteX5" fmla="*/ 281035 w 7518863"/>
              <a:gd name="connsiteY5" fmla="*/ 472978 h 1864988"/>
              <a:gd name="connsiteX6" fmla="*/ 175527 w 7518863"/>
              <a:gd name="connsiteY6" fmla="*/ 499403 h 1864988"/>
              <a:gd name="connsiteX7" fmla="*/ 112223 w 7518863"/>
              <a:gd name="connsiteY7" fmla="*/ 513471 h 1864988"/>
              <a:gd name="connsiteX8" fmla="*/ 13749 w 7518863"/>
              <a:gd name="connsiteY8" fmla="*/ 555674 h 1864988"/>
              <a:gd name="connsiteX9" fmla="*/ 6715 w 7518863"/>
              <a:gd name="connsiteY9" fmla="*/ 626012 h 1864988"/>
              <a:gd name="connsiteX10" fmla="*/ 70020 w 7518863"/>
              <a:gd name="connsiteY10" fmla="*/ 682283 h 1864988"/>
              <a:gd name="connsiteX11" fmla="*/ 231798 w 7518863"/>
              <a:gd name="connsiteY11" fmla="*/ 703384 h 1864988"/>
              <a:gd name="connsiteX12" fmla="*/ 288069 w 7518863"/>
              <a:gd name="connsiteY12" fmla="*/ 717452 h 1864988"/>
              <a:gd name="connsiteX13" fmla="*/ 583490 w 7518863"/>
              <a:gd name="connsiteY13" fmla="*/ 991772 h 1864988"/>
              <a:gd name="connsiteX14" fmla="*/ 583490 w 7518863"/>
              <a:gd name="connsiteY14" fmla="*/ 1062111 h 1864988"/>
              <a:gd name="connsiteX15" fmla="*/ 589764 w 7518863"/>
              <a:gd name="connsiteY15" fmla="*/ 1134730 h 1864988"/>
              <a:gd name="connsiteX16" fmla="*/ 660863 w 7518863"/>
              <a:gd name="connsiteY16" fmla="*/ 1174652 h 1864988"/>
              <a:gd name="connsiteX17" fmla="*/ 700975 w 7518863"/>
              <a:gd name="connsiteY17" fmla="*/ 1171801 h 1864988"/>
              <a:gd name="connsiteX18" fmla="*/ 793492 w 7518863"/>
              <a:gd name="connsiteY18" fmla="*/ 1041009 h 1864988"/>
              <a:gd name="connsiteX19" fmla="*/ 853375 w 7518863"/>
              <a:gd name="connsiteY19" fmla="*/ 1077065 h 1864988"/>
              <a:gd name="connsiteX20" fmla="*/ 921115 w 7518863"/>
              <a:gd name="connsiteY20" fmla="*/ 1090246 h 1864988"/>
              <a:gd name="connsiteX21" fmla="*/ 872385 w 7518863"/>
              <a:gd name="connsiteY21" fmla="*/ 1142398 h 1864988"/>
              <a:gd name="connsiteX22" fmla="*/ 927515 w 7518863"/>
              <a:gd name="connsiteY22" fmla="*/ 1159444 h 1864988"/>
              <a:gd name="connsiteX23" fmla="*/ 928149 w 7518863"/>
              <a:gd name="connsiteY23" fmla="*/ 1202788 h 1864988"/>
              <a:gd name="connsiteX24" fmla="*/ 1084034 w 7518863"/>
              <a:gd name="connsiteY24" fmla="*/ 1151205 h 1864988"/>
              <a:gd name="connsiteX25" fmla="*/ 1001656 w 7518863"/>
              <a:gd name="connsiteY25" fmla="*/ 1081184 h 1864988"/>
              <a:gd name="connsiteX26" fmla="*/ 1220022 w 7518863"/>
              <a:gd name="connsiteY26" fmla="*/ 1002355 h 1864988"/>
              <a:gd name="connsiteX27" fmla="*/ 1191126 w 7518863"/>
              <a:gd name="connsiteY27" fmla="*/ 1077065 h 1864988"/>
              <a:gd name="connsiteX28" fmla="*/ 1137580 w 7518863"/>
              <a:gd name="connsiteY28" fmla="*/ 1167682 h 1864988"/>
              <a:gd name="connsiteX29" fmla="*/ 1376413 w 7518863"/>
              <a:gd name="connsiteY29" fmla="*/ 1336431 h 1864988"/>
              <a:gd name="connsiteX30" fmla="*/ 1392383 w 7518863"/>
              <a:gd name="connsiteY30" fmla="*/ 1392701 h 1864988"/>
              <a:gd name="connsiteX31" fmla="*/ 1590661 w 7518863"/>
              <a:gd name="connsiteY31" fmla="*/ 1575455 h 1864988"/>
              <a:gd name="connsiteX32" fmla="*/ 1776329 w 7518863"/>
              <a:gd name="connsiteY32" fmla="*/ 1612969 h 1864988"/>
              <a:gd name="connsiteX33" fmla="*/ 1887223 w 7518863"/>
              <a:gd name="connsiteY33" fmla="*/ 1501314 h 1864988"/>
              <a:gd name="connsiteX34" fmla="*/ 1796607 w 7518863"/>
              <a:gd name="connsiteY34" fmla="*/ 1398341 h 1864988"/>
              <a:gd name="connsiteX35" fmla="*/ 1751109 w 7518863"/>
              <a:gd name="connsiteY35" fmla="*/ 1280160 h 1864988"/>
              <a:gd name="connsiteX36" fmla="*/ 1730514 w 7518863"/>
              <a:gd name="connsiteY36" fmla="*/ 1168126 h 1864988"/>
              <a:gd name="connsiteX37" fmla="*/ 1837796 w 7518863"/>
              <a:gd name="connsiteY37" fmla="*/ 1052352 h 1864988"/>
              <a:gd name="connsiteX38" fmla="*/ 1957245 w 7518863"/>
              <a:gd name="connsiteY38" fmla="*/ 1015282 h 1864988"/>
              <a:gd name="connsiteX39" fmla="*/ 2025429 w 7518863"/>
              <a:gd name="connsiteY39" fmla="*/ 1033975 h 1864988"/>
              <a:gd name="connsiteX40" fmla="*/ 2039623 w 7518863"/>
              <a:gd name="connsiteY40" fmla="*/ 1089422 h 1864988"/>
              <a:gd name="connsiteX41" fmla="*/ 1903699 w 7518863"/>
              <a:gd name="connsiteY41" fmla="*/ 1163563 h 1864988"/>
              <a:gd name="connsiteX42" fmla="*/ 1920935 w 7518863"/>
              <a:gd name="connsiteY42" fmla="*/ 1261467 h 1864988"/>
              <a:gd name="connsiteX43" fmla="*/ 2027837 w 7518863"/>
              <a:gd name="connsiteY43" fmla="*/ 1349294 h 1864988"/>
              <a:gd name="connsiteX44" fmla="*/ 2035504 w 7518863"/>
              <a:gd name="connsiteY44" fmla="*/ 1505433 h 1864988"/>
              <a:gd name="connsiteX45" fmla="*/ 2081700 w 7518863"/>
              <a:gd name="connsiteY45" fmla="*/ 1582615 h 1864988"/>
              <a:gd name="connsiteX46" fmla="*/ 2095767 w 7518863"/>
              <a:gd name="connsiteY46" fmla="*/ 1702191 h 1864988"/>
              <a:gd name="connsiteX47" fmla="*/ 2264073 w 7518863"/>
              <a:gd name="connsiteY47" fmla="*/ 1668922 h 1864988"/>
              <a:gd name="connsiteX48" fmla="*/ 2503033 w 7518863"/>
              <a:gd name="connsiteY48" fmla="*/ 1769108 h 1864988"/>
              <a:gd name="connsiteX49" fmla="*/ 2588137 w 7518863"/>
              <a:gd name="connsiteY49" fmla="*/ 1863969 h 1864988"/>
              <a:gd name="connsiteX50" fmla="*/ 2801053 w 7518863"/>
              <a:gd name="connsiteY50" fmla="*/ 1706310 h 1864988"/>
              <a:gd name="connsiteX51" fmla="*/ 2918727 w 7518863"/>
              <a:gd name="connsiteY51" fmla="*/ 1751428 h 1864988"/>
              <a:gd name="connsiteX52" fmla="*/ 3098883 w 7518863"/>
              <a:gd name="connsiteY52" fmla="*/ 1658783 h 1864988"/>
              <a:gd name="connsiteX53" fmla="*/ 3098186 w 7518863"/>
              <a:gd name="connsiteY53" fmla="*/ 1699021 h 1864988"/>
              <a:gd name="connsiteX54" fmla="*/ 3129743 w 7518863"/>
              <a:gd name="connsiteY54" fmla="*/ 1765495 h 1864988"/>
              <a:gd name="connsiteX55" fmla="*/ 3192921 w 7518863"/>
              <a:gd name="connsiteY55" fmla="*/ 1727854 h 1864988"/>
              <a:gd name="connsiteX56" fmla="*/ 3311102 w 7518863"/>
              <a:gd name="connsiteY56" fmla="*/ 1723292 h 1864988"/>
              <a:gd name="connsiteX57" fmla="*/ 3326690 w 7518863"/>
              <a:gd name="connsiteY57" fmla="*/ 1638886 h 1864988"/>
              <a:gd name="connsiteX58" fmla="*/ 3291521 w 7518863"/>
              <a:gd name="connsiteY58" fmla="*/ 1540412 h 1864988"/>
              <a:gd name="connsiteX59" fmla="*/ 3505958 w 7518863"/>
              <a:gd name="connsiteY59" fmla="*/ 1472481 h 1864988"/>
              <a:gd name="connsiteX60" fmla="*/ 3692450 w 7518863"/>
              <a:gd name="connsiteY60" fmla="*/ 1343464 h 1864988"/>
              <a:gd name="connsiteX61" fmla="*/ 3691310 w 7518863"/>
              <a:gd name="connsiteY61" fmla="*/ 1241821 h 1864988"/>
              <a:gd name="connsiteX62" fmla="*/ 3790418 w 7518863"/>
              <a:gd name="connsiteY62" fmla="*/ 1166605 h 1864988"/>
              <a:gd name="connsiteX63" fmla="*/ 3963158 w 7518863"/>
              <a:gd name="connsiteY63" fmla="*/ 1031756 h 1864988"/>
              <a:gd name="connsiteX64" fmla="*/ 4058210 w 7518863"/>
              <a:gd name="connsiteY64" fmla="*/ 893298 h 1864988"/>
              <a:gd name="connsiteX65" fmla="*/ 4527070 w 7518863"/>
              <a:gd name="connsiteY65" fmla="*/ 898938 h 1864988"/>
              <a:gd name="connsiteX66" fmla="*/ 4796764 w 7518863"/>
              <a:gd name="connsiteY66" fmla="*/ 886264 h 1864988"/>
              <a:gd name="connsiteX67" fmla="*/ 4947580 w 7518863"/>
              <a:gd name="connsiteY67" fmla="*/ 883475 h 1864988"/>
              <a:gd name="connsiteX68" fmla="*/ 5108218 w 7518863"/>
              <a:gd name="connsiteY68" fmla="*/ 982329 h 1864988"/>
              <a:gd name="connsiteX69" fmla="*/ 5297688 w 7518863"/>
              <a:gd name="connsiteY69" fmla="*/ 1039994 h 1864988"/>
              <a:gd name="connsiteX70" fmla="*/ 5485575 w 7518863"/>
              <a:gd name="connsiteY70" fmla="*/ 1123388 h 1864988"/>
              <a:gd name="connsiteX71" fmla="*/ 5737715 w 7518863"/>
              <a:gd name="connsiteY71" fmla="*/ 1068955 h 1864988"/>
              <a:gd name="connsiteX72" fmla="*/ 5960834 w 7518863"/>
              <a:gd name="connsiteY72" fmla="*/ 1081183 h 1864988"/>
              <a:gd name="connsiteX73" fmla="*/ 6126161 w 7518863"/>
              <a:gd name="connsiteY73" fmla="*/ 555674 h 1864988"/>
              <a:gd name="connsiteX74" fmla="*/ 6358278 w 7518863"/>
              <a:gd name="connsiteY74" fmla="*/ 780757 h 1864988"/>
              <a:gd name="connsiteX75" fmla="*/ 6604463 w 7518863"/>
              <a:gd name="connsiteY75" fmla="*/ 956603 h 1864988"/>
              <a:gd name="connsiteX76" fmla="*/ 6759207 w 7518863"/>
              <a:gd name="connsiteY76" fmla="*/ 942535 h 1864988"/>
              <a:gd name="connsiteX77" fmla="*/ 6681137 w 7518863"/>
              <a:gd name="connsiteY77" fmla="*/ 1113058 h 1864988"/>
              <a:gd name="connsiteX78" fmla="*/ 6531717 w 7518863"/>
              <a:gd name="connsiteY78" fmla="*/ 1145819 h 1864988"/>
              <a:gd name="connsiteX79" fmla="*/ 6553958 w 7518863"/>
              <a:gd name="connsiteY79" fmla="*/ 1245940 h 1864988"/>
              <a:gd name="connsiteX80" fmla="*/ 6501680 w 7518863"/>
              <a:gd name="connsiteY80" fmla="*/ 1320652 h 1864988"/>
              <a:gd name="connsiteX81" fmla="*/ 6548192 w 7518863"/>
              <a:gd name="connsiteY81" fmla="*/ 1357532 h 1864988"/>
              <a:gd name="connsiteX82" fmla="*/ 6603386 w 7518863"/>
              <a:gd name="connsiteY82" fmla="*/ 1299486 h 1864988"/>
              <a:gd name="connsiteX83" fmla="*/ 6689883 w 7518863"/>
              <a:gd name="connsiteY83" fmla="*/ 1320081 h 1864988"/>
              <a:gd name="connsiteX84" fmla="*/ 6801410 w 7518863"/>
              <a:gd name="connsiteY84" fmla="*/ 1244991 h 1864988"/>
              <a:gd name="connsiteX85" fmla="*/ 6953494 w 7518863"/>
              <a:gd name="connsiteY85" fmla="*/ 1105897 h 1864988"/>
              <a:gd name="connsiteX86" fmla="*/ 7097656 w 7518863"/>
              <a:gd name="connsiteY86" fmla="*/ 895832 h 1864988"/>
              <a:gd name="connsiteX87" fmla="*/ 7090812 w 7518863"/>
              <a:gd name="connsiteY87" fmla="*/ 738554 h 1864988"/>
              <a:gd name="connsiteX88" fmla="*/ 7140176 w 7518863"/>
              <a:gd name="connsiteY88" fmla="*/ 619295 h 1864988"/>
              <a:gd name="connsiteX89" fmla="*/ 7106084 w 7518863"/>
              <a:gd name="connsiteY89" fmla="*/ 495474 h 1864988"/>
              <a:gd name="connsiteX90" fmla="*/ 6941137 w 7518863"/>
              <a:gd name="connsiteY90" fmla="*/ 508654 h 1864988"/>
              <a:gd name="connsiteX91" fmla="*/ 6864715 w 7518863"/>
              <a:gd name="connsiteY91" fmla="*/ 450166 h 1864988"/>
              <a:gd name="connsiteX92" fmla="*/ 6850647 w 7518863"/>
              <a:gd name="connsiteY92" fmla="*/ 393895 h 1864988"/>
              <a:gd name="connsiteX93" fmla="*/ 7089798 w 7518863"/>
              <a:gd name="connsiteY93" fmla="*/ 140677 h 1864988"/>
              <a:gd name="connsiteX94" fmla="*/ 7518863 w 7518863"/>
              <a:gd name="connsiteY94" fmla="*/ 0 h 1864988"/>
              <a:gd name="connsiteX0" fmla="*/ 274001 w 7518863"/>
              <a:gd name="connsiteY0" fmla="*/ 175846 h 1864988"/>
              <a:gd name="connsiteX1" fmla="*/ 217730 w 7518863"/>
              <a:gd name="connsiteY1" fmla="*/ 225083 h 1864988"/>
              <a:gd name="connsiteX2" fmla="*/ 189595 w 7518863"/>
              <a:gd name="connsiteY2" fmla="*/ 239151 h 1864988"/>
              <a:gd name="connsiteX3" fmla="*/ 224764 w 7518863"/>
              <a:gd name="connsiteY3" fmla="*/ 358726 h 1864988"/>
              <a:gd name="connsiteX4" fmla="*/ 295103 w 7518863"/>
              <a:gd name="connsiteY4" fmla="*/ 407963 h 1864988"/>
              <a:gd name="connsiteX5" fmla="*/ 281035 w 7518863"/>
              <a:gd name="connsiteY5" fmla="*/ 472978 h 1864988"/>
              <a:gd name="connsiteX6" fmla="*/ 175527 w 7518863"/>
              <a:gd name="connsiteY6" fmla="*/ 499403 h 1864988"/>
              <a:gd name="connsiteX7" fmla="*/ 112223 w 7518863"/>
              <a:gd name="connsiteY7" fmla="*/ 513471 h 1864988"/>
              <a:gd name="connsiteX8" fmla="*/ 13749 w 7518863"/>
              <a:gd name="connsiteY8" fmla="*/ 555674 h 1864988"/>
              <a:gd name="connsiteX9" fmla="*/ 6715 w 7518863"/>
              <a:gd name="connsiteY9" fmla="*/ 626012 h 1864988"/>
              <a:gd name="connsiteX10" fmla="*/ 70020 w 7518863"/>
              <a:gd name="connsiteY10" fmla="*/ 682283 h 1864988"/>
              <a:gd name="connsiteX11" fmla="*/ 231798 w 7518863"/>
              <a:gd name="connsiteY11" fmla="*/ 703384 h 1864988"/>
              <a:gd name="connsiteX12" fmla="*/ 288069 w 7518863"/>
              <a:gd name="connsiteY12" fmla="*/ 717452 h 1864988"/>
              <a:gd name="connsiteX13" fmla="*/ 583490 w 7518863"/>
              <a:gd name="connsiteY13" fmla="*/ 991772 h 1864988"/>
              <a:gd name="connsiteX14" fmla="*/ 583490 w 7518863"/>
              <a:gd name="connsiteY14" fmla="*/ 1062111 h 1864988"/>
              <a:gd name="connsiteX15" fmla="*/ 589764 w 7518863"/>
              <a:gd name="connsiteY15" fmla="*/ 1134730 h 1864988"/>
              <a:gd name="connsiteX16" fmla="*/ 660863 w 7518863"/>
              <a:gd name="connsiteY16" fmla="*/ 1174652 h 1864988"/>
              <a:gd name="connsiteX17" fmla="*/ 700975 w 7518863"/>
              <a:gd name="connsiteY17" fmla="*/ 1171801 h 1864988"/>
              <a:gd name="connsiteX18" fmla="*/ 793492 w 7518863"/>
              <a:gd name="connsiteY18" fmla="*/ 1041009 h 1864988"/>
              <a:gd name="connsiteX19" fmla="*/ 853375 w 7518863"/>
              <a:gd name="connsiteY19" fmla="*/ 1077065 h 1864988"/>
              <a:gd name="connsiteX20" fmla="*/ 921115 w 7518863"/>
              <a:gd name="connsiteY20" fmla="*/ 1090246 h 1864988"/>
              <a:gd name="connsiteX21" fmla="*/ 872385 w 7518863"/>
              <a:gd name="connsiteY21" fmla="*/ 1142398 h 1864988"/>
              <a:gd name="connsiteX22" fmla="*/ 927515 w 7518863"/>
              <a:gd name="connsiteY22" fmla="*/ 1159444 h 1864988"/>
              <a:gd name="connsiteX23" fmla="*/ 928149 w 7518863"/>
              <a:gd name="connsiteY23" fmla="*/ 1202788 h 1864988"/>
              <a:gd name="connsiteX24" fmla="*/ 1084034 w 7518863"/>
              <a:gd name="connsiteY24" fmla="*/ 1151205 h 1864988"/>
              <a:gd name="connsiteX25" fmla="*/ 1001656 w 7518863"/>
              <a:gd name="connsiteY25" fmla="*/ 1081184 h 1864988"/>
              <a:gd name="connsiteX26" fmla="*/ 1220022 w 7518863"/>
              <a:gd name="connsiteY26" fmla="*/ 1002355 h 1864988"/>
              <a:gd name="connsiteX27" fmla="*/ 1191126 w 7518863"/>
              <a:gd name="connsiteY27" fmla="*/ 1077065 h 1864988"/>
              <a:gd name="connsiteX28" fmla="*/ 1137580 w 7518863"/>
              <a:gd name="connsiteY28" fmla="*/ 1167682 h 1864988"/>
              <a:gd name="connsiteX29" fmla="*/ 1376413 w 7518863"/>
              <a:gd name="connsiteY29" fmla="*/ 1336431 h 1864988"/>
              <a:gd name="connsiteX30" fmla="*/ 1392383 w 7518863"/>
              <a:gd name="connsiteY30" fmla="*/ 1392701 h 1864988"/>
              <a:gd name="connsiteX31" fmla="*/ 1590661 w 7518863"/>
              <a:gd name="connsiteY31" fmla="*/ 1575455 h 1864988"/>
              <a:gd name="connsiteX32" fmla="*/ 1776329 w 7518863"/>
              <a:gd name="connsiteY32" fmla="*/ 1612969 h 1864988"/>
              <a:gd name="connsiteX33" fmla="*/ 1887223 w 7518863"/>
              <a:gd name="connsiteY33" fmla="*/ 1501314 h 1864988"/>
              <a:gd name="connsiteX34" fmla="*/ 1796607 w 7518863"/>
              <a:gd name="connsiteY34" fmla="*/ 1398341 h 1864988"/>
              <a:gd name="connsiteX35" fmla="*/ 1751109 w 7518863"/>
              <a:gd name="connsiteY35" fmla="*/ 1280160 h 1864988"/>
              <a:gd name="connsiteX36" fmla="*/ 1730514 w 7518863"/>
              <a:gd name="connsiteY36" fmla="*/ 1168126 h 1864988"/>
              <a:gd name="connsiteX37" fmla="*/ 1837796 w 7518863"/>
              <a:gd name="connsiteY37" fmla="*/ 1052352 h 1864988"/>
              <a:gd name="connsiteX38" fmla="*/ 1957245 w 7518863"/>
              <a:gd name="connsiteY38" fmla="*/ 1015282 h 1864988"/>
              <a:gd name="connsiteX39" fmla="*/ 2025429 w 7518863"/>
              <a:gd name="connsiteY39" fmla="*/ 1033975 h 1864988"/>
              <a:gd name="connsiteX40" fmla="*/ 2039623 w 7518863"/>
              <a:gd name="connsiteY40" fmla="*/ 1089422 h 1864988"/>
              <a:gd name="connsiteX41" fmla="*/ 1903699 w 7518863"/>
              <a:gd name="connsiteY41" fmla="*/ 1163563 h 1864988"/>
              <a:gd name="connsiteX42" fmla="*/ 1920935 w 7518863"/>
              <a:gd name="connsiteY42" fmla="*/ 1261467 h 1864988"/>
              <a:gd name="connsiteX43" fmla="*/ 2027837 w 7518863"/>
              <a:gd name="connsiteY43" fmla="*/ 1349294 h 1864988"/>
              <a:gd name="connsiteX44" fmla="*/ 2035504 w 7518863"/>
              <a:gd name="connsiteY44" fmla="*/ 1505433 h 1864988"/>
              <a:gd name="connsiteX45" fmla="*/ 2081700 w 7518863"/>
              <a:gd name="connsiteY45" fmla="*/ 1582615 h 1864988"/>
              <a:gd name="connsiteX46" fmla="*/ 2095767 w 7518863"/>
              <a:gd name="connsiteY46" fmla="*/ 1702191 h 1864988"/>
              <a:gd name="connsiteX47" fmla="*/ 2264073 w 7518863"/>
              <a:gd name="connsiteY47" fmla="*/ 1668922 h 1864988"/>
              <a:gd name="connsiteX48" fmla="*/ 2503033 w 7518863"/>
              <a:gd name="connsiteY48" fmla="*/ 1769108 h 1864988"/>
              <a:gd name="connsiteX49" fmla="*/ 2588137 w 7518863"/>
              <a:gd name="connsiteY49" fmla="*/ 1863969 h 1864988"/>
              <a:gd name="connsiteX50" fmla="*/ 2801053 w 7518863"/>
              <a:gd name="connsiteY50" fmla="*/ 1706310 h 1864988"/>
              <a:gd name="connsiteX51" fmla="*/ 2918727 w 7518863"/>
              <a:gd name="connsiteY51" fmla="*/ 1751428 h 1864988"/>
              <a:gd name="connsiteX52" fmla="*/ 3098883 w 7518863"/>
              <a:gd name="connsiteY52" fmla="*/ 1658783 h 1864988"/>
              <a:gd name="connsiteX53" fmla="*/ 3098186 w 7518863"/>
              <a:gd name="connsiteY53" fmla="*/ 1699021 h 1864988"/>
              <a:gd name="connsiteX54" fmla="*/ 3129743 w 7518863"/>
              <a:gd name="connsiteY54" fmla="*/ 1765495 h 1864988"/>
              <a:gd name="connsiteX55" fmla="*/ 3192921 w 7518863"/>
              <a:gd name="connsiteY55" fmla="*/ 1727854 h 1864988"/>
              <a:gd name="connsiteX56" fmla="*/ 3311102 w 7518863"/>
              <a:gd name="connsiteY56" fmla="*/ 1723292 h 1864988"/>
              <a:gd name="connsiteX57" fmla="*/ 3326690 w 7518863"/>
              <a:gd name="connsiteY57" fmla="*/ 1638886 h 1864988"/>
              <a:gd name="connsiteX58" fmla="*/ 3291521 w 7518863"/>
              <a:gd name="connsiteY58" fmla="*/ 1540412 h 1864988"/>
              <a:gd name="connsiteX59" fmla="*/ 3505958 w 7518863"/>
              <a:gd name="connsiteY59" fmla="*/ 1472481 h 1864988"/>
              <a:gd name="connsiteX60" fmla="*/ 3692450 w 7518863"/>
              <a:gd name="connsiteY60" fmla="*/ 1343464 h 1864988"/>
              <a:gd name="connsiteX61" fmla="*/ 3691310 w 7518863"/>
              <a:gd name="connsiteY61" fmla="*/ 1241821 h 1864988"/>
              <a:gd name="connsiteX62" fmla="*/ 3790418 w 7518863"/>
              <a:gd name="connsiteY62" fmla="*/ 1166605 h 1864988"/>
              <a:gd name="connsiteX63" fmla="*/ 3963158 w 7518863"/>
              <a:gd name="connsiteY63" fmla="*/ 1031756 h 1864988"/>
              <a:gd name="connsiteX64" fmla="*/ 4058210 w 7518863"/>
              <a:gd name="connsiteY64" fmla="*/ 893298 h 1864988"/>
              <a:gd name="connsiteX65" fmla="*/ 4527070 w 7518863"/>
              <a:gd name="connsiteY65" fmla="*/ 898938 h 1864988"/>
              <a:gd name="connsiteX66" fmla="*/ 4796764 w 7518863"/>
              <a:gd name="connsiteY66" fmla="*/ 886264 h 1864988"/>
              <a:gd name="connsiteX67" fmla="*/ 4947580 w 7518863"/>
              <a:gd name="connsiteY67" fmla="*/ 883475 h 1864988"/>
              <a:gd name="connsiteX68" fmla="*/ 5108218 w 7518863"/>
              <a:gd name="connsiteY68" fmla="*/ 982329 h 1864988"/>
              <a:gd name="connsiteX69" fmla="*/ 5297688 w 7518863"/>
              <a:gd name="connsiteY69" fmla="*/ 1039994 h 1864988"/>
              <a:gd name="connsiteX70" fmla="*/ 5485575 w 7518863"/>
              <a:gd name="connsiteY70" fmla="*/ 1123388 h 1864988"/>
              <a:gd name="connsiteX71" fmla="*/ 5737715 w 7518863"/>
              <a:gd name="connsiteY71" fmla="*/ 1068955 h 1864988"/>
              <a:gd name="connsiteX72" fmla="*/ 5960834 w 7518863"/>
              <a:gd name="connsiteY72" fmla="*/ 1081183 h 1864988"/>
              <a:gd name="connsiteX73" fmla="*/ 6126161 w 7518863"/>
              <a:gd name="connsiteY73" fmla="*/ 555674 h 1864988"/>
              <a:gd name="connsiteX74" fmla="*/ 6358278 w 7518863"/>
              <a:gd name="connsiteY74" fmla="*/ 780757 h 1864988"/>
              <a:gd name="connsiteX75" fmla="*/ 6604463 w 7518863"/>
              <a:gd name="connsiteY75" fmla="*/ 956603 h 1864988"/>
              <a:gd name="connsiteX76" fmla="*/ 6759207 w 7518863"/>
              <a:gd name="connsiteY76" fmla="*/ 942535 h 1864988"/>
              <a:gd name="connsiteX77" fmla="*/ 6681137 w 7518863"/>
              <a:gd name="connsiteY77" fmla="*/ 1113058 h 1864988"/>
              <a:gd name="connsiteX78" fmla="*/ 6531717 w 7518863"/>
              <a:gd name="connsiteY78" fmla="*/ 1145819 h 1864988"/>
              <a:gd name="connsiteX79" fmla="*/ 6553958 w 7518863"/>
              <a:gd name="connsiteY79" fmla="*/ 1245940 h 1864988"/>
              <a:gd name="connsiteX80" fmla="*/ 6501680 w 7518863"/>
              <a:gd name="connsiteY80" fmla="*/ 1320652 h 1864988"/>
              <a:gd name="connsiteX81" fmla="*/ 6548192 w 7518863"/>
              <a:gd name="connsiteY81" fmla="*/ 1357532 h 1864988"/>
              <a:gd name="connsiteX82" fmla="*/ 6603386 w 7518863"/>
              <a:gd name="connsiteY82" fmla="*/ 1299486 h 1864988"/>
              <a:gd name="connsiteX83" fmla="*/ 6689883 w 7518863"/>
              <a:gd name="connsiteY83" fmla="*/ 1320081 h 1864988"/>
              <a:gd name="connsiteX84" fmla="*/ 6801410 w 7518863"/>
              <a:gd name="connsiteY84" fmla="*/ 1244991 h 1864988"/>
              <a:gd name="connsiteX85" fmla="*/ 6953494 w 7518863"/>
              <a:gd name="connsiteY85" fmla="*/ 1105897 h 1864988"/>
              <a:gd name="connsiteX86" fmla="*/ 7097656 w 7518863"/>
              <a:gd name="connsiteY86" fmla="*/ 895832 h 1864988"/>
              <a:gd name="connsiteX87" fmla="*/ 7090812 w 7518863"/>
              <a:gd name="connsiteY87" fmla="*/ 738554 h 1864988"/>
              <a:gd name="connsiteX88" fmla="*/ 7140176 w 7518863"/>
              <a:gd name="connsiteY88" fmla="*/ 619295 h 1864988"/>
              <a:gd name="connsiteX89" fmla="*/ 7106084 w 7518863"/>
              <a:gd name="connsiteY89" fmla="*/ 495474 h 1864988"/>
              <a:gd name="connsiteX90" fmla="*/ 7015277 w 7518863"/>
              <a:gd name="connsiteY90" fmla="*/ 463346 h 1864988"/>
              <a:gd name="connsiteX91" fmla="*/ 6941137 w 7518863"/>
              <a:gd name="connsiteY91" fmla="*/ 508654 h 1864988"/>
              <a:gd name="connsiteX92" fmla="*/ 6864715 w 7518863"/>
              <a:gd name="connsiteY92" fmla="*/ 450166 h 1864988"/>
              <a:gd name="connsiteX93" fmla="*/ 6850647 w 7518863"/>
              <a:gd name="connsiteY93" fmla="*/ 393895 h 1864988"/>
              <a:gd name="connsiteX94" fmla="*/ 7089798 w 7518863"/>
              <a:gd name="connsiteY94" fmla="*/ 140677 h 1864988"/>
              <a:gd name="connsiteX95" fmla="*/ 7518863 w 7518863"/>
              <a:gd name="connsiteY95" fmla="*/ 0 h 1864988"/>
              <a:gd name="connsiteX0" fmla="*/ 274001 w 7518863"/>
              <a:gd name="connsiteY0" fmla="*/ 175846 h 1864988"/>
              <a:gd name="connsiteX1" fmla="*/ 217730 w 7518863"/>
              <a:gd name="connsiteY1" fmla="*/ 225083 h 1864988"/>
              <a:gd name="connsiteX2" fmla="*/ 189595 w 7518863"/>
              <a:gd name="connsiteY2" fmla="*/ 239151 h 1864988"/>
              <a:gd name="connsiteX3" fmla="*/ 224764 w 7518863"/>
              <a:gd name="connsiteY3" fmla="*/ 358726 h 1864988"/>
              <a:gd name="connsiteX4" fmla="*/ 295103 w 7518863"/>
              <a:gd name="connsiteY4" fmla="*/ 407963 h 1864988"/>
              <a:gd name="connsiteX5" fmla="*/ 281035 w 7518863"/>
              <a:gd name="connsiteY5" fmla="*/ 472978 h 1864988"/>
              <a:gd name="connsiteX6" fmla="*/ 175527 w 7518863"/>
              <a:gd name="connsiteY6" fmla="*/ 499403 h 1864988"/>
              <a:gd name="connsiteX7" fmla="*/ 112223 w 7518863"/>
              <a:gd name="connsiteY7" fmla="*/ 513471 h 1864988"/>
              <a:gd name="connsiteX8" fmla="*/ 13749 w 7518863"/>
              <a:gd name="connsiteY8" fmla="*/ 555674 h 1864988"/>
              <a:gd name="connsiteX9" fmla="*/ 6715 w 7518863"/>
              <a:gd name="connsiteY9" fmla="*/ 626012 h 1864988"/>
              <a:gd name="connsiteX10" fmla="*/ 70020 w 7518863"/>
              <a:gd name="connsiteY10" fmla="*/ 682283 h 1864988"/>
              <a:gd name="connsiteX11" fmla="*/ 231798 w 7518863"/>
              <a:gd name="connsiteY11" fmla="*/ 703384 h 1864988"/>
              <a:gd name="connsiteX12" fmla="*/ 288069 w 7518863"/>
              <a:gd name="connsiteY12" fmla="*/ 717452 h 1864988"/>
              <a:gd name="connsiteX13" fmla="*/ 583490 w 7518863"/>
              <a:gd name="connsiteY13" fmla="*/ 991772 h 1864988"/>
              <a:gd name="connsiteX14" fmla="*/ 583490 w 7518863"/>
              <a:gd name="connsiteY14" fmla="*/ 1062111 h 1864988"/>
              <a:gd name="connsiteX15" fmla="*/ 589764 w 7518863"/>
              <a:gd name="connsiteY15" fmla="*/ 1134730 h 1864988"/>
              <a:gd name="connsiteX16" fmla="*/ 660863 w 7518863"/>
              <a:gd name="connsiteY16" fmla="*/ 1174652 h 1864988"/>
              <a:gd name="connsiteX17" fmla="*/ 700975 w 7518863"/>
              <a:gd name="connsiteY17" fmla="*/ 1171801 h 1864988"/>
              <a:gd name="connsiteX18" fmla="*/ 793492 w 7518863"/>
              <a:gd name="connsiteY18" fmla="*/ 1041009 h 1864988"/>
              <a:gd name="connsiteX19" fmla="*/ 853375 w 7518863"/>
              <a:gd name="connsiteY19" fmla="*/ 1077065 h 1864988"/>
              <a:gd name="connsiteX20" fmla="*/ 921115 w 7518863"/>
              <a:gd name="connsiteY20" fmla="*/ 1090246 h 1864988"/>
              <a:gd name="connsiteX21" fmla="*/ 872385 w 7518863"/>
              <a:gd name="connsiteY21" fmla="*/ 1142398 h 1864988"/>
              <a:gd name="connsiteX22" fmla="*/ 927515 w 7518863"/>
              <a:gd name="connsiteY22" fmla="*/ 1159444 h 1864988"/>
              <a:gd name="connsiteX23" fmla="*/ 928149 w 7518863"/>
              <a:gd name="connsiteY23" fmla="*/ 1202788 h 1864988"/>
              <a:gd name="connsiteX24" fmla="*/ 1084034 w 7518863"/>
              <a:gd name="connsiteY24" fmla="*/ 1151205 h 1864988"/>
              <a:gd name="connsiteX25" fmla="*/ 1001656 w 7518863"/>
              <a:gd name="connsiteY25" fmla="*/ 1081184 h 1864988"/>
              <a:gd name="connsiteX26" fmla="*/ 1220022 w 7518863"/>
              <a:gd name="connsiteY26" fmla="*/ 1002355 h 1864988"/>
              <a:gd name="connsiteX27" fmla="*/ 1191126 w 7518863"/>
              <a:gd name="connsiteY27" fmla="*/ 1077065 h 1864988"/>
              <a:gd name="connsiteX28" fmla="*/ 1137580 w 7518863"/>
              <a:gd name="connsiteY28" fmla="*/ 1167682 h 1864988"/>
              <a:gd name="connsiteX29" fmla="*/ 1376413 w 7518863"/>
              <a:gd name="connsiteY29" fmla="*/ 1336431 h 1864988"/>
              <a:gd name="connsiteX30" fmla="*/ 1392383 w 7518863"/>
              <a:gd name="connsiteY30" fmla="*/ 1392701 h 1864988"/>
              <a:gd name="connsiteX31" fmla="*/ 1590661 w 7518863"/>
              <a:gd name="connsiteY31" fmla="*/ 1575455 h 1864988"/>
              <a:gd name="connsiteX32" fmla="*/ 1776329 w 7518863"/>
              <a:gd name="connsiteY32" fmla="*/ 1612969 h 1864988"/>
              <a:gd name="connsiteX33" fmla="*/ 1887223 w 7518863"/>
              <a:gd name="connsiteY33" fmla="*/ 1501314 h 1864988"/>
              <a:gd name="connsiteX34" fmla="*/ 1796607 w 7518863"/>
              <a:gd name="connsiteY34" fmla="*/ 1398341 h 1864988"/>
              <a:gd name="connsiteX35" fmla="*/ 1751109 w 7518863"/>
              <a:gd name="connsiteY35" fmla="*/ 1280160 h 1864988"/>
              <a:gd name="connsiteX36" fmla="*/ 1730514 w 7518863"/>
              <a:gd name="connsiteY36" fmla="*/ 1168126 h 1864988"/>
              <a:gd name="connsiteX37" fmla="*/ 1837796 w 7518863"/>
              <a:gd name="connsiteY37" fmla="*/ 1052352 h 1864988"/>
              <a:gd name="connsiteX38" fmla="*/ 1957245 w 7518863"/>
              <a:gd name="connsiteY38" fmla="*/ 1015282 h 1864988"/>
              <a:gd name="connsiteX39" fmla="*/ 2025429 w 7518863"/>
              <a:gd name="connsiteY39" fmla="*/ 1033975 h 1864988"/>
              <a:gd name="connsiteX40" fmla="*/ 2039623 w 7518863"/>
              <a:gd name="connsiteY40" fmla="*/ 1089422 h 1864988"/>
              <a:gd name="connsiteX41" fmla="*/ 1903699 w 7518863"/>
              <a:gd name="connsiteY41" fmla="*/ 1163563 h 1864988"/>
              <a:gd name="connsiteX42" fmla="*/ 1920935 w 7518863"/>
              <a:gd name="connsiteY42" fmla="*/ 1261467 h 1864988"/>
              <a:gd name="connsiteX43" fmla="*/ 2027837 w 7518863"/>
              <a:gd name="connsiteY43" fmla="*/ 1349294 h 1864988"/>
              <a:gd name="connsiteX44" fmla="*/ 2035504 w 7518863"/>
              <a:gd name="connsiteY44" fmla="*/ 1505433 h 1864988"/>
              <a:gd name="connsiteX45" fmla="*/ 2081700 w 7518863"/>
              <a:gd name="connsiteY45" fmla="*/ 1582615 h 1864988"/>
              <a:gd name="connsiteX46" fmla="*/ 2095767 w 7518863"/>
              <a:gd name="connsiteY46" fmla="*/ 1702191 h 1864988"/>
              <a:gd name="connsiteX47" fmla="*/ 2264073 w 7518863"/>
              <a:gd name="connsiteY47" fmla="*/ 1668922 h 1864988"/>
              <a:gd name="connsiteX48" fmla="*/ 2503033 w 7518863"/>
              <a:gd name="connsiteY48" fmla="*/ 1769108 h 1864988"/>
              <a:gd name="connsiteX49" fmla="*/ 2588137 w 7518863"/>
              <a:gd name="connsiteY49" fmla="*/ 1863969 h 1864988"/>
              <a:gd name="connsiteX50" fmla="*/ 2801053 w 7518863"/>
              <a:gd name="connsiteY50" fmla="*/ 1706310 h 1864988"/>
              <a:gd name="connsiteX51" fmla="*/ 2918727 w 7518863"/>
              <a:gd name="connsiteY51" fmla="*/ 1751428 h 1864988"/>
              <a:gd name="connsiteX52" fmla="*/ 3098883 w 7518863"/>
              <a:gd name="connsiteY52" fmla="*/ 1658783 h 1864988"/>
              <a:gd name="connsiteX53" fmla="*/ 3098186 w 7518863"/>
              <a:gd name="connsiteY53" fmla="*/ 1699021 h 1864988"/>
              <a:gd name="connsiteX54" fmla="*/ 3129743 w 7518863"/>
              <a:gd name="connsiteY54" fmla="*/ 1765495 h 1864988"/>
              <a:gd name="connsiteX55" fmla="*/ 3192921 w 7518863"/>
              <a:gd name="connsiteY55" fmla="*/ 1727854 h 1864988"/>
              <a:gd name="connsiteX56" fmla="*/ 3311102 w 7518863"/>
              <a:gd name="connsiteY56" fmla="*/ 1723292 h 1864988"/>
              <a:gd name="connsiteX57" fmla="*/ 3326690 w 7518863"/>
              <a:gd name="connsiteY57" fmla="*/ 1638886 h 1864988"/>
              <a:gd name="connsiteX58" fmla="*/ 3291521 w 7518863"/>
              <a:gd name="connsiteY58" fmla="*/ 1540412 h 1864988"/>
              <a:gd name="connsiteX59" fmla="*/ 3505958 w 7518863"/>
              <a:gd name="connsiteY59" fmla="*/ 1472481 h 1864988"/>
              <a:gd name="connsiteX60" fmla="*/ 3692450 w 7518863"/>
              <a:gd name="connsiteY60" fmla="*/ 1343464 h 1864988"/>
              <a:gd name="connsiteX61" fmla="*/ 3691310 w 7518863"/>
              <a:gd name="connsiteY61" fmla="*/ 1241821 h 1864988"/>
              <a:gd name="connsiteX62" fmla="*/ 3790418 w 7518863"/>
              <a:gd name="connsiteY62" fmla="*/ 1166605 h 1864988"/>
              <a:gd name="connsiteX63" fmla="*/ 3963158 w 7518863"/>
              <a:gd name="connsiteY63" fmla="*/ 1031756 h 1864988"/>
              <a:gd name="connsiteX64" fmla="*/ 4058210 w 7518863"/>
              <a:gd name="connsiteY64" fmla="*/ 893298 h 1864988"/>
              <a:gd name="connsiteX65" fmla="*/ 4527070 w 7518863"/>
              <a:gd name="connsiteY65" fmla="*/ 898938 h 1864988"/>
              <a:gd name="connsiteX66" fmla="*/ 4796764 w 7518863"/>
              <a:gd name="connsiteY66" fmla="*/ 886264 h 1864988"/>
              <a:gd name="connsiteX67" fmla="*/ 4947580 w 7518863"/>
              <a:gd name="connsiteY67" fmla="*/ 883475 h 1864988"/>
              <a:gd name="connsiteX68" fmla="*/ 5108218 w 7518863"/>
              <a:gd name="connsiteY68" fmla="*/ 982329 h 1864988"/>
              <a:gd name="connsiteX69" fmla="*/ 5297688 w 7518863"/>
              <a:gd name="connsiteY69" fmla="*/ 1039994 h 1864988"/>
              <a:gd name="connsiteX70" fmla="*/ 5485575 w 7518863"/>
              <a:gd name="connsiteY70" fmla="*/ 1123388 h 1864988"/>
              <a:gd name="connsiteX71" fmla="*/ 5737715 w 7518863"/>
              <a:gd name="connsiteY71" fmla="*/ 1068955 h 1864988"/>
              <a:gd name="connsiteX72" fmla="*/ 5960834 w 7518863"/>
              <a:gd name="connsiteY72" fmla="*/ 1081183 h 1864988"/>
              <a:gd name="connsiteX73" fmla="*/ 6126161 w 7518863"/>
              <a:gd name="connsiteY73" fmla="*/ 555674 h 1864988"/>
              <a:gd name="connsiteX74" fmla="*/ 6358278 w 7518863"/>
              <a:gd name="connsiteY74" fmla="*/ 780757 h 1864988"/>
              <a:gd name="connsiteX75" fmla="*/ 6604463 w 7518863"/>
              <a:gd name="connsiteY75" fmla="*/ 956603 h 1864988"/>
              <a:gd name="connsiteX76" fmla="*/ 6759207 w 7518863"/>
              <a:gd name="connsiteY76" fmla="*/ 942535 h 1864988"/>
              <a:gd name="connsiteX77" fmla="*/ 6681137 w 7518863"/>
              <a:gd name="connsiteY77" fmla="*/ 1113058 h 1864988"/>
              <a:gd name="connsiteX78" fmla="*/ 6531717 w 7518863"/>
              <a:gd name="connsiteY78" fmla="*/ 1145819 h 1864988"/>
              <a:gd name="connsiteX79" fmla="*/ 6553958 w 7518863"/>
              <a:gd name="connsiteY79" fmla="*/ 1245940 h 1864988"/>
              <a:gd name="connsiteX80" fmla="*/ 6501680 w 7518863"/>
              <a:gd name="connsiteY80" fmla="*/ 1320652 h 1864988"/>
              <a:gd name="connsiteX81" fmla="*/ 6548192 w 7518863"/>
              <a:gd name="connsiteY81" fmla="*/ 1357532 h 1864988"/>
              <a:gd name="connsiteX82" fmla="*/ 6603386 w 7518863"/>
              <a:gd name="connsiteY82" fmla="*/ 1299486 h 1864988"/>
              <a:gd name="connsiteX83" fmla="*/ 6689883 w 7518863"/>
              <a:gd name="connsiteY83" fmla="*/ 1320081 h 1864988"/>
              <a:gd name="connsiteX84" fmla="*/ 6801410 w 7518863"/>
              <a:gd name="connsiteY84" fmla="*/ 1244991 h 1864988"/>
              <a:gd name="connsiteX85" fmla="*/ 6953494 w 7518863"/>
              <a:gd name="connsiteY85" fmla="*/ 1105897 h 1864988"/>
              <a:gd name="connsiteX86" fmla="*/ 7097656 w 7518863"/>
              <a:gd name="connsiteY86" fmla="*/ 895832 h 1864988"/>
              <a:gd name="connsiteX87" fmla="*/ 7090812 w 7518863"/>
              <a:gd name="connsiteY87" fmla="*/ 738554 h 1864988"/>
              <a:gd name="connsiteX88" fmla="*/ 7140176 w 7518863"/>
              <a:gd name="connsiteY88" fmla="*/ 619295 h 1864988"/>
              <a:gd name="connsiteX89" fmla="*/ 7106084 w 7518863"/>
              <a:gd name="connsiteY89" fmla="*/ 495474 h 1864988"/>
              <a:gd name="connsiteX90" fmla="*/ 7015277 w 7518863"/>
              <a:gd name="connsiteY90" fmla="*/ 463346 h 1864988"/>
              <a:gd name="connsiteX91" fmla="*/ 6941137 w 7518863"/>
              <a:gd name="connsiteY91" fmla="*/ 508654 h 1864988"/>
              <a:gd name="connsiteX92" fmla="*/ 6864715 w 7518863"/>
              <a:gd name="connsiteY92" fmla="*/ 450166 h 1864988"/>
              <a:gd name="connsiteX93" fmla="*/ 6850647 w 7518863"/>
              <a:gd name="connsiteY93" fmla="*/ 393895 h 1864988"/>
              <a:gd name="connsiteX94" fmla="*/ 7106274 w 7518863"/>
              <a:gd name="connsiteY94" fmla="*/ 173628 h 1864988"/>
              <a:gd name="connsiteX95" fmla="*/ 7518863 w 7518863"/>
              <a:gd name="connsiteY95" fmla="*/ 0 h 1864988"/>
              <a:gd name="connsiteX0" fmla="*/ 274001 w 7518863"/>
              <a:gd name="connsiteY0" fmla="*/ 175846 h 1864988"/>
              <a:gd name="connsiteX1" fmla="*/ 217730 w 7518863"/>
              <a:gd name="connsiteY1" fmla="*/ 225083 h 1864988"/>
              <a:gd name="connsiteX2" fmla="*/ 189595 w 7518863"/>
              <a:gd name="connsiteY2" fmla="*/ 239151 h 1864988"/>
              <a:gd name="connsiteX3" fmla="*/ 224764 w 7518863"/>
              <a:gd name="connsiteY3" fmla="*/ 358726 h 1864988"/>
              <a:gd name="connsiteX4" fmla="*/ 295103 w 7518863"/>
              <a:gd name="connsiteY4" fmla="*/ 407963 h 1864988"/>
              <a:gd name="connsiteX5" fmla="*/ 281035 w 7518863"/>
              <a:gd name="connsiteY5" fmla="*/ 472978 h 1864988"/>
              <a:gd name="connsiteX6" fmla="*/ 175527 w 7518863"/>
              <a:gd name="connsiteY6" fmla="*/ 499403 h 1864988"/>
              <a:gd name="connsiteX7" fmla="*/ 112223 w 7518863"/>
              <a:gd name="connsiteY7" fmla="*/ 513471 h 1864988"/>
              <a:gd name="connsiteX8" fmla="*/ 13749 w 7518863"/>
              <a:gd name="connsiteY8" fmla="*/ 555674 h 1864988"/>
              <a:gd name="connsiteX9" fmla="*/ 6715 w 7518863"/>
              <a:gd name="connsiteY9" fmla="*/ 626012 h 1864988"/>
              <a:gd name="connsiteX10" fmla="*/ 70020 w 7518863"/>
              <a:gd name="connsiteY10" fmla="*/ 682283 h 1864988"/>
              <a:gd name="connsiteX11" fmla="*/ 231798 w 7518863"/>
              <a:gd name="connsiteY11" fmla="*/ 703384 h 1864988"/>
              <a:gd name="connsiteX12" fmla="*/ 288069 w 7518863"/>
              <a:gd name="connsiteY12" fmla="*/ 717452 h 1864988"/>
              <a:gd name="connsiteX13" fmla="*/ 583490 w 7518863"/>
              <a:gd name="connsiteY13" fmla="*/ 991772 h 1864988"/>
              <a:gd name="connsiteX14" fmla="*/ 583490 w 7518863"/>
              <a:gd name="connsiteY14" fmla="*/ 1062111 h 1864988"/>
              <a:gd name="connsiteX15" fmla="*/ 589764 w 7518863"/>
              <a:gd name="connsiteY15" fmla="*/ 1134730 h 1864988"/>
              <a:gd name="connsiteX16" fmla="*/ 660863 w 7518863"/>
              <a:gd name="connsiteY16" fmla="*/ 1174652 h 1864988"/>
              <a:gd name="connsiteX17" fmla="*/ 700975 w 7518863"/>
              <a:gd name="connsiteY17" fmla="*/ 1171801 h 1864988"/>
              <a:gd name="connsiteX18" fmla="*/ 793492 w 7518863"/>
              <a:gd name="connsiteY18" fmla="*/ 1041009 h 1864988"/>
              <a:gd name="connsiteX19" fmla="*/ 853375 w 7518863"/>
              <a:gd name="connsiteY19" fmla="*/ 1077065 h 1864988"/>
              <a:gd name="connsiteX20" fmla="*/ 921115 w 7518863"/>
              <a:gd name="connsiteY20" fmla="*/ 1090246 h 1864988"/>
              <a:gd name="connsiteX21" fmla="*/ 872385 w 7518863"/>
              <a:gd name="connsiteY21" fmla="*/ 1142398 h 1864988"/>
              <a:gd name="connsiteX22" fmla="*/ 927515 w 7518863"/>
              <a:gd name="connsiteY22" fmla="*/ 1159444 h 1864988"/>
              <a:gd name="connsiteX23" fmla="*/ 928149 w 7518863"/>
              <a:gd name="connsiteY23" fmla="*/ 1202788 h 1864988"/>
              <a:gd name="connsiteX24" fmla="*/ 1084034 w 7518863"/>
              <a:gd name="connsiteY24" fmla="*/ 1151205 h 1864988"/>
              <a:gd name="connsiteX25" fmla="*/ 1001656 w 7518863"/>
              <a:gd name="connsiteY25" fmla="*/ 1081184 h 1864988"/>
              <a:gd name="connsiteX26" fmla="*/ 1220022 w 7518863"/>
              <a:gd name="connsiteY26" fmla="*/ 1002355 h 1864988"/>
              <a:gd name="connsiteX27" fmla="*/ 1191126 w 7518863"/>
              <a:gd name="connsiteY27" fmla="*/ 1077065 h 1864988"/>
              <a:gd name="connsiteX28" fmla="*/ 1137580 w 7518863"/>
              <a:gd name="connsiteY28" fmla="*/ 1167682 h 1864988"/>
              <a:gd name="connsiteX29" fmla="*/ 1376413 w 7518863"/>
              <a:gd name="connsiteY29" fmla="*/ 1336431 h 1864988"/>
              <a:gd name="connsiteX30" fmla="*/ 1392383 w 7518863"/>
              <a:gd name="connsiteY30" fmla="*/ 1392701 h 1864988"/>
              <a:gd name="connsiteX31" fmla="*/ 1590661 w 7518863"/>
              <a:gd name="connsiteY31" fmla="*/ 1575455 h 1864988"/>
              <a:gd name="connsiteX32" fmla="*/ 1776329 w 7518863"/>
              <a:gd name="connsiteY32" fmla="*/ 1612969 h 1864988"/>
              <a:gd name="connsiteX33" fmla="*/ 1887223 w 7518863"/>
              <a:gd name="connsiteY33" fmla="*/ 1501314 h 1864988"/>
              <a:gd name="connsiteX34" fmla="*/ 1796607 w 7518863"/>
              <a:gd name="connsiteY34" fmla="*/ 1398341 h 1864988"/>
              <a:gd name="connsiteX35" fmla="*/ 1751109 w 7518863"/>
              <a:gd name="connsiteY35" fmla="*/ 1280160 h 1864988"/>
              <a:gd name="connsiteX36" fmla="*/ 1730514 w 7518863"/>
              <a:gd name="connsiteY36" fmla="*/ 1168126 h 1864988"/>
              <a:gd name="connsiteX37" fmla="*/ 1837796 w 7518863"/>
              <a:gd name="connsiteY37" fmla="*/ 1052352 h 1864988"/>
              <a:gd name="connsiteX38" fmla="*/ 1957245 w 7518863"/>
              <a:gd name="connsiteY38" fmla="*/ 1015282 h 1864988"/>
              <a:gd name="connsiteX39" fmla="*/ 2025429 w 7518863"/>
              <a:gd name="connsiteY39" fmla="*/ 1033975 h 1864988"/>
              <a:gd name="connsiteX40" fmla="*/ 2039623 w 7518863"/>
              <a:gd name="connsiteY40" fmla="*/ 1089422 h 1864988"/>
              <a:gd name="connsiteX41" fmla="*/ 1903699 w 7518863"/>
              <a:gd name="connsiteY41" fmla="*/ 1163563 h 1864988"/>
              <a:gd name="connsiteX42" fmla="*/ 1920935 w 7518863"/>
              <a:gd name="connsiteY42" fmla="*/ 1261467 h 1864988"/>
              <a:gd name="connsiteX43" fmla="*/ 2027837 w 7518863"/>
              <a:gd name="connsiteY43" fmla="*/ 1349294 h 1864988"/>
              <a:gd name="connsiteX44" fmla="*/ 2035504 w 7518863"/>
              <a:gd name="connsiteY44" fmla="*/ 1505433 h 1864988"/>
              <a:gd name="connsiteX45" fmla="*/ 2081700 w 7518863"/>
              <a:gd name="connsiteY45" fmla="*/ 1582615 h 1864988"/>
              <a:gd name="connsiteX46" fmla="*/ 2095767 w 7518863"/>
              <a:gd name="connsiteY46" fmla="*/ 1702191 h 1864988"/>
              <a:gd name="connsiteX47" fmla="*/ 2264073 w 7518863"/>
              <a:gd name="connsiteY47" fmla="*/ 1668922 h 1864988"/>
              <a:gd name="connsiteX48" fmla="*/ 2503033 w 7518863"/>
              <a:gd name="connsiteY48" fmla="*/ 1769108 h 1864988"/>
              <a:gd name="connsiteX49" fmla="*/ 2588137 w 7518863"/>
              <a:gd name="connsiteY49" fmla="*/ 1863969 h 1864988"/>
              <a:gd name="connsiteX50" fmla="*/ 2801053 w 7518863"/>
              <a:gd name="connsiteY50" fmla="*/ 1706310 h 1864988"/>
              <a:gd name="connsiteX51" fmla="*/ 2918727 w 7518863"/>
              <a:gd name="connsiteY51" fmla="*/ 1751428 h 1864988"/>
              <a:gd name="connsiteX52" fmla="*/ 3098883 w 7518863"/>
              <a:gd name="connsiteY52" fmla="*/ 1658783 h 1864988"/>
              <a:gd name="connsiteX53" fmla="*/ 3098186 w 7518863"/>
              <a:gd name="connsiteY53" fmla="*/ 1699021 h 1864988"/>
              <a:gd name="connsiteX54" fmla="*/ 3129743 w 7518863"/>
              <a:gd name="connsiteY54" fmla="*/ 1765495 h 1864988"/>
              <a:gd name="connsiteX55" fmla="*/ 3192921 w 7518863"/>
              <a:gd name="connsiteY55" fmla="*/ 1727854 h 1864988"/>
              <a:gd name="connsiteX56" fmla="*/ 3311102 w 7518863"/>
              <a:gd name="connsiteY56" fmla="*/ 1723292 h 1864988"/>
              <a:gd name="connsiteX57" fmla="*/ 3326690 w 7518863"/>
              <a:gd name="connsiteY57" fmla="*/ 1638886 h 1864988"/>
              <a:gd name="connsiteX58" fmla="*/ 3291521 w 7518863"/>
              <a:gd name="connsiteY58" fmla="*/ 1540412 h 1864988"/>
              <a:gd name="connsiteX59" fmla="*/ 3505958 w 7518863"/>
              <a:gd name="connsiteY59" fmla="*/ 1472481 h 1864988"/>
              <a:gd name="connsiteX60" fmla="*/ 3692450 w 7518863"/>
              <a:gd name="connsiteY60" fmla="*/ 1343464 h 1864988"/>
              <a:gd name="connsiteX61" fmla="*/ 3691310 w 7518863"/>
              <a:gd name="connsiteY61" fmla="*/ 1241821 h 1864988"/>
              <a:gd name="connsiteX62" fmla="*/ 3790418 w 7518863"/>
              <a:gd name="connsiteY62" fmla="*/ 1166605 h 1864988"/>
              <a:gd name="connsiteX63" fmla="*/ 3963158 w 7518863"/>
              <a:gd name="connsiteY63" fmla="*/ 1031756 h 1864988"/>
              <a:gd name="connsiteX64" fmla="*/ 4058210 w 7518863"/>
              <a:gd name="connsiteY64" fmla="*/ 893298 h 1864988"/>
              <a:gd name="connsiteX65" fmla="*/ 4527070 w 7518863"/>
              <a:gd name="connsiteY65" fmla="*/ 898938 h 1864988"/>
              <a:gd name="connsiteX66" fmla="*/ 4796764 w 7518863"/>
              <a:gd name="connsiteY66" fmla="*/ 886264 h 1864988"/>
              <a:gd name="connsiteX67" fmla="*/ 4947580 w 7518863"/>
              <a:gd name="connsiteY67" fmla="*/ 883475 h 1864988"/>
              <a:gd name="connsiteX68" fmla="*/ 5108218 w 7518863"/>
              <a:gd name="connsiteY68" fmla="*/ 982329 h 1864988"/>
              <a:gd name="connsiteX69" fmla="*/ 5297688 w 7518863"/>
              <a:gd name="connsiteY69" fmla="*/ 1039994 h 1864988"/>
              <a:gd name="connsiteX70" fmla="*/ 5485575 w 7518863"/>
              <a:gd name="connsiteY70" fmla="*/ 1123388 h 1864988"/>
              <a:gd name="connsiteX71" fmla="*/ 5737715 w 7518863"/>
              <a:gd name="connsiteY71" fmla="*/ 1068955 h 1864988"/>
              <a:gd name="connsiteX72" fmla="*/ 5960834 w 7518863"/>
              <a:gd name="connsiteY72" fmla="*/ 1081183 h 1864988"/>
              <a:gd name="connsiteX73" fmla="*/ 6126161 w 7518863"/>
              <a:gd name="connsiteY73" fmla="*/ 555674 h 1864988"/>
              <a:gd name="connsiteX74" fmla="*/ 6358278 w 7518863"/>
              <a:gd name="connsiteY74" fmla="*/ 780757 h 1864988"/>
              <a:gd name="connsiteX75" fmla="*/ 6604463 w 7518863"/>
              <a:gd name="connsiteY75" fmla="*/ 956603 h 1864988"/>
              <a:gd name="connsiteX76" fmla="*/ 6759207 w 7518863"/>
              <a:gd name="connsiteY76" fmla="*/ 942535 h 1864988"/>
              <a:gd name="connsiteX77" fmla="*/ 6681137 w 7518863"/>
              <a:gd name="connsiteY77" fmla="*/ 1113058 h 1864988"/>
              <a:gd name="connsiteX78" fmla="*/ 6531717 w 7518863"/>
              <a:gd name="connsiteY78" fmla="*/ 1145819 h 1864988"/>
              <a:gd name="connsiteX79" fmla="*/ 6553958 w 7518863"/>
              <a:gd name="connsiteY79" fmla="*/ 1245940 h 1864988"/>
              <a:gd name="connsiteX80" fmla="*/ 6501680 w 7518863"/>
              <a:gd name="connsiteY80" fmla="*/ 1320652 h 1864988"/>
              <a:gd name="connsiteX81" fmla="*/ 6548192 w 7518863"/>
              <a:gd name="connsiteY81" fmla="*/ 1357532 h 1864988"/>
              <a:gd name="connsiteX82" fmla="*/ 6603386 w 7518863"/>
              <a:gd name="connsiteY82" fmla="*/ 1299486 h 1864988"/>
              <a:gd name="connsiteX83" fmla="*/ 6689883 w 7518863"/>
              <a:gd name="connsiteY83" fmla="*/ 1320081 h 1864988"/>
              <a:gd name="connsiteX84" fmla="*/ 6801410 w 7518863"/>
              <a:gd name="connsiteY84" fmla="*/ 1244991 h 1864988"/>
              <a:gd name="connsiteX85" fmla="*/ 6953494 w 7518863"/>
              <a:gd name="connsiteY85" fmla="*/ 1105897 h 1864988"/>
              <a:gd name="connsiteX86" fmla="*/ 7097656 w 7518863"/>
              <a:gd name="connsiteY86" fmla="*/ 895832 h 1864988"/>
              <a:gd name="connsiteX87" fmla="*/ 7090812 w 7518863"/>
              <a:gd name="connsiteY87" fmla="*/ 738554 h 1864988"/>
              <a:gd name="connsiteX88" fmla="*/ 7140176 w 7518863"/>
              <a:gd name="connsiteY88" fmla="*/ 619295 h 1864988"/>
              <a:gd name="connsiteX89" fmla="*/ 7106084 w 7518863"/>
              <a:gd name="connsiteY89" fmla="*/ 495474 h 1864988"/>
              <a:gd name="connsiteX90" fmla="*/ 7015277 w 7518863"/>
              <a:gd name="connsiteY90" fmla="*/ 463346 h 1864988"/>
              <a:gd name="connsiteX91" fmla="*/ 6941137 w 7518863"/>
              <a:gd name="connsiteY91" fmla="*/ 508654 h 1864988"/>
              <a:gd name="connsiteX92" fmla="*/ 6864715 w 7518863"/>
              <a:gd name="connsiteY92" fmla="*/ 450166 h 1864988"/>
              <a:gd name="connsiteX93" fmla="*/ 6850647 w 7518863"/>
              <a:gd name="connsiteY93" fmla="*/ 393895 h 1864988"/>
              <a:gd name="connsiteX94" fmla="*/ 7106274 w 7518863"/>
              <a:gd name="connsiteY94" fmla="*/ 173628 h 1864988"/>
              <a:gd name="connsiteX95" fmla="*/ 7225342 w 7518863"/>
              <a:gd name="connsiteY95" fmla="*/ 39097 h 1864988"/>
              <a:gd name="connsiteX96" fmla="*/ 7518863 w 7518863"/>
              <a:gd name="connsiteY96" fmla="*/ 0 h 1864988"/>
              <a:gd name="connsiteX0" fmla="*/ 274001 w 7518863"/>
              <a:gd name="connsiteY0" fmla="*/ 175846 h 1864988"/>
              <a:gd name="connsiteX1" fmla="*/ 217730 w 7518863"/>
              <a:gd name="connsiteY1" fmla="*/ 225083 h 1864988"/>
              <a:gd name="connsiteX2" fmla="*/ 189595 w 7518863"/>
              <a:gd name="connsiteY2" fmla="*/ 239151 h 1864988"/>
              <a:gd name="connsiteX3" fmla="*/ 224764 w 7518863"/>
              <a:gd name="connsiteY3" fmla="*/ 358726 h 1864988"/>
              <a:gd name="connsiteX4" fmla="*/ 295103 w 7518863"/>
              <a:gd name="connsiteY4" fmla="*/ 407963 h 1864988"/>
              <a:gd name="connsiteX5" fmla="*/ 281035 w 7518863"/>
              <a:gd name="connsiteY5" fmla="*/ 472978 h 1864988"/>
              <a:gd name="connsiteX6" fmla="*/ 175527 w 7518863"/>
              <a:gd name="connsiteY6" fmla="*/ 499403 h 1864988"/>
              <a:gd name="connsiteX7" fmla="*/ 112223 w 7518863"/>
              <a:gd name="connsiteY7" fmla="*/ 513471 h 1864988"/>
              <a:gd name="connsiteX8" fmla="*/ 13749 w 7518863"/>
              <a:gd name="connsiteY8" fmla="*/ 555674 h 1864988"/>
              <a:gd name="connsiteX9" fmla="*/ 6715 w 7518863"/>
              <a:gd name="connsiteY9" fmla="*/ 626012 h 1864988"/>
              <a:gd name="connsiteX10" fmla="*/ 70020 w 7518863"/>
              <a:gd name="connsiteY10" fmla="*/ 682283 h 1864988"/>
              <a:gd name="connsiteX11" fmla="*/ 231798 w 7518863"/>
              <a:gd name="connsiteY11" fmla="*/ 703384 h 1864988"/>
              <a:gd name="connsiteX12" fmla="*/ 288069 w 7518863"/>
              <a:gd name="connsiteY12" fmla="*/ 717452 h 1864988"/>
              <a:gd name="connsiteX13" fmla="*/ 583490 w 7518863"/>
              <a:gd name="connsiteY13" fmla="*/ 991772 h 1864988"/>
              <a:gd name="connsiteX14" fmla="*/ 583490 w 7518863"/>
              <a:gd name="connsiteY14" fmla="*/ 1062111 h 1864988"/>
              <a:gd name="connsiteX15" fmla="*/ 589764 w 7518863"/>
              <a:gd name="connsiteY15" fmla="*/ 1134730 h 1864988"/>
              <a:gd name="connsiteX16" fmla="*/ 660863 w 7518863"/>
              <a:gd name="connsiteY16" fmla="*/ 1174652 h 1864988"/>
              <a:gd name="connsiteX17" fmla="*/ 700975 w 7518863"/>
              <a:gd name="connsiteY17" fmla="*/ 1171801 h 1864988"/>
              <a:gd name="connsiteX18" fmla="*/ 793492 w 7518863"/>
              <a:gd name="connsiteY18" fmla="*/ 1041009 h 1864988"/>
              <a:gd name="connsiteX19" fmla="*/ 853375 w 7518863"/>
              <a:gd name="connsiteY19" fmla="*/ 1077065 h 1864988"/>
              <a:gd name="connsiteX20" fmla="*/ 921115 w 7518863"/>
              <a:gd name="connsiteY20" fmla="*/ 1090246 h 1864988"/>
              <a:gd name="connsiteX21" fmla="*/ 872385 w 7518863"/>
              <a:gd name="connsiteY21" fmla="*/ 1142398 h 1864988"/>
              <a:gd name="connsiteX22" fmla="*/ 927515 w 7518863"/>
              <a:gd name="connsiteY22" fmla="*/ 1159444 h 1864988"/>
              <a:gd name="connsiteX23" fmla="*/ 928149 w 7518863"/>
              <a:gd name="connsiteY23" fmla="*/ 1202788 h 1864988"/>
              <a:gd name="connsiteX24" fmla="*/ 1084034 w 7518863"/>
              <a:gd name="connsiteY24" fmla="*/ 1151205 h 1864988"/>
              <a:gd name="connsiteX25" fmla="*/ 1001656 w 7518863"/>
              <a:gd name="connsiteY25" fmla="*/ 1081184 h 1864988"/>
              <a:gd name="connsiteX26" fmla="*/ 1220022 w 7518863"/>
              <a:gd name="connsiteY26" fmla="*/ 1002355 h 1864988"/>
              <a:gd name="connsiteX27" fmla="*/ 1191126 w 7518863"/>
              <a:gd name="connsiteY27" fmla="*/ 1077065 h 1864988"/>
              <a:gd name="connsiteX28" fmla="*/ 1137580 w 7518863"/>
              <a:gd name="connsiteY28" fmla="*/ 1167682 h 1864988"/>
              <a:gd name="connsiteX29" fmla="*/ 1376413 w 7518863"/>
              <a:gd name="connsiteY29" fmla="*/ 1336431 h 1864988"/>
              <a:gd name="connsiteX30" fmla="*/ 1392383 w 7518863"/>
              <a:gd name="connsiteY30" fmla="*/ 1392701 h 1864988"/>
              <a:gd name="connsiteX31" fmla="*/ 1590661 w 7518863"/>
              <a:gd name="connsiteY31" fmla="*/ 1575455 h 1864988"/>
              <a:gd name="connsiteX32" fmla="*/ 1776329 w 7518863"/>
              <a:gd name="connsiteY32" fmla="*/ 1612969 h 1864988"/>
              <a:gd name="connsiteX33" fmla="*/ 1887223 w 7518863"/>
              <a:gd name="connsiteY33" fmla="*/ 1501314 h 1864988"/>
              <a:gd name="connsiteX34" fmla="*/ 1796607 w 7518863"/>
              <a:gd name="connsiteY34" fmla="*/ 1398341 h 1864988"/>
              <a:gd name="connsiteX35" fmla="*/ 1751109 w 7518863"/>
              <a:gd name="connsiteY35" fmla="*/ 1280160 h 1864988"/>
              <a:gd name="connsiteX36" fmla="*/ 1730514 w 7518863"/>
              <a:gd name="connsiteY36" fmla="*/ 1168126 h 1864988"/>
              <a:gd name="connsiteX37" fmla="*/ 1837796 w 7518863"/>
              <a:gd name="connsiteY37" fmla="*/ 1052352 h 1864988"/>
              <a:gd name="connsiteX38" fmla="*/ 1957245 w 7518863"/>
              <a:gd name="connsiteY38" fmla="*/ 1015282 h 1864988"/>
              <a:gd name="connsiteX39" fmla="*/ 2025429 w 7518863"/>
              <a:gd name="connsiteY39" fmla="*/ 1033975 h 1864988"/>
              <a:gd name="connsiteX40" fmla="*/ 2039623 w 7518863"/>
              <a:gd name="connsiteY40" fmla="*/ 1089422 h 1864988"/>
              <a:gd name="connsiteX41" fmla="*/ 1903699 w 7518863"/>
              <a:gd name="connsiteY41" fmla="*/ 1163563 h 1864988"/>
              <a:gd name="connsiteX42" fmla="*/ 1920935 w 7518863"/>
              <a:gd name="connsiteY42" fmla="*/ 1261467 h 1864988"/>
              <a:gd name="connsiteX43" fmla="*/ 2027837 w 7518863"/>
              <a:gd name="connsiteY43" fmla="*/ 1349294 h 1864988"/>
              <a:gd name="connsiteX44" fmla="*/ 2035504 w 7518863"/>
              <a:gd name="connsiteY44" fmla="*/ 1505433 h 1864988"/>
              <a:gd name="connsiteX45" fmla="*/ 2081700 w 7518863"/>
              <a:gd name="connsiteY45" fmla="*/ 1582615 h 1864988"/>
              <a:gd name="connsiteX46" fmla="*/ 2095767 w 7518863"/>
              <a:gd name="connsiteY46" fmla="*/ 1702191 h 1864988"/>
              <a:gd name="connsiteX47" fmla="*/ 2264073 w 7518863"/>
              <a:gd name="connsiteY47" fmla="*/ 1668922 h 1864988"/>
              <a:gd name="connsiteX48" fmla="*/ 2503033 w 7518863"/>
              <a:gd name="connsiteY48" fmla="*/ 1769108 h 1864988"/>
              <a:gd name="connsiteX49" fmla="*/ 2588137 w 7518863"/>
              <a:gd name="connsiteY49" fmla="*/ 1863969 h 1864988"/>
              <a:gd name="connsiteX50" fmla="*/ 2801053 w 7518863"/>
              <a:gd name="connsiteY50" fmla="*/ 1706310 h 1864988"/>
              <a:gd name="connsiteX51" fmla="*/ 2918727 w 7518863"/>
              <a:gd name="connsiteY51" fmla="*/ 1751428 h 1864988"/>
              <a:gd name="connsiteX52" fmla="*/ 3098883 w 7518863"/>
              <a:gd name="connsiteY52" fmla="*/ 1658783 h 1864988"/>
              <a:gd name="connsiteX53" fmla="*/ 3098186 w 7518863"/>
              <a:gd name="connsiteY53" fmla="*/ 1699021 h 1864988"/>
              <a:gd name="connsiteX54" fmla="*/ 3129743 w 7518863"/>
              <a:gd name="connsiteY54" fmla="*/ 1765495 h 1864988"/>
              <a:gd name="connsiteX55" fmla="*/ 3192921 w 7518863"/>
              <a:gd name="connsiteY55" fmla="*/ 1727854 h 1864988"/>
              <a:gd name="connsiteX56" fmla="*/ 3311102 w 7518863"/>
              <a:gd name="connsiteY56" fmla="*/ 1723292 h 1864988"/>
              <a:gd name="connsiteX57" fmla="*/ 3326690 w 7518863"/>
              <a:gd name="connsiteY57" fmla="*/ 1638886 h 1864988"/>
              <a:gd name="connsiteX58" fmla="*/ 3291521 w 7518863"/>
              <a:gd name="connsiteY58" fmla="*/ 1540412 h 1864988"/>
              <a:gd name="connsiteX59" fmla="*/ 3505958 w 7518863"/>
              <a:gd name="connsiteY59" fmla="*/ 1472481 h 1864988"/>
              <a:gd name="connsiteX60" fmla="*/ 3692450 w 7518863"/>
              <a:gd name="connsiteY60" fmla="*/ 1343464 h 1864988"/>
              <a:gd name="connsiteX61" fmla="*/ 3691310 w 7518863"/>
              <a:gd name="connsiteY61" fmla="*/ 1241821 h 1864988"/>
              <a:gd name="connsiteX62" fmla="*/ 3790418 w 7518863"/>
              <a:gd name="connsiteY62" fmla="*/ 1166605 h 1864988"/>
              <a:gd name="connsiteX63" fmla="*/ 3963158 w 7518863"/>
              <a:gd name="connsiteY63" fmla="*/ 1031756 h 1864988"/>
              <a:gd name="connsiteX64" fmla="*/ 4058210 w 7518863"/>
              <a:gd name="connsiteY64" fmla="*/ 893298 h 1864988"/>
              <a:gd name="connsiteX65" fmla="*/ 4527070 w 7518863"/>
              <a:gd name="connsiteY65" fmla="*/ 898938 h 1864988"/>
              <a:gd name="connsiteX66" fmla="*/ 4796764 w 7518863"/>
              <a:gd name="connsiteY66" fmla="*/ 886264 h 1864988"/>
              <a:gd name="connsiteX67" fmla="*/ 4947580 w 7518863"/>
              <a:gd name="connsiteY67" fmla="*/ 883475 h 1864988"/>
              <a:gd name="connsiteX68" fmla="*/ 5108218 w 7518863"/>
              <a:gd name="connsiteY68" fmla="*/ 982329 h 1864988"/>
              <a:gd name="connsiteX69" fmla="*/ 5297688 w 7518863"/>
              <a:gd name="connsiteY69" fmla="*/ 1039994 h 1864988"/>
              <a:gd name="connsiteX70" fmla="*/ 5485575 w 7518863"/>
              <a:gd name="connsiteY70" fmla="*/ 1123388 h 1864988"/>
              <a:gd name="connsiteX71" fmla="*/ 5737715 w 7518863"/>
              <a:gd name="connsiteY71" fmla="*/ 1068955 h 1864988"/>
              <a:gd name="connsiteX72" fmla="*/ 5960834 w 7518863"/>
              <a:gd name="connsiteY72" fmla="*/ 1081183 h 1864988"/>
              <a:gd name="connsiteX73" fmla="*/ 6126161 w 7518863"/>
              <a:gd name="connsiteY73" fmla="*/ 555674 h 1864988"/>
              <a:gd name="connsiteX74" fmla="*/ 6358278 w 7518863"/>
              <a:gd name="connsiteY74" fmla="*/ 780757 h 1864988"/>
              <a:gd name="connsiteX75" fmla="*/ 6604463 w 7518863"/>
              <a:gd name="connsiteY75" fmla="*/ 956603 h 1864988"/>
              <a:gd name="connsiteX76" fmla="*/ 6759207 w 7518863"/>
              <a:gd name="connsiteY76" fmla="*/ 942535 h 1864988"/>
              <a:gd name="connsiteX77" fmla="*/ 6681137 w 7518863"/>
              <a:gd name="connsiteY77" fmla="*/ 1113058 h 1864988"/>
              <a:gd name="connsiteX78" fmla="*/ 6531717 w 7518863"/>
              <a:gd name="connsiteY78" fmla="*/ 1145819 h 1864988"/>
              <a:gd name="connsiteX79" fmla="*/ 6553958 w 7518863"/>
              <a:gd name="connsiteY79" fmla="*/ 1245940 h 1864988"/>
              <a:gd name="connsiteX80" fmla="*/ 6501680 w 7518863"/>
              <a:gd name="connsiteY80" fmla="*/ 1320652 h 1864988"/>
              <a:gd name="connsiteX81" fmla="*/ 6548192 w 7518863"/>
              <a:gd name="connsiteY81" fmla="*/ 1357532 h 1864988"/>
              <a:gd name="connsiteX82" fmla="*/ 6603386 w 7518863"/>
              <a:gd name="connsiteY82" fmla="*/ 1299486 h 1864988"/>
              <a:gd name="connsiteX83" fmla="*/ 6689883 w 7518863"/>
              <a:gd name="connsiteY83" fmla="*/ 1320081 h 1864988"/>
              <a:gd name="connsiteX84" fmla="*/ 6801410 w 7518863"/>
              <a:gd name="connsiteY84" fmla="*/ 1244991 h 1864988"/>
              <a:gd name="connsiteX85" fmla="*/ 6953494 w 7518863"/>
              <a:gd name="connsiteY85" fmla="*/ 1105897 h 1864988"/>
              <a:gd name="connsiteX86" fmla="*/ 7097656 w 7518863"/>
              <a:gd name="connsiteY86" fmla="*/ 895832 h 1864988"/>
              <a:gd name="connsiteX87" fmla="*/ 7090812 w 7518863"/>
              <a:gd name="connsiteY87" fmla="*/ 738554 h 1864988"/>
              <a:gd name="connsiteX88" fmla="*/ 7140176 w 7518863"/>
              <a:gd name="connsiteY88" fmla="*/ 619295 h 1864988"/>
              <a:gd name="connsiteX89" fmla="*/ 7106084 w 7518863"/>
              <a:gd name="connsiteY89" fmla="*/ 495474 h 1864988"/>
              <a:gd name="connsiteX90" fmla="*/ 7015277 w 7518863"/>
              <a:gd name="connsiteY90" fmla="*/ 463346 h 1864988"/>
              <a:gd name="connsiteX91" fmla="*/ 6941137 w 7518863"/>
              <a:gd name="connsiteY91" fmla="*/ 508654 h 1864988"/>
              <a:gd name="connsiteX92" fmla="*/ 6864715 w 7518863"/>
              <a:gd name="connsiteY92" fmla="*/ 450166 h 1864988"/>
              <a:gd name="connsiteX93" fmla="*/ 6850647 w 7518863"/>
              <a:gd name="connsiteY93" fmla="*/ 393895 h 1864988"/>
              <a:gd name="connsiteX94" fmla="*/ 7056847 w 7518863"/>
              <a:gd name="connsiteY94" fmla="*/ 177747 h 1864988"/>
              <a:gd name="connsiteX95" fmla="*/ 7225342 w 7518863"/>
              <a:gd name="connsiteY95" fmla="*/ 39097 h 1864988"/>
              <a:gd name="connsiteX96" fmla="*/ 7518863 w 7518863"/>
              <a:gd name="connsiteY96" fmla="*/ 0 h 1864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7518863" h="1864988">
                <a:moveTo>
                  <a:pt x="274001" y="175846"/>
                </a:moveTo>
                <a:lnTo>
                  <a:pt x="217730" y="225083"/>
                </a:lnTo>
                <a:cubicBezTo>
                  <a:pt x="203662" y="235634"/>
                  <a:pt x="188423" y="216877"/>
                  <a:pt x="189595" y="239151"/>
                </a:cubicBezTo>
                <a:cubicBezTo>
                  <a:pt x="190767" y="261425"/>
                  <a:pt x="207179" y="330591"/>
                  <a:pt x="224764" y="358726"/>
                </a:cubicBezTo>
                <a:cubicBezTo>
                  <a:pt x="242349" y="386861"/>
                  <a:pt x="285725" y="388921"/>
                  <a:pt x="295103" y="407963"/>
                </a:cubicBezTo>
                <a:cubicBezTo>
                  <a:pt x="304481" y="427005"/>
                  <a:pt x="300964" y="457738"/>
                  <a:pt x="281035" y="472978"/>
                </a:cubicBezTo>
                <a:cubicBezTo>
                  <a:pt x="261106" y="488218"/>
                  <a:pt x="203662" y="492654"/>
                  <a:pt x="175527" y="499403"/>
                </a:cubicBezTo>
                <a:cubicBezTo>
                  <a:pt x="147392" y="506152"/>
                  <a:pt x="139186" y="504093"/>
                  <a:pt x="112223" y="513471"/>
                </a:cubicBezTo>
                <a:cubicBezTo>
                  <a:pt x="85260" y="522850"/>
                  <a:pt x="31333" y="536917"/>
                  <a:pt x="13749" y="555674"/>
                </a:cubicBezTo>
                <a:cubicBezTo>
                  <a:pt x="-3835" y="574431"/>
                  <a:pt x="-2664" y="604910"/>
                  <a:pt x="6715" y="626012"/>
                </a:cubicBezTo>
                <a:cubicBezTo>
                  <a:pt x="16094" y="647114"/>
                  <a:pt x="32506" y="669388"/>
                  <a:pt x="70020" y="682283"/>
                </a:cubicBezTo>
                <a:cubicBezTo>
                  <a:pt x="107534" y="695178"/>
                  <a:pt x="195456" y="697522"/>
                  <a:pt x="231798" y="703384"/>
                </a:cubicBezTo>
                <a:cubicBezTo>
                  <a:pt x="268140" y="709246"/>
                  <a:pt x="229454" y="669387"/>
                  <a:pt x="288069" y="717452"/>
                </a:cubicBezTo>
                <a:cubicBezTo>
                  <a:pt x="346684" y="765517"/>
                  <a:pt x="534253" y="934329"/>
                  <a:pt x="583490" y="991772"/>
                </a:cubicBezTo>
                <a:cubicBezTo>
                  <a:pt x="632727" y="1049215"/>
                  <a:pt x="582444" y="1038285"/>
                  <a:pt x="583490" y="1062111"/>
                </a:cubicBezTo>
                <a:cubicBezTo>
                  <a:pt x="584536" y="1085937"/>
                  <a:pt x="576869" y="1115973"/>
                  <a:pt x="589764" y="1134730"/>
                </a:cubicBezTo>
                <a:cubicBezTo>
                  <a:pt x="602659" y="1153487"/>
                  <a:pt x="642328" y="1168474"/>
                  <a:pt x="660863" y="1174652"/>
                </a:cubicBezTo>
                <a:cubicBezTo>
                  <a:pt x="679398" y="1180830"/>
                  <a:pt x="678870" y="1194075"/>
                  <a:pt x="700975" y="1171801"/>
                </a:cubicBezTo>
                <a:cubicBezTo>
                  <a:pt x="723080" y="1149527"/>
                  <a:pt x="768092" y="1056798"/>
                  <a:pt x="793492" y="1041009"/>
                </a:cubicBezTo>
                <a:cubicBezTo>
                  <a:pt x="818892" y="1025220"/>
                  <a:pt x="832104" y="1068859"/>
                  <a:pt x="853375" y="1077065"/>
                </a:cubicBezTo>
                <a:cubicBezTo>
                  <a:pt x="874646" y="1085271"/>
                  <a:pt x="917947" y="1079357"/>
                  <a:pt x="921115" y="1090246"/>
                </a:cubicBezTo>
                <a:cubicBezTo>
                  <a:pt x="924283" y="1101135"/>
                  <a:pt x="871318" y="1130865"/>
                  <a:pt x="872385" y="1142398"/>
                </a:cubicBezTo>
                <a:cubicBezTo>
                  <a:pt x="873452" y="1153931"/>
                  <a:pt x="918221" y="1149379"/>
                  <a:pt x="927515" y="1159444"/>
                </a:cubicBezTo>
                <a:cubicBezTo>
                  <a:pt x="936809" y="1169509"/>
                  <a:pt x="902063" y="1204161"/>
                  <a:pt x="928149" y="1202788"/>
                </a:cubicBezTo>
                <a:cubicBezTo>
                  <a:pt x="954235" y="1201415"/>
                  <a:pt x="1059426" y="1170786"/>
                  <a:pt x="1084034" y="1151205"/>
                </a:cubicBezTo>
                <a:cubicBezTo>
                  <a:pt x="1108642" y="1131624"/>
                  <a:pt x="965948" y="1110798"/>
                  <a:pt x="1001656" y="1081184"/>
                </a:cubicBezTo>
                <a:cubicBezTo>
                  <a:pt x="1037364" y="1051570"/>
                  <a:pt x="1188444" y="1003042"/>
                  <a:pt x="1220022" y="1002355"/>
                </a:cubicBezTo>
                <a:cubicBezTo>
                  <a:pt x="1251600" y="1001669"/>
                  <a:pt x="1187018" y="1052257"/>
                  <a:pt x="1191126" y="1077065"/>
                </a:cubicBezTo>
                <a:cubicBezTo>
                  <a:pt x="1195234" y="1101873"/>
                  <a:pt x="1100520" y="1124454"/>
                  <a:pt x="1137580" y="1167682"/>
                </a:cubicBezTo>
                <a:cubicBezTo>
                  <a:pt x="1174640" y="1210910"/>
                  <a:pt x="1333946" y="1298928"/>
                  <a:pt x="1376413" y="1336431"/>
                </a:cubicBezTo>
                <a:cubicBezTo>
                  <a:pt x="1418880" y="1373934"/>
                  <a:pt x="1356675" y="1352864"/>
                  <a:pt x="1392383" y="1392701"/>
                </a:cubicBezTo>
                <a:cubicBezTo>
                  <a:pt x="1428091" y="1432538"/>
                  <a:pt x="1527357" y="1533252"/>
                  <a:pt x="1590661" y="1575455"/>
                </a:cubicBezTo>
                <a:cubicBezTo>
                  <a:pt x="1653966" y="1617658"/>
                  <a:pt x="1726902" y="1625326"/>
                  <a:pt x="1776329" y="1612969"/>
                </a:cubicBezTo>
                <a:cubicBezTo>
                  <a:pt x="1825756" y="1600612"/>
                  <a:pt x="1877665" y="1539831"/>
                  <a:pt x="1887223" y="1501314"/>
                </a:cubicBezTo>
                <a:cubicBezTo>
                  <a:pt x="1896781" y="1462797"/>
                  <a:pt x="1819293" y="1435200"/>
                  <a:pt x="1796607" y="1398341"/>
                </a:cubicBezTo>
                <a:cubicBezTo>
                  <a:pt x="1773921" y="1361482"/>
                  <a:pt x="1762124" y="1318529"/>
                  <a:pt x="1751109" y="1280160"/>
                </a:cubicBezTo>
                <a:cubicBezTo>
                  <a:pt x="1740094" y="1241791"/>
                  <a:pt x="1716066" y="1206094"/>
                  <a:pt x="1730514" y="1168126"/>
                </a:cubicBezTo>
                <a:cubicBezTo>
                  <a:pt x="1744962" y="1130158"/>
                  <a:pt x="1802067" y="1076453"/>
                  <a:pt x="1837796" y="1052352"/>
                </a:cubicBezTo>
                <a:cubicBezTo>
                  <a:pt x="1873525" y="1028251"/>
                  <a:pt x="1925973" y="1018345"/>
                  <a:pt x="1957245" y="1015282"/>
                </a:cubicBezTo>
                <a:cubicBezTo>
                  <a:pt x="1988517" y="1012219"/>
                  <a:pt x="2011699" y="1021618"/>
                  <a:pt x="2025429" y="1033975"/>
                </a:cubicBezTo>
                <a:cubicBezTo>
                  <a:pt x="2039159" y="1046332"/>
                  <a:pt x="2044809" y="1064392"/>
                  <a:pt x="2039623" y="1089422"/>
                </a:cubicBezTo>
                <a:cubicBezTo>
                  <a:pt x="2034437" y="1114452"/>
                  <a:pt x="1916616" y="1137635"/>
                  <a:pt x="1903699" y="1163563"/>
                </a:cubicBezTo>
                <a:cubicBezTo>
                  <a:pt x="1890782" y="1189491"/>
                  <a:pt x="1900245" y="1230512"/>
                  <a:pt x="1920935" y="1261467"/>
                </a:cubicBezTo>
                <a:cubicBezTo>
                  <a:pt x="1941625" y="1292422"/>
                  <a:pt x="2008742" y="1308633"/>
                  <a:pt x="2027837" y="1349294"/>
                </a:cubicBezTo>
                <a:cubicBezTo>
                  <a:pt x="2046932" y="1389955"/>
                  <a:pt x="2026527" y="1466546"/>
                  <a:pt x="2035504" y="1505433"/>
                </a:cubicBezTo>
                <a:cubicBezTo>
                  <a:pt x="2044481" y="1544320"/>
                  <a:pt x="2071656" y="1549822"/>
                  <a:pt x="2081700" y="1582615"/>
                </a:cubicBezTo>
                <a:cubicBezTo>
                  <a:pt x="2091744" y="1615408"/>
                  <a:pt x="2065372" y="1687807"/>
                  <a:pt x="2095767" y="1702191"/>
                </a:cubicBezTo>
                <a:cubicBezTo>
                  <a:pt x="2126162" y="1716575"/>
                  <a:pt x="2196195" y="1657769"/>
                  <a:pt x="2264073" y="1668922"/>
                </a:cubicBezTo>
                <a:cubicBezTo>
                  <a:pt x="2331951" y="1680075"/>
                  <a:pt x="2449022" y="1736600"/>
                  <a:pt x="2503033" y="1769108"/>
                </a:cubicBezTo>
                <a:cubicBezTo>
                  <a:pt x="2557044" y="1801616"/>
                  <a:pt x="2538467" y="1874435"/>
                  <a:pt x="2588137" y="1863969"/>
                </a:cubicBezTo>
                <a:cubicBezTo>
                  <a:pt x="2637807" y="1853503"/>
                  <a:pt x="2745955" y="1725067"/>
                  <a:pt x="2801053" y="1706310"/>
                </a:cubicBezTo>
                <a:cubicBezTo>
                  <a:pt x="2856151" y="1687553"/>
                  <a:pt x="2869089" y="1759349"/>
                  <a:pt x="2918727" y="1751428"/>
                </a:cubicBezTo>
                <a:cubicBezTo>
                  <a:pt x="2968365" y="1743507"/>
                  <a:pt x="3068973" y="1667517"/>
                  <a:pt x="3098883" y="1658783"/>
                </a:cubicBezTo>
                <a:cubicBezTo>
                  <a:pt x="3128793" y="1650049"/>
                  <a:pt x="3093043" y="1681236"/>
                  <a:pt x="3098186" y="1699021"/>
                </a:cubicBezTo>
                <a:cubicBezTo>
                  <a:pt x="3103329" y="1716806"/>
                  <a:pt x="3113954" y="1760690"/>
                  <a:pt x="3129743" y="1765495"/>
                </a:cubicBezTo>
                <a:cubicBezTo>
                  <a:pt x="3145532" y="1770300"/>
                  <a:pt x="3162695" y="1734888"/>
                  <a:pt x="3192921" y="1727854"/>
                </a:cubicBezTo>
                <a:cubicBezTo>
                  <a:pt x="3223147" y="1720820"/>
                  <a:pt x="3288807" y="1738120"/>
                  <a:pt x="3311102" y="1723292"/>
                </a:cubicBezTo>
                <a:cubicBezTo>
                  <a:pt x="3333397" y="1708464"/>
                  <a:pt x="3329954" y="1669366"/>
                  <a:pt x="3326690" y="1638886"/>
                </a:cubicBezTo>
                <a:cubicBezTo>
                  <a:pt x="3323427" y="1608406"/>
                  <a:pt x="3261643" y="1568146"/>
                  <a:pt x="3291521" y="1540412"/>
                </a:cubicBezTo>
                <a:cubicBezTo>
                  <a:pt x="3321399" y="1512678"/>
                  <a:pt x="3439137" y="1505306"/>
                  <a:pt x="3505958" y="1472481"/>
                </a:cubicBezTo>
                <a:cubicBezTo>
                  <a:pt x="3572779" y="1439656"/>
                  <a:pt x="3661558" y="1381907"/>
                  <a:pt x="3692450" y="1343464"/>
                </a:cubicBezTo>
                <a:cubicBezTo>
                  <a:pt x="3723342" y="1305021"/>
                  <a:pt x="3678415" y="1278162"/>
                  <a:pt x="3691310" y="1241821"/>
                </a:cubicBezTo>
                <a:cubicBezTo>
                  <a:pt x="3704205" y="1205480"/>
                  <a:pt x="3745110" y="1201616"/>
                  <a:pt x="3790418" y="1166605"/>
                </a:cubicBezTo>
                <a:lnTo>
                  <a:pt x="3963158" y="1031756"/>
                </a:lnTo>
                <a:cubicBezTo>
                  <a:pt x="4011222" y="993070"/>
                  <a:pt x="3964225" y="915434"/>
                  <a:pt x="4058210" y="893298"/>
                </a:cubicBezTo>
                <a:cubicBezTo>
                  <a:pt x="4152195" y="871162"/>
                  <a:pt x="4399859" y="933061"/>
                  <a:pt x="4527070" y="898938"/>
                </a:cubicBezTo>
                <a:cubicBezTo>
                  <a:pt x="4654281" y="864815"/>
                  <a:pt x="4726679" y="888841"/>
                  <a:pt x="4796764" y="886264"/>
                </a:cubicBezTo>
                <a:cubicBezTo>
                  <a:pt x="4866849" y="883687"/>
                  <a:pt x="4895671" y="873643"/>
                  <a:pt x="4947580" y="883475"/>
                </a:cubicBezTo>
                <a:cubicBezTo>
                  <a:pt x="4999489" y="893307"/>
                  <a:pt x="5049867" y="956243"/>
                  <a:pt x="5108218" y="982329"/>
                </a:cubicBezTo>
                <a:cubicBezTo>
                  <a:pt x="5166569" y="1008416"/>
                  <a:pt x="5238228" y="1024036"/>
                  <a:pt x="5297688" y="1039994"/>
                </a:cubicBezTo>
                <a:cubicBezTo>
                  <a:pt x="5357148" y="1055952"/>
                  <a:pt x="5412237" y="1118561"/>
                  <a:pt x="5485575" y="1123388"/>
                </a:cubicBezTo>
                <a:cubicBezTo>
                  <a:pt x="5558913" y="1128215"/>
                  <a:pt x="5658505" y="1075989"/>
                  <a:pt x="5737715" y="1068955"/>
                </a:cubicBezTo>
                <a:cubicBezTo>
                  <a:pt x="5816925" y="1061921"/>
                  <a:pt x="5896093" y="1163984"/>
                  <a:pt x="5960834" y="1081183"/>
                </a:cubicBezTo>
                <a:cubicBezTo>
                  <a:pt x="6025575" y="998382"/>
                  <a:pt x="6059920" y="605745"/>
                  <a:pt x="6126161" y="555674"/>
                </a:cubicBezTo>
                <a:cubicBezTo>
                  <a:pt x="6192402" y="505603"/>
                  <a:pt x="6278561" y="713935"/>
                  <a:pt x="6358278" y="780757"/>
                </a:cubicBezTo>
                <a:cubicBezTo>
                  <a:pt x="6437995" y="847579"/>
                  <a:pt x="6537642" y="929640"/>
                  <a:pt x="6604463" y="956603"/>
                </a:cubicBezTo>
                <a:cubicBezTo>
                  <a:pt x="6671284" y="983566"/>
                  <a:pt x="6746428" y="916459"/>
                  <a:pt x="6759207" y="942535"/>
                </a:cubicBezTo>
                <a:cubicBezTo>
                  <a:pt x="6771986" y="968611"/>
                  <a:pt x="6719052" y="1079177"/>
                  <a:pt x="6681137" y="1113058"/>
                </a:cubicBezTo>
                <a:cubicBezTo>
                  <a:pt x="6643222" y="1146939"/>
                  <a:pt x="6552914" y="1123672"/>
                  <a:pt x="6531717" y="1145819"/>
                </a:cubicBezTo>
                <a:cubicBezTo>
                  <a:pt x="6510520" y="1167966"/>
                  <a:pt x="6558964" y="1216801"/>
                  <a:pt x="6553958" y="1245940"/>
                </a:cubicBezTo>
                <a:cubicBezTo>
                  <a:pt x="6548952" y="1275079"/>
                  <a:pt x="6502641" y="1302053"/>
                  <a:pt x="6501680" y="1320652"/>
                </a:cubicBezTo>
                <a:cubicBezTo>
                  <a:pt x="6500719" y="1339251"/>
                  <a:pt x="6531241" y="1361060"/>
                  <a:pt x="6548192" y="1357532"/>
                </a:cubicBezTo>
                <a:cubicBezTo>
                  <a:pt x="6565143" y="1354004"/>
                  <a:pt x="6579084" y="1309847"/>
                  <a:pt x="6603386" y="1299486"/>
                </a:cubicBezTo>
                <a:cubicBezTo>
                  <a:pt x="6627688" y="1289125"/>
                  <a:pt x="6656879" y="1329164"/>
                  <a:pt x="6689883" y="1320081"/>
                </a:cubicBezTo>
                <a:cubicBezTo>
                  <a:pt x="6722887" y="1310998"/>
                  <a:pt x="6757475" y="1280688"/>
                  <a:pt x="6801410" y="1244991"/>
                </a:cubicBezTo>
                <a:cubicBezTo>
                  <a:pt x="6845345" y="1209294"/>
                  <a:pt x="6910298" y="1166150"/>
                  <a:pt x="6953494" y="1105897"/>
                </a:cubicBezTo>
                <a:cubicBezTo>
                  <a:pt x="6996690" y="1045644"/>
                  <a:pt x="7067905" y="957056"/>
                  <a:pt x="7097656" y="895832"/>
                </a:cubicBezTo>
                <a:cubicBezTo>
                  <a:pt x="7127407" y="834608"/>
                  <a:pt x="7083725" y="784643"/>
                  <a:pt x="7090812" y="738554"/>
                </a:cubicBezTo>
                <a:cubicBezTo>
                  <a:pt x="7097899" y="692465"/>
                  <a:pt x="7137631" y="659808"/>
                  <a:pt x="7140176" y="619295"/>
                </a:cubicBezTo>
                <a:cubicBezTo>
                  <a:pt x="7142721" y="578782"/>
                  <a:pt x="7126900" y="521465"/>
                  <a:pt x="7106084" y="495474"/>
                </a:cubicBezTo>
                <a:cubicBezTo>
                  <a:pt x="7085268" y="469483"/>
                  <a:pt x="7042768" y="461149"/>
                  <a:pt x="7015277" y="463346"/>
                </a:cubicBezTo>
                <a:cubicBezTo>
                  <a:pt x="6987786" y="465543"/>
                  <a:pt x="6971036" y="515656"/>
                  <a:pt x="6941137" y="508654"/>
                </a:cubicBezTo>
                <a:cubicBezTo>
                  <a:pt x="6911238" y="501652"/>
                  <a:pt x="6879797" y="469293"/>
                  <a:pt x="6864715" y="450166"/>
                </a:cubicBezTo>
                <a:cubicBezTo>
                  <a:pt x="6849633" y="431039"/>
                  <a:pt x="6818625" y="439298"/>
                  <a:pt x="6850647" y="393895"/>
                </a:cubicBezTo>
                <a:cubicBezTo>
                  <a:pt x="6882669" y="348492"/>
                  <a:pt x="6994398" y="236880"/>
                  <a:pt x="7056847" y="177747"/>
                </a:cubicBezTo>
                <a:cubicBezTo>
                  <a:pt x="7119296" y="118614"/>
                  <a:pt x="7156577" y="68035"/>
                  <a:pt x="7225342" y="39097"/>
                </a:cubicBezTo>
                <a:cubicBezTo>
                  <a:pt x="7294107" y="10159"/>
                  <a:pt x="7478867" y="14754"/>
                  <a:pt x="7518863" y="0"/>
                </a:cubicBezTo>
              </a:path>
            </a:pathLst>
          </a:custGeom>
          <a:noFill/>
          <a:ln w="28575">
            <a:solidFill>
              <a:schemeClr val="accent5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543B2CE0-E32B-4B41-B1EE-77732282D9EC}"/>
              </a:ext>
            </a:extLst>
          </p:cNvPr>
          <p:cNvSpPr/>
          <p:nvPr/>
        </p:nvSpPr>
        <p:spPr>
          <a:xfrm>
            <a:off x="1672142" y="808409"/>
            <a:ext cx="7480139" cy="2089936"/>
          </a:xfrm>
          <a:custGeom>
            <a:avLst/>
            <a:gdLst>
              <a:gd name="connsiteX0" fmla="*/ 112659 w 4677625"/>
              <a:gd name="connsiteY0" fmla="*/ 1800664 h 1871401"/>
              <a:gd name="connsiteX1" fmla="*/ 182997 w 4677625"/>
              <a:gd name="connsiteY1" fmla="*/ 1871003 h 1871401"/>
              <a:gd name="connsiteX2" fmla="*/ 225200 w 4677625"/>
              <a:gd name="connsiteY2" fmla="*/ 1772529 h 1871401"/>
              <a:gd name="connsiteX3" fmla="*/ 161896 w 4677625"/>
              <a:gd name="connsiteY3" fmla="*/ 1688123 h 1871401"/>
              <a:gd name="connsiteX4" fmla="*/ 337742 w 4677625"/>
              <a:gd name="connsiteY4" fmla="*/ 1674055 h 1871401"/>
              <a:gd name="connsiteX5" fmla="*/ 457317 w 4677625"/>
              <a:gd name="connsiteY5" fmla="*/ 1667021 h 1871401"/>
              <a:gd name="connsiteX6" fmla="*/ 541724 w 4677625"/>
              <a:gd name="connsiteY6" fmla="*/ 1596683 h 1871401"/>
              <a:gd name="connsiteX7" fmla="*/ 316640 w 4677625"/>
              <a:gd name="connsiteY7" fmla="*/ 1505243 h 1871401"/>
              <a:gd name="connsiteX8" fmla="*/ 147828 w 4677625"/>
              <a:gd name="connsiteY8" fmla="*/ 1596683 h 1871401"/>
              <a:gd name="connsiteX9" fmla="*/ 98591 w 4677625"/>
              <a:gd name="connsiteY9" fmla="*/ 1526344 h 1871401"/>
              <a:gd name="connsiteX10" fmla="*/ 119693 w 4677625"/>
              <a:gd name="connsiteY10" fmla="*/ 1385667 h 1871401"/>
              <a:gd name="connsiteX11" fmla="*/ 281471 w 4677625"/>
              <a:gd name="connsiteY11" fmla="*/ 1202787 h 1871401"/>
              <a:gd name="connsiteX12" fmla="*/ 239268 w 4677625"/>
              <a:gd name="connsiteY12" fmla="*/ 1041009 h 1871401"/>
              <a:gd name="connsiteX13" fmla="*/ 112659 w 4677625"/>
              <a:gd name="connsiteY13" fmla="*/ 858129 h 1871401"/>
              <a:gd name="connsiteX14" fmla="*/ 117 w 4677625"/>
              <a:gd name="connsiteY14" fmla="*/ 738553 h 1871401"/>
              <a:gd name="connsiteX15" fmla="*/ 133760 w 4677625"/>
              <a:gd name="connsiteY15" fmla="*/ 759655 h 1871401"/>
              <a:gd name="connsiteX16" fmla="*/ 344776 w 4677625"/>
              <a:gd name="connsiteY16" fmla="*/ 731520 h 1871401"/>
              <a:gd name="connsiteX17" fmla="*/ 386979 w 4677625"/>
              <a:gd name="connsiteY17" fmla="*/ 689316 h 1871401"/>
              <a:gd name="connsiteX18" fmla="*/ 710536 w 4677625"/>
              <a:gd name="connsiteY18" fmla="*/ 696350 h 1871401"/>
              <a:gd name="connsiteX19" fmla="*/ 1209939 w 4677625"/>
              <a:gd name="connsiteY19" fmla="*/ 872196 h 1871401"/>
              <a:gd name="connsiteX20" fmla="*/ 1153668 w 4677625"/>
              <a:gd name="connsiteY20" fmla="*/ 1012873 h 1871401"/>
              <a:gd name="connsiteX21" fmla="*/ 773840 w 4677625"/>
              <a:gd name="connsiteY21" fmla="*/ 970670 h 1871401"/>
              <a:gd name="connsiteX22" fmla="*/ 717570 w 4677625"/>
              <a:gd name="connsiteY22" fmla="*/ 963636 h 1871401"/>
              <a:gd name="connsiteX23" fmla="*/ 816044 w 4677625"/>
              <a:gd name="connsiteY23" fmla="*/ 1118381 h 1871401"/>
              <a:gd name="connsiteX24" fmla="*/ 900450 w 4677625"/>
              <a:gd name="connsiteY24" fmla="*/ 1266092 h 1871401"/>
              <a:gd name="connsiteX25" fmla="*/ 984856 w 4677625"/>
              <a:gd name="connsiteY25" fmla="*/ 1266092 h 1871401"/>
              <a:gd name="connsiteX26" fmla="*/ 956720 w 4677625"/>
              <a:gd name="connsiteY26" fmla="*/ 1153550 h 1871401"/>
              <a:gd name="connsiteX27" fmla="*/ 1076296 w 4677625"/>
              <a:gd name="connsiteY27" fmla="*/ 1195753 h 1871401"/>
              <a:gd name="connsiteX28" fmla="*/ 1160702 w 4677625"/>
              <a:gd name="connsiteY28" fmla="*/ 1202787 h 1871401"/>
              <a:gd name="connsiteX29" fmla="*/ 1153668 w 4677625"/>
              <a:gd name="connsiteY29" fmla="*/ 1111347 h 1871401"/>
              <a:gd name="connsiteX30" fmla="*/ 1308413 w 4677625"/>
              <a:gd name="connsiteY30" fmla="*/ 1005840 h 1871401"/>
              <a:gd name="connsiteX31" fmla="*/ 1336548 w 4677625"/>
              <a:gd name="connsiteY31" fmla="*/ 1048043 h 1871401"/>
              <a:gd name="connsiteX32" fmla="*/ 1371717 w 4677625"/>
              <a:gd name="connsiteY32" fmla="*/ 808892 h 1871401"/>
              <a:gd name="connsiteX33" fmla="*/ 1512394 w 4677625"/>
              <a:gd name="connsiteY33" fmla="*/ 879230 h 1871401"/>
              <a:gd name="connsiteX34" fmla="*/ 1449090 w 4677625"/>
              <a:gd name="connsiteY34" fmla="*/ 963636 h 1871401"/>
              <a:gd name="connsiteX35" fmla="*/ 1484259 w 4677625"/>
              <a:gd name="connsiteY35" fmla="*/ 1005840 h 1871401"/>
              <a:gd name="connsiteX36" fmla="*/ 1786714 w 4677625"/>
              <a:gd name="connsiteY36" fmla="*/ 829993 h 1871401"/>
              <a:gd name="connsiteX37" fmla="*/ 1913324 w 4677625"/>
              <a:gd name="connsiteY37" fmla="*/ 780756 h 1871401"/>
              <a:gd name="connsiteX38" fmla="*/ 1941459 w 4677625"/>
              <a:gd name="connsiteY38" fmla="*/ 837027 h 1871401"/>
              <a:gd name="connsiteX39" fmla="*/ 2215779 w 4677625"/>
              <a:gd name="connsiteY39" fmla="*/ 794824 h 1871401"/>
              <a:gd name="connsiteX40" fmla="*/ 2391625 w 4677625"/>
              <a:gd name="connsiteY40" fmla="*/ 794824 h 1871401"/>
              <a:gd name="connsiteX41" fmla="*/ 2229847 w 4677625"/>
              <a:gd name="connsiteY41" fmla="*/ 640080 h 1871401"/>
              <a:gd name="connsiteX42" fmla="*/ 2588573 w 4677625"/>
              <a:gd name="connsiteY42" fmla="*/ 724486 h 1871401"/>
              <a:gd name="connsiteX43" fmla="*/ 2799588 w 4677625"/>
              <a:gd name="connsiteY43" fmla="*/ 829993 h 1871401"/>
              <a:gd name="connsiteX44" fmla="*/ 2694080 w 4677625"/>
              <a:gd name="connsiteY44" fmla="*/ 626012 h 1871401"/>
              <a:gd name="connsiteX45" fmla="*/ 2869927 w 4677625"/>
              <a:gd name="connsiteY45" fmla="*/ 337624 h 1871401"/>
              <a:gd name="connsiteX46" fmla="*/ 3024671 w 4677625"/>
              <a:gd name="connsiteY46" fmla="*/ 400929 h 1871401"/>
              <a:gd name="connsiteX47" fmla="*/ 2968400 w 4677625"/>
              <a:gd name="connsiteY47" fmla="*/ 527538 h 1871401"/>
              <a:gd name="connsiteX48" fmla="*/ 2989502 w 4677625"/>
              <a:gd name="connsiteY48" fmla="*/ 696350 h 1871401"/>
              <a:gd name="connsiteX49" fmla="*/ 3024671 w 4677625"/>
              <a:gd name="connsiteY49" fmla="*/ 865163 h 1871401"/>
              <a:gd name="connsiteX50" fmla="*/ 2883994 w 4677625"/>
              <a:gd name="connsiteY50" fmla="*/ 970670 h 1871401"/>
              <a:gd name="connsiteX51" fmla="*/ 2869927 w 4677625"/>
              <a:gd name="connsiteY51" fmla="*/ 1041009 h 1871401"/>
              <a:gd name="connsiteX52" fmla="*/ 3073908 w 4677625"/>
              <a:gd name="connsiteY52" fmla="*/ 1019907 h 1871401"/>
              <a:gd name="connsiteX53" fmla="*/ 3116111 w 4677625"/>
              <a:gd name="connsiteY53" fmla="*/ 801858 h 1871401"/>
              <a:gd name="connsiteX54" fmla="*/ 3242720 w 4677625"/>
              <a:gd name="connsiteY54" fmla="*/ 794824 h 1871401"/>
              <a:gd name="connsiteX55" fmla="*/ 3242720 w 4677625"/>
              <a:gd name="connsiteY55" fmla="*/ 935501 h 1871401"/>
              <a:gd name="connsiteX56" fmla="*/ 3404499 w 4677625"/>
              <a:gd name="connsiteY56" fmla="*/ 893298 h 1871401"/>
              <a:gd name="connsiteX57" fmla="*/ 3066874 w 4677625"/>
              <a:gd name="connsiteY57" fmla="*/ 738553 h 1871401"/>
              <a:gd name="connsiteX58" fmla="*/ 3080942 w 4677625"/>
              <a:gd name="connsiteY58" fmla="*/ 654147 h 1871401"/>
              <a:gd name="connsiteX59" fmla="*/ 3059840 w 4677625"/>
              <a:gd name="connsiteY59" fmla="*/ 485335 h 1871401"/>
              <a:gd name="connsiteX60" fmla="*/ 3172382 w 4677625"/>
              <a:gd name="connsiteY60" fmla="*/ 372793 h 1871401"/>
              <a:gd name="connsiteX61" fmla="*/ 3298991 w 4677625"/>
              <a:gd name="connsiteY61" fmla="*/ 590843 h 1871401"/>
              <a:gd name="connsiteX62" fmla="*/ 3369330 w 4677625"/>
              <a:gd name="connsiteY62" fmla="*/ 422030 h 1871401"/>
              <a:gd name="connsiteX63" fmla="*/ 3545176 w 4677625"/>
              <a:gd name="connsiteY63" fmla="*/ 534572 h 1871401"/>
              <a:gd name="connsiteX64" fmla="*/ 3573311 w 4677625"/>
              <a:gd name="connsiteY64" fmla="*/ 682283 h 1871401"/>
              <a:gd name="connsiteX65" fmla="*/ 3664751 w 4677625"/>
              <a:gd name="connsiteY65" fmla="*/ 745587 h 1871401"/>
              <a:gd name="connsiteX66" fmla="*/ 3481871 w 4677625"/>
              <a:gd name="connsiteY66" fmla="*/ 295421 h 1871401"/>
              <a:gd name="connsiteX67" fmla="*/ 3903902 w 4677625"/>
              <a:gd name="connsiteY67" fmla="*/ 218049 h 1871401"/>
              <a:gd name="connsiteX68" fmla="*/ 4100850 w 4677625"/>
              <a:gd name="connsiteY68" fmla="*/ 56270 h 1871401"/>
              <a:gd name="connsiteX69" fmla="*/ 4677625 w 4677625"/>
              <a:gd name="connsiteY69" fmla="*/ 0 h 1871401"/>
              <a:gd name="connsiteX0" fmla="*/ 112659 w 4722423"/>
              <a:gd name="connsiteY0" fmla="*/ 1821766 h 1892503"/>
              <a:gd name="connsiteX1" fmla="*/ 182997 w 4722423"/>
              <a:gd name="connsiteY1" fmla="*/ 1892105 h 1892503"/>
              <a:gd name="connsiteX2" fmla="*/ 225200 w 4722423"/>
              <a:gd name="connsiteY2" fmla="*/ 1793631 h 1892503"/>
              <a:gd name="connsiteX3" fmla="*/ 161896 w 4722423"/>
              <a:gd name="connsiteY3" fmla="*/ 1709225 h 1892503"/>
              <a:gd name="connsiteX4" fmla="*/ 337742 w 4722423"/>
              <a:gd name="connsiteY4" fmla="*/ 1695157 h 1892503"/>
              <a:gd name="connsiteX5" fmla="*/ 457317 w 4722423"/>
              <a:gd name="connsiteY5" fmla="*/ 1688123 h 1892503"/>
              <a:gd name="connsiteX6" fmla="*/ 541724 w 4722423"/>
              <a:gd name="connsiteY6" fmla="*/ 1617785 h 1892503"/>
              <a:gd name="connsiteX7" fmla="*/ 316640 w 4722423"/>
              <a:gd name="connsiteY7" fmla="*/ 1526345 h 1892503"/>
              <a:gd name="connsiteX8" fmla="*/ 147828 w 4722423"/>
              <a:gd name="connsiteY8" fmla="*/ 1617785 h 1892503"/>
              <a:gd name="connsiteX9" fmla="*/ 98591 w 4722423"/>
              <a:gd name="connsiteY9" fmla="*/ 1547446 h 1892503"/>
              <a:gd name="connsiteX10" fmla="*/ 119693 w 4722423"/>
              <a:gd name="connsiteY10" fmla="*/ 1406769 h 1892503"/>
              <a:gd name="connsiteX11" fmla="*/ 281471 w 4722423"/>
              <a:gd name="connsiteY11" fmla="*/ 1223889 h 1892503"/>
              <a:gd name="connsiteX12" fmla="*/ 239268 w 4722423"/>
              <a:gd name="connsiteY12" fmla="*/ 1062111 h 1892503"/>
              <a:gd name="connsiteX13" fmla="*/ 112659 w 4722423"/>
              <a:gd name="connsiteY13" fmla="*/ 879231 h 1892503"/>
              <a:gd name="connsiteX14" fmla="*/ 117 w 4722423"/>
              <a:gd name="connsiteY14" fmla="*/ 759655 h 1892503"/>
              <a:gd name="connsiteX15" fmla="*/ 133760 w 4722423"/>
              <a:gd name="connsiteY15" fmla="*/ 780757 h 1892503"/>
              <a:gd name="connsiteX16" fmla="*/ 344776 w 4722423"/>
              <a:gd name="connsiteY16" fmla="*/ 752622 h 1892503"/>
              <a:gd name="connsiteX17" fmla="*/ 386979 w 4722423"/>
              <a:gd name="connsiteY17" fmla="*/ 710418 h 1892503"/>
              <a:gd name="connsiteX18" fmla="*/ 710536 w 4722423"/>
              <a:gd name="connsiteY18" fmla="*/ 717452 h 1892503"/>
              <a:gd name="connsiteX19" fmla="*/ 1209939 w 4722423"/>
              <a:gd name="connsiteY19" fmla="*/ 893298 h 1892503"/>
              <a:gd name="connsiteX20" fmla="*/ 1153668 w 4722423"/>
              <a:gd name="connsiteY20" fmla="*/ 1033975 h 1892503"/>
              <a:gd name="connsiteX21" fmla="*/ 773840 w 4722423"/>
              <a:gd name="connsiteY21" fmla="*/ 991772 h 1892503"/>
              <a:gd name="connsiteX22" fmla="*/ 717570 w 4722423"/>
              <a:gd name="connsiteY22" fmla="*/ 984738 h 1892503"/>
              <a:gd name="connsiteX23" fmla="*/ 816044 w 4722423"/>
              <a:gd name="connsiteY23" fmla="*/ 1139483 h 1892503"/>
              <a:gd name="connsiteX24" fmla="*/ 900450 w 4722423"/>
              <a:gd name="connsiteY24" fmla="*/ 1287194 h 1892503"/>
              <a:gd name="connsiteX25" fmla="*/ 984856 w 4722423"/>
              <a:gd name="connsiteY25" fmla="*/ 1287194 h 1892503"/>
              <a:gd name="connsiteX26" fmla="*/ 956720 w 4722423"/>
              <a:gd name="connsiteY26" fmla="*/ 1174652 h 1892503"/>
              <a:gd name="connsiteX27" fmla="*/ 1076296 w 4722423"/>
              <a:gd name="connsiteY27" fmla="*/ 1216855 h 1892503"/>
              <a:gd name="connsiteX28" fmla="*/ 1160702 w 4722423"/>
              <a:gd name="connsiteY28" fmla="*/ 1223889 h 1892503"/>
              <a:gd name="connsiteX29" fmla="*/ 1153668 w 4722423"/>
              <a:gd name="connsiteY29" fmla="*/ 1132449 h 1892503"/>
              <a:gd name="connsiteX30" fmla="*/ 1308413 w 4722423"/>
              <a:gd name="connsiteY30" fmla="*/ 1026942 h 1892503"/>
              <a:gd name="connsiteX31" fmla="*/ 1336548 w 4722423"/>
              <a:gd name="connsiteY31" fmla="*/ 1069145 h 1892503"/>
              <a:gd name="connsiteX32" fmla="*/ 1371717 w 4722423"/>
              <a:gd name="connsiteY32" fmla="*/ 829994 h 1892503"/>
              <a:gd name="connsiteX33" fmla="*/ 1512394 w 4722423"/>
              <a:gd name="connsiteY33" fmla="*/ 900332 h 1892503"/>
              <a:gd name="connsiteX34" fmla="*/ 1449090 w 4722423"/>
              <a:gd name="connsiteY34" fmla="*/ 984738 h 1892503"/>
              <a:gd name="connsiteX35" fmla="*/ 1484259 w 4722423"/>
              <a:gd name="connsiteY35" fmla="*/ 1026942 h 1892503"/>
              <a:gd name="connsiteX36" fmla="*/ 1786714 w 4722423"/>
              <a:gd name="connsiteY36" fmla="*/ 851095 h 1892503"/>
              <a:gd name="connsiteX37" fmla="*/ 1913324 w 4722423"/>
              <a:gd name="connsiteY37" fmla="*/ 801858 h 1892503"/>
              <a:gd name="connsiteX38" fmla="*/ 1941459 w 4722423"/>
              <a:gd name="connsiteY38" fmla="*/ 858129 h 1892503"/>
              <a:gd name="connsiteX39" fmla="*/ 2215779 w 4722423"/>
              <a:gd name="connsiteY39" fmla="*/ 815926 h 1892503"/>
              <a:gd name="connsiteX40" fmla="*/ 2391625 w 4722423"/>
              <a:gd name="connsiteY40" fmla="*/ 815926 h 1892503"/>
              <a:gd name="connsiteX41" fmla="*/ 2229847 w 4722423"/>
              <a:gd name="connsiteY41" fmla="*/ 661182 h 1892503"/>
              <a:gd name="connsiteX42" fmla="*/ 2588573 w 4722423"/>
              <a:gd name="connsiteY42" fmla="*/ 745588 h 1892503"/>
              <a:gd name="connsiteX43" fmla="*/ 2799588 w 4722423"/>
              <a:gd name="connsiteY43" fmla="*/ 851095 h 1892503"/>
              <a:gd name="connsiteX44" fmla="*/ 2694080 w 4722423"/>
              <a:gd name="connsiteY44" fmla="*/ 647114 h 1892503"/>
              <a:gd name="connsiteX45" fmla="*/ 2869927 w 4722423"/>
              <a:gd name="connsiteY45" fmla="*/ 358726 h 1892503"/>
              <a:gd name="connsiteX46" fmla="*/ 3024671 w 4722423"/>
              <a:gd name="connsiteY46" fmla="*/ 422031 h 1892503"/>
              <a:gd name="connsiteX47" fmla="*/ 2968400 w 4722423"/>
              <a:gd name="connsiteY47" fmla="*/ 548640 h 1892503"/>
              <a:gd name="connsiteX48" fmla="*/ 2989502 w 4722423"/>
              <a:gd name="connsiteY48" fmla="*/ 717452 h 1892503"/>
              <a:gd name="connsiteX49" fmla="*/ 3024671 w 4722423"/>
              <a:gd name="connsiteY49" fmla="*/ 886265 h 1892503"/>
              <a:gd name="connsiteX50" fmla="*/ 2883994 w 4722423"/>
              <a:gd name="connsiteY50" fmla="*/ 991772 h 1892503"/>
              <a:gd name="connsiteX51" fmla="*/ 2869927 w 4722423"/>
              <a:gd name="connsiteY51" fmla="*/ 1062111 h 1892503"/>
              <a:gd name="connsiteX52" fmla="*/ 3073908 w 4722423"/>
              <a:gd name="connsiteY52" fmla="*/ 1041009 h 1892503"/>
              <a:gd name="connsiteX53" fmla="*/ 3116111 w 4722423"/>
              <a:gd name="connsiteY53" fmla="*/ 822960 h 1892503"/>
              <a:gd name="connsiteX54" fmla="*/ 3242720 w 4722423"/>
              <a:gd name="connsiteY54" fmla="*/ 815926 h 1892503"/>
              <a:gd name="connsiteX55" fmla="*/ 3242720 w 4722423"/>
              <a:gd name="connsiteY55" fmla="*/ 956603 h 1892503"/>
              <a:gd name="connsiteX56" fmla="*/ 3404499 w 4722423"/>
              <a:gd name="connsiteY56" fmla="*/ 914400 h 1892503"/>
              <a:gd name="connsiteX57" fmla="*/ 3066874 w 4722423"/>
              <a:gd name="connsiteY57" fmla="*/ 759655 h 1892503"/>
              <a:gd name="connsiteX58" fmla="*/ 3080942 w 4722423"/>
              <a:gd name="connsiteY58" fmla="*/ 675249 h 1892503"/>
              <a:gd name="connsiteX59" fmla="*/ 3059840 w 4722423"/>
              <a:gd name="connsiteY59" fmla="*/ 506437 h 1892503"/>
              <a:gd name="connsiteX60" fmla="*/ 3172382 w 4722423"/>
              <a:gd name="connsiteY60" fmla="*/ 393895 h 1892503"/>
              <a:gd name="connsiteX61" fmla="*/ 3298991 w 4722423"/>
              <a:gd name="connsiteY61" fmla="*/ 611945 h 1892503"/>
              <a:gd name="connsiteX62" fmla="*/ 3369330 w 4722423"/>
              <a:gd name="connsiteY62" fmla="*/ 443132 h 1892503"/>
              <a:gd name="connsiteX63" fmla="*/ 3545176 w 4722423"/>
              <a:gd name="connsiteY63" fmla="*/ 555674 h 1892503"/>
              <a:gd name="connsiteX64" fmla="*/ 3573311 w 4722423"/>
              <a:gd name="connsiteY64" fmla="*/ 703385 h 1892503"/>
              <a:gd name="connsiteX65" fmla="*/ 3664751 w 4722423"/>
              <a:gd name="connsiteY65" fmla="*/ 766689 h 1892503"/>
              <a:gd name="connsiteX66" fmla="*/ 3481871 w 4722423"/>
              <a:gd name="connsiteY66" fmla="*/ 316523 h 1892503"/>
              <a:gd name="connsiteX67" fmla="*/ 3903902 w 4722423"/>
              <a:gd name="connsiteY67" fmla="*/ 239151 h 1892503"/>
              <a:gd name="connsiteX68" fmla="*/ 4100850 w 4722423"/>
              <a:gd name="connsiteY68" fmla="*/ 77372 h 1892503"/>
              <a:gd name="connsiteX69" fmla="*/ 4677625 w 4722423"/>
              <a:gd name="connsiteY69" fmla="*/ 21102 h 1892503"/>
              <a:gd name="connsiteX70" fmla="*/ 4684659 w 4722423"/>
              <a:gd name="connsiteY70" fmla="*/ 0 h 1892503"/>
              <a:gd name="connsiteX0" fmla="*/ 112659 w 7434893"/>
              <a:gd name="connsiteY0" fmla="*/ 1800934 h 1871671"/>
              <a:gd name="connsiteX1" fmla="*/ 182997 w 7434893"/>
              <a:gd name="connsiteY1" fmla="*/ 1871273 h 1871671"/>
              <a:gd name="connsiteX2" fmla="*/ 225200 w 7434893"/>
              <a:gd name="connsiteY2" fmla="*/ 1772799 h 1871671"/>
              <a:gd name="connsiteX3" fmla="*/ 161896 w 7434893"/>
              <a:gd name="connsiteY3" fmla="*/ 1688393 h 1871671"/>
              <a:gd name="connsiteX4" fmla="*/ 337742 w 7434893"/>
              <a:gd name="connsiteY4" fmla="*/ 1674325 h 1871671"/>
              <a:gd name="connsiteX5" fmla="*/ 457317 w 7434893"/>
              <a:gd name="connsiteY5" fmla="*/ 1667291 h 1871671"/>
              <a:gd name="connsiteX6" fmla="*/ 541724 w 7434893"/>
              <a:gd name="connsiteY6" fmla="*/ 1596953 h 1871671"/>
              <a:gd name="connsiteX7" fmla="*/ 316640 w 7434893"/>
              <a:gd name="connsiteY7" fmla="*/ 1505513 h 1871671"/>
              <a:gd name="connsiteX8" fmla="*/ 147828 w 7434893"/>
              <a:gd name="connsiteY8" fmla="*/ 1596953 h 1871671"/>
              <a:gd name="connsiteX9" fmla="*/ 98591 w 7434893"/>
              <a:gd name="connsiteY9" fmla="*/ 1526614 h 1871671"/>
              <a:gd name="connsiteX10" fmla="*/ 119693 w 7434893"/>
              <a:gd name="connsiteY10" fmla="*/ 1385937 h 1871671"/>
              <a:gd name="connsiteX11" fmla="*/ 281471 w 7434893"/>
              <a:gd name="connsiteY11" fmla="*/ 1203057 h 1871671"/>
              <a:gd name="connsiteX12" fmla="*/ 239268 w 7434893"/>
              <a:gd name="connsiteY12" fmla="*/ 1041279 h 1871671"/>
              <a:gd name="connsiteX13" fmla="*/ 112659 w 7434893"/>
              <a:gd name="connsiteY13" fmla="*/ 858399 h 1871671"/>
              <a:gd name="connsiteX14" fmla="*/ 117 w 7434893"/>
              <a:gd name="connsiteY14" fmla="*/ 738823 h 1871671"/>
              <a:gd name="connsiteX15" fmla="*/ 133760 w 7434893"/>
              <a:gd name="connsiteY15" fmla="*/ 759925 h 1871671"/>
              <a:gd name="connsiteX16" fmla="*/ 344776 w 7434893"/>
              <a:gd name="connsiteY16" fmla="*/ 731790 h 1871671"/>
              <a:gd name="connsiteX17" fmla="*/ 386979 w 7434893"/>
              <a:gd name="connsiteY17" fmla="*/ 689586 h 1871671"/>
              <a:gd name="connsiteX18" fmla="*/ 710536 w 7434893"/>
              <a:gd name="connsiteY18" fmla="*/ 696620 h 1871671"/>
              <a:gd name="connsiteX19" fmla="*/ 1209939 w 7434893"/>
              <a:gd name="connsiteY19" fmla="*/ 872466 h 1871671"/>
              <a:gd name="connsiteX20" fmla="*/ 1153668 w 7434893"/>
              <a:gd name="connsiteY20" fmla="*/ 1013143 h 1871671"/>
              <a:gd name="connsiteX21" fmla="*/ 773840 w 7434893"/>
              <a:gd name="connsiteY21" fmla="*/ 970940 h 1871671"/>
              <a:gd name="connsiteX22" fmla="*/ 717570 w 7434893"/>
              <a:gd name="connsiteY22" fmla="*/ 963906 h 1871671"/>
              <a:gd name="connsiteX23" fmla="*/ 816044 w 7434893"/>
              <a:gd name="connsiteY23" fmla="*/ 1118651 h 1871671"/>
              <a:gd name="connsiteX24" fmla="*/ 900450 w 7434893"/>
              <a:gd name="connsiteY24" fmla="*/ 1266362 h 1871671"/>
              <a:gd name="connsiteX25" fmla="*/ 984856 w 7434893"/>
              <a:gd name="connsiteY25" fmla="*/ 1266362 h 1871671"/>
              <a:gd name="connsiteX26" fmla="*/ 956720 w 7434893"/>
              <a:gd name="connsiteY26" fmla="*/ 1153820 h 1871671"/>
              <a:gd name="connsiteX27" fmla="*/ 1076296 w 7434893"/>
              <a:gd name="connsiteY27" fmla="*/ 1196023 h 1871671"/>
              <a:gd name="connsiteX28" fmla="*/ 1160702 w 7434893"/>
              <a:gd name="connsiteY28" fmla="*/ 1203057 h 1871671"/>
              <a:gd name="connsiteX29" fmla="*/ 1153668 w 7434893"/>
              <a:gd name="connsiteY29" fmla="*/ 1111617 h 1871671"/>
              <a:gd name="connsiteX30" fmla="*/ 1308413 w 7434893"/>
              <a:gd name="connsiteY30" fmla="*/ 1006110 h 1871671"/>
              <a:gd name="connsiteX31" fmla="*/ 1336548 w 7434893"/>
              <a:gd name="connsiteY31" fmla="*/ 1048313 h 1871671"/>
              <a:gd name="connsiteX32" fmla="*/ 1371717 w 7434893"/>
              <a:gd name="connsiteY32" fmla="*/ 809162 h 1871671"/>
              <a:gd name="connsiteX33" fmla="*/ 1512394 w 7434893"/>
              <a:gd name="connsiteY33" fmla="*/ 879500 h 1871671"/>
              <a:gd name="connsiteX34" fmla="*/ 1449090 w 7434893"/>
              <a:gd name="connsiteY34" fmla="*/ 963906 h 1871671"/>
              <a:gd name="connsiteX35" fmla="*/ 1484259 w 7434893"/>
              <a:gd name="connsiteY35" fmla="*/ 1006110 h 1871671"/>
              <a:gd name="connsiteX36" fmla="*/ 1786714 w 7434893"/>
              <a:gd name="connsiteY36" fmla="*/ 830263 h 1871671"/>
              <a:gd name="connsiteX37" fmla="*/ 1913324 w 7434893"/>
              <a:gd name="connsiteY37" fmla="*/ 781026 h 1871671"/>
              <a:gd name="connsiteX38" fmla="*/ 1941459 w 7434893"/>
              <a:gd name="connsiteY38" fmla="*/ 837297 h 1871671"/>
              <a:gd name="connsiteX39" fmla="*/ 2215779 w 7434893"/>
              <a:gd name="connsiteY39" fmla="*/ 795094 h 1871671"/>
              <a:gd name="connsiteX40" fmla="*/ 2391625 w 7434893"/>
              <a:gd name="connsiteY40" fmla="*/ 795094 h 1871671"/>
              <a:gd name="connsiteX41" fmla="*/ 2229847 w 7434893"/>
              <a:gd name="connsiteY41" fmla="*/ 640350 h 1871671"/>
              <a:gd name="connsiteX42" fmla="*/ 2588573 w 7434893"/>
              <a:gd name="connsiteY42" fmla="*/ 724756 h 1871671"/>
              <a:gd name="connsiteX43" fmla="*/ 2799588 w 7434893"/>
              <a:gd name="connsiteY43" fmla="*/ 830263 h 1871671"/>
              <a:gd name="connsiteX44" fmla="*/ 2694080 w 7434893"/>
              <a:gd name="connsiteY44" fmla="*/ 626282 h 1871671"/>
              <a:gd name="connsiteX45" fmla="*/ 2869927 w 7434893"/>
              <a:gd name="connsiteY45" fmla="*/ 337894 h 1871671"/>
              <a:gd name="connsiteX46" fmla="*/ 3024671 w 7434893"/>
              <a:gd name="connsiteY46" fmla="*/ 401199 h 1871671"/>
              <a:gd name="connsiteX47" fmla="*/ 2968400 w 7434893"/>
              <a:gd name="connsiteY47" fmla="*/ 527808 h 1871671"/>
              <a:gd name="connsiteX48" fmla="*/ 2989502 w 7434893"/>
              <a:gd name="connsiteY48" fmla="*/ 696620 h 1871671"/>
              <a:gd name="connsiteX49" fmla="*/ 3024671 w 7434893"/>
              <a:gd name="connsiteY49" fmla="*/ 865433 h 1871671"/>
              <a:gd name="connsiteX50" fmla="*/ 2883994 w 7434893"/>
              <a:gd name="connsiteY50" fmla="*/ 970940 h 1871671"/>
              <a:gd name="connsiteX51" fmla="*/ 2869927 w 7434893"/>
              <a:gd name="connsiteY51" fmla="*/ 1041279 h 1871671"/>
              <a:gd name="connsiteX52" fmla="*/ 3073908 w 7434893"/>
              <a:gd name="connsiteY52" fmla="*/ 1020177 h 1871671"/>
              <a:gd name="connsiteX53" fmla="*/ 3116111 w 7434893"/>
              <a:gd name="connsiteY53" fmla="*/ 802128 h 1871671"/>
              <a:gd name="connsiteX54" fmla="*/ 3242720 w 7434893"/>
              <a:gd name="connsiteY54" fmla="*/ 795094 h 1871671"/>
              <a:gd name="connsiteX55" fmla="*/ 3242720 w 7434893"/>
              <a:gd name="connsiteY55" fmla="*/ 935771 h 1871671"/>
              <a:gd name="connsiteX56" fmla="*/ 3404499 w 7434893"/>
              <a:gd name="connsiteY56" fmla="*/ 893568 h 1871671"/>
              <a:gd name="connsiteX57" fmla="*/ 3066874 w 7434893"/>
              <a:gd name="connsiteY57" fmla="*/ 738823 h 1871671"/>
              <a:gd name="connsiteX58" fmla="*/ 3080942 w 7434893"/>
              <a:gd name="connsiteY58" fmla="*/ 654417 h 1871671"/>
              <a:gd name="connsiteX59" fmla="*/ 3059840 w 7434893"/>
              <a:gd name="connsiteY59" fmla="*/ 485605 h 1871671"/>
              <a:gd name="connsiteX60" fmla="*/ 3172382 w 7434893"/>
              <a:gd name="connsiteY60" fmla="*/ 373063 h 1871671"/>
              <a:gd name="connsiteX61" fmla="*/ 3298991 w 7434893"/>
              <a:gd name="connsiteY61" fmla="*/ 591113 h 1871671"/>
              <a:gd name="connsiteX62" fmla="*/ 3369330 w 7434893"/>
              <a:gd name="connsiteY62" fmla="*/ 422300 h 1871671"/>
              <a:gd name="connsiteX63" fmla="*/ 3545176 w 7434893"/>
              <a:gd name="connsiteY63" fmla="*/ 534842 h 1871671"/>
              <a:gd name="connsiteX64" fmla="*/ 3573311 w 7434893"/>
              <a:gd name="connsiteY64" fmla="*/ 682553 h 1871671"/>
              <a:gd name="connsiteX65" fmla="*/ 3664751 w 7434893"/>
              <a:gd name="connsiteY65" fmla="*/ 745857 h 1871671"/>
              <a:gd name="connsiteX66" fmla="*/ 3481871 w 7434893"/>
              <a:gd name="connsiteY66" fmla="*/ 295691 h 1871671"/>
              <a:gd name="connsiteX67" fmla="*/ 3903902 w 7434893"/>
              <a:gd name="connsiteY67" fmla="*/ 218319 h 1871671"/>
              <a:gd name="connsiteX68" fmla="*/ 4100850 w 7434893"/>
              <a:gd name="connsiteY68" fmla="*/ 56540 h 1871671"/>
              <a:gd name="connsiteX69" fmla="*/ 4677625 w 7434893"/>
              <a:gd name="connsiteY69" fmla="*/ 270 h 1871671"/>
              <a:gd name="connsiteX70" fmla="*/ 7434893 w 7434893"/>
              <a:gd name="connsiteY70" fmla="*/ 436368 h 1871671"/>
              <a:gd name="connsiteX0" fmla="*/ 112659 w 7480201"/>
              <a:gd name="connsiteY0" fmla="*/ 1800938 h 1871675"/>
              <a:gd name="connsiteX1" fmla="*/ 182997 w 7480201"/>
              <a:gd name="connsiteY1" fmla="*/ 1871277 h 1871675"/>
              <a:gd name="connsiteX2" fmla="*/ 225200 w 7480201"/>
              <a:gd name="connsiteY2" fmla="*/ 1772803 h 1871675"/>
              <a:gd name="connsiteX3" fmla="*/ 161896 w 7480201"/>
              <a:gd name="connsiteY3" fmla="*/ 1688397 h 1871675"/>
              <a:gd name="connsiteX4" fmla="*/ 337742 w 7480201"/>
              <a:gd name="connsiteY4" fmla="*/ 1674329 h 1871675"/>
              <a:gd name="connsiteX5" fmla="*/ 457317 w 7480201"/>
              <a:gd name="connsiteY5" fmla="*/ 1667295 h 1871675"/>
              <a:gd name="connsiteX6" fmla="*/ 541724 w 7480201"/>
              <a:gd name="connsiteY6" fmla="*/ 1596957 h 1871675"/>
              <a:gd name="connsiteX7" fmla="*/ 316640 w 7480201"/>
              <a:gd name="connsiteY7" fmla="*/ 1505517 h 1871675"/>
              <a:gd name="connsiteX8" fmla="*/ 147828 w 7480201"/>
              <a:gd name="connsiteY8" fmla="*/ 1596957 h 1871675"/>
              <a:gd name="connsiteX9" fmla="*/ 98591 w 7480201"/>
              <a:gd name="connsiteY9" fmla="*/ 1526618 h 1871675"/>
              <a:gd name="connsiteX10" fmla="*/ 119693 w 7480201"/>
              <a:gd name="connsiteY10" fmla="*/ 1385941 h 1871675"/>
              <a:gd name="connsiteX11" fmla="*/ 281471 w 7480201"/>
              <a:gd name="connsiteY11" fmla="*/ 1203061 h 1871675"/>
              <a:gd name="connsiteX12" fmla="*/ 239268 w 7480201"/>
              <a:gd name="connsiteY12" fmla="*/ 1041283 h 1871675"/>
              <a:gd name="connsiteX13" fmla="*/ 112659 w 7480201"/>
              <a:gd name="connsiteY13" fmla="*/ 858403 h 1871675"/>
              <a:gd name="connsiteX14" fmla="*/ 117 w 7480201"/>
              <a:gd name="connsiteY14" fmla="*/ 738827 h 1871675"/>
              <a:gd name="connsiteX15" fmla="*/ 133760 w 7480201"/>
              <a:gd name="connsiteY15" fmla="*/ 759929 h 1871675"/>
              <a:gd name="connsiteX16" fmla="*/ 344776 w 7480201"/>
              <a:gd name="connsiteY16" fmla="*/ 731794 h 1871675"/>
              <a:gd name="connsiteX17" fmla="*/ 386979 w 7480201"/>
              <a:gd name="connsiteY17" fmla="*/ 689590 h 1871675"/>
              <a:gd name="connsiteX18" fmla="*/ 710536 w 7480201"/>
              <a:gd name="connsiteY18" fmla="*/ 696624 h 1871675"/>
              <a:gd name="connsiteX19" fmla="*/ 1209939 w 7480201"/>
              <a:gd name="connsiteY19" fmla="*/ 872470 h 1871675"/>
              <a:gd name="connsiteX20" fmla="*/ 1153668 w 7480201"/>
              <a:gd name="connsiteY20" fmla="*/ 1013147 h 1871675"/>
              <a:gd name="connsiteX21" fmla="*/ 773840 w 7480201"/>
              <a:gd name="connsiteY21" fmla="*/ 970944 h 1871675"/>
              <a:gd name="connsiteX22" fmla="*/ 717570 w 7480201"/>
              <a:gd name="connsiteY22" fmla="*/ 963910 h 1871675"/>
              <a:gd name="connsiteX23" fmla="*/ 816044 w 7480201"/>
              <a:gd name="connsiteY23" fmla="*/ 1118655 h 1871675"/>
              <a:gd name="connsiteX24" fmla="*/ 900450 w 7480201"/>
              <a:gd name="connsiteY24" fmla="*/ 1266366 h 1871675"/>
              <a:gd name="connsiteX25" fmla="*/ 984856 w 7480201"/>
              <a:gd name="connsiteY25" fmla="*/ 1266366 h 1871675"/>
              <a:gd name="connsiteX26" fmla="*/ 956720 w 7480201"/>
              <a:gd name="connsiteY26" fmla="*/ 1153824 h 1871675"/>
              <a:gd name="connsiteX27" fmla="*/ 1076296 w 7480201"/>
              <a:gd name="connsiteY27" fmla="*/ 1196027 h 1871675"/>
              <a:gd name="connsiteX28" fmla="*/ 1160702 w 7480201"/>
              <a:gd name="connsiteY28" fmla="*/ 1203061 h 1871675"/>
              <a:gd name="connsiteX29" fmla="*/ 1153668 w 7480201"/>
              <a:gd name="connsiteY29" fmla="*/ 1111621 h 1871675"/>
              <a:gd name="connsiteX30" fmla="*/ 1308413 w 7480201"/>
              <a:gd name="connsiteY30" fmla="*/ 1006114 h 1871675"/>
              <a:gd name="connsiteX31" fmla="*/ 1336548 w 7480201"/>
              <a:gd name="connsiteY31" fmla="*/ 1048317 h 1871675"/>
              <a:gd name="connsiteX32" fmla="*/ 1371717 w 7480201"/>
              <a:gd name="connsiteY32" fmla="*/ 809166 h 1871675"/>
              <a:gd name="connsiteX33" fmla="*/ 1512394 w 7480201"/>
              <a:gd name="connsiteY33" fmla="*/ 879504 h 1871675"/>
              <a:gd name="connsiteX34" fmla="*/ 1449090 w 7480201"/>
              <a:gd name="connsiteY34" fmla="*/ 963910 h 1871675"/>
              <a:gd name="connsiteX35" fmla="*/ 1484259 w 7480201"/>
              <a:gd name="connsiteY35" fmla="*/ 1006114 h 1871675"/>
              <a:gd name="connsiteX36" fmla="*/ 1786714 w 7480201"/>
              <a:gd name="connsiteY36" fmla="*/ 830267 h 1871675"/>
              <a:gd name="connsiteX37" fmla="*/ 1913324 w 7480201"/>
              <a:gd name="connsiteY37" fmla="*/ 781030 h 1871675"/>
              <a:gd name="connsiteX38" fmla="*/ 1941459 w 7480201"/>
              <a:gd name="connsiteY38" fmla="*/ 837301 h 1871675"/>
              <a:gd name="connsiteX39" fmla="*/ 2215779 w 7480201"/>
              <a:gd name="connsiteY39" fmla="*/ 795098 h 1871675"/>
              <a:gd name="connsiteX40" fmla="*/ 2391625 w 7480201"/>
              <a:gd name="connsiteY40" fmla="*/ 795098 h 1871675"/>
              <a:gd name="connsiteX41" fmla="*/ 2229847 w 7480201"/>
              <a:gd name="connsiteY41" fmla="*/ 640354 h 1871675"/>
              <a:gd name="connsiteX42" fmla="*/ 2588573 w 7480201"/>
              <a:gd name="connsiteY42" fmla="*/ 724760 h 1871675"/>
              <a:gd name="connsiteX43" fmla="*/ 2799588 w 7480201"/>
              <a:gd name="connsiteY43" fmla="*/ 830267 h 1871675"/>
              <a:gd name="connsiteX44" fmla="*/ 2694080 w 7480201"/>
              <a:gd name="connsiteY44" fmla="*/ 626286 h 1871675"/>
              <a:gd name="connsiteX45" fmla="*/ 2869927 w 7480201"/>
              <a:gd name="connsiteY45" fmla="*/ 337898 h 1871675"/>
              <a:gd name="connsiteX46" fmla="*/ 3024671 w 7480201"/>
              <a:gd name="connsiteY46" fmla="*/ 401203 h 1871675"/>
              <a:gd name="connsiteX47" fmla="*/ 2968400 w 7480201"/>
              <a:gd name="connsiteY47" fmla="*/ 527812 h 1871675"/>
              <a:gd name="connsiteX48" fmla="*/ 2989502 w 7480201"/>
              <a:gd name="connsiteY48" fmla="*/ 696624 h 1871675"/>
              <a:gd name="connsiteX49" fmla="*/ 3024671 w 7480201"/>
              <a:gd name="connsiteY49" fmla="*/ 865437 h 1871675"/>
              <a:gd name="connsiteX50" fmla="*/ 2883994 w 7480201"/>
              <a:gd name="connsiteY50" fmla="*/ 970944 h 1871675"/>
              <a:gd name="connsiteX51" fmla="*/ 2869927 w 7480201"/>
              <a:gd name="connsiteY51" fmla="*/ 1041283 h 1871675"/>
              <a:gd name="connsiteX52" fmla="*/ 3073908 w 7480201"/>
              <a:gd name="connsiteY52" fmla="*/ 1020181 h 1871675"/>
              <a:gd name="connsiteX53" fmla="*/ 3116111 w 7480201"/>
              <a:gd name="connsiteY53" fmla="*/ 802132 h 1871675"/>
              <a:gd name="connsiteX54" fmla="*/ 3242720 w 7480201"/>
              <a:gd name="connsiteY54" fmla="*/ 795098 h 1871675"/>
              <a:gd name="connsiteX55" fmla="*/ 3242720 w 7480201"/>
              <a:gd name="connsiteY55" fmla="*/ 935775 h 1871675"/>
              <a:gd name="connsiteX56" fmla="*/ 3404499 w 7480201"/>
              <a:gd name="connsiteY56" fmla="*/ 893572 h 1871675"/>
              <a:gd name="connsiteX57" fmla="*/ 3066874 w 7480201"/>
              <a:gd name="connsiteY57" fmla="*/ 738827 h 1871675"/>
              <a:gd name="connsiteX58" fmla="*/ 3080942 w 7480201"/>
              <a:gd name="connsiteY58" fmla="*/ 654421 h 1871675"/>
              <a:gd name="connsiteX59" fmla="*/ 3059840 w 7480201"/>
              <a:gd name="connsiteY59" fmla="*/ 485609 h 1871675"/>
              <a:gd name="connsiteX60" fmla="*/ 3172382 w 7480201"/>
              <a:gd name="connsiteY60" fmla="*/ 373067 h 1871675"/>
              <a:gd name="connsiteX61" fmla="*/ 3298991 w 7480201"/>
              <a:gd name="connsiteY61" fmla="*/ 591117 h 1871675"/>
              <a:gd name="connsiteX62" fmla="*/ 3369330 w 7480201"/>
              <a:gd name="connsiteY62" fmla="*/ 422304 h 1871675"/>
              <a:gd name="connsiteX63" fmla="*/ 3545176 w 7480201"/>
              <a:gd name="connsiteY63" fmla="*/ 534846 h 1871675"/>
              <a:gd name="connsiteX64" fmla="*/ 3573311 w 7480201"/>
              <a:gd name="connsiteY64" fmla="*/ 682557 h 1871675"/>
              <a:gd name="connsiteX65" fmla="*/ 3664751 w 7480201"/>
              <a:gd name="connsiteY65" fmla="*/ 745861 h 1871675"/>
              <a:gd name="connsiteX66" fmla="*/ 3481871 w 7480201"/>
              <a:gd name="connsiteY66" fmla="*/ 295695 h 1871675"/>
              <a:gd name="connsiteX67" fmla="*/ 3903902 w 7480201"/>
              <a:gd name="connsiteY67" fmla="*/ 218323 h 1871675"/>
              <a:gd name="connsiteX68" fmla="*/ 4100850 w 7480201"/>
              <a:gd name="connsiteY68" fmla="*/ 56544 h 1871675"/>
              <a:gd name="connsiteX69" fmla="*/ 4677625 w 7480201"/>
              <a:gd name="connsiteY69" fmla="*/ 274 h 1871675"/>
              <a:gd name="connsiteX70" fmla="*/ 7480201 w 7480201"/>
              <a:gd name="connsiteY70" fmla="*/ 428134 h 1871675"/>
              <a:gd name="connsiteX0" fmla="*/ 112659 w 7480201"/>
              <a:gd name="connsiteY0" fmla="*/ 1814690 h 1885427"/>
              <a:gd name="connsiteX1" fmla="*/ 182997 w 7480201"/>
              <a:gd name="connsiteY1" fmla="*/ 1885029 h 1885427"/>
              <a:gd name="connsiteX2" fmla="*/ 225200 w 7480201"/>
              <a:gd name="connsiteY2" fmla="*/ 1786555 h 1885427"/>
              <a:gd name="connsiteX3" fmla="*/ 161896 w 7480201"/>
              <a:gd name="connsiteY3" fmla="*/ 1702149 h 1885427"/>
              <a:gd name="connsiteX4" fmla="*/ 337742 w 7480201"/>
              <a:gd name="connsiteY4" fmla="*/ 1688081 h 1885427"/>
              <a:gd name="connsiteX5" fmla="*/ 457317 w 7480201"/>
              <a:gd name="connsiteY5" fmla="*/ 1681047 h 1885427"/>
              <a:gd name="connsiteX6" fmla="*/ 541724 w 7480201"/>
              <a:gd name="connsiteY6" fmla="*/ 1610709 h 1885427"/>
              <a:gd name="connsiteX7" fmla="*/ 316640 w 7480201"/>
              <a:gd name="connsiteY7" fmla="*/ 1519269 h 1885427"/>
              <a:gd name="connsiteX8" fmla="*/ 147828 w 7480201"/>
              <a:gd name="connsiteY8" fmla="*/ 1610709 h 1885427"/>
              <a:gd name="connsiteX9" fmla="*/ 98591 w 7480201"/>
              <a:gd name="connsiteY9" fmla="*/ 1540370 h 1885427"/>
              <a:gd name="connsiteX10" fmla="*/ 119693 w 7480201"/>
              <a:gd name="connsiteY10" fmla="*/ 1399693 h 1885427"/>
              <a:gd name="connsiteX11" fmla="*/ 281471 w 7480201"/>
              <a:gd name="connsiteY11" fmla="*/ 1216813 h 1885427"/>
              <a:gd name="connsiteX12" fmla="*/ 239268 w 7480201"/>
              <a:gd name="connsiteY12" fmla="*/ 1055035 h 1885427"/>
              <a:gd name="connsiteX13" fmla="*/ 112659 w 7480201"/>
              <a:gd name="connsiteY13" fmla="*/ 872155 h 1885427"/>
              <a:gd name="connsiteX14" fmla="*/ 117 w 7480201"/>
              <a:gd name="connsiteY14" fmla="*/ 752579 h 1885427"/>
              <a:gd name="connsiteX15" fmla="*/ 133760 w 7480201"/>
              <a:gd name="connsiteY15" fmla="*/ 773681 h 1885427"/>
              <a:gd name="connsiteX16" fmla="*/ 344776 w 7480201"/>
              <a:gd name="connsiteY16" fmla="*/ 745546 h 1885427"/>
              <a:gd name="connsiteX17" fmla="*/ 386979 w 7480201"/>
              <a:gd name="connsiteY17" fmla="*/ 703342 h 1885427"/>
              <a:gd name="connsiteX18" fmla="*/ 710536 w 7480201"/>
              <a:gd name="connsiteY18" fmla="*/ 710376 h 1885427"/>
              <a:gd name="connsiteX19" fmla="*/ 1209939 w 7480201"/>
              <a:gd name="connsiteY19" fmla="*/ 886222 h 1885427"/>
              <a:gd name="connsiteX20" fmla="*/ 1153668 w 7480201"/>
              <a:gd name="connsiteY20" fmla="*/ 1026899 h 1885427"/>
              <a:gd name="connsiteX21" fmla="*/ 773840 w 7480201"/>
              <a:gd name="connsiteY21" fmla="*/ 984696 h 1885427"/>
              <a:gd name="connsiteX22" fmla="*/ 717570 w 7480201"/>
              <a:gd name="connsiteY22" fmla="*/ 977662 h 1885427"/>
              <a:gd name="connsiteX23" fmla="*/ 816044 w 7480201"/>
              <a:gd name="connsiteY23" fmla="*/ 1132407 h 1885427"/>
              <a:gd name="connsiteX24" fmla="*/ 900450 w 7480201"/>
              <a:gd name="connsiteY24" fmla="*/ 1280118 h 1885427"/>
              <a:gd name="connsiteX25" fmla="*/ 984856 w 7480201"/>
              <a:gd name="connsiteY25" fmla="*/ 1280118 h 1885427"/>
              <a:gd name="connsiteX26" fmla="*/ 956720 w 7480201"/>
              <a:gd name="connsiteY26" fmla="*/ 1167576 h 1885427"/>
              <a:gd name="connsiteX27" fmla="*/ 1076296 w 7480201"/>
              <a:gd name="connsiteY27" fmla="*/ 1209779 h 1885427"/>
              <a:gd name="connsiteX28" fmla="*/ 1160702 w 7480201"/>
              <a:gd name="connsiteY28" fmla="*/ 1216813 h 1885427"/>
              <a:gd name="connsiteX29" fmla="*/ 1153668 w 7480201"/>
              <a:gd name="connsiteY29" fmla="*/ 1125373 h 1885427"/>
              <a:gd name="connsiteX30" fmla="*/ 1308413 w 7480201"/>
              <a:gd name="connsiteY30" fmla="*/ 1019866 h 1885427"/>
              <a:gd name="connsiteX31" fmla="*/ 1336548 w 7480201"/>
              <a:gd name="connsiteY31" fmla="*/ 1062069 h 1885427"/>
              <a:gd name="connsiteX32" fmla="*/ 1371717 w 7480201"/>
              <a:gd name="connsiteY32" fmla="*/ 822918 h 1885427"/>
              <a:gd name="connsiteX33" fmla="*/ 1512394 w 7480201"/>
              <a:gd name="connsiteY33" fmla="*/ 893256 h 1885427"/>
              <a:gd name="connsiteX34" fmla="*/ 1449090 w 7480201"/>
              <a:gd name="connsiteY34" fmla="*/ 977662 h 1885427"/>
              <a:gd name="connsiteX35" fmla="*/ 1484259 w 7480201"/>
              <a:gd name="connsiteY35" fmla="*/ 1019866 h 1885427"/>
              <a:gd name="connsiteX36" fmla="*/ 1786714 w 7480201"/>
              <a:gd name="connsiteY36" fmla="*/ 844019 h 1885427"/>
              <a:gd name="connsiteX37" fmla="*/ 1913324 w 7480201"/>
              <a:gd name="connsiteY37" fmla="*/ 794782 h 1885427"/>
              <a:gd name="connsiteX38" fmla="*/ 1941459 w 7480201"/>
              <a:gd name="connsiteY38" fmla="*/ 851053 h 1885427"/>
              <a:gd name="connsiteX39" fmla="*/ 2215779 w 7480201"/>
              <a:gd name="connsiteY39" fmla="*/ 808850 h 1885427"/>
              <a:gd name="connsiteX40" fmla="*/ 2391625 w 7480201"/>
              <a:gd name="connsiteY40" fmla="*/ 808850 h 1885427"/>
              <a:gd name="connsiteX41" fmla="*/ 2229847 w 7480201"/>
              <a:gd name="connsiteY41" fmla="*/ 654106 h 1885427"/>
              <a:gd name="connsiteX42" fmla="*/ 2588573 w 7480201"/>
              <a:gd name="connsiteY42" fmla="*/ 738512 h 1885427"/>
              <a:gd name="connsiteX43" fmla="*/ 2799588 w 7480201"/>
              <a:gd name="connsiteY43" fmla="*/ 844019 h 1885427"/>
              <a:gd name="connsiteX44" fmla="*/ 2694080 w 7480201"/>
              <a:gd name="connsiteY44" fmla="*/ 640038 h 1885427"/>
              <a:gd name="connsiteX45" fmla="*/ 2869927 w 7480201"/>
              <a:gd name="connsiteY45" fmla="*/ 351650 h 1885427"/>
              <a:gd name="connsiteX46" fmla="*/ 3024671 w 7480201"/>
              <a:gd name="connsiteY46" fmla="*/ 414955 h 1885427"/>
              <a:gd name="connsiteX47" fmla="*/ 2968400 w 7480201"/>
              <a:gd name="connsiteY47" fmla="*/ 541564 h 1885427"/>
              <a:gd name="connsiteX48" fmla="*/ 2989502 w 7480201"/>
              <a:gd name="connsiteY48" fmla="*/ 710376 h 1885427"/>
              <a:gd name="connsiteX49" fmla="*/ 3024671 w 7480201"/>
              <a:gd name="connsiteY49" fmla="*/ 879189 h 1885427"/>
              <a:gd name="connsiteX50" fmla="*/ 2883994 w 7480201"/>
              <a:gd name="connsiteY50" fmla="*/ 984696 h 1885427"/>
              <a:gd name="connsiteX51" fmla="*/ 2869927 w 7480201"/>
              <a:gd name="connsiteY51" fmla="*/ 1055035 h 1885427"/>
              <a:gd name="connsiteX52" fmla="*/ 3073908 w 7480201"/>
              <a:gd name="connsiteY52" fmla="*/ 1033933 h 1885427"/>
              <a:gd name="connsiteX53" fmla="*/ 3116111 w 7480201"/>
              <a:gd name="connsiteY53" fmla="*/ 815884 h 1885427"/>
              <a:gd name="connsiteX54" fmla="*/ 3242720 w 7480201"/>
              <a:gd name="connsiteY54" fmla="*/ 808850 h 1885427"/>
              <a:gd name="connsiteX55" fmla="*/ 3242720 w 7480201"/>
              <a:gd name="connsiteY55" fmla="*/ 949527 h 1885427"/>
              <a:gd name="connsiteX56" fmla="*/ 3404499 w 7480201"/>
              <a:gd name="connsiteY56" fmla="*/ 907324 h 1885427"/>
              <a:gd name="connsiteX57" fmla="*/ 3066874 w 7480201"/>
              <a:gd name="connsiteY57" fmla="*/ 752579 h 1885427"/>
              <a:gd name="connsiteX58" fmla="*/ 3080942 w 7480201"/>
              <a:gd name="connsiteY58" fmla="*/ 668173 h 1885427"/>
              <a:gd name="connsiteX59" fmla="*/ 3059840 w 7480201"/>
              <a:gd name="connsiteY59" fmla="*/ 499361 h 1885427"/>
              <a:gd name="connsiteX60" fmla="*/ 3172382 w 7480201"/>
              <a:gd name="connsiteY60" fmla="*/ 386819 h 1885427"/>
              <a:gd name="connsiteX61" fmla="*/ 3298991 w 7480201"/>
              <a:gd name="connsiteY61" fmla="*/ 604869 h 1885427"/>
              <a:gd name="connsiteX62" fmla="*/ 3369330 w 7480201"/>
              <a:gd name="connsiteY62" fmla="*/ 436056 h 1885427"/>
              <a:gd name="connsiteX63" fmla="*/ 3545176 w 7480201"/>
              <a:gd name="connsiteY63" fmla="*/ 548598 h 1885427"/>
              <a:gd name="connsiteX64" fmla="*/ 3573311 w 7480201"/>
              <a:gd name="connsiteY64" fmla="*/ 696309 h 1885427"/>
              <a:gd name="connsiteX65" fmla="*/ 3664751 w 7480201"/>
              <a:gd name="connsiteY65" fmla="*/ 759613 h 1885427"/>
              <a:gd name="connsiteX66" fmla="*/ 3481871 w 7480201"/>
              <a:gd name="connsiteY66" fmla="*/ 309447 h 1885427"/>
              <a:gd name="connsiteX67" fmla="*/ 3903902 w 7480201"/>
              <a:gd name="connsiteY67" fmla="*/ 232075 h 1885427"/>
              <a:gd name="connsiteX68" fmla="*/ 4100850 w 7480201"/>
              <a:gd name="connsiteY68" fmla="*/ 70296 h 1885427"/>
              <a:gd name="connsiteX69" fmla="*/ 4677625 w 7480201"/>
              <a:gd name="connsiteY69" fmla="*/ 14026 h 1885427"/>
              <a:gd name="connsiteX70" fmla="*/ 6687467 w 7480201"/>
              <a:gd name="connsiteY70" fmla="*/ 515203 h 1885427"/>
              <a:gd name="connsiteX71" fmla="*/ 7480201 w 7480201"/>
              <a:gd name="connsiteY71" fmla="*/ 441886 h 1885427"/>
              <a:gd name="connsiteX0" fmla="*/ 112659 w 7480201"/>
              <a:gd name="connsiteY0" fmla="*/ 1823958 h 1894695"/>
              <a:gd name="connsiteX1" fmla="*/ 182997 w 7480201"/>
              <a:gd name="connsiteY1" fmla="*/ 1894297 h 1894695"/>
              <a:gd name="connsiteX2" fmla="*/ 225200 w 7480201"/>
              <a:gd name="connsiteY2" fmla="*/ 1795823 h 1894695"/>
              <a:gd name="connsiteX3" fmla="*/ 161896 w 7480201"/>
              <a:gd name="connsiteY3" fmla="*/ 1711417 h 1894695"/>
              <a:gd name="connsiteX4" fmla="*/ 337742 w 7480201"/>
              <a:gd name="connsiteY4" fmla="*/ 1697349 h 1894695"/>
              <a:gd name="connsiteX5" fmla="*/ 457317 w 7480201"/>
              <a:gd name="connsiteY5" fmla="*/ 1690315 h 1894695"/>
              <a:gd name="connsiteX6" fmla="*/ 541724 w 7480201"/>
              <a:gd name="connsiteY6" fmla="*/ 1619977 h 1894695"/>
              <a:gd name="connsiteX7" fmla="*/ 316640 w 7480201"/>
              <a:gd name="connsiteY7" fmla="*/ 1528537 h 1894695"/>
              <a:gd name="connsiteX8" fmla="*/ 147828 w 7480201"/>
              <a:gd name="connsiteY8" fmla="*/ 1619977 h 1894695"/>
              <a:gd name="connsiteX9" fmla="*/ 98591 w 7480201"/>
              <a:gd name="connsiteY9" fmla="*/ 1549638 h 1894695"/>
              <a:gd name="connsiteX10" fmla="*/ 119693 w 7480201"/>
              <a:gd name="connsiteY10" fmla="*/ 1408961 h 1894695"/>
              <a:gd name="connsiteX11" fmla="*/ 281471 w 7480201"/>
              <a:gd name="connsiteY11" fmla="*/ 1226081 h 1894695"/>
              <a:gd name="connsiteX12" fmla="*/ 239268 w 7480201"/>
              <a:gd name="connsiteY12" fmla="*/ 1064303 h 1894695"/>
              <a:gd name="connsiteX13" fmla="*/ 112659 w 7480201"/>
              <a:gd name="connsiteY13" fmla="*/ 881423 h 1894695"/>
              <a:gd name="connsiteX14" fmla="*/ 117 w 7480201"/>
              <a:gd name="connsiteY14" fmla="*/ 761847 h 1894695"/>
              <a:gd name="connsiteX15" fmla="*/ 133760 w 7480201"/>
              <a:gd name="connsiteY15" fmla="*/ 782949 h 1894695"/>
              <a:gd name="connsiteX16" fmla="*/ 344776 w 7480201"/>
              <a:gd name="connsiteY16" fmla="*/ 754814 h 1894695"/>
              <a:gd name="connsiteX17" fmla="*/ 386979 w 7480201"/>
              <a:gd name="connsiteY17" fmla="*/ 712610 h 1894695"/>
              <a:gd name="connsiteX18" fmla="*/ 710536 w 7480201"/>
              <a:gd name="connsiteY18" fmla="*/ 719644 h 1894695"/>
              <a:gd name="connsiteX19" fmla="*/ 1209939 w 7480201"/>
              <a:gd name="connsiteY19" fmla="*/ 895490 h 1894695"/>
              <a:gd name="connsiteX20" fmla="*/ 1153668 w 7480201"/>
              <a:gd name="connsiteY20" fmla="*/ 1036167 h 1894695"/>
              <a:gd name="connsiteX21" fmla="*/ 773840 w 7480201"/>
              <a:gd name="connsiteY21" fmla="*/ 993964 h 1894695"/>
              <a:gd name="connsiteX22" fmla="*/ 717570 w 7480201"/>
              <a:gd name="connsiteY22" fmla="*/ 986930 h 1894695"/>
              <a:gd name="connsiteX23" fmla="*/ 816044 w 7480201"/>
              <a:gd name="connsiteY23" fmla="*/ 1141675 h 1894695"/>
              <a:gd name="connsiteX24" fmla="*/ 900450 w 7480201"/>
              <a:gd name="connsiteY24" fmla="*/ 1289386 h 1894695"/>
              <a:gd name="connsiteX25" fmla="*/ 984856 w 7480201"/>
              <a:gd name="connsiteY25" fmla="*/ 1289386 h 1894695"/>
              <a:gd name="connsiteX26" fmla="*/ 956720 w 7480201"/>
              <a:gd name="connsiteY26" fmla="*/ 1176844 h 1894695"/>
              <a:gd name="connsiteX27" fmla="*/ 1076296 w 7480201"/>
              <a:gd name="connsiteY27" fmla="*/ 1219047 h 1894695"/>
              <a:gd name="connsiteX28" fmla="*/ 1160702 w 7480201"/>
              <a:gd name="connsiteY28" fmla="*/ 1226081 h 1894695"/>
              <a:gd name="connsiteX29" fmla="*/ 1153668 w 7480201"/>
              <a:gd name="connsiteY29" fmla="*/ 1134641 h 1894695"/>
              <a:gd name="connsiteX30" fmla="*/ 1308413 w 7480201"/>
              <a:gd name="connsiteY30" fmla="*/ 1029134 h 1894695"/>
              <a:gd name="connsiteX31" fmla="*/ 1336548 w 7480201"/>
              <a:gd name="connsiteY31" fmla="*/ 1071337 h 1894695"/>
              <a:gd name="connsiteX32" fmla="*/ 1371717 w 7480201"/>
              <a:gd name="connsiteY32" fmla="*/ 832186 h 1894695"/>
              <a:gd name="connsiteX33" fmla="*/ 1512394 w 7480201"/>
              <a:gd name="connsiteY33" fmla="*/ 902524 h 1894695"/>
              <a:gd name="connsiteX34" fmla="*/ 1449090 w 7480201"/>
              <a:gd name="connsiteY34" fmla="*/ 986930 h 1894695"/>
              <a:gd name="connsiteX35" fmla="*/ 1484259 w 7480201"/>
              <a:gd name="connsiteY35" fmla="*/ 1029134 h 1894695"/>
              <a:gd name="connsiteX36" fmla="*/ 1786714 w 7480201"/>
              <a:gd name="connsiteY36" fmla="*/ 853287 h 1894695"/>
              <a:gd name="connsiteX37" fmla="*/ 1913324 w 7480201"/>
              <a:gd name="connsiteY37" fmla="*/ 804050 h 1894695"/>
              <a:gd name="connsiteX38" fmla="*/ 1941459 w 7480201"/>
              <a:gd name="connsiteY38" fmla="*/ 860321 h 1894695"/>
              <a:gd name="connsiteX39" fmla="*/ 2215779 w 7480201"/>
              <a:gd name="connsiteY39" fmla="*/ 818118 h 1894695"/>
              <a:gd name="connsiteX40" fmla="*/ 2391625 w 7480201"/>
              <a:gd name="connsiteY40" fmla="*/ 818118 h 1894695"/>
              <a:gd name="connsiteX41" fmla="*/ 2229847 w 7480201"/>
              <a:gd name="connsiteY41" fmla="*/ 663374 h 1894695"/>
              <a:gd name="connsiteX42" fmla="*/ 2588573 w 7480201"/>
              <a:gd name="connsiteY42" fmla="*/ 747780 h 1894695"/>
              <a:gd name="connsiteX43" fmla="*/ 2799588 w 7480201"/>
              <a:gd name="connsiteY43" fmla="*/ 853287 h 1894695"/>
              <a:gd name="connsiteX44" fmla="*/ 2694080 w 7480201"/>
              <a:gd name="connsiteY44" fmla="*/ 649306 h 1894695"/>
              <a:gd name="connsiteX45" fmla="*/ 2869927 w 7480201"/>
              <a:gd name="connsiteY45" fmla="*/ 360918 h 1894695"/>
              <a:gd name="connsiteX46" fmla="*/ 3024671 w 7480201"/>
              <a:gd name="connsiteY46" fmla="*/ 424223 h 1894695"/>
              <a:gd name="connsiteX47" fmla="*/ 2968400 w 7480201"/>
              <a:gd name="connsiteY47" fmla="*/ 550832 h 1894695"/>
              <a:gd name="connsiteX48" fmla="*/ 2989502 w 7480201"/>
              <a:gd name="connsiteY48" fmla="*/ 719644 h 1894695"/>
              <a:gd name="connsiteX49" fmla="*/ 3024671 w 7480201"/>
              <a:gd name="connsiteY49" fmla="*/ 888457 h 1894695"/>
              <a:gd name="connsiteX50" fmla="*/ 2883994 w 7480201"/>
              <a:gd name="connsiteY50" fmla="*/ 993964 h 1894695"/>
              <a:gd name="connsiteX51" fmla="*/ 2869927 w 7480201"/>
              <a:gd name="connsiteY51" fmla="*/ 1064303 h 1894695"/>
              <a:gd name="connsiteX52" fmla="*/ 3073908 w 7480201"/>
              <a:gd name="connsiteY52" fmla="*/ 1043201 h 1894695"/>
              <a:gd name="connsiteX53" fmla="*/ 3116111 w 7480201"/>
              <a:gd name="connsiteY53" fmla="*/ 825152 h 1894695"/>
              <a:gd name="connsiteX54" fmla="*/ 3242720 w 7480201"/>
              <a:gd name="connsiteY54" fmla="*/ 818118 h 1894695"/>
              <a:gd name="connsiteX55" fmla="*/ 3242720 w 7480201"/>
              <a:gd name="connsiteY55" fmla="*/ 958795 h 1894695"/>
              <a:gd name="connsiteX56" fmla="*/ 3404499 w 7480201"/>
              <a:gd name="connsiteY56" fmla="*/ 916592 h 1894695"/>
              <a:gd name="connsiteX57" fmla="*/ 3066874 w 7480201"/>
              <a:gd name="connsiteY57" fmla="*/ 761847 h 1894695"/>
              <a:gd name="connsiteX58" fmla="*/ 3080942 w 7480201"/>
              <a:gd name="connsiteY58" fmla="*/ 677441 h 1894695"/>
              <a:gd name="connsiteX59" fmla="*/ 3059840 w 7480201"/>
              <a:gd name="connsiteY59" fmla="*/ 508629 h 1894695"/>
              <a:gd name="connsiteX60" fmla="*/ 3172382 w 7480201"/>
              <a:gd name="connsiteY60" fmla="*/ 396087 h 1894695"/>
              <a:gd name="connsiteX61" fmla="*/ 3298991 w 7480201"/>
              <a:gd name="connsiteY61" fmla="*/ 614137 h 1894695"/>
              <a:gd name="connsiteX62" fmla="*/ 3369330 w 7480201"/>
              <a:gd name="connsiteY62" fmla="*/ 445324 h 1894695"/>
              <a:gd name="connsiteX63" fmla="*/ 3545176 w 7480201"/>
              <a:gd name="connsiteY63" fmla="*/ 557866 h 1894695"/>
              <a:gd name="connsiteX64" fmla="*/ 3573311 w 7480201"/>
              <a:gd name="connsiteY64" fmla="*/ 705577 h 1894695"/>
              <a:gd name="connsiteX65" fmla="*/ 3664751 w 7480201"/>
              <a:gd name="connsiteY65" fmla="*/ 768881 h 1894695"/>
              <a:gd name="connsiteX66" fmla="*/ 3481871 w 7480201"/>
              <a:gd name="connsiteY66" fmla="*/ 318715 h 1894695"/>
              <a:gd name="connsiteX67" fmla="*/ 3903902 w 7480201"/>
              <a:gd name="connsiteY67" fmla="*/ 241343 h 1894695"/>
              <a:gd name="connsiteX68" fmla="*/ 4100850 w 7480201"/>
              <a:gd name="connsiteY68" fmla="*/ 79564 h 1894695"/>
              <a:gd name="connsiteX69" fmla="*/ 4677625 w 7480201"/>
              <a:gd name="connsiteY69" fmla="*/ 23294 h 1894695"/>
              <a:gd name="connsiteX70" fmla="*/ 6382667 w 7480201"/>
              <a:gd name="connsiteY70" fmla="*/ 590374 h 1894695"/>
              <a:gd name="connsiteX71" fmla="*/ 6687467 w 7480201"/>
              <a:gd name="connsiteY71" fmla="*/ 524471 h 1894695"/>
              <a:gd name="connsiteX72" fmla="*/ 7480201 w 7480201"/>
              <a:gd name="connsiteY72" fmla="*/ 451154 h 1894695"/>
              <a:gd name="connsiteX0" fmla="*/ 112659 w 7480201"/>
              <a:gd name="connsiteY0" fmla="*/ 1823958 h 1894695"/>
              <a:gd name="connsiteX1" fmla="*/ 182997 w 7480201"/>
              <a:gd name="connsiteY1" fmla="*/ 1894297 h 1894695"/>
              <a:gd name="connsiteX2" fmla="*/ 225200 w 7480201"/>
              <a:gd name="connsiteY2" fmla="*/ 1795823 h 1894695"/>
              <a:gd name="connsiteX3" fmla="*/ 161896 w 7480201"/>
              <a:gd name="connsiteY3" fmla="*/ 1711417 h 1894695"/>
              <a:gd name="connsiteX4" fmla="*/ 337742 w 7480201"/>
              <a:gd name="connsiteY4" fmla="*/ 1697349 h 1894695"/>
              <a:gd name="connsiteX5" fmla="*/ 457317 w 7480201"/>
              <a:gd name="connsiteY5" fmla="*/ 1690315 h 1894695"/>
              <a:gd name="connsiteX6" fmla="*/ 541724 w 7480201"/>
              <a:gd name="connsiteY6" fmla="*/ 1619977 h 1894695"/>
              <a:gd name="connsiteX7" fmla="*/ 316640 w 7480201"/>
              <a:gd name="connsiteY7" fmla="*/ 1528537 h 1894695"/>
              <a:gd name="connsiteX8" fmla="*/ 147828 w 7480201"/>
              <a:gd name="connsiteY8" fmla="*/ 1619977 h 1894695"/>
              <a:gd name="connsiteX9" fmla="*/ 98591 w 7480201"/>
              <a:gd name="connsiteY9" fmla="*/ 1549638 h 1894695"/>
              <a:gd name="connsiteX10" fmla="*/ 119693 w 7480201"/>
              <a:gd name="connsiteY10" fmla="*/ 1408961 h 1894695"/>
              <a:gd name="connsiteX11" fmla="*/ 281471 w 7480201"/>
              <a:gd name="connsiteY11" fmla="*/ 1226081 h 1894695"/>
              <a:gd name="connsiteX12" fmla="*/ 239268 w 7480201"/>
              <a:gd name="connsiteY12" fmla="*/ 1064303 h 1894695"/>
              <a:gd name="connsiteX13" fmla="*/ 112659 w 7480201"/>
              <a:gd name="connsiteY13" fmla="*/ 881423 h 1894695"/>
              <a:gd name="connsiteX14" fmla="*/ 117 w 7480201"/>
              <a:gd name="connsiteY14" fmla="*/ 761847 h 1894695"/>
              <a:gd name="connsiteX15" fmla="*/ 133760 w 7480201"/>
              <a:gd name="connsiteY15" fmla="*/ 782949 h 1894695"/>
              <a:gd name="connsiteX16" fmla="*/ 344776 w 7480201"/>
              <a:gd name="connsiteY16" fmla="*/ 754814 h 1894695"/>
              <a:gd name="connsiteX17" fmla="*/ 386979 w 7480201"/>
              <a:gd name="connsiteY17" fmla="*/ 712610 h 1894695"/>
              <a:gd name="connsiteX18" fmla="*/ 710536 w 7480201"/>
              <a:gd name="connsiteY18" fmla="*/ 719644 h 1894695"/>
              <a:gd name="connsiteX19" fmla="*/ 1209939 w 7480201"/>
              <a:gd name="connsiteY19" fmla="*/ 895490 h 1894695"/>
              <a:gd name="connsiteX20" fmla="*/ 1153668 w 7480201"/>
              <a:gd name="connsiteY20" fmla="*/ 1036167 h 1894695"/>
              <a:gd name="connsiteX21" fmla="*/ 773840 w 7480201"/>
              <a:gd name="connsiteY21" fmla="*/ 993964 h 1894695"/>
              <a:gd name="connsiteX22" fmla="*/ 717570 w 7480201"/>
              <a:gd name="connsiteY22" fmla="*/ 986930 h 1894695"/>
              <a:gd name="connsiteX23" fmla="*/ 816044 w 7480201"/>
              <a:gd name="connsiteY23" fmla="*/ 1141675 h 1894695"/>
              <a:gd name="connsiteX24" fmla="*/ 900450 w 7480201"/>
              <a:gd name="connsiteY24" fmla="*/ 1289386 h 1894695"/>
              <a:gd name="connsiteX25" fmla="*/ 984856 w 7480201"/>
              <a:gd name="connsiteY25" fmla="*/ 1289386 h 1894695"/>
              <a:gd name="connsiteX26" fmla="*/ 956720 w 7480201"/>
              <a:gd name="connsiteY26" fmla="*/ 1176844 h 1894695"/>
              <a:gd name="connsiteX27" fmla="*/ 1076296 w 7480201"/>
              <a:gd name="connsiteY27" fmla="*/ 1219047 h 1894695"/>
              <a:gd name="connsiteX28" fmla="*/ 1160702 w 7480201"/>
              <a:gd name="connsiteY28" fmla="*/ 1226081 h 1894695"/>
              <a:gd name="connsiteX29" fmla="*/ 1153668 w 7480201"/>
              <a:gd name="connsiteY29" fmla="*/ 1134641 h 1894695"/>
              <a:gd name="connsiteX30" fmla="*/ 1308413 w 7480201"/>
              <a:gd name="connsiteY30" fmla="*/ 1029134 h 1894695"/>
              <a:gd name="connsiteX31" fmla="*/ 1336548 w 7480201"/>
              <a:gd name="connsiteY31" fmla="*/ 1071337 h 1894695"/>
              <a:gd name="connsiteX32" fmla="*/ 1371717 w 7480201"/>
              <a:gd name="connsiteY32" fmla="*/ 832186 h 1894695"/>
              <a:gd name="connsiteX33" fmla="*/ 1512394 w 7480201"/>
              <a:gd name="connsiteY33" fmla="*/ 902524 h 1894695"/>
              <a:gd name="connsiteX34" fmla="*/ 1449090 w 7480201"/>
              <a:gd name="connsiteY34" fmla="*/ 986930 h 1894695"/>
              <a:gd name="connsiteX35" fmla="*/ 1484259 w 7480201"/>
              <a:gd name="connsiteY35" fmla="*/ 1029134 h 1894695"/>
              <a:gd name="connsiteX36" fmla="*/ 1786714 w 7480201"/>
              <a:gd name="connsiteY36" fmla="*/ 853287 h 1894695"/>
              <a:gd name="connsiteX37" fmla="*/ 1913324 w 7480201"/>
              <a:gd name="connsiteY37" fmla="*/ 804050 h 1894695"/>
              <a:gd name="connsiteX38" fmla="*/ 1941459 w 7480201"/>
              <a:gd name="connsiteY38" fmla="*/ 860321 h 1894695"/>
              <a:gd name="connsiteX39" fmla="*/ 2215779 w 7480201"/>
              <a:gd name="connsiteY39" fmla="*/ 818118 h 1894695"/>
              <a:gd name="connsiteX40" fmla="*/ 2391625 w 7480201"/>
              <a:gd name="connsiteY40" fmla="*/ 818118 h 1894695"/>
              <a:gd name="connsiteX41" fmla="*/ 2229847 w 7480201"/>
              <a:gd name="connsiteY41" fmla="*/ 663374 h 1894695"/>
              <a:gd name="connsiteX42" fmla="*/ 2588573 w 7480201"/>
              <a:gd name="connsiteY42" fmla="*/ 747780 h 1894695"/>
              <a:gd name="connsiteX43" fmla="*/ 2799588 w 7480201"/>
              <a:gd name="connsiteY43" fmla="*/ 853287 h 1894695"/>
              <a:gd name="connsiteX44" fmla="*/ 2694080 w 7480201"/>
              <a:gd name="connsiteY44" fmla="*/ 649306 h 1894695"/>
              <a:gd name="connsiteX45" fmla="*/ 2869927 w 7480201"/>
              <a:gd name="connsiteY45" fmla="*/ 360918 h 1894695"/>
              <a:gd name="connsiteX46" fmla="*/ 3024671 w 7480201"/>
              <a:gd name="connsiteY46" fmla="*/ 424223 h 1894695"/>
              <a:gd name="connsiteX47" fmla="*/ 2968400 w 7480201"/>
              <a:gd name="connsiteY47" fmla="*/ 550832 h 1894695"/>
              <a:gd name="connsiteX48" fmla="*/ 2989502 w 7480201"/>
              <a:gd name="connsiteY48" fmla="*/ 719644 h 1894695"/>
              <a:gd name="connsiteX49" fmla="*/ 3024671 w 7480201"/>
              <a:gd name="connsiteY49" fmla="*/ 888457 h 1894695"/>
              <a:gd name="connsiteX50" fmla="*/ 2883994 w 7480201"/>
              <a:gd name="connsiteY50" fmla="*/ 993964 h 1894695"/>
              <a:gd name="connsiteX51" fmla="*/ 2869927 w 7480201"/>
              <a:gd name="connsiteY51" fmla="*/ 1064303 h 1894695"/>
              <a:gd name="connsiteX52" fmla="*/ 3073908 w 7480201"/>
              <a:gd name="connsiteY52" fmla="*/ 1043201 h 1894695"/>
              <a:gd name="connsiteX53" fmla="*/ 3116111 w 7480201"/>
              <a:gd name="connsiteY53" fmla="*/ 825152 h 1894695"/>
              <a:gd name="connsiteX54" fmla="*/ 3242720 w 7480201"/>
              <a:gd name="connsiteY54" fmla="*/ 818118 h 1894695"/>
              <a:gd name="connsiteX55" fmla="*/ 3242720 w 7480201"/>
              <a:gd name="connsiteY55" fmla="*/ 958795 h 1894695"/>
              <a:gd name="connsiteX56" fmla="*/ 3404499 w 7480201"/>
              <a:gd name="connsiteY56" fmla="*/ 916592 h 1894695"/>
              <a:gd name="connsiteX57" fmla="*/ 3066874 w 7480201"/>
              <a:gd name="connsiteY57" fmla="*/ 761847 h 1894695"/>
              <a:gd name="connsiteX58" fmla="*/ 3080942 w 7480201"/>
              <a:gd name="connsiteY58" fmla="*/ 677441 h 1894695"/>
              <a:gd name="connsiteX59" fmla="*/ 3059840 w 7480201"/>
              <a:gd name="connsiteY59" fmla="*/ 508629 h 1894695"/>
              <a:gd name="connsiteX60" fmla="*/ 3172382 w 7480201"/>
              <a:gd name="connsiteY60" fmla="*/ 396087 h 1894695"/>
              <a:gd name="connsiteX61" fmla="*/ 3298991 w 7480201"/>
              <a:gd name="connsiteY61" fmla="*/ 614137 h 1894695"/>
              <a:gd name="connsiteX62" fmla="*/ 3369330 w 7480201"/>
              <a:gd name="connsiteY62" fmla="*/ 445324 h 1894695"/>
              <a:gd name="connsiteX63" fmla="*/ 3545176 w 7480201"/>
              <a:gd name="connsiteY63" fmla="*/ 557866 h 1894695"/>
              <a:gd name="connsiteX64" fmla="*/ 3573311 w 7480201"/>
              <a:gd name="connsiteY64" fmla="*/ 705577 h 1894695"/>
              <a:gd name="connsiteX65" fmla="*/ 3664751 w 7480201"/>
              <a:gd name="connsiteY65" fmla="*/ 768881 h 1894695"/>
              <a:gd name="connsiteX66" fmla="*/ 3481871 w 7480201"/>
              <a:gd name="connsiteY66" fmla="*/ 318715 h 1894695"/>
              <a:gd name="connsiteX67" fmla="*/ 3903902 w 7480201"/>
              <a:gd name="connsiteY67" fmla="*/ 241343 h 1894695"/>
              <a:gd name="connsiteX68" fmla="*/ 4100850 w 7480201"/>
              <a:gd name="connsiteY68" fmla="*/ 79564 h 1894695"/>
              <a:gd name="connsiteX69" fmla="*/ 4677625 w 7480201"/>
              <a:gd name="connsiteY69" fmla="*/ 23294 h 1894695"/>
              <a:gd name="connsiteX70" fmla="*/ 6382667 w 7480201"/>
              <a:gd name="connsiteY70" fmla="*/ 590374 h 1894695"/>
              <a:gd name="connsiteX71" fmla="*/ 6485640 w 7480201"/>
              <a:gd name="connsiteY71" fmla="*/ 487401 h 1894695"/>
              <a:gd name="connsiteX72" fmla="*/ 6687467 w 7480201"/>
              <a:gd name="connsiteY72" fmla="*/ 524471 h 1894695"/>
              <a:gd name="connsiteX73" fmla="*/ 7480201 w 7480201"/>
              <a:gd name="connsiteY73" fmla="*/ 451154 h 1894695"/>
              <a:gd name="connsiteX0" fmla="*/ 112659 w 7480201"/>
              <a:gd name="connsiteY0" fmla="*/ 1823958 h 1894695"/>
              <a:gd name="connsiteX1" fmla="*/ 182997 w 7480201"/>
              <a:gd name="connsiteY1" fmla="*/ 1894297 h 1894695"/>
              <a:gd name="connsiteX2" fmla="*/ 225200 w 7480201"/>
              <a:gd name="connsiteY2" fmla="*/ 1795823 h 1894695"/>
              <a:gd name="connsiteX3" fmla="*/ 161896 w 7480201"/>
              <a:gd name="connsiteY3" fmla="*/ 1711417 h 1894695"/>
              <a:gd name="connsiteX4" fmla="*/ 337742 w 7480201"/>
              <a:gd name="connsiteY4" fmla="*/ 1697349 h 1894695"/>
              <a:gd name="connsiteX5" fmla="*/ 457317 w 7480201"/>
              <a:gd name="connsiteY5" fmla="*/ 1690315 h 1894695"/>
              <a:gd name="connsiteX6" fmla="*/ 541724 w 7480201"/>
              <a:gd name="connsiteY6" fmla="*/ 1619977 h 1894695"/>
              <a:gd name="connsiteX7" fmla="*/ 316640 w 7480201"/>
              <a:gd name="connsiteY7" fmla="*/ 1528537 h 1894695"/>
              <a:gd name="connsiteX8" fmla="*/ 147828 w 7480201"/>
              <a:gd name="connsiteY8" fmla="*/ 1619977 h 1894695"/>
              <a:gd name="connsiteX9" fmla="*/ 98591 w 7480201"/>
              <a:gd name="connsiteY9" fmla="*/ 1549638 h 1894695"/>
              <a:gd name="connsiteX10" fmla="*/ 119693 w 7480201"/>
              <a:gd name="connsiteY10" fmla="*/ 1408961 h 1894695"/>
              <a:gd name="connsiteX11" fmla="*/ 281471 w 7480201"/>
              <a:gd name="connsiteY11" fmla="*/ 1226081 h 1894695"/>
              <a:gd name="connsiteX12" fmla="*/ 239268 w 7480201"/>
              <a:gd name="connsiteY12" fmla="*/ 1064303 h 1894695"/>
              <a:gd name="connsiteX13" fmla="*/ 112659 w 7480201"/>
              <a:gd name="connsiteY13" fmla="*/ 881423 h 1894695"/>
              <a:gd name="connsiteX14" fmla="*/ 117 w 7480201"/>
              <a:gd name="connsiteY14" fmla="*/ 761847 h 1894695"/>
              <a:gd name="connsiteX15" fmla="*/ 133760 w 7480201"/>
              <a:gd name="connsiteY15" fmla="*/ 782949 h 1894695"/>
              <a:gd name="connsiteX16" fmla="*/ 344776 w 7480201"/>
              <a:gd name="connsiteY16" fmla="*/ 754814 h 1894695"/>
              <a:gd name="connsiteX17" fmla="*/ 386979 w 7480201"/>
              <a:gd name="connsiteY17" fmla="*/ 712610 h 1894695"/>
              <a:gd name="connsiteX18" fmla="*/ 710536 w 7480201"/>
              <a:gd name="connsiteY18" fmla="*/ 719644 h 1894695"/>
              <a:gd name="connsiteX19" fmla="*/ 1209939 w 7480201"/>
              <a:gd name="connsiteY19" fmla="*/ 895490 h 1894695"/>
              <a:gd name="connsiteX20" fmla="*/ 1153668 w 7480201"/>
              <a:gd name="connsiteY20" fmla="*/ 1036167 h 1894695"/>
              <a:gd name="connsiteX21" fmla="*/ 773840 w 7480201"/>
              <a:gd name="connsiteY21" fmla="*/ 993964 h 1894695"/>
              <a:gd name="connsiteX22" fmla="*/ 717570 w 7480201"/>
              <a:gd name="connsiteY22" fmla="*/ 986930 h 1894695"/>
              <a:gd name="connsiteX23" fmla="*/ 816044 w 7480201"/>
              <a:gd name="connsiteY23" fmla="*/ 1141675 h 1894695"/>
              <a:gd name="connsiteX24" fmla="*/ 900450 w 7480201"/>
              <a:gd name="connsiteY24" fmla="*/ 1289386 h 1894695"/>
              <a:gd name="connsiteX25" fmla="*/ 984856 w 7480201"/>
              <a:gd name="connsiteY25" fmla="*/ 1289386 h 1894695"/>
              <a:gd name="connsiteX26" fmla="*/ 956720 w 7480201"/>
              <a:gd name="connsiteY26" fmla="*/ 1176844 h 1894695"/>
              <a:gd name="connsiteX27" fmla="*/ 1076296 w 7480201"/>
              <a:gd name="connsiteY27" fmla="*/ 1219047 h 1894695"/>
              <a:gd name="connsiteX28" fmla="*/ 1160702 w 7480201"/>
              <a:gd name="connsiteY28" fmla="*/ 1226081 h 1894695"/>
              <a:gd name="connsiteX29" fmla="*/ 1153668 w 7480201"/>
              <a:gd name="connsiteY29" fmla="*/ 1134641 h 1894695"/>
              <a:gd name="connsiteX30" fmla="*/ 1308413 w 7480201"/>
              <a:gd name="connsiteY30" fmla="*/ 1029134 h 1894695"/>
              <a:gd name="connsiteX31" fmla="*/ 1336548 w 7480201"/>
              <a:gd name="connsiteY31" fmla="*/ 1071337 h 1894695"/>
              <a:gd name="connsiteX32" fmla="*/ 1371717 w 7480201"/>
              <a:gd name="connsiteY32" fmla="*/ 832186 h 1894695"/>
              <a:gd name="connsiteX33" fmla="*/ 1512394 w 7480201"/>
              <a:gd name="connsiteY33" fmla="*/ 902524 h 1894695"/>
              <a:gd name="connsiteX34" fmla="*/ 1449090 w 7480201"/>
              <a:gd name="connsiteY34" fmla="*/ 986930 h 1894695"/>
              <a:gd name="connsiteX35" fmla="*/ 1484259 w 7480201"/>
              <a:gd name="connsiteY35" fmla="*/ 1029134 h 1894695"/>
              <a:gd name="connsiteX36" fmla="*/ 1786714 w 7480201"/>
              <a:gd name="connsiteY36" fmla="*/ 853287 h 1894695"/>
              <a:gd name="connsiteX37" fmla="*/ 1913324 w 7480201"/>
              <a:gd name="connsiteY37" fmla="*/ 804050 h 1894695"/>
              <a:gd name="connsiteX38" fmla="*/ 1941459 w 7480201"/>
              <a:gd name="connsiteY38" fmla="*/ 860321 h 1894695"/>
              <a:gd name="connsiteX39" fmla="*/ 2215779 w 7480201"/>
              <a:gd name="connsiteY39" fmla="*/ 818118 h 1894695"/>
              <a:gd name="connsiteX40" fmla="*/ 2391625 w 7480201"/>
              <a:gd name="connsiteY40" fmla="*/ 818118 h 1894695"/>
              <a:gd name="connsiteX41" fmla="*/ 2229847 w 7480201"/>
              <a:gd name="connsiteY41" fmla="*/ 663374 h 1894695"/>
              <a:gd name="connsiteX42" fmla="*/ 2588573 w 7480201"/>
              <a:gd name="connsiteY42" fmla="*/ 747780 h 1894695"/>
              <a:gd name="connsiteX43" fmla="*/ 2799588 w 7480201"/>
              <a:gd name="connsiteY43" fmla="*/ 853287 h 1894695"/>
              <a:gd name="connsiteX44" fmla="*/ 2694080 w 7480201"/>
              <a:gd name="connsiteY44" fmla="*/ 649306 h 1894695"/>
              <a:gd name="connsiteX45" fmla="*/ 2869927 w 7480201"/>
              <a:gd name="connsiteY45" fmla="*/ 360918 h 1894695"/>
              <a:gd name="connsiteX46" fmla="*/ 3024671 w 7480201"/>
              <a:gd name="connsiteY46" fmla="*/ 424223 h 1894695"/>
              <a:gd name="connsiteX47" fmla="*/ 2968400 w 7480201"/>
              <a:gd name="connsiteY47" fmla="*/ 550832 h 1894695"/>
              <a:gd name="connsiteX48" fmla="*/ 2989502 w 7480201"/>
              <a:gd name="connsiteY48" fmla="*/ 719644 h 1894695"/>
              <a:gd name="connsiteX49" fmla="*/ 3024671 w 7480201"/>
              <a:gd name="connsiteY49" fmla="*/ 888457 h 1894695"/>
              <a:gd name="connsiteX50" fmla="*/ 2883994 w 7480201"/>
              <a:gd name="connsiteY50" fmla="*/ 993964 h 1894695"/>
              <a:gd name="connsiteX51" fmla="*/ 2869927 w 7480201"/>
              <a:gd name="connsiteY51" fmla="*/ 1064303 h 1894695"/>
              <a:gd name="connsiteX52" fmla="*/ 3073908 w 7480201"/>
              <a:gd name="connsiteY52" fmla="*/ 1043201 h 1894695"/>
              <a:gd name="connsiteX53" fmla="*/ 3116111 w 7480201"/>
              <a:gd name="connsiteY53" fmla="*/ 825152 h 1894695"/>
              <a:gd name="connsiteX54" fmla="*/ 3242720 w 7480201"/>
              <a:gd name="connsiteY54" fmla="*/ 818118 h 1894695"/>
              <a:gd name="connsiteX55" fmla="*/ 3242720 w 7480201"/>
              <a:gd name="connsiteY55" fmla="*/ 958795 h 1894695"/>
              <a:gd name="connsiteX56" fmla="*/ 3404499 w 7480201"/>
              <a:gd name="connsiteY56" fmla="*/ 916592 h 1894695"/>
              <a:gd name="connsiteX57" fmla="*/ 3066874 w 7480201"/>
              <a:gd name="connsiteY57" fmla="*/ 761847 h 1894695"/>
              <a:gd name="connsiteX58" fmla="*/ 3080942 w 7480201"/>
              <a:gd name="connsiteY58" fmla="*/ 677441 h 1894695"/>
              <a:gd name="connsiteX59" fmla="*/ 3059840 w 7480201"/>
              <a:gd name="connsiteY59" fmla="*/ 508629 h 1894695"/>
              <a:gd name="connsiteX60" fmla="*/ 3172382 w 7480201"/>
              <a:gd name="connsiteY60" fmla="*/ 396087 h 1894695"/>
              <a:gd name="connsiteX61" fmla="*/ 3298991 w 7480201"/>
              <a:gd name="connsiteY61" fmla="*/ 614137 h 1894695"/>
              <a:gd name="connsiteX62" fmla="*/ 3369330 w 7480201"/>
              <a:gd name="connsiteY62" fmla="*/ 445324 h 1894695"/>
              <a:gd name="connsiteX63" fmla="*/ 3545176 w 7480201"/>
              <a:gd name="connsiteY63" fmla="*/ 557866 h 1894695"/>
              <a:gd name="connsiteX64" fmla="*/ 3573311 w 7480201"/>
              <a:gd name="connsiteY64" fmla="*/ 705577 h 1894695"/>
              <a:gd name="connsiteX65" fmla="*/ 3664751 w 7480201"/>
              <a:gd name="connsiteY65" fmla="*/ 768881 h 1894695"/>
              <a:gd name="connsiteX66" fmla="*/ 3481871 w 7480201"/>
              <a:gd name="connsiteY66" fmla="*/ 318715 h 1894695"/>
              <a:gd name="connsiteX67" fmla="*/ 3903902 w 7480201"/>
              <a:gd name="connsiteY67" fmla="*/ 241343 h 1894695"/>
              <a:gd name="connsiteX68" fmla="*/ 4100850 w 7480201"/>
              <a:gd name="connsiteY68" fmla="*/ 79564 h 1894695"/>
              <a:gd name="connsiteX69" fmla="*/ 4677625 w 7480201"/>
              <a:gd name="connsiteY69" fmla="*/ 23294 h 1894695"/>
              <a:gd name="connsiteX70" fmla="*/ 6382667 w 7480201"/>
              <a:gd name="connsiteY70" fmla="*/ 590374 h 1894695"/>
              <a:gd name="connsiteX71" fmla="*/ 6436213 w 7480201"/>
              <a:gd name="connsiteY71" fmla="*/ 561541 h 1894695"/>
              <a:gd name="connsiteX72" fmla="*/ 6485640 w 7480201"/>
              <a:gd name="connsiteY72" fmla="*/ 487401 h 1894695"/>
              <a:gd name="connsiteX73" fmla="*/ 6687467 w 7480201"/>
              <a:gd name="connsiteY73" fmla="*/ 524471 h 1894695"/>
              <a:gd name="connsiteX74" fmla="*/ 7480201 w 7480201"/>
              <a:gd name="connsiteY74" fmla="*/ 451154 h 1894695"/>
              <a:gd name="connsiteX0" fmla="*/ 112659 w 7480201"/>
              <a:gd name="connsiteY0" fmla="*/ 1823958 h 1894695"/>
              <a:gd name="connsiteX1" fmla="*/ 182997 w 7480201"/>
              <a:gd name="connsiteY1" fmla="*/ 1894297 h 1894695"/>
              <a:gd name="connsiteX2" fmla="*/ 225200 w 7480201"/>
              <a:gd name="connsiteY2" fmla="*/ 1795823 h 1894695"/>
              <a:gd name="connsiteX3" fmla="*/ 161896 w 7480201"/>
              <a:gd name="connsiteY3" fmla="*/ 1711417 h 1894695"/>
              <a:gd name="connsiteX4" fmla="*/ 337742 w 7480201"/>
              <a:gd name="connsiteY4" fmla="*/ 1697349 h 1894695"/>
              <a:gd name="connsiteX5" fmla="*/ 457317 w 7480201"/>
              <a:gd name="connsiteY5" fmla="*/ 1690315 h 1894695"/>
              <a:gd name="connsiteX6" fmla="*/ 541724 w 7480201"/>
              <a:gd name="connsiteY6" fmla="*/ 1619977 h 1894695"/>
              <a:gd name="connsiteX7" fmla="*/ 316640 w 7480201"/>
              <a:gd name="connsiteY7" fmla="*/ 1528537 h 1894695"/>
              <a:gd name="connsiteX8" fmla="*/ 147828 w 7480201"/>
              <a:gd name="connsiteY8" fmla="*/ 1619977 h 1894695"/>
              <a:gd name="connsiteX9" fmla="*/ 98591 w 7480201"/>
              <a:gd name="connsiteY9" fmla="*/ 1549638 h 1894695"/>
              <a:gd name="connsiteX10" fmla="*/ 119693 w 7480201"/>
              <a:gd name="connsiteY10" fmla="*/ 1408961 h 1894695"/>
              <a:gd name="connsiteX11" fmla="*/ 281471 w 7480201"/>
              <a:gd name="connsiteY11" fmla="*/ 1226081 h 1894695"/>
              <a:gd name="connsiteX12" fmla="*/ 239268 w 7480201"/>
              <a:gd name="connsiteY12" fmla="*/ 1064303 h 1894695"/>
              <a:gd name="connsiteX13" fmla="*/ 112659 w 7480201"/>
              <a:gd name="connsiteY13" fmla="*/ 881423 h 1894695"/>
              <a:gd name="connsiteX14" fmla="*/ 117 w 7480201"/>
              <a:gd name="connsiteY14" fmla="*/ 761847 h 1894695"/>
              <a:gd name="connsiteX15" fmla="*/ 133760 w 7480201"/>
              <a:gd name="connsiteY15" fmla="*/ 782949 h 1894695"/>
              <a:gd name="connsiteX16" fmla="*/ 344776 w 7480201"/>
              <a:gd name="connsiteY16" fmla="*/ 754814 h 1894695"/>
              <a:gd name="connsiteX17" fmla="*/ 386979 w 7480201"/>
              <a:gd name="connsiteY17" fmla="*/ 712610 h 1894695"/>
              <a:gd name="connsiteX18" fmla="*/ 710536 w 7480201"/>
              <a:gd name="connsiteY18" fmla="*/ 719644 h 1894695"/>
              <a:gd name="connsiteX19" fmla="*/ 1209939 w 7480201"/>
              <a:gd name="connsiteY19" fmla="*/ 895490 h 1894695"/>
              <a:gd name="connsiteX20" fmla="*/ 1153668 w 7480201"/>
              <a:gd name="connsiteY20" fmla="*/ 1036167 h 1894695"/>
              <a:gd name="connsiteX21" fmla="*/ 773840 w 7480201"/>
              <a:gd name="connsiteY21" fmla="*/ 993964 h 1894695"/>
              <a:gd name="connsiteX22" fmla="*/ 717570 w 7480201"/>
              <a:gd name="connsiteY22" fmla="*/ 986930 h 1894695"/>
              <a:gd name="connsiteX23" fmla="*/ 816044 w 7480201"/>
              <a:gd name="connsiteY23" fmla="*/ 1141675 h 1894695"/>
              <a:gd name="connsiteX24" fmla="*/ 900450 w 7480201"/>
              <a:gd name="connsiteY24" fmla="*/ 1289386 h 1894695"/>
              <a:gd name="connsiteX25" fmla="*/ 984856 w 7480201"/>
              <a:gd name="connsiteY25" fmla="*/ 1289386 h 1894695"/>
              <a:gd name="connsiteX26" fmla="*/ 956720 w 7480201"/>
              <a:gd name="connsiteY26" fmla="*/ 1176844 h 1894695"/>
              <a:gd name="connsiteX27" fmla="*/ 1076296 w 7480201"/>
              <a:gd name="connsiteY27" fmla="*/ 1219047 h 1894695"/>
              <a:gd name="connsiteX28" fmla="*/ 1160702 w 7480201"/>
              <a:gd name="connsiteY28" fmla="*/ 1226081 h 1894695"/>
              <a:gd name="connsiteX29" fmla="*/ 1153668 w 7480201"/>
              <a:gd name="connsiteY29" fmla="*/ 1134641 h 1894695"/>
              <a:gd name="connsiteX30" fmla="*/ 1308413 w 7480201"/>
              <a:gd name="connsiteY30" fmla="*/ 1029134 h 1894695"/>
              <a:gd name="connsiteX31" fmla="*/ 1336548 w 7480201"/>
              <a:gd name="connsiteY31" fmla="*/ 1071337 h 1894695"/>
              <a:gd name="connsiteX32" fmla="*/ 1371717 w 7480201"/>
              <a:gd name="connsiteY32" fmla="*/ 832186 h 1894695"/>
              <a:gd name="connsiteX33" fmla="*/ 1512394 w 7480201"/>
              <a:gd name="connsiteY33" fmla="*/ 902524 h 1894695"/>
              <a:gd name="connsiteX34" fmla="*/ 1449090 w 7480201"/>
              <a:gd name="connsiteY34" fmla="*/ 986930 h 1894695"/>
              <a:gd name="connsiteX35" fmla="*/ 1484259 w 7480201"/>
              <a:gd name="connsiteY35" fmla="*/ 1029134 h 1894695"/>
              <a:gd name="connsiteX36" fmla="*/ 1786714 w 7480201"/>
              <a:gd name="connsiteY36" fmla="*/ 853287 h 1894695"/>
              <a:gd name="connsiteX37" fmla="*/ 1913324 w 7480201"/>
              <a:gd name="connsiteY37" fmla="*/ 804050 h 1894695"/>
              <a:gd name="connsiteX38" fmla="*/ 1941459 w 7480201"/>
              <a:gd name="connsiteY38" fmla="*/ 860321 h 1894695"/>
              <a:gd name="connsiteX39" fmla="*/ 2215779 w 7480201"/>
              <a:gd name="connsiteY39" fmla="*/ 818118 h 1894695"/>
              <a:gd name="connsiteX40" fmla="*/ 2391625 w 7480201"/>
              <a:gd name="connsiteY40" fmla="*/ 818118 h 1894695"/>
              <a:gd name="connsiteX41" fmla="*/ 2229847 w 7480201"/>
              <a:gd name="connsiteY41" fmla="*/ 663374 h 1894695"/>
              <a:gd name="connsiteX42" fmla="*/ 2588573 w 7480201"/>
              <a:gd name="connsiteY42" fmla="*/ 747780 h 1894695"/>
              <a:gd name="connsiteX43" fmla="*/ 2799588 w 7480201"/>
              <a:gd name="connsiteY43" fmla="*/ 853287 h 1894695"/>
              <a:gd name="connsiteX44" fmla="*/ 2694080 w 7480201"/>
              <a:gd name="connsiteY44" fmla="*/ 649306 h 1894695"/>
              <a:gd name="connsiteX45" fmla="*/ 2869927 w 7480201"/>
              <a:gd name="connsiteY45" fmla="*/ 360918 h 1894695"/>
              <a:gd name="connsiteX46" fmla="*/ 3024671 w 7480201"/>
              <a:gd name="connsiteY46" fmla="*/ 424223 h 1894695"/>
              <a:gd name="connsiteX47" fmla="*/ 2968400 w 7480201"/>
              <a:gd name="connsiteY47" fmla="*/ 550832 h 1894695"/>
              <a:gd name="connsiteX48" fmla="*/ 2989502 w 7480201"/>
              <a:gd name="connsiteY48" fmla="*/ 719644 h 1894695"/>
              <a:gd name="connsiteX49" fmla="*/ 3024671 w 7480201"/>
              <a:gd name="connsiteY49" fmla="*/ 888457 h 1894695"/>
              <a:gd name="connsiteX50" fmla="*/ 2883994 w 7480201"/>
              <a:gd name="connsiteY50" fmla="*/ 993964 h 1894695"/>
              <a:gd name="connsiteX51" fmla="*/ 2869927 w 7480201"/>
              <a:gd name="connsiteY51" fmla="*/ 1064303 h 1894695"/>
              <a:gd name="connsiteX52" fmla="*/ 3073908 w 7480201"/>
              <a:gd name="connsiteY52" fmla="*/ 1043201 h 1894695"/>
              <a:gd name="connsiteX53" fmla="*/ 3116111 w 7480201"/>
              <a:gd name="connsiteY53" fmla="*/ 825152 h 1894695"/>
              <a:gd name="connsiteX54" fmla="*/ 3242720 w 7480201"/>
              <a:gd name="connsiteY54" fmla="*/ 818118 h 1894695"/>
              <a:gd name="connsiteX55" fmla="*/ 3242720 w 7480201"/>
              <a:gd name="connsiteY55" fmla="*/ 958795 h 1894695"/>
              <a:gd name="connsiteX56" fmla="*/ 3404499 w 7480201"/>
              <a:gd name="connsiteY56" fmla="*/ 916592 h 1894695"/>
              <a:gd name="connsiteX57" fmla="*/ 3066874 w 7480201"/>
              <a:gd name="connsiteY57" fmla="*/ 761847 h 1894695"/>
              <a:gd name="connsiteX58" fmla="*/ 3080942 w 7480201"/>
              <a:gd name="connsiteY58" fmla="*/ 677441 h 1894695"/>
              <a:gd name="connsiteX59" fmla="*/ 3059840 w 7480201"/>
              <a:gd name="connsiteY59" fmla="*/ 508629 h 1894695"/>
              <a:gd name="connsiteX60" fmla="*/ 3172382 w 7480201"/>
              <a:gd name="connsiteY60" fmla="*/ 396087 h 1894695"/>
              <a:gd name="connsiteX61" fmla="*/ 3298991 w 7480201"/>
              <a:gd name="connsiteY61" fmla="*/ 614137 h 1894695"/>
              <a:gd name="connsiteX62" fmla="*/ 3369330 w 7480201"/>
              <a:gd name="connsiteY62" fmla="*/ 445324 h 1894695"/>
              <a:gd name="connsiteX63" fmla="*/ 3545176 w 7480201"/>
              <a:gd name="connsiteY63" fmla="*/ 557866 h 1894695"/>
              <a:gd name="connsiteX64" fmla="*/ 3573311 w 7480201"/>
              <a:gd name="connsiteY64" fmla="*/ 705577 h 1894695"/>
              <a:gd name="connsiteX65" fmla="*/ 3664751 w 7480201"/>
              <a:gd name="connsiteY65" fmla="*/ 768881 h 1894695"/>
              <a:gd name="connsiteX66" fmla="*/ 3481871 w 7480201"/>
              <a:gd name="connsiteY66" fmla="*/ 318715 h 1894695"/>
              <a:gd name="connsiteX67" fmla="*/ 3903902 w 7480201"/>
              <a:gd name="connsiteY67" fmla="*/ 241343 h 1894695"/>
              <a:gd name="connsiteX68" fmla="*/ 4100850 w 7480201"/>
              <a:gd name="connsiteY68" fmla="*/ 79564 h 1894695"/>
              <a:gd name="connsiteX69" fmla="*/ 4677625 w 7480201"/>
              <a:gd name="connsiteY69" fmla="*/ 23294 h 1894695"/>
              <a:gd name="connsiteX70" fmla="*/ 6382667 w 7480201"/>
              <a:gd name="connsiteY70" fmla="*/ 590374 h 1894695"/>
              <a:gd name="connsiteX71" fmla="*/ 6485640 w 7480201"/>
              <a:gd name="connsiteY71" fmla="*/ 487401 h 1894695"/>
              <a:gd name="connsiteX72" fmla="*/ 6687467 w 7480201"/>
              <a:gd name="connsiteY72" fmla="*/ 524471 h 1894695"/>
              <a:gd name="connsiteX73" fmla="*/ 7480201 w 7480201"/>
              <a:gd name="connsiteY73" fmla="*/ 451154 h 1894695"/>
              <a:gd name="connsiteX0" fmla="*/ 112659 w 7480201"/>
              <a:gd name="connsiteY0" fmla="*/ 1825723 h 1896460"/>
              <a:gd name="connsiteX1" fmla="*/ 182997 w 7480201"/>
              <a:gd name="connsiteY1" fmla="*/ 1896062 h 1896460"/>
              <a:gd name="connsiteX2" fmla="*/ 225200 w 7480201"/>
              <a:gd name="connsiteY2" fmla="*/ 1797588 h 1896460"/>
              <a:gd name="connsiteX3" fmla="*/ 161896 w 7480201"/>
              <a:gd name="connsiteY3" fmla="*/ 1713182 h 1896460"/>
              <a:gd name="connsiteX4" fmla="*/ 337742 w 7480201"/>
              <a:gd name="connsiteY4" fmla="*/ 1699114 h 1896460"/>
              <a:gd name="connsiteX5" fmla="*/ 457317 w 7480201"/>
              <a:gd name="connsiteY5" fmla="*/ 1692080 h 1896460"/>
              <a:gd name="connsiteX6" fmla="*/ 541724 w 7480201"/>
              <a:gd name="connsiteY6" fmla="*/ 1621742 h 1896460"/>
              <a:gd name="connsiteX7" fmla="*/ 316640 w 7480201"/>
              <a:gd name="connsiteY7" fmla="*/ 1530302 h 1896460"/>
              <a:gd name="connsiteX8" fmla="*/ 147828 w 7480201"/>
              <a:gd name="connsiteY8" fmla="*/ 1621742 h 1896460"/>
              <a:gd name="connsiteX9" fmla="*/ 98591 w 7480201"/>
              <a:gd name="connsiteY9" fmla="*/ 1551403 h 1896460"/>
              <a:gd name="connsiteX10" fmla="*/ 119693 w 7480201"/>
              <a:gd name="connsiteY10" fmla="*/ 1410726 h 1896460"/>
              <a:gd name="connsiteX11" fmla="*/ 281471 w 7480201"/>
              <a:gd name="connsiteY11" fmla="*/ 1227846 h 1896460"/>
              <a:gd name="connsiteX12" fmla="*/ 239268 w 7480201"/>
              <a:gd name="connsiteY12" fmla="*/ 1066068 h 1896460"/>
              <a:gd name="connsiteX13" fmla="*/ 112659 w 7480201"/>
              <a:gd name="connsiteY13" fmla="*/ 883188 h 1896460"/>
              <a:gd name="connsiteX14" fmla="*/ 117 w 7480201"/>
              <a:gd name="connsiteY14" fmla="*/ 763612 h 1896460"/>
              <a:gd name="connsiteX15" fmla="*/ 133760 w 7480201"/>
              <a:gd name="connsiteY15" fmla="*/ 784714 h 1896460"/>
              <a:gd name="connsiteX16" fmla="*/ 344776 w 7480201"/>
              <a:gd name="connsiteY16" fmla="*/ 756579 h 1896460"/>
              <a:gd name="connsiteX17" fmla="*/ 386979 w 7480201"/>
              <a:gd name="connsiteY17" fmla="*/ 714375 h 1896460"/>
              <a:gd name="connsiteX18" fmla="*/ 710536 w 7480201"/>
              <a:gd name="connsiteY18" fmla="*/ 721409 h 1896460"/>
              <a:gd name="connsiteX19" fmla="*/ 1209939 w 7480201"/>
              <a:gd name="connsiteY19" fmla="*/ 897255 h 1896460"/>
              <a:gd name="connsiteX20" fmla="*/ 1153668 w 7480201"/>
              <a:gd name="connsiteY20" fmla="*/ 1037932 h 1896460"/>
              <a:gd name="connsiteX21" fmla="*/ 773840 w 7480201"/>
              <a:gd name="connsiteY21" fmla="*/ 995729 h 1896460"/>
              <a:gd name="connsiteX22" fmla="*/ 717570 w 7480201"/>
              <a:gd name="connsiteY22" fmla="*/ 988695 h 1896460"/>
              <a:gd name="connsiteX23" fmla="*/ 816044 w 7480201"/>
              <a:gd name="connsiteY23" fmla="*/ 1143440 h 1896460"/>
              <a:gd name="connsiteX24" fmla="*/ 900450 w 7480201"/>
              <a:gd name="connsiteY24" fmla="*/ 1291151 h 1896460"/>
              <a:gd name="connsiteX25" fmla="*/ 984856 w 7480201"/>
              <a:gd name="connsiteY25" fmla="*/ 1291151 h 1896460"/>
              <a:gd name="connsiteX26" fmla="*/ 956720 w 7480201"/>
              <a:gd name="connsiteY26" fmla="*/ 1178609 h 1896460"/>
              <a:gd name="connsiteX27" fmla="*/ 1076296 w 7480201"/>
              <a:gd name="connsiteY27" fmla="*/ 1220812 h 1896460"/>
              <a:gd name="connsiteX28" fmla="*/ 1160702 w 7480201"/>
              <a:gd name="connsiteY28" fmla="*/ 1227846 h 1896460"/>
              <a:gd name="connsiteX29" fmla="*/ 1153668 w 7480201"/>
              <a:gd name="connsiteY29" fmla="*/ 1136406 h 1896460"/>
              <a:gd name="connsiteX30" fmla="*/ 1308413 w 7480201"/>
              <a:gd name="connsiteY30" fmla="*/ 1030899 h 1896460"/>
              <a:gd name="connsiteX31" fmla="*/ 1336548 w 7480201"/>
              <a:gd name="connsiteY31" fmla="*/ 1073102 h 1896460"/>
              <a:gd name="connsiteX32" fmla="*/ 1371717 w 7480201"/>
              <a:gd name="connsiteY32" fmla="*/ 833951 h 1896460"/>
              <a:gd name="connsiteX33" fmla="*/ 1512394 w 7480201"/>
              <a:gd name="connsiteY33" fmla="*/ 904289 h 1896460"/>
              <a:gd name="connsiteX34" fmla="*/ 1449090 w 7480201"/>
              <a:gd name="connsiteY34" fmla="*/ 988695 h 1896460"/>
              <a:gd name="connsiteX35" fmla="*/ 1484259 w 7480201"/>
              <a:gd name="connsiteY35" fmla="*/ 1030899 h 1896460"/>
              <a:gd name="connsiteX36" fmla="*/ 1786714 w 7480201"/>
              <a:gd name="connsiteY36" fmla="*/ 855052 h 1896460"/>
              <a:gd name="connsiteX37" fmla="*/ 1913324 w 7480201"/>
              <a:gd name="connsiteY37" fmla="*/ 805815 h 1896460"/>
              <a:gd name="connsiteX38" fmla="*/ 1941459 w 7480201"/>
              <a:gd name="connsiteY38" fmla="*/ 862086 h 1896460"/>
              <a:gd name="connsiteX39" fmla="*/ 2215779 w 7480201"/>
              <a:gd name="connsiteY39" fmla="*/ 819883 h 1896460"/>
              <a:gd name="connsiteX40" fmla="*/ 2391625 w 7480201"/>
              <a:gd name="connsiteY40" fmla="*/ 819883 h 1896460"/>
              <a:gd name="connsiteX41" fmla="*/ 2229847 w 7480201"/>
              <a:gd name="connsiteY41" fmla="*/ 665139 h 1896460"/>
              <a:gd name="connsiteX42" fmla="*/ 2588573 w 7480201"/>
              <a:gd name="connsiteY42" fmla="*/ 749545 h 1896460"/>
              <a:gd name="connsiteX43" fmla="*/ 2799588 w 7480201"/>
              <a:gd name="connsiteY43" fmla="*/ 855052 h 1896460"/>
              <a:gd name="connsiteX44" fmla="*/ 2694080 w 7480201"/>
              <a:gd name="connsiteY44" fmla="*/ 651071 h 1896460"/>
              <a:gd name="connsiteX45" fmla="*/ 2869927 w 7480201"/>
              <a:gd name="connsiteY45" fmla="*/ 362683 h 1896460"/>
              <a:gd name="connsiteX46" fmla="*/ 3024671 w 7480201"/>
              <a:gd name="connsiteY46" fmla="*/ 425988 h 1896460"/>
              <a:gd name="connsiteX47" fmla="*/ 2968400 w 7480201"/>
              <a:gd name="connsiteY47" fmla="*/ 552597 h 1896460"/>
              <a:gd name="connsiteX48" fmla="*/ 2989502 w 7480201"/>
              <a:gd name="connsiteY48" fmla="*/ 721409 h 1896460"/>
              <a:gd name="connsiteX49" fmla="*/ 3024671 w 7480201"/>
              <a:gd name="connsiteY49" fmla="*/ 890222 h 1896460"/>
              <a:gd name="connsiteX50" fmla="*/ 2883994 w 7480201"/>
              <a:gd name="connsiteY50" fmla="*/ 995729 h 1896460"/>
              <a:gd name="connsiteX51" fmla="*/ 2869927 w 7480201"/>
              <a:gd name="connsiteY51" fmla="*/ 1066068 h 1896460"/>
              <a:gd name="connsiteX52" fmla="*/ 3073908 w 7480201"/>
              <a:gd name="connsiteY52" fmla="*/ 1044966 h 1896460"/>
              <a:gd name="connsiteX53" fmla="*/ 3116111 w 7480201"/>
              <a:gd name="connsiteY53" fmla="*/ 826917 h 1896460"/>
              <a:gd name="connsiteX54" fmla="*/ 3242720 w 7480201"/>
              <a:gd name="connsiteY54" fmla="*/ 819883 h 1896460"/>
              <a:gd name="connsiteX55" fmla="*/ 3242720 w 7480201"/>
              <a:gd name="connsiteY55" fmla="*/ 960560 h 1896460"/>
              <a:gd name="connsiteX56" fmla="*/ 3404499 w 7480201"/>
              <a:gd name="connsiteY56" fmla="*/ 918357 h 1896460"/>
              <a:gd name="connsiteX57" fmla="*/ 3066874 w 7480201"/>
              <a:gd name="connsiteY57" fmla="*/ 763612 h 1896460"/>
              <a:gd name="connsiteX58" fmla="*/ 3080942 w 7480201"/>
              <a:gd name="connsiteY58" fmla="*/ 679206 h 1896460"/>
              <a:gd name="connsiteX59" fmla="*/ 3059840 w 7480201"/>
              <a:gd name="connsiteY59" fmla="*/ 510394 h 1896460"/>
              <a:gd name="connsiteX60" fmla="*/ 3172382 w 7480201"/>
              <a:gd name="connsiteY60" fmla="*/ 397852 h 1896460"/>
              <a:gd name="connsiteX61" fmla="*/ 3298991 w 7480201"/>
              <a:gd name="connsiteY61" fmla="*/ 615902 h 1896460"/>
              <a:gd name="connsiteX62" fmla="*/ 3369330 w 7480201"/>
              <a:gd name="connsiteY62" fmla="*/ 447089 h 1896460"/>
              <a:gd name="connsiteX63" fmla="*/ 3545176 w 7480201"/>
              <a:gd name="connsiteY63" fmla="*/ 559631 h 1896460"/>
              <a:gd name="connsiteX64" fmla="*/ 3573311 w 7480201"/>
              <a:gd name="connsiteY64" fmla="*/ 707342 h 1896460"/>
              <a:gd name="connsiteX65" fmla="*/ 3664751 w 7480201"/>
              <a:gd name="connsiteY65" fmla="*/ 770646 h 1896460"/>
              <a:gd name="connsiteX66" fmla="*/ 3481871 w 7480201"/>
              <a:gd name="connsiteY66" fmla="*/ 320480 h 1896460"/>
              <a:gd name="connsiteX67" fmla="*/ 3903902 w 7480201"/>
              <a:gd name="connsiteY67" fmla="*/ 243108 h 1896460"/>
              <a:gd name="connsiteX68" fmla="*/ 4100850 w 7480201"/>
              <a:gd name="connsiteY68" fmla="*/ 81329 h 1896460"/>
              <a:gd name="connsiteX69" fmla="*/ 4677625 w 7480201"/>
              <a:gd name="connsiteY69" fmla="*/ 25059 h 1896460"/>
              <a:gd name="connsiteX70" fmla="*/ 6485640 w 7480201"/>
              <a:gd name="connsiteY70" fmla="*/ 489166 h 1896460"/>
              <a:gd name="connsiteX71" fmla="*/ 6687467 w 7480201"/>
              <a:gd name="connsiteY71" fmla="*/ 526236 h 1896460"/>
              <a:gd name="connsiteX72" fmla="*/ 7480201 w 7480201"/>
              <a:gd name="connsiteY72" fmla="*/ 452919 h 1896460"/>
              <a:gd name="connsiteX0" fmla="*/ 112659 w 7480201"/>
              <a:gd name="connsiteY0" fmla="*/ 1824253 h 1894990"/>
              <a:gd name="connsiteX1" fmla="*/ 182997 w 7480201"/>
              <a:gd name="connsiteY1" fmla="*/ 1894592 h 1894990"/>
              <a:gd name="connsiteX2" fmla="*/ 225200 w 7480201"/>
              <a:gd name="connsiteY2" fmla="*/ 1796118 h 1894990"/>
              <a:gd name="connsiteX3" fmla="*/ 161896 w 7480201"/>
              <a:gd name="connsiteY3" fmla="*/ 1711712 h 1894990"/>
              <a:gd name="connsiteX4" fmla="*/ 337742 w 7480201"/>
              <a:gd name="connsiteY4" fmla="*/ 1697644 h 1894990"/>
              <a:gd name="connsiteX5" fmla="*/ 457317 w 7480201"/>
              <a:gd name="connsiteY5" fmla="*/ 1690610 h 1894990"/>
              <a:gd name="connsiteX6" fmla="*/ 541724 w 7480201"/>
              <a:gd name="connsiteY6" fmla="*/ 1620272 h 1894990"/>
              <a:gd name="connsiteX7" fmla="*/ 316640 w 7480201"/>
              <a:gd name="connsiteY7" fmla="*/ 1528832 h 1894990"/>
              <a:gd name="connsiteX8" fmla="*/ 147828 w 7480201"/>
              <a:gd name="connsiteY8" fmla="*/ 1620272 h 1894990"/>
              <a:gd name="connsiteX9" fmla="*/ 98591 w 7480201"/>
              <a:gd name="connsiteY9" fmla="*/ 1549933 h 1894990"/>
              <a:gd name="connsiteX10" fmla="*/ 119693 w 7480201"/>
              <a:gd name="connsiteY10" fmla="*/ 1409256 h 1894990"/>
              <a:gd name="connsiteX11" fmla="*/ 281471 w 7480201"/>
              <a:gd name="connsiteY11" fmla="*/ 1226376 h 1894990"/>
              <a:gd name="connsiteX12" fmla="*/ 239268 w 7480201"/>
              <a:gd name="connsiteY12" fmla="*/ 1064598 h 1894990"/>
              <a:gd name="connsiteX13" fmla="*/ 112659 w 7480201"/>
              <a:gd name="connsiteY13" fmla="*/ 881718 h 1894990"/>
              <a:gd name="connsiteX14" fmla="*/ 117 w 7480201"/>
              <a:gd name="connsiteY14" fmla="*/ 762142 h 1894990"/>
              <a:gd name="connsiteX15" fmla="*/ 133760 w 7480201"/>
              <a:gd name="connsiteY15" fmla="*/ 783244 h 1894990"/>
              <a:gd name="connsiteX16" fmla="*/ 344776 w 7480201"/>
              <a:gd name="connsiteY16" fmla="*/ 755109 h 1894990"/>
              <a:gd name="connsiteX17" fmla="*/ 386979 w 7480201"/>
              <a:gd name="connsiteY17" fmla="*/ 712905 h 1894990"/>
              <a:gd name="connsiteX18" fmla="*/ 710536 w 7480201"/>
              <a:gd name="connsiteY18" fmla="*/ 719939 h 1894990"/>
              <a:gd name="connsiteX19" fmla="*/ 1209939 w 7480201"/>
              <a:gd name="connsiteY19" fmla="*/ 895785 h 1894990"/>
              <a:gd name="connsiteX20" fmla="*/ 1153668 w 7480201"/>
              <a:gd name="connsiteY20" fmla="*/ 1036462 h 1894990"/>
              <a:gd name="connsiteX21" fmla="*/ 773840 w 7480201"/>
              <a:gd name="connsiteY21" fmla="*/ 994259 h 1894990"/>
              <a:gd name="connsiteX22" fmla="*/ 717570 w 7480201"/>
              <a:gd name="connsiteY22" fmla="*/ 987225 h 1894990"/>
              <a:gd name="connsiteX23" fmla="*/ 816044 w 7480201"/>
              <a:gd name="connsiteY23" fmla="*/ 1141970 h 1894990"/>
              <a:gd name="connsiteX24" fmla="*/ 900450 w 7480201"/>
              <a:gd name="connsiteY24" fmla="*/ 1289681 h 1894990"/>
              <a:gd name="connsiteX25" fmla="*/ 984856 w 7480201"/>
              <a:gd name="connsiteY25" fmla="*/ 1289681 h 1894990"/>
              <a:gd name="connsiteX26" fmla="*/ 956720 w 7480201"/>
              <a:gd name="connsiteY26" fmla="*/ 1177139 h 1894990"/>
              <a:gd name="connsiteX27" fmla="*/ 1076296 w 7480201"/>
              <a:gd name="connsiteY27" fmla="*/ 1219342 h 1894990"/>
              <a:gd name="connsiteX28" fmla="*/ 1160702 w 7480201"/>
              <a:gd name="connsiteY28" fmla="*/ 1226376 h 1894990"/>
              <a:gd name="connsiteX29" fmla="*/ 1153668 w 7480201"/>
              <a:gd name="connsiteY29" fmla="*/ 1134936 h 1894990"/>
              <a:gd name="connsiteX30" fmla="*/ 1308413 w 7480201"/>
              <a:gd name="connsiteY30" fmla="*/ 1029429 h 1894990"/>
              <a:gd name="connsiteX31" fmla="*/ 1336548 w 7480201"/>
              <a:gd name="connsiteY31" fmla="*/ 1071632 h 1894990"/>
              <a:gd name="connsiteX32" fmla="*/ 1371717 w 7480201"/>
              <a:gd name="connsiteY32" fmla="*/ 832481 h 1894990"/>
              <a:gd name="connsiteX33" fmla="*/ 1512394 w 7480201"/>
              <a:gd name="connsiteY33" fmla="*/ 902819 h 1894990"/>
              <a:gd name="connsiteX34" fmla="*/ 1449090 w 7480201"/>
              <a:gd name="connsiteY34" fmla="*/ 987225 h 1894990"/>
              <a:gd name="connsiteX35" fmla="*/ 1484259 w 7480201"/>
              <a:gd name="connsiteY35" fmla="*/ 1029429 h 1894990"/>
              <a:gd name="connsiteX36" fmla="*/ 1786714 w 7480201"/>
              <a:gd name="connsiteY36" fmla="*/ 853582 h 1894990"/>
              <a:gd name="connsiteX37" fmla="*/ 1913324 w 7480201"/>
              <a:gd name="connsiteY37" fmla="*/ 804345 h 1894990"/>
              <a:gd name="connsiteX38" fmla="*/ 1941459 w 7480201"/>
              <a:gd name="connsiteY38" fmla="*/ 860616 h 1894990"/>
              <a:gd name="connsiteX39" fmla="*/ 2215779 w 7480201"/>
              <a:gd name="connsiteY39" fmla="*/ 818413 h 1894990"/>
              <a:gd name="connsiteX40" fmla="*/ 2391625 w 7480201"/>
              <a:gd name="connsiteY40" fmla="*/ 818413 h 1894990"/>
              <a:gd name="connsiteX41" fmla="*/ 2229847 w 7480201"/>
              <a:gd name="connsiteY41" fmla="*/ 663669 h 1894990"/>
              <a:gd name="connsiteX42" fmla="*/ 2588573 w 7480201"/>
              <a:gd name="connsiteY42" fmla="*/ 748075 h 1894990"/>
              <a:gd name="connsiteX43" fmla="*/ 2799588 w 7480201"/>
              <a:gd name="connsiteY43" fmla="*/ 853582 h 1894990"/>
              <a:gd name="connsiteX44" fmla="*/ 2694080 w 7480201"/>
              <a:gd name="connsiteY44" fmla="*/ 649601 h 1894990"/>
              <a:gd name="connsiteX45" fmla="*/ 2869927 w 7480201"/>
              <a:gd name="connsiteY45" fmla="*/ 361213 h 1894990"/>
              <a:gd name="connsiteX46" fmla="*/ 3024671 w 7480201"/>
              <a:gd name="connsiteY46" fmla="*/ 424518 h 1894990"/>
              <a:gd name="connsiteX47" fmla="*/ 2968400 w 7480201"/>
              <a:gd name="connsiteY47" fmla="*/ 551127 h 1894990"/>
              <a:gd name="connsiteX48" fmla="*/ 2989502 w 7480201"/>
              <a:gd name="connsiteY48" fmla="*/ 719939 h 1894990"/>
              <a:gd name="connsiteX49" fmla="*/ 3024671 w 7480201"/>
              <a:gd name="connsiteY49" fmla="*/ 888752 h 1894990"/>
              <a:gd name="connsiteX50" fmla="*/ 2883994 w 7480201"/>
              <a:gd name="connsiteY50" fmla="*/ 994259 h 1894990"/>
              <a:gd name="connsiteX51" fmla="*/ 2869927 w 7480201"/>
              <a:gd name="connsiteY51" fmla="*/ 1064598 h 1894990"/>
              <a:gd name="connsiteX52" fmla="*/ 3073908 w 7480201"/>
              <a:gd name="connsiteY52" fmla="*/ 1043496 h 1894990"/>
              <a:gd name="connsiteX53" fmla="*/ 3116111 w 7480201"/>
              <a:gd name="connsiteY53" fmla="*/ 825447 h 1894990"/>
              <a:gd name="connsiteX54" fmla="*/ 3242720 w 7480201"/>
              <a:gd name="connsiteY54" fmla="*/ 818413 h 1894990"/>
              <a:gd name="connsiteX55" fmla="*/ 3242720 w 7480201"/>
              <a:gd name="connsiteY55" fmla="*/ 959090 h 1894990"/>
              <a:gd name="connsiteX56" fmla="*/ 3404499 w 7480201"/>
              <a:gd name="connsiteY56" fmla="*/ 916887 h 1894990"/>
              <a:gd name="connsiteX57" fmla="*/ 3066874 w 7480201"/>
              <a:gd name="connsiteY57" fmla="*/ 762142 h 1894990"/>
              <a:gd name="connsiteX58" fmla="*/ 3080942 w 7480201"/>
              <a:gd name="connsiteY58" fmla="*/ 677736 h 1894990"/>
              <a:gd name="connsiteX59" fmla="*/ 3059840 w 7480201"/>
              <a:gd name="connsiteY59" fmla="*/ 508924 h 1894990"/>
              <a:gd name="connsiteX60" fmla="*/ 3172382 w 7480201"/>
              <a:gd name="connsiteY60" fmla="*/ 396382 h 1894990"/>
              <a:gd name="connsiteX61" fmla="*/ 3298991 w 7480201"/>
              <a:gd name="connsiteY61" fmla="*/ 614432 h 1894990"/>
              <a:gd name="connsiteX62" fmla="*/ 3369330 w 7480201"/>
              <a:gd name="connsiteY62" fmla="*/ 445619 h 1894990"/>
              <a:gd name="connsiteX63" fmla="*/ 3545176 w 7480201"/>
              <a:gd name="connsiteY63" fmla="*/ 558161 h 1894990"/>
              <a:gd name="connsiteX64" fmla="*/ 3573311 w 7480201"/>
              <a:gd name="connsiteY64" fmla="*/ 705872 h 1894990"/>
              <a:gd name="connsiteX65" fmla="*/ 3664751 w 7480201"/>
              <a:gd name="connsiteY65" fmla="*/ 769176 h 1894990"/>
              <a:gd name="connsiteX66" fmla="*/ 3481871 w 7480201"/>
              <a:gd name="connsiteY66" fmla="*/ 319010 h 1894990"/>
              <a:gd name="connsiteX67" fmla="*/ 3903902 w 7480201"/>
              <a:gd name="connsiteY67" fmla="*/ 241638 h 1894990"/>
              <a:gd name="connsiteX68" fmla="*/ 4100850 w 7480201"/>
              <a:gd name="connsiteY68" fmla="*/ 79859 h 1894990"/>
              <a:gd name="connsiteX69" fmla="*/ 4677625 w 7480201"/>
              <a:gd name="connsiteY69" fmla="*/ 23589 h 1894990"/>
              <a:gd name="connsiteX70" fmla="*/ 6226148 w 7480201"/>
              <a:gd name="connsiteY70" fmla="*/ 565955 h 1894990"/>
              <a:gd name="connsiteX71" fmla="*/ 6485640 w 7480201"/>
              <a:gd name="connsiteY71" fmla="*/ 487696 h 1894990"/>
              <a:gd name="connsiteX72" fmla="*/ 6687467 w 7480201"/>
              <a:gd name="connsiteY72" fmla="*/ 524766 h 1894990"/>
              <a:gd name="connsiteX73" fmla="*/ 7480201 w 7480201"/>
              <a:gd name="connsiteY73" fmla="*/ 451449 h 1894990"/>
              <a:gd name="connsiteX0" fmla="*/ 112659 w 7480201"/>
              <a:gd name="connsiteY0" fmla="*/ 1821324 h 1892061"/>
              <a:gd name="connsiteX1" fmla="*/ 182997 w 7480201"/>
              <a:gd name="connsiteY1" fmla="*/ 1891663 h 1892061"/>
              <a:gd name="connsiteX2" fmla="*/ 225200 w 7480201"/>
              <a:gd name="connsiteY2" fmla="*/ 1793189 h 1892061"/>
              <a:gd name="connsiteX3" fmla="*/ 161896 w 7480201"/>
              <a:gd name="connsiteY3" fmla="*/ 1708783 h 1892061"/>
              <a:gd name="connsiteX4" fmla="*/ 337742 w 7480201"/>
              <a:gd name="connsiteY4" fmla="*/ 1694715 h 1892061"/>
              <a:gd name="connsiteX5" fmla="*/ 457317 w 7480201"/>
              <a:gd name="connsiteY5" fmla="*/ 1687681 h 1892061"/>
              <a:gd name="connsiteX6" fmla="*/ 541724 w 7480201"/>
              <a:gd name="connsiteY6" fmla="*/ 1617343 h 1892061"/>
              <a:gd name="connsiteX7" fmla="*/ 316640 w 7480201"/>
              <a:gd name="connsiteY7" fmla="*/ 1525903 h 1892061"/>
              <a:gd name="connsiteX8" fmla="*/ 147828 w 7480201"/>
              <a:gd name="connsiteY8" fmla="*/ 1617343 h 1892061"/>
              <a:gd name="connsiteX9" fmla="*/ 98591 w 7480201"/>
              <a:gd name="connsiteY9" fmla="*/ 1547004 h 1892061"/>
              <a:gd name="connsiteX10" fmla="*/ 119693 w 7480201"/>
              <a:gd name="connsiteY10" fmla="*/ 1406327 h 1892061"/>
              <a:gd name="connsiteX11" fmla="*/ 281471 w 7480201"/>
              <a:gd name="connsiteY11" fmla="*/ 1223447 h 1892061"/>
              <a:gd name="connsiteX12" fmla="*/ 239268 w 7480201"/>
              <a:gd name="connsiteY12" fmla="*/ 1061669 h 1892061"/>
              <a:gd name="connsiteX13" fmla="*/ 112659 w 7480201"/>
              <a:gd name="connsiteY13" fmla="*/ 878789 h 1892061"/>
              <a:gd name="connsiteX14" fmla="*/ 117 w 7480201"/>
              <a:gd name="connsiteY14" fmla="*/ 759213 h 1892061"/>
              <a:gd name="connsiteX15" fmla="*/ 133760 w 7480201"/>
              <a:gd name="connsiteY15" fmla="*/ 780315 h 1892061"/>
              <a:gd name="connsiteX16" fmla="*/ 344776 w 7480201"/>
              <a:gd name="connsiteY16" fmla="*/ 752180 h 1892061"/>
              <a:gd name="connsiteX17" fmla="*/ 386979 w 7480201"/>
              <a:gd name="connsiteY17" fmla="*/ 709976 h 1892061"/>
              <a:gd name="connsiteX18" fmla="*/ 710536 w 7480201"/>
              <a:gd name="connsiteY18" fmla="*/ 717010 h 1892061"/>
              <a:gd name="connsiteX19" fmla="*/ 1209939 w 7480201"/>
              <a:gd name="connsiteY19" fmla="*/ 892856 h 1892061"/>
              <a:gd name="connsiteX20" fmla="*/ 1153668 w 7480201"/>
              <a:gd name="connsiteY20" fmla="*/ 1033533 h 1892061"/>
              <a:gd name="connsiteX21" fmla="*/ 773840 w 7480201"/>
              <a:gd name="connsiteY21" fmla="*/ 991330 h 1892061"/>
              <a:gd name="connsiteX22" fmla="*/ 717570 w 7480201"/>
              <a:gd name="connsiteY22" fmla="*/ 984296 h 1892061"/>
              <a:gd name="connsiteX23" fmla="*/ 816044 w 7480201"/>
              <a:gd name="connsiteY23" fmla="*/ 1139041 h 1892061"/>
              <a:gd name="connsiteX24" fmla="*/ 900450 w 7480201"/>
              <a:gd name="connsiteY24" fmla="*/ 1286752 h 1892061"/>
              <a:gd name="connsiteX25" fmla="*/ 984856 w 7480201"/>
              <a:gd name="connsiteY25" fmla="*/ 1286752 h 1892061"/>
              <a:gd name="connsiteX26" fmla="*/ 956720 w 7480201"/>
              <a:gd name="connsiteY26" fmla="*/ 1174210 h 1892061"/>
              <a:gd name="connsiteX27" fmla="*/ 1076296 w 7480201"/>
              <a:gd name="connsiteY27" fmla="*/ 1216413 h 1892061"/>
              <a:gd name="connsiteX28" fmla="*/ 1160702 w 7480201"/>
              <a:gd name="connsiteY28" fmla="*/ 1223447 h 1892061"/>
              <a:gd name="connsiteX29" fmla="*/ 1153668 w 7480201"/>
              <a:gd name="connsiteY29" fmla="*/ 1132007 h 1892061"/>
              <a:gd name="connsiteX30" fmla="*/ 1308413 w 7480201"/>
              <a:gd name="connsiteY30" fmla="*/ 1026500 h 1892061"/>
              <a:gd name="connsiteX31" fmla="*/ 1336548 w 7480201"/>
              <a:gd name="connsiteY31" fmla="*/ 1068703 h 1892061"/>
              <a:gd name="connsiteX32" fmla="*/ 1371717 w 7480201"/>
              <a:gd name="connsiteY32" fmla="*/ 829552 h 1892061"/>
              <a:gd name="connsiteX33" fmla="*/ 1512394 w 7480201"/>
              <a:gd name="connsiteY33" fmla="*/ 899890 h 1892061"/>
              <a:gd name="connsiteX34" fmla="*/ 1449090 w 7480201"/>
              <a:gd name="connsiteY34" fmla="*/ 984296 h 1892061"/>
              <a:gd name="connsiteX35" fmla="*/ 1484259 w 7480201"/>
              <a:gd name="connsiteY35" fmla="*/ 1026500 h 1892061"/>
              <a:gd name="connsiteX36" fmla="*/ 1786714 w 7480201"/>
              <a:gd name="connsiteY36" fmla="*/ 850653 h 1892061"/>
              <a:gd name="connsiteX37" fmla="*/ 1913324 w 7480201"/>
              <a:gd name="connsiteY37" fmla="*/ 801416 h 1892061"/>
              <a:gd name="connsiteX38" fmla="*/ 1941459 w 7480201"/>
              <a:gd name="connsiteY38" fmla="*/ 857687 h 1892061"/>
              <a:gd name="connsiteX39" fmla="*/ 2215779 w 7480201"/>
              <a:gd name="connsiteY39" fmla="*/ 815484 h 1892061"/>
              <a:gd name="connsiteX40" fmla="*/ 2391625 w 7480201"/>
              <a:gd name="connsiteY40" fmla="*/ 815484 h 1892061"/>
              <a:gd name="connsiteX41" fmla="*/ 2229847 w 7480201"/>
              <a:gd name="connsiteY41" fmla="*/ 660740 h 1892061"/>
              <a:gd name="connsiteX42" fmla="*/ 2588573 w 7480201"/>
              <a:gd name="connsiteY42" fmla="*/ 745146 h 1892061"/>
              <a:gd name="connsiteX43" fmla="*/ 2799588 w 7480201"/>
              <a:gd name="connsiteY43" fmla="*/ 850653 h 1892061"/>
              <a:gd name="connsiteX44" fmla="*/ 2694080 w 7480201"/>
              <a:gd name="connsiteY44" fmla="*/ 646672 h 1892061"/>
              <a:gd name="connsiteX45" fmla="*/ 2869927 w 7480201"/>
              <a:gd name="connsiteY45" fmla="*/ 358284 h 1892061"/>
              <a:gd name="connsiteX46" fmla="*/ 3024671 w 7480201"/>
              <a:gd name="connsiteY46" fmla="*/ 421589 h 1892061"/>
              <a:gd name="connsiteX47" fmla="*/ 2968400 w 7480201"/>
              <a:gd name="connsiteY47" fmla="*/ 548198 h 1892061"/>
              <a:gd name="connsiteX48" fmla="*/ 2989502 w 7480201"/>
              <a:gd name="connsiteY48" fmla="*/ 717010 h 1892061"/>
              <a:gd name="connsiteX49" fmla="*/ 3024671 w 7480201"/>
              <a:gd name="connsiteY49" fmla="*/ 885823 h 1892061"/>
              <a:gd name="connsiteX50" fmla="*/ 2883994 w 7480201"/>
              <a:gd name="connsiteY50" fmla="*/ 991330 h 1892061"/>
              <a:gd name="connsiteX51" fmla="*/ 2869927 w 7480201"/>
              <a:gd name="connsiteY51" fmla="*/ 1061669 h 1892061"/>
              <a:gd name="connsiteX52" fmla="*/ 3073908 w 7480201"/>
              <a:gd name="connsiteY52" fmla="*/ 1040567 h 1892061"/>
              <a:gd name="connsiteX53" fmla="*/ 3116111 w 7480201"/>
              <a:gd name="connsiteY53" fmla="*/ 822518 h 1892061"/>
              <a:gd name="connsiteX54" fmla="*/ 3242720 w 7480201"/>
              <a:gd name="connsiteY54" fmla="*/ 815484 h 1892061"/>
              <a:gd name="connsiteX55" fmla="*/ 3242720 w 7480201"/>
              <a:gd name="connsiteY55" fmla="*/ 956161 h 1892061"/>
              <a:gd name="connsiteX56" fmla="*/ 3404499 w 7480201"/>
              <a:gd name="connsiteY56" fmla="*/ 913958 h 1892061"/>
              <a:gd name="connsiteX57" fmla="*/ 3066874 w 7480201"/>
              <a:gd name="connsiteY57" fmla="*/ 759213 h 1892061"/>
              <a:gd name="connsiteX58" fmla="*/ 3080942 w 7480201"/>
              <a:gd name="connsiteY58" fmla="*/ 674807 h 1892061"/>
              <a:gd name="connsiteX59" fmla="*/ 3059840 w 7480201"/>
              <a:gd name="connsiteY59" fmla="*/ 505995 h 1892061"/>
              <a:gd name="connsiteX60" fmla="*/ 3172382 w 7480201"/>
              <a:gd name="connsiteY60" fmla="*/ 393453 h 1892061"/>
              <a:gd name="connsiteX61" fmla="*/ 3298991 w 7480201"/>
              <a:gd name="connsiteY61" fmla="*/ 611503 h 1892061"/>
              <a:gd name="connsiteX62" fmla="*/ 3369330 w 7480201"/>
              <a:gd name="connsiteY62" fmla="*/ 442690 h 1892061"/>
              <a:gd name="connsiteX63" fmla="*/ 3545176 w 7480201"/>
              <a:gd name="connsiteY63" fmla="*/ 555232 h 1892061"/>
              <a:gd name="connsiteX64" fmla="*/ 3573311 w 7480201"/>
              <a:gd name="connsiteY64" fmla="*/ 702943 h 1892061"/>
              <a:gd name="connsiteX65" fmla="*/ 3664751 w 7480201"/>
              <a:gd name="connsiteY65" fmla="*/ 766247 h 1892061"/>
              <a:gd name="connsiteX66" fmla="*/ 3481871 w 7480201"/>
              <a:gd name="connsiteY66" fmla="*/ 316081 h 1892061"/>
              <a:gd name="connsiteX67" fmla="*/ 3903902 w 7480201"/>
              <a:gd name="connsiteY67" fmla="*/ 238709 h 1892061"/>
              <a:gd name="connsiteX68" fmla="*/ 4100850 w 7480201"/>
              <a:gd name="connsiteY68" fmla="*/ 76930 h 1892061"/>
              <a:gd name="connsiteX69" fmla="*/ 4677625 w 7480201"/>
              <a:gd name="connsiteY69" fmla="*/ 20660 h 1892061"/>
              <a:gd name="connsiteX70" fmla="*/ 6176721 w 7480201"/>
              <a:gd name="connsiteY70" fmla="*/ 299415 h 1892061"/>
              <a:gd name="connsiteX71" fmla="*/ 6226148 w 7480201"/>
              <a:gd name="connsiteY71" fmla="*/ 563026 h 1892061"/>
              <a:gd name="connsiteX72" fmla="*/ 6485640 w 7480201"/>
              <a:gd name="connsiteY72" fmla="*/ 484767 h 1892061"/>
              <a:gd name="connsiteX73" fmla="*/ 6687467 w 7480201"/>
              <a:gd name="connsiteY73" fmla="*/ 521837 h 1892061"/>
              <a:gd name="connsiteX74" fmla="*/ 7480201 w 7480201"/>
              <a:gd name="connsiteY74" fmla="*/ 448520 h 1892061"/>
              <a:gd name="connsiteX0" fmla="*/ 112659 w 7480201"/>
              <a:gd name="connsiteY0" fmla="*/ 1821324 h 1892061"/>
              <a:gd name="connsiteX1" fmla="*/ 182997 w 7480201"/>
              <a:gd name="connsiteY1" fmla="*/ 1891663 h 1892061"/>
              <a:gd name="connsiteX2" fmla="*/ 225200 w 7480201"/>
              <a:gd name="connsiteY2" fmla="*/ 1793189 h 1892061"/>
              <a:gd name="connsiteX3" fmla="*/ 161896 w 7480201"/>
              <a:gd name="connsiteY3" fmla="*/ 1708783 h 1892061"/>
              <a:gd name="connsiteX4" fmla="*/ 337742 w 7480201"/>
              <a:gd name="connsiteY4" fmla="*/ 1694715 h 1892061"/>
              <a:gd name="connsiteX5" fmla="*/ 457317 w 7480201"/>
              <a:gd name="connsiteY5" fmla="*/ 1687681 h 1892061"/>
              <a:gd name="connsiteX6" fmla="*/ 541724 w 7480201"/>
              <a:gd name="connsiteY6" fmla="*/ 1617343 h 1892061"/>
              <a:gd name="connsiteX7" fmla="*/ 316640 w 7480201"/>
              <a:gd name="connsiteY7" fmla="*/ 1525903 h 1892061"/>
              <a:gd name="connsiteX8" fmla="*/ 147828 w 7480201"/>
              <a:gd name="connsiteY8" fmla="*/ 1617343 h 1892061"/>
              <a:gd name="connsiteX9" fmla="*/ 98591 w 7480201"/>
              <a:gd name="connsiteY9" fmla="*/ 1547004 h 1892061"/>
              <a:gd name="connsiteX10" fmla="*/ 119693 w 7480201"/>
              <a:gd name="connsiteY10" fmla="*/ 1406327 h 1892061"/>
              <a:gd name="connsiteX11" fmla="*/ 281471 w 7480201"/>
              <a:gd name="connsiteY11" fmla="*/ 1223447 h 1892061"/>
              <a:gd name="connsiteX12" fmla="*/ 239268 w 7480201"/>
              <a:gd name="connsiteY12" fmla="*/ 1061669 h 1892061"/>
              <a:gd name="connsiteX13" fmla="*/ 112659 w 7480201"/>
              <a:gd name="connsiteY13" fmla="*/ 878789 h 1892061"/>
              <a:gd name="connsiteX14" fmla="*/ 117 w 7480201"/>
              <a:gd name="connsiteY14" fmla="*/ 759213 h 1892061"/>
              <a:gd name="connsiteX15" fmla="*/ 133760 w 7480201"/>
              <a:gd name="connsiteY15" fmla="*/ 780315 h 1892061"/>
              <a:gd name="connsiteX16" fmla="*/ 344776 w 7480201"/>
              <a:gd name="connsiteY16" fmla="*/ 752180 h 1892061"/>
              <a:gd name="connsiteX17" fmla="*/ 386979 w 7480201"/>
              <a:gd name="connsiteY17" fmla="*/ 709976 h 1892061"/>
              <a:gd name="connsiteX18" fmla="*/ 710536 w 7480201"/>
              <a:gd name="connsiteY18" fmla="*/ 717010 h 1892061"/>
              <a:gd name="connsiteX19" fmla="*/ 1209939 w 7480201"/>
              <a:gd name="connsiteY19" fmla="*/ 892856 h 1892061"/>
              <a:gd name="connsiteX20" fmla="*/ 1153668 w 7480201"/>
              <a:gd name="connsiteY20" fmla="*/ 1033533 h 1892061"/>
              <a:gd name="connsiteX21" fmla="*/ 773840 w 7480201"/>
              <a:gd name="connsiteY21" fmla="*/ 991330 h 1892061"/>
              <a:gd name="connsiteX22" fmla="*/ 717570 w 7480201"/>
              <a:gd name="connsiteY22" fmla="*/ 984296 h 1892061"/>
              <a:gd name="connsiteX23" fmla="*/ 816044 w 7480201"/>
              <a:gd name="connsiteY23" fmla="*/ 1139041 h 1892061"/>
              <a:gd name="connsiteX24" fmla="*/ 900450 w 7480201"/>
              <a:gd name="connsiteY24" fmla="*/ 1286752 h 1892061"/>
              <a:gd name="connsiteX25" fmla="*/ 984856 w 7480201"/>
              <a:gd name="connsiteY25" fmla="*/ 1286752 h 1892061"/>
              <a:gd name="connsiteX26" fmla="*/ 956720 w 7480201"/>
              <a:gd name="connsiteY26" fmla="*/ 1174210 h 1892061"/>
              <a:gd name="connsiteX27" fmla="*/ 1076296 w 7480201"/>
              <a:gd name="connsiteY27" fmla="*/ 1216413 h 1892061"/>
              <a:gd name="connsiteX28" fmla="*/ 1160702 w 7480201"/>
              <a:gd name="connsiteY28" fmla="*/ 1223447 h 1892061"/>
              <a:gd name="connsiteX29" fmla="*/ 1153668 w 7480201"/>
              <a:gd name="connsiteY29" fmla="*/ 1132007 h 1892061"/>
              <a:gd name="connsiteX30" fmla="*/ 1308413 w 7480201"/>
              <a:gd name="connsiteY30" fmla="*/ 1026500 h 1892061"/>
              <a:gd name="connsiteX31" fmla="*/ 1336548 w 7480201"/>
              <a:gd name="connsiteY31" fmla="*/ 1068703 h 1892061"/>
              <a:gd name="connsiteX32" fmla="*/ 1371717 w 7480201"/>
              <a:gd name="connsiteY32" fmla="*/ 829552 h 1892061"/>
              <a:gd name="connsiteX33" fmla="*/ 1512394 w 7480201"/>
              <a:gd name="connsiteY33" fmla="*/ 899890 h 1892061"/>
              <a:gd name="connsiteX34" fmla="*/ 1449090 w 7480201"/>
              <a:gd name="connsiteY34" fmla="*/ 984296 h 1892061"/>
              <a:gd name="connsiteX35" fmla="*/ 1484259 w 7480201"/>
              <a:gd name="connsiteY35" fmla="*/ 1026500 h 1892061"/>
              <a:gd name="connsiteX36" fmla="*/ 1786714 w 7480201"/>
              <a:gd name="connsiteY36" fmla="*/ 850653 h 1892061"/>
              <a:gd name="connsiteX37" fmla="*/ 1913324 w 7480201"/>
              <a:gd name="connsiteY37" fmla="*/ 801416 h 1892061"/>
              <a:gd name="connsiteX38" fmla="*/ 1941459 w 7480201"/>
              <a:gd name="connsiteY38" fmla="*/ 857687 h 1892061"/>
              <a:gd name="connsiteX39" fmla="*/ 2215779 w 7480201"/>
              <a:gd name="connsiteY39" fmla="*/ 815484 h 1892061"/>
              <a:gd name="connsiteX40" fmla="*/ 2391625 w 7480201"/>
              <a:gd name="connsiteY40" fmla="*/ 815484 h 1892061"/>
              <a:gd name="connsiteX41" fmla="*/ 2229847 w 7480201"/>
              <a:gd name="connsiteY41" fmla="*/ 660740 h 1892061"/>
              <a:gd name="connsiteX42" fmla="*/ 2588573 w 7480201"/>
              <a:gd name="connsiteY42" fmla="*/ 745146 h 1892061"/>
              <a:gd name="connsiteX43" fmla="*/ 2799588 w 7480201"/>
              <a:gd name="connsiteY43" fmla="*/ 850653 h 1892061"/>
              <a:gd name="connsiteX44" fmla="*/ 2694080 w 7480201"/>
              <a:gd name="connsiteY44" fmla="*/ 646672 h 1892061"/>
              <a:gd name="connsiteX45" fmla="*/ 2869927 w 7480201"/>
              <a:gd name="connsiteY45" fmla="*/ 358284 h 1892061"/>
              <a:gd name="connsiteX46" fmla="*/ 3024671 w 7480201"/>
              <a:gd name="connsiteY46" fmla="*/ 421589 h 1892061"/>
              <a:gd name="connsiteX47" fmla="*/ 2968400 w 7480201"/>
              <a:gd name="connsiteY47" fmla="*/ 548198 h 1892061"/>
              <a:gd name="connsiteX48" fmla="*/ 2989502 w 7480201"/>
              <a:gd name="connsiteY48" fmla="*/ 717010 h 1892061"/>
              <a:gd name="connsiteX49" fmla="*/ 3024671 w 7480201"/>
              <a:gd name="connsiteY49" fmla="*/ 885823 h 1892061"/>
              <a:gd name="connsiteX50" fmla="*/ 2883994 w 7480201"/>
              <a:gd name="connsiteY50" fmla="*/ 991330 h 1892061"/>
              <a:gd name="connsiteX51" fmla="*/ 2869927 w 7480201"/>
              <a:gd name="connsiteY51" fmla="*/ 1061669 h 1892061"/>
              <a:gd name="connsiteX52" fmla="*/ 3073908 w 7480201"/>
              <a:gd name="connsiteY52" fmla="*/ 1040567 h 1892061"/>
              <a:gd name="connsiteX53" fmla="*/ 3116111 w 7480201"/>
              <a:gd name="connsiteY53" fmla="*/ 822518 h 1892061"/>
              <a:gd name="connsiteX54" fmla="*/ 3242720 w 7480201"/>
              <a:gd name="connsiteY54" fmla="*/ 815484 h 1892061"/>
              <a:gd name="connsiteX55" fmla="*/ 3242720 w 7480201"/>
              <a:gd name="connsiteY55" fmla="*/ 956161 h 1892061"/>
              <a:gd name="connsiteX56" fmla="*/ 3404499 w 7480201"/>
              <a:gd name="connsiteY56" fmla="*/ 913958 h 1892061"/>
              <a:gd name="connsiteX57" fmla="*/ 3066874 w 7480201"/>
              <a:gd name="connsiteY57" fmla="*/ 759213 h 1892061"/>
              <a:gd name="connsiteX58" fmla="*/ 3080942 w 7480201"/>
              <a:gd name="connsiteY58" fmla="*/ 674807 h 1892061"/>
              <a:gd name="connsiteX59" fmla="*/ 3059840 w 7480201"/>
              <a:gd name="connsiteY59" fmla="*/ 505995 h 1892061"/>
              <a:gd name="connsiteX60" fmla="*/ 3172382 w 7480201"/>
              <a:gd name="connsiteY60" fmla="*/ 393453 h 1892061"/>
              <a:gd name="connsiteX61" fmla="*/ 3298991 w 7480201"/>
              <a:gd name="connsiteY61" fmla="*/ 611503 h 1892061"/>
              <a:gd name="connsiteX62" fmla="*/ 3369330 w 7480201"/>
              <a:gd name="connsiteY62" fmla="*/ 442690 h 1892061"/>
              <a:gd name="connsiteX63" fmla="*/ 3545176 w 7480201"/>
              <a:gd name="connsiteY63" fmla="*/ 555232 h 1892061"/>
              <a:gd name="connsiteX64" fmla="*/ 3573311 w 7480201"/>
              <a:gd name="connsiteY64" fmla="*/ 702943 h 1892061"/>
              <a:gd name="connsiteX65" fmla="*/ 3664751 w 7480201"/>
              <a:gd name="connsiteY65" fmla="*/ 766247 h 1892061"/>
              <a:gd name="connsiteX66" fmla="*/ 3481871 w 7480201"/>
              <a:gd name="connsiteY66" fmla="*/ 316081 h 1892061"/>
              <a:gd name="connsiteX67" fmla="*/ 3903902 w 7480201"/>
              <a:gd name="connsiteY67" fmla="*/ 238709 h 1892061"/>
              <a:gd name="connsiteX68" fmla="*/ 4100850 w 7480201"/>
              <a:gd name="connsiteY68" fmla="*/ 76930 h 1892061"/>
              <a:gd name="connsiteX69" fmla="*/ 4677625 w 7480201"/>
              <a:gd name="connsiteY69" fmla="*/ 20660 h 1892061"/>
              <a:gd name="connsiteX70" fmla="*/ 6176721 w 7480201"/>
              <a:gd name="connsiteY70" fmla="*/ 299415 h 1892061"/>
              <a:gd name="connsiteX71" fmla="*/ 6287932 w 7480201"/>
              <a:gd name="connsiteY71" fmla="*/ 530075 h 1892061"/>
              <a:gd name="connsiteX72" fmla="*/ 6485640 w 7480201"/>
              <a:gd name="connsiteY72" fmla="*/ 484767 h 1892061"/>
              <a:gd name="connsiteX73" fmla="*/ 6687467 w 7480201"/>
              <a:gd name="connsiteY73" fmla="*/ 521837 h 1892061"/>
              <a:gd name="connsiteX74" fmla="*/ 7480201 w 7480201"/>
              <a:gd name="connsiteY74" fmla="*/ 448520 h 1892061"/>
              <a:gd name="connsiteX0" fmla="*/ 112659 w 7480201"/>
              <a:gd name="connsiteY0" fmla="*/ 1821324 h 1892061"/>
              <a:gd name="connsiteX1" fmla="*/ 182997 w 7480201"/>
              <a:gd name="connsiteY1" fmla="*/ 1891663 h 1892061"/>
              <a:gd name="connsiteX2" fmla="*/ 225200 w 7480201"/>
              <a:gd name="connsiteY2" fmla="*/ 1793189 h 1892061"/>
              <a:gd name="connsiteX3" fmla="*/ 161896 w 7480201"/>
              <a:gd name="connsiteY3" fmla="*/ 1708783 h 1892061"/>
              <a:gd name="connsiteX4" fmla="*/ 337742 w 7480201"/>
              <a:gd name="connsiteY4" fmla="*/ 1694715 h 1892061"/>
              <a:gd name="connsiteX5" fmla="*/ 457317 w 7480201"/>
              <a:gd name="connsiteY5" fmla="*/ 1687681 h 1892061"/>
              <a:gd name="connsiteX6" fmla="*/ 541724 w 7480201"/>
              <a:gd name="connsiteY6" fmla="*/ 1617343 h 1892061"/>
              <a:gd name="connsiteX7" fmla="*/ 316640 w 7480201"/>
              <a:gd name="connsiteY7" fmla="*/ 1525903 h 1892061"/>
              <a:gd name="connsiteX8" fmla="*/ 147828 w 7480201"/>
              <a:gd name="connsiteY8" fmla="*/ 1617343 h 1892061"/>
              <a:gd name="connsiteX9" fmla="*/ 98591 w 7480201"/>
              <a:gd name="connsiteY9" fmla="*/ 1547004 h 1892061"/>
              <a:gd name="connsiteX10" fmla="*/ 119693 w 7480201"/>
              <a:gd name="connsiteY10" fmla="*/ 1406327 h 1892061"/>
              <a:gd name="connsiteX11" fmla="*/ 281471 w 7480201"/>
              <a:gd name="connsiteY11" fmla="*/ 1223447 h 1892061"/>
              <a:gd name="connsiteX12" fmla="*/ 239268 w 7480201"/>
              <a:gd name="connsiteY12" fmla="*/ 1061669 h 1892061"/>
              <a:gd name="connsiteX13" fmla="*/ 112659 w 7480201"/>
              <a:gd name="connsiteY13" fmla="*/ 878789 h 1892061"/>
              <a:gd name="connsiteX14" fmla="*/ 117 w 7480201"/>
              <a:gd name="connsiteY14" fmla="*/ 759213 h 1892061"/>
              <a:gd name="connsiteX15" fmla="*/ 133760 w 7480201"/>
              <a:gd name="connsiteY15" fmla="*/ 780315 h 1892061"/>
              <a:gd name="connsiteX16" fmla="*/ 344776 w 7480201"/>
              <a:gd name="connsiteY16" fmla="*/ 752180 h 1892061"/>
              <a:gd name="connsiteX17" fmla="*/ 386979 w 7480201"/>
              <a:gd name="connsiteY17" fmla="*/ 709976 h 1892061"/>
              <a:gd name="connsiteX18" fmla="*/ 710536 w 7480201"/>
              <a:gd name="connsiteY18" fmla="*/ 717010 h 1892061"/>
              <a:gd name="connsiteX19" fmla="*/ 1209939 w 7480201"/>
              <a:gd name="connsiteY19" fmla="*/ 892856 h 1892061"/>
              <a:gd name="connsiteX20" fmla="*/ 1153668 w 7480201"/>
              <a:gd name="connsiteY20" fmla="*/ 1033533 h 1892061"/>
              <a:gd name="connsiteX21" fmla="*/ 773840 w 7480201"/>
              <a:gd name="connsiteY21" fmla="*/ 991330 h 1892061"/>
              <a:gd name="connsiteX22" fmla="*/ 717570 w 7480201"/>
              <a:gd name="connsiteY22" fmla="*/ 984296 h 1892061"/>
              <a:gd name="connsiteX23" fmla="*/ 816044 w 7480201"/>
              <a:gd name="connsiteY23" fmla="*/ 1139041 h 1892061"/>
              <a:gd name="connsiteX24" fmla="*/ 900450 w 7480201"/>
              <a:gd name="connsiteY24" fmla="*/ 1286752 h 1892061"/>
              <a:gd name="connsiteX25" fmla="*/ 984856 w 7480201"/>
              <a:gd name="connsiteY25" fmla="*/ 1286752 h 1892061"/>
              <a:gd name="connsiteX26" fmla="*/ 956720 w 7480201"/>
              <a:gd name="connsiteY26" fmla="*/ 1174210 h 1892061"/>
              <a:gd name="connsiteX27" fmla="*/ 1076296 w 7480201"/>
              <a:gd name="connsiteY27" fmla="*/ 1216413 h 1892061"/>
              <a:gd name="connsiteX28" fmla="*/ 1160702 w 7480201"/>
              <a:gd name="connsiteY28" fmla="*/ 1223447 h 1892061"/>
              <a:gd name="connsiteX29" fmla="*/ 1153668 w 7480201"/>
              <a:gd name="connsiteY29" fmla="*/ 1132007 h 1892061"/>
              <a:gd name="connsiteX30" fmla="*/ 1308413 w 7480201"/>
              <a:gd name="connsiteY30" fmla="*/ 1026500 h 1892061"/>
              <a:gd name="connsiteX31" fmla="*/ 1336548 w 7480201"/>
              <a:gd name="connsiteY31" fmla="*/ 1068703 h 1892061"/>
              <a:gd name="connsiteX32" fmla="*/ 1371717 w 7480201"/>
              <a:gd name="connsiteY32" fmla="*/ 829552 h 1892061"/>
              <a:gd name="connsiteX33" fmla="*/ 1512394 w 7480201"/>
              <a:gd name="connsiteY33" fmla="*/ 899890 h 1892061"/>
              <a:gd name="connsiteX34" fmla="*/ 1449090 w 7480201"/>
              <a:gd name="connsiteY34" fmla="*/ 984296 h 1892061"/>
              <a:gd name="connsiteX35" fmla="*/ 1484259 w 7480201"/>
              <a:gd name="connsiteY35" fmla="*/ 1026500 h 1892061"/>
              <a:gd name="connsiteX36" fmla="*/ 1786714 w 7480201"/>
              <a:gd name="connsiteY36" fmla="*/ 850653 h 1892061"/>
              <a:gd name="connsiteX37" fmla="*/ 1913324 w 7480201"/>
              <a:gd name="connsiteY37" fmla="*/ 801416 h 1892061"/>
              <a:gd name="connsiteX38" fmla="*/ 1941459 w 7480201"/>
              <a:gd name="connsiteY38" fmla="*/ 857687 h 1892061"/>
              <a:gd name="connsiteX39" fmla="*/ 2215779 w 7480201"/>
              <a:gd name="connsiteY39" fmla="*/ 815484 h 1892061"/>
              <a:gd name="connsiteX40" fmla="*/ 2391625 w 7480201"/>
              <a:gd name="connsiteY40" fmla="*/ 815484 h 1892061"/>
              <a:gd name="connsiteX41" fmla="*/ 2229847 w 7480201"/>
              <a:gd name="connsiteY41" fmla="*/ 660740 h 1892061"/>
              <a:gd name="connsiteX42" fmla="*/ 2588573 w 7480201"/>
              <a:gd name="connsiteY42" fmla="*/ 745146 h 1892061"/>
              <a:gd name="connsiteX43" fmla="*/ 2799588 w 7480201"/>
              <a:gd name="connsiteY43" fmla="*/ 850653 h 1892061"/>
              <a:gd name="connsiteX44" fmla="*/ 2694080 w 7480201"/>
              <a:gd name="connsiteY44" fmla="*/ 646672 h 1892061"/>
              <a:gd name="connsiteX45" fmla="*/ 2869927 w 7480201"/>
              <a:gd name="connsiteY45" fmla="*/ 358284 h 1892061"/>
              <a:gd name="connsiteX46" fmla="*/ 3024671 w 7480201"/>
              <a:gd name="connsiteY46" fmla="*/ 421589 h 1892061"/>
              <a:gd name="connsiteX47" fmla="*/ 2968400 w 7480201"/>
              <a:gd name="connsiteY47" fmla="*/ 548198 h 1892061"/>
              <a:gd name="connsiteX48" fmla="*/ 2989502 w 7480201"/>
              <a:gd name="connsiteY48" fmla="*/ 717010 h 1892061"/>
              <a:gd name="connsiteX49" fmla="*/ 3024671 w 7480201"/>
              <a:gd name="connsiteY49" fmla="*/ 885823 h 1892061"/>
              <a:gd name="connsiteX50" fmla="*/ 2883994 w 7480201"/>
              <a:gd name="connsiteY50" fmla="*/ 991330 h 1892061"/>
              <a:gd name="connsiteX51" fmla="*/ 2869927 w 7480201"/>
              <a:gd name="connsiteY51" fmla="*/ 1061669 h 1892061"/>
              <a:gd name="connsiteX52" fmla="*/ 3073908 w 7480201"/>
              <a:gd name="connsiteY52" fmla="*/ 1040567 h 1892061"/>
              <a:gd name="connsiteX53" fmla="*/ 3116111 w 7480201"/>
              <a:gd name="connsiteY53" fmla="*/ 822518 h 1892061"/>
              <a:gd name="connsiteX54" fmla="*/ 3242720 w 7480201"/>
              <a:gd name="connsiteY54" fmla="*/ 815484 h 1892061"/>
              <a:gd name="connsiteX55" fmla="*/ 3242720 w 7480201"/>
              <a:gd name="connsiteY55" fmla="*/ 956161 h 1892061"/>
              <a:gd name="connsiteX56" fmla="*/ 3404499 w 7480201"/>
              <a:gd name="connsiteY56" fmla="*/ 913958 h 1892061"/>
              <a:gd name="connsiteX57" fmla="*/ 3066874 w 7480201"/>
              <a:gd name="connsiteY57" fmla="*/ 759213 h 1892061"/>
              <a:gd name="connsiteX58" fmla="*/ 3080942 w 7480201"/>
              <a:gd name="connsiteY58" fmla="*/ 674807 h 1892061"/>
              <a:gd name="connsiteX59" fmla="*/ 3059840 w 7480201"/>
              <a:gd name="connsiteY59" fmla="*/ 505995 h 1892061"/>
              <a:gd name="connsiteX60" fmla="*/ 3172382 w 7480201"/>
              <a:gd name="connsiteY60" fmla="*/ 393453 h 1892061"/>
              <a:gd name="connsiteX61" fmla="*/ 3298991 w 7480201"/>
              <a:gd name="connsiteY61" fmla="*/ 611503 h 1892061"/>
              <a:gd name="connsiteX62" fmla="*/ 3369330 w 7480201"/>
              <a:gd name="connsiteY62" fmla="*/ 442690 h 1892061"/>
              <a:gd name="connsiteX63" fmla="*/ 3545176 w 7480201"/>
              <a:gd name="connsiteY63" fmla="*/ 555232 h 1892061"/>
              <a:gd name="connsiteX64" fmla="*/ 3573311 w 7480201"/>
              <a:gd name="connsiteY64" fmla="*/ 702943 h 1892061"/>
              <a:gd name="connsiteX65" fmla="*/ 3664751 w 7480201"/>
              <a:gd name="connsiteY65" fmla="*/ 766247 h 1892061"/>
              <a:gd name="connsiteX66" fmla="*/ 3481871 w 7480201"/>
              <a:gd name="connsiteY66" fmla="*/ 316081 h 1892061"/>
              <a:gd name="connsiteX67" fmla="*/ 3903902 w 7480201"/>
              <a:gd name="connsiteY67" fmla="*/ 238709 h 1892061"/>
              <a:gd name="connsiteX68" fmla="*/ 4100850 w 7480201"/>
              <a:gd name="connsiteY68" fmla="*/ 76930 h 1892061"/>
              <a:gd name="connsiteX69" fmla="*/ 4677625 w 7480201"/>
              <a:gd name="connsiteY69" fmla="*/ 20660 h 1892061"/>
              <a:gd name="connsiteX70" fmla="*/ 6176721 w 7480201"/>
              <a:gd name="connsiteY70" fmla="*/ 299415 h 1892061"/>
              <a:gd name="connsiteX71" fmla="*/ 6287932 w 7480201"/>
              <a:gd name="connsiteY71" fmla="*/ 530075 h 1892061"/>
              <a:gd name="connsiteX72" fmla="*/ 6407381 w 7480201"/>
              <a:gd name="connsiteY72" fmla="*/ 595977 h 1892061"/>
              <a:gd name="connsiteX73" fmla="*/ 6485640 w 7480201"/>
              <a:gd name="connsiteY73" fmla="*/ 484767 h 1892061"/>
              <a:gd name="connsiteX74" fmla="*/ 6687467 w 7480201"/>
              <a:gd name="connsiteY74" fmla="*/ 521837 h 1892061"/>
              <a:gd name="connsiteX75" fmla="*/ 7480201 w 7480201"/>
              <a:gd name="connsiteY75" fmla="*/ 448520 h 1892061"/>
              <a:gd name="connsiteX0" fmla="*/ 112659 w 7480201"/>
              <a:gd name="connsiteY0" fmla="*/ 1808593 h 1879330"/>
              <a:gd name="connsiteX1" fmla="*/ 182997 w 7480201"/>
              <a:gd name="connsiteY1" fmla="*/ 1878932 h 1879330"/>
              <a:gd name="connsiteX2" fmla="*/ 225200 w 7480201"/>
              <a:gd name="connsiteY2" fmla="*/ 1780458 h 1879330"/>
              <a:gd name="connsiteX3" fmla="*/ 161896 w 7480201"/>
              <a:gd name="connsiteY3" fmla="*/ 1696052 h 1879330"/>
              <a:gd name="connsiteX4" fmla="*/ 337742 w 7480201"/>
              <a:gd name="connsiteY4" fmla="*/ 1681984 h 1879330"/>
              <a:gd name="connsiteX5" fmla="*/ 457317 w 7480201"/>
              <a:gd name="connsiteY5" fmla="*/ 1674950 h 1879330"/>
              <a:gd name="connsiteX6" fmla="*/ 541724 w 7480201"/>
              <a:gd name="connsiteY6" fmla="*/ 1604612 h 1879330"/>
              <a:gd name="connsiteX7" fmla="*/ 316640 w 7480201"/>
              <a:gd name="connsiteY7" fmla="*/ 1513172 h 1879330"/>
              <a:gd name="connsiteX8" fmla="*/ 147828 w 7480201"/>
              <a:gd name="connsiteY8" fmla="*/ 1604612 h 1879330"/>
              <a:gd name="connsiteX9" fmla="*/ 98591 w 7480201"/>
              <a:gd name="connsiteY9" fmla="*/ 1534273 h 1879330"/>
              <a:gd name="connsiteX10" fmla="*/ 119693 w 7480201"/>
              <a:gd name="connsiteY10" fmla="*/ 1393596 h 1879330"/>
              <a:gd name="connsiteX11" fmla="*/ 281471 w 7480201"/>
              <a:gd name="connsiteY11" fmla="*/ 1210716 h 1879330"/>
              <a:gd name="connsiteX12" fmla="*/ 239268 w 7480201"/>
              <a:gd name="connsiteY12" fmla="*/ 1048938 h 1879330"/>
              <a:gd name="connsiteX13" fmla="*/ 112659 w 7480201"/>
              <a:gd name="connsiteY13" fmla="*/ 866058 h 1879330"/>
              <a:gd name="connsiteX14" fmla="*/ 117 w 7480201"/>
              <a:gd name="connsiteY14" fmla="*/ 746482 h 1879330"/>
              <a:gd name="connsiteX15" fmla="*/ 133760 w 7480201"/>
              <a:gd name="connsiteY15" fmla="*/ 767584 h 1879330"/>
              <a:gd name="connsiteX16" fmla="*/ 344776 w 7480201"/>
              <a:gd name="connsiteY16" fmla="*/ 739449 h 1879330"/>
              <a:gd name="connsiteX17" fmla="*/ 386979 w 7480201"/>
              <a:gd name="connsiteY17" fmla="*/ 697245 h 1879330"/>
              <a:gd name="connsiteX18" fmla="*/ 710536 w 7480201"/>
              <a:gd name="connsiteY18" fmla="*/ 704279 h 1879330"/>
              <a:gd name="connsiteX19" fmla="*/ 1209939 w 7480201"/>
              <a:gd name="connsiteY19" fmla="*/ 880125 h 1879330"/>
              <a:gd name="connsiteX20" fmla="*/ 1153668 w 7480201"/>
              <a:gd name="connsiteY20" fmla="*/ 1020802 h 1879330"/>
              <a:gd name="connsiteX21" fmla="*/ 773840 w 7480201"/>
              <a:gd name="connsiteY21" fmla="*/ 978599 h 1879330"/>
              <a:gd name="connsiteX22" fmla="*/ 717570 w 7480201"/>
              <a:gd name="connsiteY22" fmla="*/ 971565 h 1879330"/>
              <a:gd name="connsiteX23" fmla="*/ 816044 w 7480201"/>
              <a:gd name="connsiteY23" fmla="*/ 1126310 h 1879330"/>
              <a:gd name="connsiteX24" fmla="*/ 900450 w 7480201"/>
              <a:gd name="connsiteY24" fmla="*/ 1274021 h 1879330"/>
              <a:gd name="connsiteX25" fmla="*/ 984856 w 7480201"/>
              <a:gd name="connsiteY25" fmla="*/ 1274021 h 1879330"/>
              <a:gd name="connsiteX26" fmla="*/ 956720 w 7480201"/>
              <a:gd name="connsiteY26" fmla="*/ 1161479 h 1879330"/>
              <a:gd name="connsiteX27" fmla="*/ 1076296 w 7480201"/>
              <a:gd name="connsiteY27" fmla="*/ 1203682 h 1879330"/>
              <a:gd name="connsiteX28" fmla="*/ 1160702 w 7480201"/>
              <a:gd name="connsiteY28" fmla="*/ 1210716 h 1879330"/>
              <a:gd name="connsiteX29" fmla="*/ 1153668 w 7480201"/>
              <a:gd name="connsiteY29" fmla="*/ 1119276 h 1879330"/>
              <a:gd name="connsiteX30" fmla="*/ 1308413 w 7480201"/>
              <a:gd name="connsiteY30" fmla="*/ 1013769 h 1879330"/>
              <a:gd name="connsiteX31" fmla="*/ 1336548 w 7480201"/>
              <a:gd name="connsiteY31" fmla="*/ 1055972 h 1879330"/>
              <a:gd name="connsiteX32" fmla="*/ 1371717 w 7480201"/>
              <a:gd name="connsiteY32" fmla="*/ 816821 h 1879330"/>
              <a:gd name="connsiteX33" fmla="*/ 1512394 w 7480201"/>
              <a:gd name="connsiteY33" fmla="*/ 887159 h 1879330"/>
              <a:gd name="connsiteX34" fmla="*/ 1449090 w 7480201"/>
              <a:gd name="connsiteY34" fmla="*/ 971565 h 1879330"/>
              <a:gd name="connsiteX35" fmla="*/ 1484259 w 7480201"/>
              <a:gd name="connsiteY35" fmla="*/ 1013769 h 1879330"/>
              <a:gd name="connsiteX36" fmla="*/ 1786714 w 7480201"/>
              <a:gd name="connsiteY36" fmla="*/ 837922 h 1879330"/>
              <a:gd name="connsiteX37" fmla="*/ 1913324 w 7480201"/>
              <a:gd name="connsiteY37" fmla="*/ 788685 h 1879330"/>
              <a:gd name="connsiteX38" fmla="*/ 1941459 w 7480201"/>
              <a:gd name="connsiteY38" fmla="*/ 844956 h 1879330"/>
              <a:gd name="connsiteX39" fmla="*/ 2215779 w 7480201"/>
              <a:gd name="connsiteY39" fmla="*/ 802753 h 1879330"/>
              <a:gd name="connsiteX40" fmla="*/ 2391625 w 7480201"/>
              <a:gd name="connsiteY40" fmla="*/ 802753 h 1879330"/>
              <a:gd name="connsiteX41" fmla="*/ 2229847 w 7480201"/>
              <a:gd name="connsiteY41" fmla="*/ 648009 h 1879330"/>
              <a:gd name="connsiteX42" fmla="*/ 2588573 w 7480201"/>
              <a:gd name="connsiteY42" fmla="*/ 732415 h 1879330"/>
              <a:gd name="connsiteX43" fmla="*/ 2799588 w 7480201"/>
              <a:gd name="connsiteY43" fmla="*/ 837922 h 1879330"/>
              <a:gd name="connsiteX44" fmla="*/ 2694080 w 7480201"/>
              <a:gd name="connsiteY44" fmla="*/ 633941 h 1879330"/>
              <a:gd name="connsiteX45" fmla="*/ 2869927 w 7480201"/>
              <a:gd name="connsiteY45" fmla="*/ 345553 h 1879330"/>
              <a:gd name="connsiteX46" fmla="*/ 3024671 w 7480201"/>
              <a:gd name="connsiteY46" fmla="*/ 408858 h 1879330"/>
              <a:gd name="connsiteX47" fmla="*/ 2968400 w 7480201"/>
              <a:gd name="connsiteY47" fmla="*/ 535467 h 1879330"/>
              <a:gd name="connsiteX48" fmla="*/ 2989502 w 7480201"/>
              <a:gd name="connsiteY48" fmla="*/ 704279 h 1879330"/>
              <a:gd name="connsiteX49" fmla="*/ 3024671 w 7480201"/>
              <a:gd name="connsiteY49" fmla="*/ 873092 h 1879330"/>
              <a:gd name="connsiteX50" fmla="*/ 2883994 w 7480201"/>
              <a:gd name="connsiteY50" fmla="*/ 978599 h 1879330"/>
              <a:gd name="connsiteX51" fmla="*/ 2869927 w 7480201"/>
              <a:gd name="connsiteY51" fmla="*/ 1048938 h 1879330"/>
              <a:gd name="connsiteX52" fmla="*/ 3073908 w 7480201"/>
              <a:gd name="connsiteY52" fmla="*/ 1027836 h 1879330"/>
              <a:gd name="connsiteX53" fmla="*/ 3116111 w 7480201"/>
              <a:gd name="connsiteY53" fmla="*/ 809787 h 1879330"/>
              <a:gd name="connsiteX54" fmla="*/ 3242720 w 7480201"/>
              <a:gd name="connsiteY54" fmla="*/ 802753 h 1879330"/>
              <a:gd name="connsiteX55" fmla="*/ 3242720 w 7480201"/>
              <a:gd name="connsiteY55" fmla="*/ 943430 h 1879330"/>
              <a:gd name="connsiteX56" fmla="*/ 3404499 w 7480201"/>
              <a:gd name="connsiteY56" fmla="*/ 901227 h 1879330"/>
              <a:gd name="connsiteX57" fmla="*/ 3066874 w 7480201"/>
              <a:gd name="connsiteY57" fmla="*/ 746482 h 1879330"/>
              <a:gd name="connsiteX58" fmla="*/ 3080942 w 7480201"/>
              <a:gd name="connsiteY58" fmla="*/ 662076 h 1879330"/>
              <a:gd name="connsiteX59" fmla="*/ 3059840 w 7480201"/>
              <a:gd name="connsiteY59" fmla="*/ 493264 h 1879330"/>
              <a:gd name="connsiteX60" fmla="*/ 3172382 w 7480201"/>
              <a:gd name="connsiteY60" fmla="*/ 380722 h 1879330"/>
              <a:gd name="connsiteX61" fmla="*/ 3298991 w 7480201"/>
              <a:gd name="connsiteY61" fmla="*/ 598772 h 1879330"/>
              <a:gd name="connsiteX62" fmla="*/ 3369330 w 7480201"/>
              <a:gd name="connsiteY62" fmla="*/ 429959 h 1879330"/>
              <a:gd name="connsiteX63" fmla="*/ 3545176 w 7480201"/>
              <a:gd name="connsiteY63" fmla="*/ 542501 h 1879330"/>
              <a:gd name="connsiteX64" fmla="*/ 3573311 w 7480201"/>
              <a:gd name="connsiteY64" fmla="*/ 690212 h 1879330"/>
              <a:gd name="connsiteX65" fmla="*/ 3664751 w 7480201"/>
              <a:gd name="connsiteY65" fmla="*/ 753516 h 1879330"/>
              <a:gd name="connsiteX66" fmla="*/ 3481871 w 7480201"/>
              <a:gd name="connsiteY66" fmla="*/ 303350 h 1879330"/>
              <a:gd name="connsiteX67" fmla="*/ 3903902 w 7480201"/>
              <a:gd name="connsiteY67" fmla="*/ 225978 h 1879330"/>
              <a:gd name="connsiteX68" fmla="*/ 4100850 w 7480201"/>
              <a:gd name="connsiteY68" fmla="*/ 64199 h 1879330"/>
              <a:gd name="connsiteX69" fmla="*/ 4677625 w 7480201"/>
              <a:gd name="connsiteY69" fmla="*/ 7929 h 1879330"/>
              <a:gd name="connsiteX70" fmla="*/ 5801900 w 7480201"/>
              <a:gd name="connsiteY70" fmla="*/ 340230 h 1879330"/>
              <a:gd name="connsiteX71" fmla="*/ 6176721 w 7480201"/>
              <a:gd name="connsiteY71" fmla="*/ 286684 h 1879330"/>
              <a:gd name="connsiteX72" fmla="*/ 6287932 w 7480201"/>
              <a:gd name="connsiteY72" fmla="*/ 517344 h 1879330"/>
              <a:gd name="connsiteX73" fmla="*/ 6407381 w 7480201"/>
              <a:gd name="connsiteY73" fmla="*/ 583246 h 1879330"/>
              <a:gd name="connsiteX74" fmla="*/ 6485640 w 7480201"/>
              <a:gd name="connsiteY74" fmla="*/ 472036 h 1879330"/>
              <a:gd name="connsiteX75" fmla="*/ 6687467 w 7480201"/>
              <a:gd name="connsiteY75" fmla="*/ 509106 h 1879330"/>
              <a:gd name="connsiteX76" fmla="*/ 7480201 w 7480201"/>
              <a:gd name="connsiteY76" fmla="*/ 435789 h 1879330"/>
              <a:gd name="connsiteX0" fmla="*/ 112659 w 7480201"/>
              <a:gd name="connsiteY0" fmla="*/ 1808593 h 1879330"/>
              <a:gd name="connsiteX1" fmla="*/ 182997 w 7480201"/>
              <a:gd name="connsiteY1" fmla="*/ 1878932 h 1879330"/>
              <a:gd name="connsiteX2" fmla="*/ 225200 w 7480201"/>
              <a:gd name="connsiteY2" fmla="*/ 1780458 h 1879330"/>
              <a:gd name="connsiteX3" fmla="*/ 161896 w 7480201"/>
              <a:gd name="connsiteY3" fmla="*/ 1696052 h 1879330"/>
              <a:gd name="connsiteX4" fmla="*/ 337742 w 7480201"/>
              <a:gd name="connsiteY4" fmla="*/ 1681984 h 1879330"/>
              <a:gd name="connsiteX5" fmla="*/ 457317 w 7480201"/>
              <a:gd name="connsiteY5" fmla="*/ 1674950 h 1879330"/>
              <a:gd name="connsiteX6" fmla="*/ 541724 w 7480201"/>
              <a:gd name="connsiteY6" fmla="*/ 1604612 h 1879330"/>
              <a:gd name="connsiteX7" fmla="*/ 316640 w 7480201"/>
              <a:gd name="connsiteY7" fmla="*/ 1513172 h 1879330"/>
              <a:gd name="connsiteX8" fmla="*/ 147828 w 7480201"/>
              <a:gd name="connsiteY8" fmla="*/ 1604612 h 1879330"/>
              <a:gd name="connsiteX9" fmla="*/ 98591 w 7480201"/>
              <a:gd name="connsiteY9" fmla="*/ 1534273 h 1879330"/>
              <a:gd name="connsiteX10" fmla="*/ 119693 w 7480201"/>
              <a:gd name="connsiteY10" fmla="*/ 1393596 h 1879330"/>
              <a:gd name="connsiteX11" fmla="*/ 281471 w 7480201"/>
              <a:gd name="connsiteY11" fmla="*/ 1210716 h 1879330"/>
              <a:gd name="connsiteX12" fmla="*/ 239268 w 7480201"/>
              <a:gd name="connsiteY12" fmla="*/ 1048938 h 1879330"/>
              <a:gd name="connsiteX13" fmla="*/ 112659 w 7480201"/>
              <a:gd name="connsiteY13" fmla="*/ 866058 h 1879330"/>
              <a:gd name="connsiteX14" fmla="*/ 117 w 7480201"/>
              <a:gd name="connsiteY14" fmla="*/ 746482 h 1879330"/>
              <a:gd name="connsiteX15" fmla="*/ 133760 w 7480201"/>
              <a:gd name="connsiteY15" fmla="*/ 767584 h 1879330"/>
              <a:gd name="connsiteX16" fmla="*/ 344776 w 7480201"/>
              <a:gd name="connsiteY16" fmla="*/ 739449 h 1879330"/>
              <a:gd name="connsiteX17" fmla="*/ 386979 w 7480201"/>
              <a:gd name="connsiteY17" fmla="*/ 697245 h 1879330"/>
              <a:gd name="connsiteX18" fmla="*/ 710536 w 7480201"/>
              <a:gd name="connsiteY18" fmla="*/ 704279 h 1879330"/>
              <a:gd name="connsiteX19" fmla="*/ 1209939 w 7480201"/>
              <a:gd name="connsiteY19" fmla="*/ 880125 h 1879330"/>
              <a:gd name="connsiteX20" fmla="*/ 1153668 w 7480201"/>
              <a:gd name="connsiteY20" fmla="*/ 1020802 h 1879330"/>
              <a:gd name="connsiteX21" fmla="*/ 773840 w 7480201"/>
              <a:gd name="connsiteY21" fmla="*/ 978599 h 1879330"/>
              <a:gd name="connsiteX22" fmla="*/ 717570 w 7480201"/>
              <a:gd name="connsiteY22" fmla="*/ 971565 h 1879330"/>
              <a:gd name="connsiteX23" fmla="*/ 816044 w 7480201"/>
              <a:gd name="connsiteY23" fmla="*/ 1126310 h 1879330"/>
              <a:gd name="connsiteX24" fmla="*/ 900450 w 7480201"/>
              <a:gd name="connsiteY24" fmla="*/ 1274021 h 1879330"/>
              <a:gd name="connsiteX25" fmla="*/ 984856 w 7480201"/>
              <a:gd name="connsiteY25" fmla="*/ 1274021 h 1879330"/>
              <a:gd name="connsiteX26" fmla="*/ 956720 w 7480201"/>
              <a:gd name="connsiteY26" fmla="*/ 1161479 h 1879330"/>
              <a:gd name="connsiteX27" fmla="*/ 1076296 w 7480201"/>
              <a:gd name="connsiteY27" fmla="*/ 1203682 h 1879330"/>
              <a:gd name="connsiteX28" fmla="*/ 1160702 w 7480201"/>
              <a:gd name="connsiteY28" fmla="*/ 1210716 h 1879330"/>
              <a:gd name="connsiteX29" fmla="*/ 1153668 w 7480201"/>
              <a:gd name="connsiteY29" fmla="*/ 1119276 h 1879330"/>
              <a:gd name="connsiteX30" fmla="*/ 1308413 w 7480201"/>
              <a:gd name="connsiteY30" fmla="*/ 1013769 h 1879330"/>
              <a:gd name="connsiteX31" fmla="*/ 1336548 w 7480201"/>
              <a:gd name="connsiteY31" fmla="*/ 1055972 h 1879330"/>
              <a:gd name="connsiteX32" fmla="*/ 1371717 w 7480201"/>
              <a:gd name="connsiteY32" fmla="*/ 816821 h 1879330"/>
              <a:gd name="connsiteX33" fmla="*/ 1512394 w 7480201"/>
              <a:gd name="connsiteY33" fmla="*/ 887159 h 1879330"/>
              <a:gd name="connsiteX34" fmla="*/ 1449090 w 7480201"/>
              <a:gd name="connsiteY34" fmla="*/ 971565 h 1879330"/>
              <a:gd name="connsiteX35" fmla="*/ 1484259 w 7480201"/>
              <a:gd name="connsiteY35" fmla="*/ 1013769 h 1879330"/>
              <a:gd name="connsiteX36" fmla="*/ 1786714 w 7480201"/>
              <a:gd name="connsiteY36" fmla="*/ 837922 h 1879330"/>
              <a:gd name="connsiteX37" fmla="*/ 1913324 w 7480201"/>
              <a:gd name="connsiteY37" fmla="*/ 788685 h 1879330"/>
              <a:gd name="connsiteX38" fmla="*/ 1941459 w 7480201"/>
              <a:gd name="connsiteY38" fmla="*/ 844956 h 1879330"/>
              <a:gd name="connsiteX39" fmla="*/ 2215779 w 7480201"/>
              <a:gd name="connsiteY39" fmla="*/ 802753 h 1879330"/>
              <a:gd name="connsiteX40" fmla="*/ 2391625 w 7480201"/>
              <a:gd name="connsiteY40" fmla="*/ 802753 h 1879330"/>
              <a:gd name="connsiteX41" fmla="*/ 2229847 w 7480201"/>
              <a:gd name="connsiteY41" fmla="*/ 648009 h 1879330"/>
              <a:gd name="connsiteX42" fmla="*/ 2588573 w 7480201"/>
              <a:gd name="connsiteY42" fmla="*/ 732415 h 1879330"/>
              <a:gd name="connsiteX43" fmla="*/ 2799588 w 7480201"/>
              <a:gd name="connsiteY43" fmla="*/ 837922 h 1879330"/>
              <a:gd name="connsiteX44" fmla="*/ 2694080 w 7480201"/>
              <a:gd name="connsiteY44" fmla="*/ 633941 h 1879330"/>
              <a:gd name="connsiteX45" fmla="*/ 2869927 w 7480201"/>
              <a:gd name="connsiteY45" fmla="*/ 345553 h 1879330"/>
              <a:gd name="connsiteX46" fmla="*/ 3024671 w 7480201"/>
              <a:gd name="connsiteY46" fmla="*/ 408858 h 1879330"/>
              <a:gd name="connsiteX47" fmla="*/ 2968400 w 7480201"/>
              <a:gd name="connsiteY47" fmla="*/ 535467 h 1879330"/>
              <a:gd name="connsiteX48" fmla="*/ 2989502 w 7480201"/>
              <a:gd name="connsiteY48" fmla="*/ 704279 h 1879330"/>
              <a:gd name="connsiteX49" fmla="*/ 3024671 w 7480201"/>
              <a:gd name="connsiteY49" fmla="*/ 873092 h 1879330"/>
              <a:gd name="connsiteX50" fmla="*/ 2883994 w 7480201"/>
              <a:gd name="connsiteY50" fmla="*/ 978599 h 1879330"/>
              <a:gd name="connsiteX51" fmla="*/ 2869927 w 7480201"/>
              <a:gd name="connsiteY51" fmla="*/ 1048938 h 1879330"/>
              <a:gd name="connsiteX52" fmla="*/ 3073908 w 7480201"/>
              <a:gd name="connsiteY52" fmla="*/ 1027836 h 1879330"/>
              <a:gd name="connsiteX53" fmla="*/ 3116111 w 7480201"/>
              <a:gd name="connsiteY53" fmla="*/ 809787 h 1879330"/>
              <a:gd name="connsiteX54" fmla="*/ 3242720 w 7480201"/>
              <a:gd name="connsiteY54" fmla="*/ 802753 h 1879330"/>
              <a:gd name="connsiteX55" fmla="*/ 3242720 w 7480201"/>
              <a:gd name="connsiteY55" fmla="*/ 943430 h 1879330"/>
              <a:gd name="connsiteX56" fmla="*/ 3404499 w 7480201"/>
              <a:gd name="connsiteY56" fmla="*/ 901227 h 1879330"/>
              <a:gd name="connsiteX57" fmla="*/ 3066874 w 7480201"/>
              <a:gd name="connsiteY57" fmla="*/ 746482 h 1879330"/>
              <a:gd name="connsiteX58" fmla="*/ 3080942 w 7480201"/>
              <a:gd name="connsiteY58" fmla="*/ 662076 h 1879330"/>
              <a:gd name="connsiteX59" fmla="*/ 3059840 w 7480201"/>
              <a:gd name="connsiteY59" fmla="*/ 493264 h 1879330"/>
              <a:gd name="connsiteX60" fmla="*/ 3172382 w 7480201"/>
              <a:gd name="connsiteY60" fmla="*/ 380722 h 1879330"/>
              <a:gd name="connsiteX61" fmla="*/ 3298991 w 7480201"/>
              <a:gd name="connsiteY61" fmla="*/ 598772 h 1879330"/>
              <a:gd name="connsiteX62" fmla="*/ 3369330 w 7480201"/>
              <a:gd name="connsiteY62" fmla="*/ 429959 h 1879330"/>
              <a:gd name="connsiteX63" fmla="*/ 3545176 w 7480201"/>
              <a:gd name="connsiteY63" fmla="*/ 542501 h 1879330"/>
              <a:gd name="connsiteX64" fmla="*/ 3573311 w 7480201"/>
              <a:gd name="connsiteY64" fmla="*/ 690212 h 1879330"/>
              <a:gd name="connsiteX65" fmla="*/ 3664751 w 7480201"/>
              <a:gd name="connsiteY65" fmla="*/ 753516 h 1879330"/>
              <a:gd name="connsiteX66" fmla="*/ 3481871 w 7480201"/>
              <a:gd name="connsiteY66" fmla="*/ 303350 h 1879330"/>
              <a:gd name="connsiteX67" fmla="*/ 3903902 w 7480201"/>
              <a:gd name="connsiteY67" fmla="*/ 225978 h 1879330"/>
              <a:gd name="connsiteX68" fmla="*/ 4100850 w 7480201"/>
              <a:gd name="connsiteY68" fmla="*/ 64199 h 1879330"/>
              <a:gd name="connsiteX69" fmla="*/ 4677625 w 7480201"/>
              <a:gd name="connsiteY69" fmla="*/ 7929 h 1879330"/>
              <a:gd name="connsiteX70" fmla="*/ 5801900 w 7480201"/>
              <a:gd name="connsiteY70" fmla="*/ 340230 h 1879330"/>
              <a:gd name="connsiteX71" fmla="*/ 5954300 w 7480201"/>
              <a:gd name="connsiteY71" fmla="*/ 257851 h 1879330"/>
              <a:gd name="connsiteX72" fmla="*/ 6176721 w 7480201"/>
              <a:gd name="connsiteY72" fmla="*/ 286684 h 1879330"/>
              <a:gd name="connsiteX73" fmla="*/ 6287932 w 7480201"/>
              <a:gd name="connsiteY73" fmla="*/ 517344 h 1879330"/>
              <a:gd name="connsiteX74" fmla="*/ 6407381 w 7480201"/>
              <a:gd name="connsiteY74" fmla="*/ 583246 h 1879330"/>
              <a:gd name="connsiteX75" fmla="*/ 6485640 w 7480201"/>
              <a:gd name="connsiteY75" fmla="*/ 472036 h 1879330"/>
              <a:gd name="connsiteX76" fmla="*/ 6687467 w 7480201"/>
              <a:gd name="connsiteY76" fmla="*/ 509106 h 1879330"/>
              <a:gd name="connsiteX77" fmla="*/ 7480201 w 7480201"/>
              <a:gd name="connsiteY77" fmla="*/ 435789 h 1879330"/>
              <a:gd name="connsiteX0" fmla="*/ 112659 w 7480201"/>
              <a:gd name="connsiteY0" fmla="*/ 1808593 h 1879330"/>
              <a:gd name="connsiteX1" fmla="*/ 182997 w 7480201"/>
              <a:gd name="connsiteY1" fmla="*/ 1878932 h 1879330"/>
              <a:gd name="connsiteX2" fmla="*/ 225200 w 7480201"/>
              <a:gd name="connsiteY2" fmla="*/ 1780458 h 1879330"/>
              <a:gd name="connsiteX3" fmla="*/ 161896 w 7480201"/>
              <a:gd name="connsiteY3" fmla="*/ 1696052 h 1879330"/>
              <a:gd name="connsiteX4" fmla="*/ 337742 w 7480201"/>
              <a:gd name="connsiteY4" fmla="*/ 1681984 h 1879330"/>
              <a:gd name="connsiteX5" fmla="*/ 457317 w 7480201"/>
              <a:gd name="connsiteY5" fmla="*/ 1674950 h 1879330"/>
              <a:gd name="connsiteX6" fmla="*/ 541724 w 7480201"/>
              <a:gd name="connsiteY6" fmla="*/ 1604612 h 1879330"/>
              <a:gd name="connsiteX7" fmla="*/ 316640 w 7480201"/>
              <a:gd name="connsiteY7" fmla="*/ 1513172 h 1879330"/>
              <a:gd name="connsiteX8" fmla="*/ 147828 w 7480201"/>
              <a:gd name="connsiteY8" fmla="*/ 1604612 h 1879330"/>
              <a:gd name="connsiteX9" fmla="*/ 98591 w 7480201"/>
              <a:gd name="connsiteY9" fmla="*/ 1534273 h 1879330"/>
              <a:gd name="connsiteX10" fmla="*/ 119693 w 7480201"/>
              <a:gd name="connsiteY10" fmla="*/ 1393596 h 1879330"/>
              <a:gd name="connsiteX11" fmla="*/ 281471 w 7480201"/>
              <a:gd name="connsiteY11" fmla="*/ 1210716 h 1879330"/>
              <a:gd name="connsiteX12" fmla="*/ 239268 w 7480201"/>
              <a:gd name="connsiteY12" fmla="*/ 1048938 h 1879330"/>
              <a:gd name="connsiteX13" fmla="*/ 112659 w 7480201"/>
              <a:gd name="connsiteY13" fmla="*/ 866058 h 1879330"/>
              <a:gd name="connsiteX14" fmla="*/ 117 w 7480201"/>
              <a:gd name="connsiteY14" fmla="*/ 746482 h 1879330"/>
              <a:gd name="connsiteX15" fmla="*/ 133760 w 7480201"/>
              <a:gd name="connsiteY15" fmla="*/ 767584 h 1879330"/>
              <a:gd name="connsiteX16" fmla="*/ 344776 w 7480201"/>
              <a:gd name="connsiteY16" fmla="*/ 739449 h 1879330"/>
              <a:gd name="connsiteX17" fmla="*/ 386979 w 7480201"/>
              <a:gd name="connsiteY17" fmla="*/ 697245 h 1879330"/>
              <a:gd name="connsiteX18" fmla="*/ 710536 w 7480201"/>
              <a:gd name="connsiteY18" fmla="*/ 704279 h 1879330"/>
              <a:gd name="connsiteX19" fmla="*/ 1209939 w 7480201"/>
              <a:gd name="connsiteY19" fmla="*/ 880125 h 1879330"/>
              <a:gd name="connsiteX20" fmla="*/ 1153668 w 7480201"/>
              <a:gd name="connsiteY20" fmla="*/ 1020802 h 1879330"/>
              <a:gd name="connsiteX21" fmla="*/ 773840 w 7480201"/>
              <a:gd name="connsiteY21" fmla="*/ 978599 h 1879330"/>
              <a:gd name="connsiteX22" fmla="*/ 717570 w 7480201"/>
              <a:gd name="connsiteY22" fmla="*/ 971565 h 1879330"/>
              <a:gd name="connsiteX23" fmla="*/ 816044 w 7480201"/>
              <a:gd name="connsiteY23" fmla="*/ 1126310 h 1879330"/>
              <a:gd name="connsiteX24" fmla="*/ 900450 w 7480201"/>
              <a:gd name="connsiteY24" fmla="*/ 1274021 h 1879330"/>
              <a:gd name="connsiteX25" fmla="*/ 984856 w 7480201"/>
              <a:gd name="connsiteY25" fmla="*/ 1274021 h 1879330"/>
              <a:gd name="connsiteX26" fmla="*/ 956720 w 7480201"/>
              <a:gd name="connsiteY26" fmla="*/ 1161479 h 1879330"/>
              <a:gd name="connsiteX27" fmla="*/ 1076296 w 7480201"/>
              <a:gd name="connsiteY27" fmla="*/ 1203682 h 1879330"/>
              <a:gd name="connsiteX28" fmla="*/ 1160702 w 7480201"/>
              <a:gd name="connsiteY28" fmla="*/ 1210716 h 1879330"/>
              <a:gd name="connsiteX29" fmla="*/ 1153668 w 7480201"/>
              <a:gd name="connsiteY29" fmla="*/ 1119276 h 1879330"/>
              <a:gd name="connsiteX30" fmla="*/ 1308413 w 7480201"/>
              <a:gd name="connsiteY30" fmla="*/ 1013769 h 1879330"/>
              <a:gd name="connsiteX31" fmla="*/ 1336548 w 7480201"/>
              <a:gd name="connsiteY31" fmla="*/ 1055972 h 1879330"/>
              <a:gd name="connsiteX32" fmla="*/ 1371717 w 7480201"/>
              <a:gd name="connsiteY32" fmla="*/ 816821 h 1879330"/>
              <a:gd name="connsiteX33" fmla="*/ 1512394 w 7480201"/>
              <a:gd name="connsiteY33" fmla="*/ 887159 h 1879330"/>
              <a:gd name="connsiteX34" fmla="*/ 1449090 w 7480201"/>
              <a:gd name="connsiteY34" fmla="*/ 971565 h 1879330"/>
              <a:gd name="connsiteX35" fmla="*/ 1484259 w 7480201"/>
              <a:gd name="connsiteY35" fmla="*/ 1013769 h 1879330"/>
              <a:gd name="connsiteX36" fmla="*/ 1786714 w 7480201"/>
              <a:gd name="connsiteY36" fmla="*/ 837922 h 1879330"/>
              <a:gd name="connsiteX37" fmla="*/ 1913324 w 7480201"/>
              <a:gd name="connsiteY37" fmla="*/ 788685 h 1879330"/>
              <a:gd name="connsiteX38" fmla="*/ 1941459 w 7480201"/>
              <a:gd name="connsiteY38" fmla="*/ 844956 h 1879330"/>
              <a:gd name="connsiteX39" fmla="*/ 2215779 w 7480201"/>
              <a:gd name="connsiteY39" fmla="*/ 802753 h 1879330"/>
              <a:gd name="connsiteX40" fmla="*/ 2391625 w 7480201"/>
              <a:gd name="connsiteY40" fmla="*/ 802753 h 1879330"/>
              <a:gd name="connsiteX41" fmla="*/ 2229847 w 7480201"/>
              <a:gd name="connsiteY41" fmla="*/ 648009 h 1879330"/>
              <a:gd name="connsiteX42" fmla="*/ 2588573 w 7480201"/>
              <a:gd name="connsiteY42" fmla="*/ 732415 h 1879330"/>
              <a:gd name="connsiteX43" fmla="*/ 2799588 w 7480201"/>
              <a:gd name="connsiteY43" fmla="*/ 837922 h 1879330"/>
              <a:gd name="connsiteX44" fmla="*/ 2694080 w 7480201"/>
              <a:gd name="connsiteY44" fmla="*/ 633941 h 1879330"/>
              <a:gd name="connsiteX45" fmla="*/ 2869927 w 7480201"/>
              <a:gd name="connsiteY45" fmla="*/ 345553 h 1879330"/>
              <a:gd name="connsiteX46" fmla="*/ 3024671 w 7480201"/>
              <a:gd name="connsiteY46" fmla="*/ 408858 h 1879330"/>
              <a:gd name="connsiteX47" fmla="*/ 2968400 w 7480201"/>
              <a:gd name="connsiteY47" fmla="*/ 535467 h 1879330"/>
              <a:gd name="connsiteX48" fmla="*/ 2989502 w 7480201"/>
              <a:gd name="connsiteY48" fmla="*/ 704279 h 1879330"/>
              <a:gd name="connsiteX49" fmla="*/ 3024671 w 7480201"/>
              <a:gd name="connsiteY49" fmla="*/ 873092 h 1879330"/>
              <a:gd name="connsiteX50" fmla="*/ 2883994 w 7480201"/>
              <a:gd name="connsiteY50" fmla="*/ 978599 h 1879330"/>
              <a:gd name="connsiteX51" fmla="*/ 2869927 w 7480201"/>
              <a:gd name="connsiteY51" fmla="*/ 1048938 h 1879330"/>
              <a:gd name="connsiteX52" fmla="*/ 3073908 w 7480201"/>
              <a:gd name="connsiteY52" fmla="*/ 1027836 h 1879330"/>
              <a:gd name="connsiteX53" fmla="*/ 3116111 w 7480201"/>
              <a:gd name="connsiteY53" fmla="*/ 809787 h 1879330"/>
              <a:gd name="connsiteX54" fmla="*/ 3242720 w 7480201"/>
              <a:gd name="connsiteY54" fmla="*/ 802753 h 1879330"/>
              <a:gd name="connsiteX55" fmla="*/ 3242720 w 7480201"/>
              <a:gd name="connsiteY55" fmla="*/ 943430 h 1879330"/>
              <a:gd name="connsiteX56" fmla="*/ 3404499 w 7480201"/>
              <a:gd name="connsiteY56" fmla="*/ 901227 h 1879330"/>
              <a:gd name="connsiteX57" fmla="*/ 3066874 w 7480201"/>
              <a:gd name="connsiteY57" fmla="*/ 746482 h 1879330"/>
              <a:gd name="connsiteX58" fmla="*/ 3080942 w 7480201"/>
              <a:gd name="connsiteY58" fmla="*/ 662076 h 1879330"/>
              <a:gd name="connsiteX59" fmla="*/ 3059840 w 7480201"/>
              <a:gd name="connsiteY59" fmla="*/ 493264 h 1879330"/>
              <a:gd name="connsiteX60" fmla="*/ 3172382 w 7480201"/>
              <a:gd name="connsiteY60" fmla="*/ 380722 h 1879330"/>
              <a:gd name="connsiteX61" fmla="*/ 3298991 w 7480201"/>
              <a:gd name="connsiteY61" fmla="*/ 598772 h 1879330"/>
              <a:gd name="connsiteX62" fmla="*/ 3369330 w 7480201"/>
              <a:gd name="connsiteY62" fmla="*/ 429959 h 1879330"/>
              <a:gd name="connsiteX63" fmla="*/ 3545176 w 7480201"/>
              <a:gd name="connsiteY63" fmla="*/ 542501 h 1879330"/>
              <a:gd name="connsiteX64" fmla="*/ 3573311 w 7480201"/>
              <a:gd name="connsiteY64" fmla="*/ 690212 h 1879330"/>
              <a:gd name="connsiteX65" fmla="*/ 3664751 w 7480201"/>
              <a:gd name="connsiteY65" fmla="*/ 753516 h 1879330"/>
              <a:gd name="connsiteX66" fmla="*/ 3481871 w 7480201"/>
              <a:gd name="connsiteY66" fmla="*/ 303350 h 1879330"/>
              <a:gd name="connsiteX67" fmla="*/ 3903902 w 7480201"/>
              <a:gd name="connsiteY67" fmla="*/ 225978 h 1879330"/>
              <a:gd name="connsiteX68" fmla="*/ 4100850 w 7480201"/>
              <a:gd name="connsiteY68" fmla="*/ 64199 h 1879330"/>
              <a:gd name="connsiteX69" fmla="*/ 4677625 w 7480201"/>
              <a:gd name="connsiteY69" fmla="*/ 7929 h 1879330"/>
              <a:gd name="connsiteX70" fmla="*/ 5801900 w 7480201"/>
              <a:gd name="connsiteY70" fmla="*/ 340230 h 1879330"/>
              <a:gd name="connsiteX71" fmla="*/ 5954300 w 7480201"/>
              <a:gd name="connsiteY71" fmla="*/ 257851 h 1879330"/>
              <a:gd name="connsiteX72" fmla="*/ 6176721 w 7480201"/>
              <a:gd name="connsiteY72" fmla="*/ 286684 h 1879330"/>
              <a:gd name="connsiteX73" fmla="*/ 6287932 w 7480201"/>
              <a:gd name="connsiteY73" fmla="*/ 364943 h 1879330"/>
              <a:gd name="connsiteX74" fmla="*/ 6287932 w 7480201"/>
              <a:gd name="connsiteY74" fmla="*/ 517344 h 1879330"/>
              <a:gd name="connsiteX75" fmla="*/ 6407381 w 7480201"/>
              <a:gd name="connsiteY75" fmla="*/ 583246 h 1879330"/>
              <a:gd name="connsiteX76" fmla="*/ 6485640 w 7480201"/>
              <a:gd name="connsiteY76" fmla="*/ 472036 h 1879330"/>
              <a:gd name="connsiteX77" fmla="*/ 6687467 w 7480201"/>
              <a:gd name="connsiteY77" fmla="*/ 509106 h 1879330"/>
              <a:gd name="connsiteX78" fmla="*/ 7480201 w 7480201"/>
              <a:gd name="connsiteY78" fmla="*/ 435789 h 1879330"/>
              <a:gd name="connsiteX0" fmla="*/ 112659 w 7480201"/>
              <a:gd name="connsiteY0" fmla="*/ 1808326 h 1879063"/>
              <a:gd name="connsiteX1" fmla="*/ 182997 w 7480201"/>
              <a:gd name="connsiteY1" fmla="*/ 1878665 h 1879063"/>
              <a:gd name="connsiteX2" fmla="*/ 225200 w 7480201"/>
              <a:gd name="connsiteY2" fmla="*/ 1780191 h 1879063"/>
              <a:gd name="connsiteX3" fmla="*/ 161896 w 7480201"/>
              <a:gd name="connsiteY3" fmla="*/ 1695785 h 1879063"/>
              <a:gd name="connsiteX4" fmla="*/ 337742 w 7480201"/>
              <a:gd name="connsiteY4" fmla="*/ 1681717 h 1879063"/>
              <a:gd name="connsiteX5" fmla="*/ 457317 w 7480201"/>
              <a:gd name="connsiteY5" fmla="*/ 1674683 h 1879063"/>
              <a:gd name="connsiteX6" fmla="*/ 541724 w 7480201"/>
              <a:gd name="connsiteY6" fmla="*/ 1604345 h 1879063"/>
              <a:gd name="connsiteX7" fmla="*/ 316640 w 7480201"/>
              <a:gd name="connsiteY7" fmla="*/ 1512905 h 1879063"/>
              <a:gd name="connsiteX8" fmla="*/ 147828 w 7480201"/>
              <a:gd name="connsiteY8" fmla="*/ 1604345 h 1879063"/>
              <a:gd name="connsiteX9" fmla="*/ 98591 w 7480201"/>
              <a:gd name="connsiteY9" fmla="*/ 1534006 h 1879063"/>
              <a:gd name="connsiteX10" fmla="*/ 119693 w 7480201"/>
              <a:gd name="connsiteY10" fmla="*/ 1393329 h 1879063"/>
              <a:gd name="connsiteX11" fmla="*/ 281471 w 7480201"/>
              <a:gd name="connsiteY11" fmla="*/ 1210449 h 1879063"/>
              <a:gd name="connsiteX12" fmla="*/ 239268 w 7480201"/>
              <a:gd name="connsiteY12" fmla="*/ 1048671 h 1879063"/>
              <a:gd name="connsiteX13" fmla="*/ 112659 w 7480201"/>
              <a:gd name="connsiteY13" fmla="*/ 865791 h 1879063"/>
              <a:gd name="connsiteX14" fmla="*/ 117 w 7480201"/>
              <a:gd name="connsiteY14" fmla="*/ 746215 h 1879063"/>
              <a:gd name="connsiteX15" fmla="*/ 133760 w 7480201"/>
              <a:gd name="connsiteY15" fmla="*/ 767317 h 1879063"/>
              <a:gd name="connsiteX16" fmla="*/ 344776 w 7480201"/>
              <a:gd name="connsiteY16" fmla="*/ 739182 h 1879063"/>
              <a:gd name="connsiteX17" fmla="*/ 386979 w 7480201"/>
              <a:gd name="connsiteY17" fmla="*/ 696978 h 1879063"/>
              <a:gd name="connsiteX18" fmla="*/ 710536 w 7480201"/>
              <a:gd name="connsiteY18" fmla="*/ 704012 h 1879063"/>
              <a:gd name="connsiteX19" fmla="*/ 1209939 w 7480201"/>
              <a:gd name="connsiteY19" fmla="*/ 879858 h 1879063"/>
              <a:gd name="connsiteX20" fmla="*/ 1153668 w 7480201"/>
              <a:gd name="connsiteY20" fmla="*/ 1020535 h 1879063"/>
              <a:gd name="connsiteX21" fmla="*/ 773840 w 7480201"/>
              <a:gd name="connsiteY21" fmla="*/ 978332 h 1879063"/>
              <a:gd name="connsiteX22" fmla="*/ 717570 w 7480201"/>
              <a:gd name="connsiteY22" fmla="*/ 971298 h 1879063"/>
              <a:gd name="connsiteX23" fmla="*/ 816044 w 7480201"/>
              <a:gd name="connsiteY23" fmla="*/ 1126043 h 1879063"/>
              <a:gd name="connsiteX24" fmla="*/ 900450 w 7480201"/>
              <a:gd name="connsiteY24" fmla="*/ 1273754 h 1879063"/>
              <a:gd name="connsiteX25" fmla="*/ 984856 w 7480201"/>
              <a:gd name="connsiteY25" fmla="*/ 1273754 h 1879063"/>
              <a:gd name="connsiteX26" fmla="*/ 956720 w 7480201"/>
              <a:gd name="connsiteY26" fmla="*/ 1161212 h 1879063"/>
              <a:gd name="connsiteX27" fmla="*/ 1076296 w 7480201"/>
              <a:gd name="connsiteY27" fmla="*/ 1203415 h 1879063"/>
              <a:gd name="connsiteX28" fmla="*/ 1160702 w 7480201"/>
              <a:gd name="connsiteY28" fmla="*/ 1210449 h 1879063"/>
              <a:gd name="connsiteX29" fmla="*/ 1153668 w 7480201"/>
              <a:gd name="connsiteY29" fmla="*/ 1119009 h 1879063"/>
              <a:gd name="connsiteX30" fmla="*/ 1308413 w 7480201"/>
              <a:gd name="connsiteY30" fmla="*/ 1013502 h 1879063"/>
              <a:gd name="connsiteX31" fmla="*/ 1336548 w 7480201"/>
              <a:gd name="connsiteY31" fmla="*/ 1055705 h 1879063"/>
              <a:gd name="connsiteX32" fmla="*/ 1371717 w 7480201"/>
              <a:gd name="connsiteY32" fmla="*/ 816554 h 1879063"/>
              <a:gd name="connsiteX33" fmla="*/ 1512394 w 7480201"/>
              <a:gd name="connsiteY33" fmla="*/ 886892 h 1879063"/>
              <a:gd name="connsiteX34" fmla="*/ 1449090 w 7480201"/>
              <a:gd name="connsiteY34" fmla="*/ 971298 h 1879063"/>
              <a:gd name="connsiteX35" fmla="*/ 1484259 w 7480201"/>
              <a:gd name="connsiteY35" fmla="*/ 1013502 h 1879063"/>
              <a:gd name="connsiteX36" fmla="*/ 1786714 w 7480201"/>
              <a:gd name="connsiteY36" fmla="*/ 837655 h 1879063"/>
              <a:gd name="connsiteX37" fmla="*/ 1913324 w 7480201"/>
              <a:gd name="connsiteY37" fmla="*/ 788418 h 1879063"/>
              <a:gd name="connsiteX38" fmla="*/ 1941459 w 7480201"/>
              <a:gd name="connsiteY38" fmla="*/ 844689 h 1879063"/>
              <a:gd name="connsiteX39" fmla="*/ 2215779 w 7480201"/>
              <a:gd name="connsiteY39" fmla="*/ 802486 h 1879063"/>
              <a:gd name="connsiteX40" fmla="*/ 2391625 w 7480201"/>
              <a:gd name="connsiteY40" fmla="*/ 802486 h 1879063"/>
              <a:gd name="connsiteX41" fmla="*/ 2229847 w 7480201"/>
              <a:gd name="connsiteY41" fmla="*/ 647742 h 1879063"/>
              <a:gd name="connsiteX42" fmla="*/ 2588573 w 7480201"/>
              <a:gd name="connsiteY42" fmla="*/ 732148 h 1879063"/>
              <a:gd name="connsiteX43" fmla="*/ 2799588 w 7480201"/>
              <a:gd name="connsiteY43" fmla="*/ 837655 h 1879063"/>
              <a:gd name="connsiteX44" fmla="*/ 2694080 w 7480201"/>
              <a:gd name="connsiteY44" fmla="*/ 633674 h 1879063"/>
              <a:gd name="connsiteX45" fmla="*/ 2869927 w 7480201"/>
              <a:gd name="connsiteY45" fmla="*/ 345286 h 1879063"/>
              <a:gd name="connsiteX46" fmla="*/ 3024671 w 7480201"/>
              <a:gd name="connsiteY46" fmla="*/ 408591 h 1879063"/>
              <a:gd name="connsiteX47" fmla="*/ 2968400 w 7480201"/>
              <a:gd name="connsiteY47" fmla="*/ 535200 h 1879063"/>
              <a:gd name="connsiteX48" fmla="*/ 2989502 w 7480201"/>
              <a:gd name="connsiteY48" fmla="*/ 704012 h 1879063"/>
              <a:gd name="connsiteX49" fmla="*/ 3024671 w 7480201"/>
              <a:gd name="connsiteY49" fmla="*/ 872825 h 1879063"/>
              <a:gd name="connsiteX50" fmla="*/ 2883994 w 7480201"/>
              <a:gd name="connsiteY50" fmla="*/ 978332 h 1879063"/>
              <a:gd name="connsiteX51" fmla="*/ 2869927 w 7480201"/>
              <a:gd name="connsiteY51" fmla="*/ 1048671 h 1879063"/>
              <a:gd name="connsiteX52" fmla="*/ 3073908 w 7480201"/>
              <a:gd name="connsiteY52" fmla="*/ 1027569 h 1879063"/>
              <a:gd name="connsiteX53" fmla="*/ 3116111 w 7480201"/>
              <a:gd name="connsiteY53" fmla="*/ 809520 h 1879063"/>
              <a:gd name="connsiteX54" fmla="*/ 3242720 w 7480201"/>
              <a:gd name="connsiteY54" fmla="*/ 802486 h 1879063"/>
              <a:gd name="connsiteX55" fmla="*/ 3242720 w 7480201"/>
              <a:gd name="connsiteY55" fmla="*/ 943163 h 1879063"/>
              <a:gd name="connsiteX56" fmla="*/ 3404499 w 7480201"/>
              <a:gd name="connsiteY56" fmla="*/ 900960 h 1879063"/>
              <a:gd name="connsiteX57" fmla="*/ 3066874 w 7480201"/>
              <a:gd name="connsiteY57" fmla="*/ 746215 h 1879063"/>
              <a:gd name="connsiteX58" fmla="*/ 3080942 w 7480201"/>
              <a:gd name="connsiteY58" fmla="*/ 661809 h 1879063"/>
              <a:gd name="connsiteX59" fmla="*/ 3059840 w 7480201"/>
              <a:gd name="connsiteY59" fmla="*/ 492997 h 1879063"/>
              <a:gd name="connsiteX60" fmla="*/ 3172382 w 7480201"/>
              <a:gd name="connsiteY60" fmla="*/ 380455 h 1879063"/>
              <a:gd name="connsiteX61" fmla="*/ 3298991 w 7480201"/>
              <a:gd name="connsiteY61" fmla="*/ 598505 h 1879063"/>
              <a:gd name="connsiteX62" fmla="*/ 3369330 w 7480201"/>
              <a:gd name="connsiteY62" fmla="*/ 429692 h 1879063"/>
              <a:gd name="connsiteX63" fmla="*/ 3545176 w 7480201"/>
              <a:gd name="connsiteY63" fmla="*/ 542234 h 1879063"/>
              <a:gd name="connsiteX64" fmla="*/ 3573311 w 7480201"/>
              <a:gd name="connsiteY64" fmla="*/ 689945 h 1879063"/>
              <a:gd name="connsiteX65" fmla="*/ 3664751 w 7480201"/>
              <a:gd name="connsiteY65" fmla="*/ 753249 h 1879063"/>
              <a:gd name="connsiteX66" fmla="*/ 3481871 w 7480201"/>
              <a:gd name="connsiteY66" fmla="*/ 303083 h 1879063"/>
              <a:gd name="connsiteX67" fmla="*/ 3903902 w 7480201"/>
              <a:gd name="connsiteY67" fmla="*/ 225711 h 1879063"/>
              <a:gd name="connsiteX68" fmla="*/ 4100850 w 7480201"/>
              <a:gd name="connsiteY68" fmla="*/ 63932 h 1879063"/>
              <a:gd name="connsiteX69" fmla="*/ 4677625 w 7480201"/>
              <a:gd name="connsiteY69" fmla="*/ 7662 h 1879063"/>
              <a:gd name="connsiteX70" fmla="*/ 5348819 w 7480201"/>
              <a:gd name="connsiteY70" fmla="*/ 298773 h 1879063"/>
              <a:gd name="connsiteX71" fmla="*/ 5801900 w 7480201"/>
              <a:gd name="connsiteY71" fmla="*/ 339963 h 1879063"/>
              <a:gd name="connsiteX72" fmla="*/ 5954300 w 7480201"/>
              <a:gd name="connsiteY72" fmla="*/ 257584 h 1879063"/>
              <a:gd name="connsiteX73" fmla="*/ 6176721 w 7480201"/>
              <a:gd name="connsiteY73" fmla="*/ 286417 h 1879063"/>
              <a:gd name="connsiteX74" fmla="*/ 6287932 w 7480201"/>
              <a:gd name="connsiteY74" fmla="*/ 364676 h 1879063"/>
              <a:gd name="connsiteX75" fmla="*/ 6287932 w 7480201"/>
              <a:gd name="connsiteY75" fmla="*/ 517077 h 1879063"/>
              <a:gd name="connsiteX76" fmla="*/ 6407381 w 7480201"/>
              <a:gd name="connsiteY76" fmla="*/ 582979 h 1879063"/>
              <a:gd name="connsiteX77" fmla="*/ 6485640 w 7480201"/>
              <a:gd name="connsiteY77" fmla="*/ 471769 h 1879063"/>
              <a:gd name="connsiteX78" fmla="*/ 6687467 w 7480201"/>
              <a:gd name="connsiteY78" fmla="*/ 508839 h 1879063"/>
              <a:gd name="connsiteX79" fmla="*/ 7480201 w 7480201"/>
              <a:gd name="connsiteY79" fmla="*/ 435522 h 1879063"/>
              <a:gd name="connsiteX0" fmla="*/ 112659 w 7480201"/>
              <a:gd name="connsiteY0" fmla="*/ 1808326 h 1879063"/>
              <a:gd name="connsiteX1" fmla="*/ 182997 w 7480201"/>
              <a:gd name="connsiteY1" fmla="*/ 1878665 h 1879063"/>
              <a:gd name="connsiteX2" fmla="*/ 225200 w 7480201"/>
              <a:gd name="connsiteY2" fmla="*/ 1780191 h 1879063"/>
              <a:gd name="connsiteX3" fmla="*/ 161896 w 7480201"/>
              <a:gd name="connsiteY3" fmla="*/ 1695785 h 1879063"/>
              <a:gd name="connsiteX4" fmla="*/ 337742 w 7480201"/>
              <a:gd name="connsiteY4" fmla="*/ 1681717 h 1879063"/>
              <a:gd name="connsiteX5" fmla="*/ 457317 w 7480201"/>
              <a:gd name="connsiteY5" fmla="*/ 1674683 h 1879063"/>
              <a:gd name="connsiteX6" fmla="*/ 541724 w 7480201"/>
              <a:gd name="connsiteY6" fmla="*/ 1604345 h 1879063"/>
              <a:gd name="connsiteX7" fmla="*/ 316640 w 7480201"/>
              <a:gd name="connsiteY7" fmla="*/ 1512905 h 1879063"/>
              <a:gd name="connsiteX8" fmla="*/ 147828 w 7480201"/>
              <a:gd name="connsiteY8" fmla="*/ 1604345 h 1879063"/>
              <a:gd name="connsiteX9" fmla="*/ 98591 w 7480201"/>
              <a:gd name="connsiteY9" fmla="*/ 1534006 h 1879063"/>
              <a:gd name="connsiteX10" fmla="*/ 119693 w 7480201"/>
              <a:gd name="connsiteY10" fmla="*/ 1393329 h 1879063"/>
              <a:gd name="connsiteX11" fmla="*/ 281471 w 7480201"/>
              <a:gd name="connsiteY11" fmla="*/ 1210449 h 1879063"/>
              <a:gd name="connsiteX12" fmla="*/ 239268 w 7480201"/>
              <a:gd name="connsiteY12" fmla="*/ 1048671 h 1879063"/>
              <a:gd name="connsiteX13" fmla="*/ 112659 w 7480201"/>
              <a:gd name="connsiteY13" fmla="*/ 865791 h 1879063"/>
              <a:gd name="connsiteX14" fmla="*/ 117 w 7480201"/>
              <a:gd name="connsiteY14" fmla="*/ 746215 h 1879063"/>
              <a:gd name="connsiteX15" fmla="*/ 133760 w 7480201"/>
              <a:gd name="connsiteY15" fmla="*/ 767317 h 1879063"/>
              <a:gd name="connsiteX16" fmla="*/ 344776 w 7480201"/>
              <a:gd name="connsiteY16" fmla="*/ 739182 h 1879063"/>
              <a:gd name="connsiteX17" fmla="*/ 386979 w 7480201"/>
              <a:gd name="connsiteY17" fmla="*/ 696978 h 1879063"/>
              <a:gd name="connsiteX18" fmla="*/ 710536 w 7480201"/>
              <a:gd name="connsiteY18" fmla="*/ 704012 h 1879063"/>
              <a:gd name="connsiteX19" fmla="*/ 1209939 w 7480201"/>
              <a:gd name="connsiteY19" fmla="*/ 879858 h 1879063"/>
              <a:gd name="connsiteX20" fmla="*/ 1153668 w 7480201"/>
              <a:gd name="connsiteY20" fmla="*/ 1020535 h 1879063"/>
              <a:gd name="connsiteX21" fmla="*/ 773840 w 7480201"/>
              <a:gd name="connsiteY21" fmla="*/ 978332 h 1879063"/>
              <a:gd name="connsiteX22" fmla="*/ 717570 w 7480201"/>
              <a:gd name="connsiteY22" fmla="*/ 971298 h 1879063"/>
              <a:gd name="connsiteX23" fmla="*/ 816044 w 7480201"/>
              <a:gd name="connsiteY23" fmla="*/ 1126043 h 1879063"/>
              <a:gd name="connsiteX24" fmla="*/ 900450 w 7480201"/>
              <a:gd name="connsiteY24" fmla="*/ 1273754 h 1879063"/>
              <a:gd name="connsiteX25" fmla="*/ 984856 w 7480201"/>
              <a:gd name="connsiteY25" fmla="*/ 1273754 h 1879063"/>
              <a:gd name="connsiteX26" fmla="*/ 956720 w 7480201"/>
              <a:gd name="connsiteY26" fmla="*/ 1161212 h 1879063"/>
              <a:gd name="connsiteX27" fmla="*/ 1076296 w 7480201"/>
              <a:gd name="connsiteY27" fmla="*/ 1203415 h 1879063"/>
              <a:gd name="connsiteX28" fmla="*/ 1160702 w 7480201"/>
              <a:gd name="connsiteY28" fmla="*/ 1210449 h 1879063"/>
              <a:gd name="connsiteX29" fmla="*/ 1153668 w 7480201"/>
              <a:gd name="connsiteY29" fmla="*/ 1119009 h 1879063"/>
              <a:gd name="connsiteX30" fmla="*/ 1308413 w 7480201"/>
              <a:gd name="connsiteY30" fmla="*/ 1013502 h 1879063"/>
              <a:gd name="connsiteX31" fmla="*/ 1336548 w 7480201"/>
              <a:gd name="connsiteY31" fmla="*/ 1055705 h 1879063"/>
              <a:gd name="connsiteX32" fmla="*/ 1371717 w 7480201"/>
              <a:gd name="connsiteY32" fmla="*/ 816554 h 1879063"/>
              <a:gd name="connsiteX33" fmla="*/ 1512394 w 7480201"/>
              <a:gd name="connsiteY33" fmla="*/ 886892 h 1879063"/>
              <a:gd name="connsiteX34" fmla="*/ 1449090 w 7480201"/>
              <a:gd name="connsiteY34" fmla="*/ 971298 h 1879063"/>
              <a:gd name="connsiteX35" fmla="*/ 1484259 w 7480201"/>
              <a:gd name="connsiteY35" fmla="*/ 1013502 h 1879063"/>
              <a:gd name="connsiteX36" fmla="*/ 1786714 w 7480201"/>
              <a:gd name="connsiteY36" fmla="*/ 837655 h 1879063"/>
              <a:gd name="connsiteX37" fmla="*/ 1913324 w 7480201"/>
              <a:gd name="connsiteY37" fmla="*/ 788418 h 1879063"/>
              <a:gd name="connsiteX38" fmla="*/ 1941459 w 7480201"/>
              <a:gd name="connsiteY38" fmla="*/ 844689 h 1879063"/>
              <a:gd name="connsiteX39" fmla="*/ 2215779 w 7480201"/>
              <a:gd name="connsiteY39" fmla="*/ 802486 h 1879063"/>
              <a:gd name="connsiteX40" fmla="*/ 2391625 w 7480201"/>
              <a:gd name="connsiteY40" fmla="*/ 802486 h 1879063"/>
              <a:gd name="connsiteX41" fmla="*/ 2229847 w 7480201"/>
              <a:gd name="connsiteY41" fmla="*/ 647742 h 1879063"/>
              <a:gd name="connsiteX42" fmla="*/ 2588573 w 7480201"/>
              <a:gd name="connsiteY42" fmla="*/ 732148 h 1879063"/>
              <a:gd name="connsiteX43" fmla="*/ 2799588 w 7480201"/>
              <a:gd name="connsiteY43" fmla="*/ 837655 h 1879063"/>
              <a:gd name="connsiteX44" fmla="*/ 2694080 w 7480201"/>
              <a:gd name="connsiteY44" fmla="*/ 633674 h 1879063"/>
              <a:gd name="connsiteX45" fmla="*/ 2869927 w 7480201"/>
              <a:gd name="connsiteY45" fmla="*/ 345286 h 1879063"/>
              <a:gd name="connsiteX46" fmla="*/ 3024671 w 7480201"/>
              <a:gd name="connsiteY46" fmla="*/ 408591 h 1879063"/>
              <a:gd name="connsiteX47" fmla="*/ 2968400 w 7480201"/>
              <a:gd name="connsiteY47" fmla="*/ 535200 h 1879063"/>
              <a:gd name="connsiteX48" fmla="*/ 2989502 w 7480201"/>
              <a:gd name="connsiteY48" fmla="*/ 704012 h 1879063"/>
              <a:gd name="connsiteX49" fmla="*/ 3024671 w 7480201"/>
              <a:gd name="connsiteY49" fmla="*/ 872825 h 1879063"/>
              <a:gd name="connsiteX50" fmla="*/ 2883994 w 7480201"/>
              <a:gd name="connsiteY50" fmla="*/ 978332 h 1879063"/>
              <a:gd name="connsiteX51" fmla="*/ 2869927 w 7480201"/>
              <a:gd name="connsiteY51" fmla="*/ 1048671 h 1879063"/>
              <a:gd name="connsiteX52" fmla="*/ 3073908 w 7480201"/>
              <a:gd name="connsiteY52" fmla="*/ 1027569 h 1879063"/>
              <a:gd name="connsiteX53" fmla="*/ 3116111 w 7480201"/>
              <a:gd name="connsiteY53" fmla="*/ 809520 h 1879063"/>
              <a:gd name="connsiteX54" fmla="*/ 3242720 w 7480201"/>
              <a:gd name="connsiteY54" fmla="*/ 802486 h 1879063"/>
              <a:gd name="connsiteX55" fmla="*/ 3242720 w 7480201"/>
              <a:gd name="connsiteY55" fmla="*/ 943163 h 1879063"/>
              <a:gd name="connsiteX56" fmla="*/ 3404499 w 7480201"/>
              <a:gd name="connsiteY56" fmla="*/ 900960 h 1879063"/>
              <a:gd name="connsiteX57" fmla="*/ 3066874 w 7480201"/>
              <a:gd name="connsiteY57" fmla="*/ 746215 h 1879063"/>
              <a:gd name="connsiteX58" fmla="*/ 3080942 w 7480201"/>
              <a:gd name="connsiteY58" fmla="*/ 661809 h 1879063"/>
              <a:gd name="connsiteX59" fmla="*/ 3059840 w 7480201"/>
              <a:gd name="connsiteY59" fmla="*/ 492997 h 1879063"/>
              <a:gd name="connsiteX60" fmla="*/ 3172382 w 7480201"/>
              <a:gd name="connsiteY60" fmla="*/ 380455 h 1879063"/>
              <a:gd name="connsiteX61" fmla="*/ 3298991 w 7480201"/>
              <a:gd name="connsiteY61" fmla="*/ 598505 h 1879063"/>
              <a:gd name="connsiteX62" fmla="*/ 3369330 w 7480201"/>
              <a:gd name="connsiteY62" fmla="*/ 429692 h 1879063"/>
              <a:gd name="connsiteX63" fmla="*/ 3545176 w 7480201"/>
              <a:gd name="connsiteY63" fmla="*/ 542234 h 1879063"/>
              <a:gd name="connsiteX64" fmla="*/ 3573311 w 7480201"/>
              <a:gd name="connsiteY64" fmla="*/ 689945 h 1879063"/>
              <a:gd name="connsiteX65" fmla="*/ 3664751 w 7480201"/>
              <a:gd name="connsiteY65" fmla="*/ 753249 h 1879063"/>
              <a:gd name="connsiteX66" fmla="*/ 3481871 w 7480201"/>
              <a:gd name="connsiteY66" fmla="*/ 303083 h 1879063"/>
              <a:gd name="connsiteX67" fmla="*/ 3903902 w 7480201"/>
              <a:gd name="connsiteY67" fmla="*/ 225711 h 1879063"/>
              <a:gd name="connsiteX68" fmla="*/ 4100850 w 7480201"/>
              <a:gd name="connsiteY68" fmla="*/ 63932 h 1879063"/>
              <a:gd name="connsiteX69" fmla="*/ 4677625 w 7480201"/>
              <a:gd name="connsiteY69" fmla="*/ 7662 h 1879063"/>
              <a:gd name="connsiteX70" fmla="*/ 5348819 w 7480201"/>
              <a:gd name="connsiteY70" fmla="*/ 298773 h 1879063"/>
              <a:gd name="connsiteX71" fmla="*/ 5624786 w 7480201"/>
              <a:gd name="connsiteY71" fmla="*/ 253465 h 1879063"/>
              <a:gd name="connsiteX72" fmla="*/ 5801900 w 7480201"/>
              <a:gd name="connsiteY72" fmla="*/ 339963 h 1879063"/>
              <a:gd name="connsiteX73" fmla="*/ 5954300 w 7480201"/>
              <a:gd name="connsiteY73" fmla="*/ 257584 h 1879063"/>
              <a:gd name="connsiteX74" fmla="*/ 6176721 w 7480201"/>
              <a:gd name="connsiteY74" fmla="*/ 286417 h 1879063"/>
              <a:gd name="connsiteX75" fmla="*/ 6287932 w 7480201"/>
              <a:gd name="connsiteY75" fmla="*/ 364676 h 1879063"/>
              <a:gd name="connsiteX76" fmla="*/ 6287932 w 7480201"/>
              <a:gd name="connsiteY76" fmla="*/ 517077 h 1879063"/>
              <a:gd name="connsiteX77" fmla="*/ 6407381 w 7480201"/>
              <a:gd name="connsiteY77" fmla="*/ 582979 h 1879063"/>
              <a:gd name="connsiteX78" fmla="*/ 6485640 w 7480201"/>
              <a:gd name="connsiteY78" fmla="*/ 471769 h 1879063"/>
              <a:gd name="connsiteX79" fmla="*/ 6687467 w 7480201"/>
              <a:gd name="connsiteY79" fmla="*/ 508839 h 1879063"/>
              <a:gd name="connsiteX80" fmla="*/ 7480201 w 7480201"/>
              <a:gd name="connsiteY80" fmla="*/ 435522 h 1879063"/>
              <a:gd name="connsiteX0" fmla="*/ 112659 w 7480201"/>
              <a:gd name="connsiteY0" fmla="*/ 1808326 h 1879063"/>
              <a:gd name="connsiteX1" fmla="*/ 182997 w 7480201"/>
              <a:gd name="connsiteY1" fmla="*/ 1878665 h 1879063"/>
              <a:gd name="connsiteX2" fmla="*/ 225200 w 7480201"/>
              <a:gd name="connsiteY2" fmla="*/ 1780191 h 1879063"/>
              <a:gd name="connsiteX3" fmla="*/ 161896 w 7480201"/>
              <a:gd name="connsiteY3" fmla="*/ 1695785 h 1879063"/>
              <a:gd name="connsiteX4" fmla="*/ 337742 w 7480201"/>
              <a:gd name="connsiteY4" fmla="*/ 1681717 h 1879063"/>
              <a:gd name="connsiteX5" fmla="*/ 457317 w 7480201"/>
              <a:gd name="connsiteY5" fmla="*/ 1674683 h 1879063"/>
              <a:gd name="connsiteX6" fmla="*/ 541724 w 7480201"/>
              <a:gd name="connsiteY6" fmla="*/ 1604345 h 1879063"/>
              <a:gd name="connsiteX7" fmla="*/ 316640 w 7480201"/>
              <a:gd name="connsiteY7" fmla="*/ 1512905 h 1879063"/>
              <a:gd name="connsiteX8" fmla="*/ 147828 w 7480201"/>
              <a:gd name="connsiteY8" fmla="*/ 1604345 h 1879063"/>
              <a:gd name="connsiteX9" fmla="*/ 98591 w 7480201"/>
              <a:gd name="connsiteY9" fmla="*/ 1534006 h 1879063"/>
              <a:gd name="connsiteX10" fmla="*/ 119693 w 7480201"/>
              <a:gd name="connsiteY10" fmla="*/ 1393329 h 1879063"/>
              <a:gd name="connsiteX11" fmla="*/ 281471 w 7480201"/>
              <a:gd name="connsiteY11" fmla="*/ 1210449 h 1879063"/>
              <a:gd name="connsiteX12" fmla="*/ 239268 w 7480201"/>
              <a:gd name="connsiteY12" fmla="*/ 1048671 h 1879063"/>
              <a:gd name="connsiteX13" fmla="*/ 112659 w 7480201"/>
              <a:gd name="connsiteY13" fmla="*/ 865791 h 1879063"/>
              <a:gd name="connsiteX14" fmla="*/ 117 w 7480201"/>
              <a:gd name="connsiteY14" fmla="*/ 746215 h 1879063"/>
              <a:gd name="connsiteX15" fmla="*/ 133760 w 7480201"/>
              <a:gd name="connsiteY15" fmla="*/ 767317 h 1879063"/>
              <a:gd name="connsiteX16" fmla="*/ 344776 w 7480201"/>
              <a:gd name="connsiteY16" fmla="*/ 739182 h 1879063"/>
              <a:gd name="connsiteX17" fmla="*/ 386979 w 7480201"/>
              <a:gd name="connsiteY17" fmla="*/ 696978 h 1879063"/>
              <a:gd name="connsiteX18" fmla="*/ 710536 w 7480201"/>
              <a:gd name="connsiteY18" fmla="*/ 704012 h 1879063"/>
              <a:gd name="connsiteX19" fmla="*/ 1209939 w 7480201"/>
              <a:gd name="connsiteY19" fmla="*/ 879858 h 1879063"/>
              <a:gd name="connsiteX20" fmla="*/ 1153668 w 7480201"/>
              <a:gd name="connsiteY20" fmla="*/ 1020535 h 1879063"/>
              <a:gd name="connsiteX21" fmla="*/ 773840 w 7480201"/>
              <a:gd name="connsiteY21" fmla="*/ 978332 h 1879063"/>
              <a:gd name="connsiteX22" fmla="*/ 717570 w 7480201"/>
              <a:gd name="connsiteY22" fmla="*/ 971298 h 1879063"/>
              <a:gd name="connsiteX23" fmla="*/ 816044 w 7480201"/>
              <a:gd name="connsiteY23" fmla="*/ 1126043 h 1879063"/>
              <a:gd name="connsiteX24" fmla="*/ 900450 w 7480201"/>
              <a:gd name="connsiteY24" fmla="*/ 1273754 h 1879063"/>
              <a:gd name="connsiteX25" fmla="*/ 984856 w 7480201"/>
              <a:gd name="connsiteY25" fmla="*/ 1273754 h 1879063"/>
              <a:gd name="connsiteX26" fmla="*/ 956720 w 7480201"/>
              <a:gd name="connsiteY26" fmla="*/ 1161212 h 1879063"/>
              <a:gd name="connsiteX27" fmla="*/ 1076296 w 7480201"/>
              <a:gd name="connsiteY27" fmla="*/ 1203415 h 1879063"/>
              <a:gd name="connsiteX28" fmla="*/ 1160702 w 7480201"/>
              <a:gd name="connsiteY28" fmla="*/ 1210449 h 1879063"/>
              <a:gd name="connsiteX29" fmla="*/ 1153668 w 7480201"/>
              <a:gd name="connsiteY29" fmla="*/ 1119009 h 1879063"/>
              <a:gd name="connsiteX30" fmla="*/ 1308413 w 7480201"/>
              <a:gd name="connsiteY30" fmla="*/ 1013502 h 1879063"/>
              <a:gd name="connsiteX31" fmla="*/ 1336548 w 7480201"/>
              <a:gd name="connsiteY31" fmla="*/ 1055705 h 1879063"/>
              <a:gd name="connsiteX32" fmla="*/ 1371717 w 7480201"/>
              <a:gd name="connsiteY32" fmla="*/ 816554 h 1879063"/>
              <a:gd name="connsiteX33" fmla="*/ 1512394 w 7480201"/>
              <a:gd name="connsiteY33" fmla="*/ 886892 h 1879063"/>
              <a:gd name="connsiteX34" fmla="*/ 1449090 w 7480201"/>
              <a:gd name="connsiteY34" fmla="*/ 971298 h 1879063"/>
              <a:gd name="connsiteX35" fmla="*/ 1484259 w 7480201"/>
              <a:gd name="connsiteY35" fmla="*/ 1013502 h 1879063"/>
              <a:gd name="connsiteX36" fmla="*/ 1786714 w 7480201"/>
              <a:gd name="connsiteY36" fmla="*/ 837655 h 1879063"/>
              <a:gd name="connsiteX37" fmla="*/ 1913324 w 7480201"/>
              <a:gd name="connsiteY37" fmla="*/ 788418 h 1879063"/>
              <a:gd name="connsiteX38" fmla="*/ 1941459 w 7480201"/>
              <a:gd name="connsiteY38" fmla="*/ 844689 h 1879063"/>
              <a:gd name="connsiteX39" fmla="*/ 2215779 w 7480201"/>
              <a:gd name="connsiteY39" fmla="*/ 802486 h 1879063"/>
              <a:gd name="connsiteX40" fmla="*/ 2391625 w 7480201"/>
              <a:gd name="connsiteY40" fmla="*/ 802486 h 1879063"/>
              <a:gd name="connsiteX41" fmla="*/ 2229847 w 7480201"/>
              <a:gd name="connsiteY41" fmla="*/ 647742 h 1879063"/>
              <a:gd name="connsiteX42" fmla="*/ 2588573 w 7480201"/>
              <a:gd name="connsiteY42" fmla="*/ 732148 h 1879063"/>
              <a:gd name="connsiteX43" fmla="*/ 2799588 w 7480201"/>
              <a:gd name="connsiteY43" fmla="*/ 837655 h 1879063"/>
              <a:gd name="connsiteX44" fmla="*/ 2694080 w 7480201"/>
              <a:gd name="connsiteY44" fmla="*/ 633674 h 1879063"/>
              <a:gd name="connsiteX45" fmla="*/ 2869927 w 7480201"/>
              <a:gd name="connsiteY45" fmla="*/ 345286 h 1879063"/>
              <a:gd name="connsiteX46" fmla="*/ 3024671 w 7480201"/>
              <a:gd name="connsiteY46" fmla="*/ 408591 h 1879063"/>
              <a:gd name="connsiteX47" fmla="*/ 2968400 w 7480201"/>
              <a:gd name="connsiteY47" fmla="*/ 535200 h 1879063"/>
              <a:gd name="connsiteX48" fmla="*/ 2989502 w 7480201"/>
              <a:gd name="connsiteY48" fmla="*/ 704012 h 1879063"/>
              <a:gd name="connsiteX49" fmla="*/ 3024671 w 7480201"/>
              <a:gd name="connsiteY49" fmla="*/ 872825 h 1879063"/>
              <a:gd name="connsiteX50" fmla="*/ 2883994 w 7480201"/>
              <a:gd name="connsiteY50" fmla="*/ 978332 h 1879063"/>
              <a:gd name="connsiteX51" fmla="*/ 2869927 w 7480201"/>
              <a:gd name="connsiteY51" fmla="*/ 1048671 h 1879063"/>
              <a:gd name="connsiteX52" fmla="*/ 3073908 w 7480201"/>
              <a:gd name="connsiteY52" fmla="*/ 1027569 h 1879063"/>
              <a:gd name="connsiteX53" fmla="*/ 3116111 w 7480201"/>
              <a:gd name="connsiteY53" fmla="*/ 809520 h 1879063"/>
              <a:gd name="connsiteX54" fmla="*/ 3242720 w 7480201"/>
              <a:gd name="connsiteY54" fmla="*/ 802486 h 1879063"/>
              <a:gd name="connsiteX55" fmla="*/ 3242720 w 7480201"/>
              <a:gd name="connsiteY55" fmla="*/ 943163 h 1879063"/>
              <a:gd name="connsiteX56" fmla="*/ 3404499 w 7480201"/>
              <a:gd name="connsiteY56" fmla="*/ 900960 h 1879063"/>
              <a:gd name="connsiteX57" fmla="*/ 3066874 w 7480201"/>
              <a:gd name="connsiteY57" fmla="*/ 746215 h 1879063"/>
              <a:gd name="connsiteX58" fmla="*/ 3080942 w 7480201"/>
              <a:gd name="connsiteY58" fmla="*/ 661809 h 1879063"/>
              <a:gd name="connsiteX59" fmla="*/ 3059840 w 7480201"/>
              <a:gd name="connsiteY59" fmla="*/ 492997 h 1879063"/>
              <a:gd name="connsiteX60" fmla="*/ 3172382 w 7480201"/>
              <a:gd name="connsiteY60" fmla="*/ 380455 h 1879063"/>
              <a:gd name="connsiteX61" fmla="*/ 3298991 w 7480201"/>
              <a:gd name="connsiteY61" fmla="*/ 598505 h 1879063"/>
              <a:gd name="connsiteX62" fmla="*/ 3369330 w 7480201"/>
              <a:gd name="connsiteY62" fmla="*/ 429692 h 1879063"/>
              <a:gd name="connsiteX63" fmla="*/ 3545176 w 7480201"/>
              <a:gd name="connsiteY63" fmla="*/ 542234 h 1879063"/>
              <a:gd name="connsiteX64" fmla="*/ 3573311 w 7480201"/>
              <a:gd name="connsiteY64" fmla="*/ 689945 h 1879063"/>
              <a:gd name="connsiteX65" fmla="*/ 3664751 w 7480201"/>
              <a:gd name="connsiteY65" fmla="*/ 753249 h 1879063"/>
              <a:gd name="connsiteX66" fmla="*/ 3481871 w 7480201"/>
              <a:gd name="connsiteY66" fmla="*/ 303083 h 1879063"/>
              <a:gd name="connsiteX67" fmla="*/ 3903902 w 7480201"/>
              <a:gd name="connsiteY67" fmla="*/ 225711 h 1879063"/>
              <a:gd name="connsiteX68" fmla="*/ 4100850 w 7480201"/>
              <a:gd name="connsiteY68" fmla="*/ 63932 h 1879063"/>
              <a:gd name="connsiteX69" fmla="*/ 4677625 w 7480201"/>
              <a:gd name="connsiteY69" fmla="*/ 7662 h 1879063"/>
              <a:gd name="connsiteX70" fmla="*/ 5348819 w 7480201"/>
              <a:gd name="connsiteY70" fmla="*/ 298773 h 1879063"/>
              <a:gd name="connsiteX71" fmla="*/ 5624786 w 7480201"/>
              <a:gd name="connsiteY71" fmla="*/ 253465 h 1879063"/>
              <a:gd name="connsiteX72" fmla="*/ 5801900 w 7480201"/>
              <a:gd name="connsiteY72" fmla="*/ 339963 h 1879063"/>
              <a:gd name="connsiteX73" fmla="*/ 5921348 w 7480201"/>
              <a:gd name="connsiteY73" fmla="*/ 344081 h 1879063"/>
              <a:gd name="connsiteX74" fmla="*/ 5954300 w 7480201"/>
              <a:gd name="connsiteY74" fmla="*/ 257584 h 1879063"/>
              <a:gd name="connsiteX75" fmla="*/ 6176721 w 7480201"/>
              <a:gd name="connsiteY75" fmla="*/ 286417 h 1879063"/>
              <a:gd name="connsiteX76" fmla="*/ 6287932 w 7480201"/>
              <a:gd name="connsiteY76" fmla="*/ 364676 h 1879063"/>
              <a:gd name="connsiteX77" fmla="*/ 6287932 w 7480201"/>
              <a:gd name="connsiteY77" fmla="*/ 517077 h 1879063"/>
              <a:gd name="connsiteX78" fmla="*/ 6407381 w 7480201"/>
              <a:gd name="connsiteY78" fmla="*/ 582979 h 1879063"/>
              <a:gd name="connsiteX79" fmla="*/ 6485640 w 7480201"/>
              <a:gd name="connsiteY79" fmla="*/ 471769 h 1879063"/>
              <a:gd name="connsiteX80" fmla="*/ 6687467 w 7480201"/>
              <a:gd name="connsiteY80" fmla="*/ 508839 h 1879063"/>
              <a:gd name="connsiteX81" fmla="*/ 7480201 w 7480201"/>
              <a:gd name="connsiteY81" fmla="*/ 435522 h 1879063"/>
              <a:gd name="connsiteX0" fmla="*/ 112659 w 7480201"/>
              <a:gd name="connsiteY0" fmla="*/ 1808326 h 1879063"/>
              <a:gd name="connsiteX1" fmla="*/ 182997 w 7480201"/>
              <a:gd name="connsiteY1" fmla="*/ 1878665 h 1879063"/>
              <a:gd name="connsiteX2" fmla="*/ 225200 w 7480201"/>
              <a:gd name="connsiteY2" fmla="*/ 1780191 h 1879063"/>
              <a:gd name="connsiteX3" fmla="*/ 161896 w 7480201"/>
              <a:gd name="connsiteY3" fmla="*/ 1695785 h 1879063"/>
              <a:gd name="connsiteX4" fmla="*/ 337742 w 7480201"/>
              <a:gd name="connsiteY4" fmla="*/ 1681717 h 1879063"/>
              <a:gd name="connsiteX5" fmla="*/ 457317 w 7480201"/>
              <a:gd name="connsiteY5" fmla="*/ 1674683 h 1879063"/>
              <a:gd name="connsiteX6" fmla="*/ 541724 w 7480201"/>
              <a:gd name="connsiteY6" fmla="*/ 1604345 h 1879063"/>
              <a:gd name="connsiteX7" fmla="*/ 316640 w 7480201"/>
              <a:gd name="connsiteY7" fmla="*/ 1512905 h 1879063"/>
              <a:gd name="connsiteX8" fmla="*/ 147828 w 7480201"/>
              <a:gd name="connsiteY8" fmla="*/ 1604345 h 1879063"/>
              <a:gd name="connsiteX9" fmla="*/ 98591 w 7480201"/>
              <a:gd name="connsiteY9" fmla="*/ 1534006 h 1879063"/>
              <a:gd name="connsiteX10" fmla="*/ 119693 w 7480201"/>
              <a:gd name="connsiteY10" fmla="*/ 1393329 h 1879063"/>
              <a:gd name="connsiteX11" fmla="*/ 281471 w 7480201"/>
              <a:gd name="connsiteY11" fmla="*/ 1210449 h 1879063"/>
              <a:gd name="connsiteX12" fmla="*/ 239268 w 7480201"/>
              <a:gd name="connsiteY12" fmla="*/ 1048671 h 1879063"/>
              <a:gd name="connsiteX13" fmla="*/ 112659 w 7480201"/>
              <a:gd name="connsiteY13" fmla="*/ 865791 h 1879063"/>
              <a:gd name="connsiteX14" fmla="*/ 117 w 7480201"/>
              <a:gd name="connsiteY14" fmla="*/ 746215 h 1879063"/>
              <a:gd name="connsiteX15" fmla="*/ 133760 w 7480201"/>
              <a:gd name="connsiteY15" fmla="*/ 767317 h 1879063"/>
              <a:gd name="connsiteX16" fmla="*/ 344776 w 7480201"/>
              <a:gd name="connsiteY16" fmla="*/ 739182 h 1879063"/>
              <a:gd name="connsiteX17" fmla="*/ 386979 w 7480201"/>
              <a:gd name="connsiteY17" fmla="*/ 696978 h 1879063"/>
              <a:gd name="connsiteX18" fmla="*/ 710536 w 7480201"/>
              <a:gd name="connsiteY18" fmla="*/ 704012 h 1879063"/>
              <a:gd name="connsiteX19" fmla="*/ 1209939 w 7480201"/>
              <a:gd name="connsiteY19" fmla="*/ 879858 h 1879063"/>
              <a:gd name="connsiteX20" fmla="*/ 1153668 w 7480201"/>
              <a:gd name="connsiteY20" fmla="*/ 1020535 h 1879063"/>
              <a:gd name="connsiteX21" fmla="*/ 773840 w 7480201"/>
              <a:gd name="connsiteY21" fmla="*/ 978332 h 1879063"/>
              <a:gd name="connsiteX22" fmla="*/ 717570 w 7480201"/>
              <a:gd name="connsiteY22" fmla="*/ 971298 h 1879063"/>
              <a:gd name="connsiteX23" fmla="*/ 816044 w 7480201"/>
              <a:gd name="connsiteY23" fmla="*/ 1126043 h 1879063"/>
              <a:gd name="connsiteX24" fmla="*/ 900450 w 7480201"/>
              <a:gd name="connsiteY24" fmla="*/ 1273754 h 1879063"/>
              <a:gd name="connsiteX25" fmla="*/ 984856 w 7480201"/>
              <a:gd name="connsiteY25" fmla="*/ 1273754 h 1879063"/>
              <a:gd name="connsiteX26" fmla="*/ 956720 w 7480201"/>
              <a:gd name="connsiteY26" fmla="*/ 1161212 h 1879063"/>
              <a:gd name="connsiteX27" fmla="*/ 1076296 w 7480201"/>
              <a:gd name="connsiteY27" fmla="*/ 1203415 h 1879063"/>
              <a:gd name="connsiteX28" fmla="*/ 1160702 w 7480201"/>
              <a:gd name="connsiteY28" fmla="*/ 1210449 h 1879063"/>
              <a:gd name="connsiteX29" fmla="*/ 1153668 w 7480201"/>
              <a:gd name="connsiteY29" fmla="*/ 1119009 h 1879063"/>
              <a:gd name="connsiteX30" fmla="*/ 1308413 w 7480201"/>
              <a:gd name="connsiteY30" fmla="*/ 1013502 h 1879063"/>
              <a:gd name="connsiteX31" fmla="*/ 1336548 w 7480201"/>
              <a:gd name="connsiteY31" fmla="*/ 1055705 h 1879063"/>
              <a:gd name="connsiteX32" fmla="*/ 1371717 w 7480201"/>
              <a:gd name="connsiteY32" fmla="*/ 816554 h 1879063"/>
              <a:gd name="connsiteX33" fmla="*/ 1512394 w 7480201"/>
              <a:gd name="connsiteY33" fmla="*/ 886892 h 1879063"/>
              <a:gd name="connsiteX34" fmla="*/ 1449090 w 7480201"/>
              <a:gd name="connsiteY34" fmla="*/ 971298 h 1879063"/>
              <a:gd name="connsiteX35" fmla="*/ 1484259 w 7480201"/>
              <a:gd name="connsiteY35" fmla="*/ 1013502 h 1879063"/>
              <a:gd name="connsiteX36" fmla="*/ 1786714 w 7480201"/>
              <a:gd name="connsiteY36" fmla="*/ 837655 h 1879063"/>
              <a:gd name="connsiteX37" fmla="*/ 1913324 w 7480201"/>
              <a:gd name="connsiteY37" fmla="*/ 788418 h 1879063"/>
              <a:gd name="connsiteX38" fmla="*/ 1941459 w 7480201"/>
              <a:gd name="connsiteY38" fmla="*/ 844689 h 1879063"/>
              <a:gd name="connsiteX39" fmla="*/ 2215779 w 7480201"/>
              <a:gd name="connsiteY39" fmla="*/ 802486 h 1879063"/>
              <a:gd name="connsiteX40" fmla="*/ 2391625 w 7480201"/>
              <a:gd name="connsiteY40" fmla="*/ 802486 h 1879063"/>
              <a:gd name="connsiteX41" fmla="*/ 2229847 w 7480201"/>
              <a:gd name="connsiteY41" fmla="*/ 647742 h 1879063"/>
              <a:gd name="connsiteX42" fmla="*/ 2588573 w 7480201"/>
              <a:gd name="connsiteY42" fmla="*/ 732148 h 1879063"/>
              <a:gd name="connsiteX43" fmla="*/ 2799588 w 7480201"/>
              <a:gd name="connsiteY43" fmla="*/ 837655 h 1879063"/>
              <a:gd name="connsiteX44" fmla="*/ 2694080 w 7480201"/>
              <a:gd name="connsiteY44" fmla="*/ 633674 h 1879063"/>
              <a:gd name="connsiteX45" fmla="*/ 2869927 w 7480201"/>
              <a:gd name="connsiteY45" fmla="*/ 345286 h 1879063"/>
              <a:gd name="connsiteX46" fmla="*/ 3024671 w 7480201"/>
              <a:gd name="connsiteY46" fmla="*/ 408591 h 1879063"/>
              <a:gd name="connsiteX47" fmla="*/ 2968400 w 7480201"/>
              <a:gd name="connsiteY47" fmla="*/ 535200 h 1879063"/>
              <a:gd name="connsiteX48" fmla="*/ 2989502 w 7480201"/>
              <a:gd name="connsiteY48" fmla="*/ 704012 h 1879063"/>
              <a:gd name="connsiteX49" fmla="*/ 3024671 w 7480201"/>
              <a:gd name="connsiteY49" fmla="*/ 872825 h 1879063"/>
              <a:gd name="connsiteX50" fmla="*/ 2883994 w 7480201"/>
              <a:gd name="connsiteY50" fmla="*/ 978332 h 1879063"/>
              <a:gd name="connsiteX51" fmla="*/ 2869927 w 7480201"/>
              <a:gd name="connsiteY51" fmla="*/ 1048671 h 1879063"/>
              <a:gd name="connsiteX52" fmla="*/ 3073908 w 7480201"/>
              <a:gd name="connsiteY52" fmla="*/ 1027569 h 1879063"/>
              <a:gd name="connsiteX53" fmla="*/ 3116111 w 7480201"/>
              <a:gd name="connsiteY53" fmla="*/ 809520 h 1879063"/>
              <a:gd name="connsiteX54" fmla="*/ 3242720 w 7480201"/>
              <a:gd name="connsiteY54" fmla="*/ 802486 h 1879063"/>
              <a:gd name="connsiteX55" fmla="*/ 3242720 w 7480201"/>
              <a:gd name="connsiteY55" fmla="*/ 943163 h 1879063"/>
              <a:gd name="connsiteX56" fmla="*/ 3404499 w 7480201"/>
              <a:gd name="connsiteY56" fmla="*/ 900960 h 1879063"/>
              <a:gd name="connsiteX57" fmla="*/ 3066874 w 7480201"/>
              <a:gd name="connsiteY57" fmla="*/ 746215 h 1879063"/>
              <a:gd name="connsiteX58" fmla="*/ 3080942 w 7480201"/>
              <a:gd name="connsiteY58" fmla="*/ 661809 h 1879063"/>
              <a:gd name="connsiteX59" fmla="*/ 3059840 w 7480201"/>
              <a:gd name="connsiteY59" fmla="*/ 492997 h 1879063"/>
              <a:gd name="connsiteX60" fmla="*/ 3172382 w 7480201"/>
              <a:gd name="connsiteY60" fmla="*/ 380455 h 1879063"/>
              <a:gd name="connsiteX61" fmla="*/ 3298991 w 7480201"/>
              <a:gd name="connsiteY61" fmla="*/ 598505 h 1879063"/>
              <a:gd name="connsiteX62" fmla="*/ 3369330 w 7480201"/>
              <a:gd name="connsiteY62" fmla="*/ 429692 h 1879063"/>
              <a:gd name="connsiteX63" fmla="*/ 3545176 w 7480201"/>
              <a:gd name="connsiteY63" fmla="*/ 542234 h 1879063"/>
              <a:gd name="connsiteX64" fmla="*/ 3573311 w 7480201"/>
              <a:gd name="connsiteY64" fmla="*/ 689945 h 1879063"/>
              <a:gd name="connsiteX65" fmla="*/ 3664751 w 7480201"/>
              <a:gd name="connsiteY65" fmla="*/ 753249 h 1879063"/>
              <a:gd name="connsiteX66" fmla="*/ 3481871 w 7480201"/>
              <a:gd name="connsiteY66" fmla="*/ 303083 h 1879063"/>
              <a:gd name="connsiteX67" fmla="*/ 3903902 w 7480201"/>
              <a:gd name="connsiteY67" fmla="*/ 225711 h 1879063"/>
              <a:gd name="connsiteX68" fmla="*/ 4100850 w 7480201"/>
              <a:gd name="connsiteY68" fmla="*/ 63932 h 1879063"/>
              <a:gd name="connsiteX69" fmla="*/ 4677625 w 7480201"/>
              <a:gd name="connsiteY69" fmla="*/ 7662 h 1879063"/>
              <a:gd name="connsiteX70" fmla="*/ 5348819 w 7480201"/>
              <a:gd name="connsiteY70" fmla="*/ 298773 h 1879063"/>
              <a:gd name="connsiteX71" fmla="*/ 5624786 w 7480201"/>
              <a:gd name="connsiteY71" fmla="*/ 253465 h 1879063"/>
              <a:gd name="connsiteX72" fmla="*/ 5661857 w 7480201"/>
              <a:gd name="connsiteY72" fmla="*/ 323487 h 1879063"/>
              <a:gd name="connsiteX73" fmla="*/ 5801900 w 7480201"/>
              <a:gd name="connsiteY73" fmla="*/ 339963 h 1879063"/>
              <a:gd name="connsiteX74" fmla="*/ 5921348 w 7480201"/>
              <a:gd name="connsiteY74" fmla="*/ 344081 h 1879063"/>
              <a:gd name="connsiteX75" fmla="*/ 5954300 w 7480201"/>
              <a:gd name="connsiteY75" fmla="*/ 257584 h 1879063"/>
              <a:gd name="connsiteX76" fmla="*/ 6176721 w 7480201"/>
              <a:gd name="connsiteY76" fmla="*/ 286417 h 1879063"/>
              <a:gd name="connsiteX77" fmla="*/ 6287932 w 7480201"/>
              <a:gd name="connsiteY77" fmla="*/ 364676 h 1879063"/>
              <a:gd name="connsiteX78" fmla="*/ 6287932 w 7480201"/>
              <a:gd name="connsiteY78" fmla="*/ 517077 h 1879063"/>
              <a:gd name="connsiteX79" fmla="*/ 6407381 w 7480201"/>
              <a:gd name="connsiteY79" fmla="*/ 582979 h 1879063"/>
              <a:gd name="connsiteX80" fmla="*/ 6485640 w 7480201"/>
              <a:gd name="connsiteY80" fmla="*/ 471769 h 1879063"/>
              <a:gd name="connsiteX81" fmla="*/ 6687467 w 7480201"/>
              <a:gd name="connsiteY81" fmla="*/ 508839 h 1879063"/>
              <a:gd name="connsiteX82" fmla="*/ 7480201 w 7480201"/>
              <a:gd name="connsiteY82" fmla="*/ 435522 h 1879063"/>
              <a:gd name="connsiteX0" fmla="*/ 112659 w 7480201"/>
              <a:gd name="connsiteY0" fmla="*/ 1808326 h 1879063"/>
              <a:gd name="connsiteX1" fmla="*/ 182997 w 7480201"/>
              <a:gd name="connsiteY1" fmla="*/ 1878665 h 1879063"/>
              <a:gd name="connsiteX2" fmla="*/ 225200 w 7480201"/>
              <a:gd name="connsiteY2" fmla="*/ 1780191 h 1879063"/>
              <a:gd name="connsiteX3" fmla="*/ 161896 w 7480201"/>
              <a:gd name="connsiteY3" fmla="*/ 1695785 h 1879063"/>
              <a:gd name="connsiteX4" fmla="*/ 337742 w 7480201"/>
              <a:gd name="connsiteY4" fmla="*/ 1681717 h 1879063"/>
              <a:gd name="connsiteX5" fmla="*/ 457317 w 7480201"/>
              <a:gd name="connsiteY5" fmla="*/ 1674683 h 1879063"/>
              <a:gd name="connsiteX6" fmla="*/ 541724 w 7480201"/>
              <a:gd name="connsiteY6" fmla="*/ 1604345 h 1879063"/>
              <a:gd name="connsiteX7" fmla="*/ 316640 w 7480201"/>
              <a:gd name="connsiteY7" fmla="*/ 1512905 h 1879063"/>
              <a:gd name="connsiteX8" fmla="*/ 147828 w 7480201"/>
              <a:gd name="connsiteY8" fmla="*/ 1604345 h 1879063"/>
              <a:gd name="connsiteX9" fmla="*/ 98591 w 7480201"/>
              <a:gd name="connsiteY9" fmla="*/ 1534006 h 1879063"/>
              <a:gd name="connsiteX10" fmla="*/ 119693 w 7480201"/>
              <a:gd name="connsiteY10" fmla="*/ 1393329 h 1879063"/>
              <a:gd name="connsiteX11" fmla="*/ 281471 w 7480201"/>
              <a:gd name="connsiteY11" fmla="*/ 1210449 h 1879063"/>
              <a:gd name="connsiteX12" fmla="*/ 239268 w 7480201"/>
              <a:gd name="connsiteY12" fmla="*/ 1048671 h 1879063"/>
              <a:gd name="connsiteX13" fmla="*/ 112659 w 7480201"/>
              <a:gd name="connsiteY13" fmla="*/ 865791 h 1879063"/>
              <a:gd name="connsiteX14" fmla="*/ 117 w 7480201"/>
              <a:gd name="connsiteY14" fmla="*/ 746215 h 1879063"/>
              <a:gd name="connsiteX15" fmla="*/ 133760 w 7480201"/>
              <a:gd name="connsiteY15" fmla="*/ 767317 h 1879063"/>
              <a:gd name="connsiteX16" fmla="*/ 344776 w 7480201"/>
              <a:gd name="connsiteY16" fmla="*/ 739182 h 1879063"/>
              <a:gd name="connsiteX17" fmla="*/ 386979 w 7480201"/>
              <a:gd name="connsiteY17" fmla="*/ 696978 h 1879063"/>
              <a:gd name="connsiteX18" fmla="*/ 710536 w 7480201"/>
              <a:gd name="connsiteY18" fmla="*/ 704012 h 1879063"/>
              <a:gd name="connsiteX19" fmla="*/ 1209939 w 7480201"/>
              <a:gd name="connsiteY19" fmla="*/ 879858 h 1879063"/>
              <a:gd name="connsiteX20" fmla="*/ 1153668 w 7480201"/>
              <a:gd name="connsiteY20" fmla="*/ 1020535 h 1879063"/>
              <a:gd name="connsiteX21" fmla="*/ 773840 w 7480201"/>
              <a:gd name="connsiteY21" fmla="*/ 978332 h 1879063"/>
              <a:gd name="connsiteX22" fmla="*/ 717570 w 7480201"/>
              <a:gd name="connsiteY22" fmla="*/ 971298 h 1879063"/>
              <a:gd name="connsiteX23" fmla="*/ 816044 w 7480201"/>
              <a:gd name="connsiteY23" fmla="*/ 1126043 h 1879063"/>
              <a:gd name="connsiteX24" fmla="*/ 900450 w 7480201"/>
              <a:gd name="connsiteY24" fmla="*/ 1273754 h 1879063"/>
              <a:gd name="connsiteX25" fmla="*/ 984856 w 7480201"/>
              <a:gd name="connsiteY25" fmla="*/ 1273754 h 1879063"/>
              <a:gd name="connsiteX26" fmla="*/ 956720 w 7480201"/>
              <a:gd name="connsiteY26" fmla="*/ 1161212 h 1879063"/>
              <a:gd name="connsiteX27" fmla="*/ 1076296 w 7480201"/>
              <a:gd name="connsiteY27" fmla="*/ 1203415 h 1879063"/>
              <a:gd name="connsiteX28" fmla="*/ 1160702 w 7480201"/>
              <a:gd name="connsiteY28" fmla="*/ 1210449 h 1879063"/>
              <a:gd name="connsiteX29" fmla="*/ 1153668 w 7480201"/>
              <a:gd name="connsiteY29" fmla="*/ 1119009 h 1879063"/>
              <a:gd name="connsiteX30" fmla="*/ 1308413 w 7480201"/>
              <a:gd name="connsiteY30" fmla="*/ 1013502 h 1879063"/>
              <a:gd name="connsiteX31" fmla="*/ 1336548 w 7480201"/>
              <a:gd name="connsiteY31" fmla="*/ 1055705 h 1879063"/>
              <a:gd name="connsiteX32" fmla="*/ 1371717 w 7480201"/>
              <a:gd name="connsiteY32" fmla="*/ 816554 h 1879063"/>
              <a:gd name="connsiteX33" fmla="*/ 1512394 w 7480201"/>
              <a:gd name="connsiteY33" fmla="*/ 886892 h 1879063"/>
              <a:gd name="connsiteX34" fmla="*/ 1449090 w 7480201"/>
              <a:gd name="connsiteY34" fmla="*/ 971298 h 1879063"/>
              <a:gd name="connsiteX35" fmla="*/ 1484259 w 7480201"/>
              <a:gd name="connsiteY35" fmla="*/ 1013502 h 1879063"/>
              <a:gd name="connsiteX36" fmla="*/ 1786714 w 7480201"/>
              <a:gd name="connsiteY36" fmla="*/ 837655 h 1879063"/>
              <a:gd name="connsiteX37" fmla="*/ 1913324 w 7480201"/>
              <a:gd name="connsiteY37" fmla="*/ 788418 h 1879063"/>
              <a:gd name="connsiteX38" fmla="*/ 1941459 w 7480201"/>
              <a:gd name="connsiteY38" fmla="*/ 844689 h 1879063"/>
              <a:gd name="connsiteX39" fmla="*/ 2215779 w 7480201"/>
              <a:gd name="connsiteY39" fmla="*/ 802486 h 1879063"/>
              <a:gd name="connsiteX40" fmla="*/ 2391625 w 7480201"/>
              <a:gd name="connsiteY40" fmla="*/ 802486 h 1879063"/>
              <a:gd name="connsiteX41" fmla="*/ 2229847 w 7480201"/>
              <a:gd name="connsiteY41" fmla="*/ 647742 h 1879063"/>
              <a:gd name="connsiteX42" fmla="*/ 2588573 w 7480201"/>
              <a:gd name="connsiteY42" fmla="*/ 732148 h 1879063"/>
              <a:gd name="connsiteX43" fmla="*/ 2799588 w 7480201"/>
              <a:gd name="connsiteY43" fmla="*/ 837655 h 1879063"/>
              <a:gd name="connsiteX44" fmla="*/ 2694080 w 7480201"/>
              <a:gd name="connsiteY44" fmla="*/ 633674 h 1879063"/>
              <a:gd name="connsiteX45" fmla="*/ 2869927 w 7480201"/>
              <a:gd name="connsiteY45" fmla="*/ 345286 h 1879063"/>
              <a:gd name="connsiteX46" fmla="*/ 3024671 w 7480201"/>
              <a:gd name="connsiteY46" fmla="*/ 408591 h 1879063"/>
              <a:gd name="connsiteX47" fmla="*/ 2968400 w 7480201"/>
              <a:gd name="connsiteY47" fmla="*/ 535200 h 1879063"/>
              <a:gd name="connsiteX48" fmla="*/ 2989502 w 7480201"/>
              <a:gd name="connsiteY48" fmla="*/ 704012 h 1879063"/>
              <a:gd name="connsiteX49" fmla="*/ 3024671 w 7480201"/>
              <a:gd name="connsiteY49" fmla="*/ 872825 h 1879063"/>
              <a:gd name="connsiteX50" fmla="*/ 2883994 w 7480201"/>
              <a:gd name="connsiteY50" fmla="*/ 978332 h 1879063"/>
              <a:gd name="connsiteX51" fmla="*/ 2869927 w 7480201"/>
              <a:gd name="connsiteY51" fmla="*/ 1048671 h 1879063"/>
              <a:gd name="connsiteX52" fmla="*/ 3073908 w 7480201"/>
              <a:gd name="connsiteY52" fmla="*/ 1027569 h 1879063"/>
              <a:gd name="connsiteX53" fmla="*/ 3116111 w 7480201"/>
              <a:gd name="connsiteY53" fmla="*/ 809520 h 1879063"/>
              <a:gd name="connsiteX54" fmla="*/ 3242720 w 7480201"/>
              <a:gd name="connsiteY54" fmla="*/ 802486 h 1879063"/>
              <a:gd name="connsiteX55" fmla="*/ 3242720 w 7480201"/>
              <a:gd name="connsiteY55" fmla="*/ 943163 h 1879063"/>
              <a:gd name="connsiteX56" fmla="*/ 3404499 w 7480201"/>
              <a:gd name="connsiteY56" fmla="*/ 900960 h 1879063"/>
              <a:gd name="connsiteX57" fmla="*/ 3066874 w 7480201"/>
              <a:gd name="connsiteY57" fmla="*/ 746215 h 1879063"/>
              <a:gd name="connsiteX58" fmla="*/ 3080942 w 7480201"/>
              <a:gd name="connsiteY58" fmla="*/ 661809 h 1879063"/>
              <a:gd name="connsiteX59" fmla="*/ 3059840 w 7480201"/>
              <a:gd name="connsiteY59" fmla="*/ 492997 h 1879063"/>
              <a:gd name="connsiteX60" fmla="*/ 3172382 w 7480201"/>
              <a:gd name="connsiteY60" fmla="*/ 380455 h 1879063"/>
              <a:gd name="connsiteX61" fmla="*/ 3298991 w 7480201"/>
              <a:gd name="connsiteY61" fmla="*/ 598505 h 1879063"/>
              <a:gd name="connsiteX62" fmla="*/ 3369330 w 7480201"/>
              <a:gd name="connsiteY62" fmla="*/ 429692 h 1879063"/>
              <a:gd name="connsiteX63" fmla="*/ 3545176 w 7480201"/>
              <a:gd name="connsiteY63" fmla="*/ 542234 h 1879063"/>
              <a:gd name="connsiteX64" fmla="*/ 3573311 w 7480201"/>
              <a:gd name="connsiteY64" fmla="*/ 689945 h 1879063"/>
              <a:gd name="connsiteX65" fmla="*/ 3664751 w 7480201"/>
              <a:gd name="connsiteY65" fmla="*/ 753249 h 1879063"/>
              <a:gd name="connsiteX66" fmla="*/ 3481871 w 7480201"/>
              <a:gd name="connsiteY66" fmla="*/ 303083 h 1879063"/>
              <a:gd name="connsiteX67" fmla="*/ 3903902 w 7480201"/>
              <a:gd name="connsiteY67" fmla="*/ 225711 h 1879063"/>
              <a:gd name="connsiteX68" fmla="*/ 4100850 w 7480201"/>
              <a:gd name="connsiteY68" fmla="*/ 63932 h 1879063"/>
              <a:gd name="connsiteX69" fmla="*/ 4677625 w 7480201"/>
              <a:gd name="connsiteY69" fmla="*/ 7662 h 1879063"/>
              <a:gd name="connsiteX70" fmla="*/ 5348819 w 7480201"/>
              <a:gd name="connsiteY70" fmla="*/ 298773 h 1879063"/>
              <a:gd name="connsiteX71" fmla="*/ 5682451 w 7480201"/>
              <a:gd name="connsiteY71" fmla="*/ 278179 h 1879063"/>
              <a:gd name="connsiteX72" fmla="*/ 5661857 w 7480201"/>
              <a:gd name="connsiteY72" fmla="*/ 323487 h 1879063"/>
              <a:gd name="connsiteX73" fmla="*/ 5801900 w 7480201"/>
              <a:gd name="connsiteY73" fmla="*/ 339963 h 1879063"/>
              <a:gd name="connsiteX74" fmla="*/ 5921348 w 7480201"/>
              <a:gd name="connsiteY74" fmla="*/ 344081 h 1879063"/>
              <a:gd name="connsiteX75" fmla="*/ 5954300 w 7480201"/>
              <a:gd name="connsiteY75" fmla="*/ 257584 h 1879063"/>
              <a:gd name="connsiteX76" fmla="*/ 6176721 w 7480201"/>
              <a:gd name="connsiteY76" fmla="*/ 286417 h 1879063"/>
              <a:gd name="connsiteX77" fmla="*/ 6287932 w 7480201"/>
              <a:gd name="connsiteY77" fmla="*/ 364676 h 1879063"/>
              <a:gd name="connsiteX78" fmla="*/ 6287932 w 7480201"/>
              <a:gd name="connsiteY78" fmla="*/ 517077 h 1879063"/>
              <a:gd name="connsiteX79" fmla="*/ 6407381 w 7480201"/>
              <a:gd name="connsiteY79" fmla="*/ 582979 h 1879063"/>
              <a:gd name="connsiteX80" fmla="*/ 6485640 w 7480201"/>
              <a:gd name="connsiteY80" fmla="*/ 471769 h 1879063"/>
              <a:gd name="connsiteX81" fmla="*/ 6687467 w 7480201"/>
              <a:gd name="connsiteY81" fmla="*/ 508839 h 1879063"/>
              <a:gd name="connsiteX82" fmla="*/ 7480201 w 7480201"/>
              <a:gd name="connsiteY82" fmla="*/ 435522 h 1879063"/>
              <a:gd name="connsiteX0" fmla="*/ 112659 w 7480201"/>
              <a:gd name="connsiteY0" fmla="*/ 1808326 h 1879063"/>
              <a:gd name="connsiteX1" fmla="*/ 182997 w 7480201"/>
              <a:gd name="connsiteY1" fmla="*/ 1878665 h 1879063"/>
              <a:gd name="connsiteX2" fmla="*/ 225200 w 7480201"/>
              <a:gd name="connsiteY2" fmla="*/ 1780191 h 1879063"/>
              <a:gd name="connsiteX3" fmla="*/ 161896 w 7480201"/>
              <a:gd name="connsiteY3" fmla="*/ 1695785 h 1879063"/>
              <a:gd name="connsiteX4" fmla="*/ 337742 w 7480201"/>
              <a:gd name="connsiteY4" fmla="*/ 1681717 h 1879063"/>
              <a:gd name="connsiteX5" fmla="*/ 457317 w 7480201"/>
              <a:gd name="connsiteY5" fmla="*/ 1674683 h 1879063"/>
              <a:gd name="connsiteX6" fmla="*/ 541724 w 7480201"/>
              <a:gd name="connsiteY6" fmla="*/ 1604345 h 1879063"/>
              <a:gd name="connsiteX7" fmla="*/ 316640 w 7480201"/>
              <a:gd name="connsiteY7" fmla="*/ 1512905 h 1879063"/>
              <a:gd name="connsiteX8" fmla="*/ 147828 w 7480201"/>
              <a:gd name="connsiteY8" fmla="*/ 1604345 h 1879063"/>
              <a:gd name="connsiteX9" fmla="*/ 98591 w 7480201"/>
              <a:gd name="connsiteY9" fmla="*/ 1534006 h 1879063"/>
              <a:gd name="connsiteX10" fmla="*/ 119693 w 7480201"/>
              <a:gd name="connsiteY10" fmla="*/ 1393329 h 1879063"/>
              <a:gd name="connsiteX11" fmla="*/ 281471 w 7480201"/>
              <a:gd name="connsiteY11" fmla="*/ 1210449 h 1879063"/>
              <a:gd name="connsiteX12" fmla="*/ 239268 w 7480201"/>
              <a:gd name="connsiteY12" fmla="*/ 1048671 h 1879063"/>
              <a:gd name="connsiteX13" fmla="*/ 112659 w 7480201"/>
              <a:gd name="connsiteY13" fmla="*/ 865791 h 1879063"/>
              <a:gd name="connsiteX14" fmla="*/ 117 w 7480201"/>
              <a:gd name="connsiteY14" fmla="*/ 746215 h 1879063"/>
              <a:gd name="connsiteX15" fmla="*/ 133760 w 7480201"/>
              <a:gd name="connsiteY15" fmla="*/ 767317 h 1879063"/>
              <a:gd name="connsiteX16" fmla="*/ 344776 w 7480201"/>
              <a:gd name="connsiteY16" fmla="*/ 739182 h 1879063"/>
              <a:gd name="connsiteX17" fmla="*/ 386979 w 7480201"/>
              <a:gd name="connsiteY17" fmla="*/ 696978 h 1879063"/>
              <a:gd name="connsiteX18" fmla="*/ 710536 w 7480201"/>
              <a:gd name="connsiteY18" fmla="*/ 704012 h 1879063"/>
              <a:gd name="connsiteX19" fmla="*/ 1209939 w 7480201"/>
              <a:gd name="connsiteY19" fmla="*/ 879858 h 1879063"/>
              <a:gd name="connsiteX20" fmla="*/ 1153668 w 7480201"/>
              <a:gd name="connsiteY20" fmla="*/ 1020535 h 1879063"/>
              <a:gd name="connsiteX21" fmla="*/ 773840 w 7480201"/>
              <a:gd name="connsiteY21" fmla="*/ 978332 h 1879063"/>
              <a:gd name="connsiteX22" fmla="*/ 717570 w 7480201"/>
              <a:gd name="connsiteY22" fmla="*/ 971298 h 1879063"/>
              <a:gd name="connsiteX23" fmla="*/ 816044 w 7480201"/>
              <a:gd name="connsiteY23" fmla="*/ 1126043 h 1879063"/>
              <a:gd name="connsiteX24" fmla="*/ 900450 w 7480201"/>
              <a:gd name="connsiteY24" fmla="*/ 1273754 h 1879063"/>
              <a:gd name="connsiteX25" fmla="*/ 984856 w 7480201"/>
              <a:gd name="connsiteY25" fmla="*/ 1273754 h 1879063"/>
              <a:gd name="connsiteX26" fmla="*/ 956720 w 7480201"/>
              <a:gd name="connsiteY26" fmla="*/ 1161212 h 1879063"/>
              <a:gd name="connsiteX27" fmla="*/ 1076296 w 7480201"/>
              <a:gd name="connsiteY27" fmla="*/ 1203415 h 1879063"/>
              <a:gd name="connsiteX28" fmla="*/ 1160702 w 7480201"/>
              <a:gd name="connsiteY28" fmla="*/ 1210449 h 1879063"/>
              <a:gd name="connsiteX29" fmla="*/ 1153668 w 7480201"/>
              <a:gd name="connsiteY29" fmla="*/ 1119009 h 1879063"/>
              <a:gd name="connsiteX30" fmla="*/ 1308413 w 7480201"/>
              <a:gd name="connsiteY30" fmla="*/ 1013502 h 1879063"/>
              <a:gd name="connsiteX31" fmla="*/ 1336548 w 7480201"/>
              <a:gd name="connsiteY31" fmla="*/ 1055705 h 1879063"/>
              <a:gd name="connsiteX32" fmla="*/ 1371717 w 7480201"/>
              <a:gd name="connsiteY32" fmla="*/ 816554 h 1879063"/>
              <a:gd name="connsiteX33" fmla="*/ 1512394 w 7480201"/>
              <a:gd name="connsiteY33" fmla="*/ 886892 h 1879063"/>
              <a:gd name="connsiteX34" fmla="*/ 1449090 w 7480201"/>
              <a:gd name="connsiteY34" fmla="*/ 971298 h 1879063"/>
              <a:gd name="connsiteX35" fmla="*/ 1484259 w 7480201"/>
              <a:gd name="connsiteY35" fmla="*/ 1013502 h 1879063"/>
              <a:gd name="connsiteX36" fmla="*/ 1786714 w 7480201"/>
              <a:gd name="connsiteY36" fmla="*/ 837655 h 1879063"/>
              <a:gd name="connsiteX37" fmla="*/ 1913324 w 7480201"/>
              <a:gd name="connsiteY37" fmla="*/ 788418 h 1879063"/>
              <a:gd name="connsiteX38" fmla="*/ 1941459 w 7480201"/>
              <a:gd name="connsiteY38" fmla="*/ 844689 h 1879063"/>
              <a:gd name="connsiteX39" fmla="*/ 2215779 w 7480201"/>
              <a:gd name="connsiteY39" fmla="*/ 802486 h 1879063"/>
              <a:gd name="connsiteX40" fmla="*/ 2391625 w 7480201"/>
              <a:gd name="connsiteY40" fmla="*/ 802486 h 1879063"/>
              <a:gd name="connsiteX41" fmla="*/ 2229847 w 7480201"/>
              <a:gd name="connsiteY41" fmla="*/ 647742 h 1879063"/>
              <a:gd name="connsiteX42" fmla="*/ 2588573 w 7480201"/>
              <a:gd name="connsiteY42" fmla="*/ 732148 h 1879063"/>
              <a:gd name="connsiteX43" fmla="*/ 2799588 w 7480201"/>
              <a:gd name="connsiteY43" fmla="*/ 837655 h 1879063"/>
              <a:gd name="connsiteX44" fmla="*/ 2694080 w 7480201"/>
              <a:gd name="connsiteY44" fmla="*/ 633674 h 1879063"/>
              <a:gd name="connsiteX45" fmla="*/ 2869927 w 7480201"/>
              <a:gd name="connsiteY45" fmla="*/ 345286 h 1879063"/>
              <a:gd name="connsiteX46" fmla="*/ 3024671 w 7480201"/>
              <a:gd name="connsiteY46" fmla="*/ 408591 h 1879063"/>
              <a:gd name="connsiteX47" fmla="*/ 2968400 w 7480201"/>
              <a:gd name="connsiteY47" fmla="*/ 535200 h 1879063"/>
              <a:gd name="connsiteX48" fmla="*/ 2989502 w 7480201"/>
              <a:gd name="connsiteY48" fmla="*/ 704012 h 1879063"/>
              <a:gd name="connsiteX49" fmla="*/ 3024671 w 7480201"/>
              <a:gd name="connsiteY49" fmla="*/ 872825 h 1879063"/>
              <a:gd name="connsiteX50" fmla="*/ 2883994 w 7480201"/>
              <a:gd name="connsiteY50" fmla="*/ 978332 h 1879063"/>
              <a:gd name="connsiteX51" fmla="*/ 2869927 w 7480201"/>
              <a:gd name="connsiteY51" fmla="*/ 1048671 h 1879063"/>
              <a:gd name="connsiteX52" fmla="*/ 3073908 w 7480201"/>
              <a:gd name="connsiteY52" fmla="*/ 1027569 h 1879063"/>
              <a:gd name="connsiteX53" fmla="*/ 3116111 w 7480201"/>
              <a:gd name="connsiteY53" fmla="*/ 809520 h 1879063"/>
              <a:gd name="connsiteX54" fmla="*/ 3242720 w 7480201"/>
              <a:gd name="connsiteY54" fmla="*/ 802486 h 1879063"/>
              <a:gd name="connsiteX55" fmla="*/ 3242720 w 7480201"/>
              <a:gd name="connsiteY55" fmla="*/ 943163 h 1879063"/>
              <a:gd name="connsiteX56" fmla="*/ 3404499 w 7480201"/>
              <a:gd name="connsiteY56" fmla="*/ 900960 h 1879063"/>
              <a:gd name="connsiteX57" fmla="*/ 3066874 w 7480201"/>
              <a:gd name="connsiteY57" fmla="*/ 746215 h 1879063"/>
              <a:gd name="connsiteX58" fmla="*/ 3080942 w 7480201"/>
              <a:gd name="connsiteY58" fmla="*/ 661809 h 1879063"/>
              <a:gd name="connsiteX59" fmla="*/ 3059840 w 7480201"/>
              <a:gd name="connsiteY59" fmla="*/ 492997 h 1879063"/>
              <a:gd name="connsiteX60" fmla="*/ 3172382 w 7480201"/>
              <a:gd name="connsiteY60" fmla="*/ 380455 h 1879063"/>
              <a:gd name="connsiteX61" fmla="*/ 3298991 w 7480201"/>
              <a:gd name="connsiteY61" fmla="*/ 598505 h 1879063"/>
              <a:gd name="connsiteX62" fmla="*/ 3369330 w 7480201"/>
              <a:gd name="connsiteY62" fmla="*/ 429692 h 1879063"/>
              <a:gd name="connsiteX63" fmla="*/ 3545176 w 7480201"/>
              <a:gd name="connsiteY63" fmla="*/ 542234 h 1879063"/>
              <a:gd name="connsiteX64" fmla="*/ 3573311 w 7480201"/>
              <a:gd name="connsiteY64" fmla="*/ 689945 h 1879063"/>
              <a:gd name="connsiteX65" fmla="*/ 3664751 w 7480201"/>
              <a:gd name="connsiteY65" fmla="*/ 753249 h 1879063"/>
              <a:gd name="connsiteX66" fmla="*/ 3481871 w 7480201"/>
              <a:gd name="connsiteY66" fmla="*/ 303083 h 1879063"/>
              <a:gd name="connsiteX67" fmla="*/ 3903902 w 7480201"/>
              <a:gd name="connsiteY67" fmla="*/ 225711 h 1879063"/>
              <a:gd name="connsiteX68" fmla="*/ 4100850 w 7480201"/>
              <a:gd name="connsiteY68" fmla="*/ 63932 h 1879063"/>
              <a:gd name="connsiteX69" fmla="*/ 4677625 w 7480201"/>
              <a:gd name="connsiteY69" fmla="*/ 7662 h 1879063"/>
              <a:gd name="connsiteX70" fmla="*/ 5348819 w 7480201"/>
              <a:gd name="connsiteY70" fmla="*/ 298773 h 1879063"/>
              <a:gd name="connsiteX71" fmla="*/ 5460030 w 7480201"/>
              <a:gd name="connsiteY71" fmla="*/ 257584 h 1879063"/>
              <a:gd name="connsiteX72" fmla="*/ 5682451 w 7480201"/>
              <a:gd name="connsiteY72" fmla="*/ 278179 h 1879063"/>
              <a:gd name="connsiteX73" fmla="*/ 5661857 w 7480201"/>
              <a:gd name="connsiteY73" fmla="*/ 323487 h 1879063"/>
              <a:gd name="connsiteX74" fmla="*/ 5801900 w 7480201"/>
              <a:gd name="connsiteY74" fmla="*/ 339963 h 1879063"/>
              <a:gd name="connsiteX75" fmla="*/ 5921348 w 7480201"/>
              <a:gd name="connsiteY75" fmla="*/ 344081 h 1879063"/>
              <a:gd name="connsiteX76" fmla="*/ 5954300 w 7480201"/>
              <a:gd name="connsiteY76" fmla="*/ 257584 h 1879063"/>
              <a:gd name="connsiteX77" fmla="*/ 6176721 w 7480201"/>
              <a:gd name="connsiteY77" fmla="*/ 286417 h 1879063"/>
              <a:gd name="connsiteX78" fmla="*/ 6287932 w 7480201"/>
              <a:gd name="connsiteY78" fmla="*/ 364676 h 1879063"/>
              <a:gd name="connsiteX79" fmla="*/ 6287932 w 7480201"/>
              <a:gd name="connsiteY79" fmla="*/ 517077 h 1879063"/>
              <a:gd name="connsiteX80" fmla="*/ 6407381 w 7480201"/>
              <a:gd name="connsiteY80" fmla="*/ 582979 h 1879063"/>
              <a:gd name="connsiteX81" fmla="*/ 6485640 w 7480201"/>
              <a:gd name="connsiteY81" fmla="*/ 471769 h 1879063"/>
              <a:gd name="connsiteX82" fmla="*/ 6687467 w 7480201"/>
              <a:gd name="connsiteY82" fmla="*/ 508839 h 1879063"/>
              <a:gd name="connsiteX83" fmla="*/ 7480201 w 7480201"/>
              <a:gd name="connsiteY83" fmla="*/ 435522 h 1879063"/>
              <a:gd name="connsiteX0" fmla="*/ 112659 w 7480201"/>
              <a:gd name="connsiteY0" fmla="*/ 1808326 h 1879063"/>
              <a:gd name="connsiteX1" fmla="*/ 182997 w 7480201"/>
              <a:gd name="connsiteY1" fmla="*/ 1878665 h 1879063"/>
              <a:gd name="connsiteX2" fmla="*/ 225200 w 7480201"/>
              <a:gd name="connsiteY2" fmla="*/ 1780191 h 1879063"/>
              <a:gd name="connsiteX3" fmla="*/ 161896 w 7480201"/>
              <a:gd name="connsiteY3" fmla="*/ 1695785 h 1879063"/>
              <a:gd name="connsiteX4" fmla="*/ 337742 w 7480201"/>
              <a:gd name="connsiteY4" fmla="*/ 1681717 h 1879063"/>
              <a:gd name="connsiteX5" fmla="*/ 457317 w 7480201"/>
              <a:gd name="connsiteY5" fmla="*/ 1674683 h 1879063"/>
              <a:gd name="connsiteX6" fmla="*/ 541724 w 7480201"/>
              <a:gd name="connsiteY6" fmla="*/ 1604345 h 1879063"/>
              <a:gd name="connsiteX7" fmla="*/ 316640 w 7480201"/>
              <a:gd name="connsiteY7" fmla="*/ 1512905 h 1879063"/>
              <a:gd name="connsiteX8" fmla="*/ 147828 w 7480201"/>
              <a:gd name="connsiteY8" fmla="*/ 1604345 h 1879063"/>
              <a:gd name="connsiteX9" fmla="*/ 98591 w 7480201"/>
              <a:gd name="connsiteY9" fmla="*/ 1534006 h 1879063"/>
              <a:gd name="connsiteX10" fmla="*/ 119693 w 7480201"/>
              <a:gd name="connsiteY10" fmla="*/ 1393329 h 1879063"/>
              <a:gd name="connsiteX11" fmla="*/ 281471 w 7480201"/>
              <a:gd name="connsiteY11" fmla="*/ 1210449 h 1879063"/>
              <a:gd name="connsiteX12" fmla="*/ 239268 w 7480201"/>
              <a:gd name="connsiteY12" fmla="*/ 1048671 h 1879063"/>
              <a:gd name="connsiteX13" fmla="*/ 112659 w 7480201"/>
              <a:gd name="connsiteY13" fmla="*/ 865791 h 1879063"/>
              <a:gd name="connsiteX14" fmla="*/ 117 w 7480201"/>
              <a:gd name="connsiteY14" fmla="*/ 746215 h 1879063"/>
              <a:gd name="connsiteX15" fmla="*/ 133760 w 7480201"/>
              <a:gd name="connsiteY15" fmla="*/ 767317 h 1879063"/>
              <a:gd name="connsiteX16" fmla="*/ 344776 w 7480201"/>
              <a:gd name="connsiteY16" fmla="*/ 739182 h 1879063"/>
              <a:gd name="connsiteX17" fmla="*/ 386979 w 7480201"/>
              <a:gd name="connsiteY17" fmla="*/ 696978 h 1879063"/>
              <a:gd name="connsiteX18" fmla="*/ 710536 w 7480201"/>
              <a:gd name="connsiteY18" fmla="*/ 704012 h 1879063"/>
              <a:gd name="connsiteX19" fmla="*/ 1209939 w 7480201"/>
              <a:gd name="connsiteY19" fmla="*/ 879858 h 1879063"/>
              <a:gd name="connsiteX20" fmla="*/ 1153668 w 7480201"/>
              <a:gd name="connsiteY20" fmla="*/ 1020535 h 1879063"/>
              <a:gd name="connsiteX21" fmla="*/ 773840 w 7480201"/>
              <a:gd name="connsiteY21" fmla="*/ 978332 h 1879063"/>
              <a:gd name="connsiteX22" fmla="*/ 717570 w 7480201"/>
              <a:gd name="connsiteY22" fmla="*/ 971298 h 1879063"/>
              <a:gd name="connsiteX23" fmla="*/ 816044 w 7480201"/>
              <a:gd name="connsiteY23" fmla="*/ 1126043 h 1879063"/>
              <a:gd name="connsiteX24" fmla="*/ 900450 w 7480201"/>
              <a:gd name="connsiteY24" fmla="*/ 1273754 h 1879063"/>
              <a:gd name="connsiteX25" fmla="*/ 984856 w 7480201"/>
              <a:gd name="connsiteY25" fmla="*/ 1273754 h 1879063"/>
              <a:gd name="connsiteX26" fmla="*/ 956720 w 7480201"/>
              <a:gd name="connsiteY26" fmla="*/ 1161212 h 1879063"/>
              <a:gd name="connsiteX27" fmla="*/ 1076296 w 7480201"/>
              <a:gd name="connsiteY27" fmla="*/ 1203415 h 1879063"/>
              <a:gd name="connsiteX28" fmla="*/ 1160702 w 7480201"/>
              <a:gd name="connsiteY28" fmla="*/ 1210449 h 1879063"/>
              <a:gd name="connsiteX29" fmla="*/ 1153668 w 7480201"/>
              <a:gd name="connsiteY29" fmla="*/ 1119009 h 1879063"/>
              <a:gd name="connsiteX30" fmla="*/ 1308413 w 7480201"/>
              <a:gd name="connsiteY30" fmla="*/ 1013502 h 1879063"/>
              <a:gd name="connsiteX31" fmla="*/ 1336548 w 7480201"/>
              <a:gd name="connsiteY31" fmla="*/ 1055705 h 1879063"/>
              <a:gd name="connsiteX32" fmla="*/ 1371717 w 7480201"/>
              <a:gd name="connsiteY32" fmla="*/ 816554 h 1879063"/>
              <a:gd name="connsiteX33" fmla="*/ 1512394 w 7480201"/>
              <a:gd name="connsiteY33" fmla="*/ 886892 h 1879063"/>
              <a:gd name="connsiteX34" fmla="*/ 1449090 w 7480201"/>
              <a:gd name="connsiteY34" fmla="*/ 971298 h 1879063"/>
              <a:gd name="connsiteX35" fmla="*/ 1484259 w 7480201"/>
              <a:gd name="connsiteY35" fmla="*/ 1013502 h 1879063"/>
              <a:gd name="connsiteX36" fmla="*/ 1786714 w 7480201"/>
              <a:gd name="connsiteY36" fmla="*/ 837655 h 1879063"/>
              <a:gd name="connsiteX37" fmla="*/ 1913324 w 7480201"/>
              <a:gd name="connsiteY37" fmla="*/ 788418 h 1879063"/>
              <a:gd name="connsiteX38" fmla="*/ 1941459 w 7480201"/>
              <a:gd name="connsiteY38" fmla="*/ 844689 h 1879063"/>
              <a:gd name="connsiteX39" fmla="*/ 2215779 w 7480201"/>
              <a:gd name="connsiteY39" fmla="*/ 802486 h 1879063"/>
              <a:gd name="connsiteX40" fmla="*/ 2391625 w 7480201"/>
              <a:gd name="connsiteY40" fmla="*/ 802486 h 1879063"/>
              <a:gd name="connsiteX41" fmla="*/ 2229847 w 7480201"/>
              <a:gd name="connsiteY41" fmla="*/ 647742 h 1879063"/>
              <a:gd name="connsiteX42" fmla="*/ 2588573 w 7480201"/>
              <a:gd name="connsiteY42" fmla="*/ 732148 h 1879063"/>
              <a:gd name="connsiteX43" fmla="*/ 2799588 w 7480201"/>
              <a:gd name="connsiteY43" fmla="*/ 837655 h 1879063"/>
              <a:gd name="connsiteX44" fmla="*/ 2694080 w 7480201"/>
              <a:gd name="connsiteY44" fmla="*/ 633674 h 1879063"/>
              <a:gd name="connsiteX45" fmla="*/ 2869927 w 7480201"/>
              <a:gd name="connsiteY45" fmla="*/ 345286 h 1879063"/>
              <a:gd name="connsiteX46" fmla="*/ 3024671 w 7480201"/>
              <a:gd name="connsiteY46" fmla="*/ 408591 h 1879063"/>
              <a:gd name="connsiteX47" fmla="*/ 2968400 w 7480201"/>
              <a:gd name="connsiteY47" fmla="*/ 535200 h 1879063"/>
              <a:gd name="connsiteX48" fmla="*/ 2989502 w 7480201"/>
              <a:gd name="connsiteY48" fmla="*/ 704012 h 1879063"/>
              <a:gd name="connsiteX49" fmla="*/ 3024671 w 7480201"/>
              <a:gd name="connsiteY49" fmla="*/ 872825 h 1879063"/>
              <a:gd name="connsiteX50" fmla="*/ 2883994 w 7480201"/>
              <a:gd name="connsiteY50" fmla="*/ 978332 h 1879063"/>
              <a:gd name="connsiteX51" fmla="*/ 2869927 w 7480201"/>
              <a:gd name="connsiteY51" fmla="*/ 1048671 h 1879063"/>
              <a:gd name="connsiteX52" fmla="*/ 3073908 w 7480201"/>
              <a:gd name="connsiteY52" fmla="*/ 1027569 h 1879063"/>
              <a:gd name="connsiteX53" fmla="*/ 3116111 w 7480201"/>
              <a:gd name="connsiteY53" fmla="*/ 809520 h 1879063"/>
              <a:gd name="connsiteX54" fmla="*/ 3242720 w 7480201"/>
              <a:gd name="connsiteY54" fmla="*/ 802486 h 1879063"/>
              <a:gd name="connsiteX55" fmla="*/ 3242720 w 7480201"/>
              <a:gd name="connsiteY55" fmla="*/ 943163 h 1879063"/>
              <a:gd name="connsiteX56" fmla="*/ 3404499 w 7480201"/>
              <a:gd name="connsiteY56" fmla="*/ 900960 h 1879063"/>
              <a:gd name="connsiteX57" fmla="*/ 3066874 w 7480201"/>
              <a:gd name="connsiteY57" fmla="*/ 746215 h 1879063"/>
              <a:gd name="connsiteX58" fmla="*/ 3080942 w 7480201"/>
              <a:gd name="connsiteY58" fmla="*/ 661809 h 1879063"/>
              <a:gd name="connsiteX59" fmla="*/ 3059840 w 7480201"/>
              <a:gd name="connsiteY59" fmla="*/ 492997 h 1879063"/>
              <a:gd name="connsiteX60" fmla="*/ 3172382 w 7480201"/>
              <a:gd name="connsiteY60" fmla="*/ 380455 h 1879063"/>
              <a:gd name="connsiteX61" fmla="*/ 3298991 w 7480201"/>
              <a:gd name="connsiteY61" fmla="*/ 598505 h 1879063"/>
              <a:gd name="connsiteX62" fmla="*/ 3369330 w 7480201"/>
              <a:gd name="connsiteY62" fmla="*/ 429692 h 1879063"/>
              <a:gd name="connsiteX63" fmla="*/ 3545176 w 7480201"/>
              <a:gd name="connsiteY63" fmla="*/ 542234 h 1879063"/>
              <a:gd name="connsiteX64" fmla="*/ 3573311 w 7480201"/>
              <a:gd name="connsiteY64" fmla="*/ 689945 h 1879063"/>
              <a:gd name="connsiteX65" fmla="*/ 3664751 w 7480201"/>
              <a:gd name="connsiteY65" fmla="*/ 753249 h 1879063"/>
              <a:gd name="connsiteX66" fmla="*/ 3481871 w 7480201"/>
              <a:gd name="connsiteY66" fmla="*/ 303083 h 1879063"/>
              <a:gd name="connsiteX67" fmla="*/ 3903902 w 7480201"/>
              <a:gd name="connsiteY67" fmla="*/ 225711 h 1879063"/>
              <a:gd name="connsiteX68" fmla="*/ 4100850 w 7480201"/>
              <a:gd name="connsiteY68" fmla="*/ 63932 h 1879063"/>
              <a:gd name="connsiteX69" fmla="*/ 4677625 w 7480201"/>
              <a:gd name="connsiteY69" fmla="*/ 7662 h 1879063"/>
              <a:gd name="connsiteX70" fmla="*/ 5278797 w 7480201"/>
              <a:gd name="connsiteY70" fmla="*/ 261703 h 1879063"/>
              <a:gd name="connsiteX71" fmla="*/ 5460030 w 7480201"/>
              <a:gd name="connsiteY71" fmla="*/ 257584 h 1879063"/>
              <a:gd name="connsiteX72" fmla="*/ 5682451 w 7480201"/>
              <a:gd name="connsiteY72" fmla="*/ 278179 h 1879063"/>
              <a:gd name="connsiteX73" fmla="*/ 5661857 w 7480201"/>
              <a:gd name="connsiteY73" fmla="*/ 323487 h 1879063"/>
              <a:gd name="connsiteX74" fmla="*/ 5801900 w 7480201"/>
              <a:gd name="connsiteY74" fmla="*/ 339963 h 1879063"/>
              <a:gd name="connsiteX75" fmla="*/ 5921348 w 7480201"/>
              <a:gd name="connsiteY75" fmla="*/ 344081 h 1879063"/>
              <a:gd name="connsiteX76" fmla="*/ 5954300 w 7480201"/>
              <a:gd name="connsiteY76" fmla="*/ 257584 h 1879063"/>
              <a:gd name="connsiteX77" fmla="*/ 6176721 w 7480201"/>
              <a:gd name="connsiteY77" fmla="*/ 286417 h 1879063"/>
              <a:gd name="connsiteX78" fmla="*/ 6287932 w 7480201"/>
              <a:gd name="connsiteY78" fmla="*/ 364676 h 1879063"/>
              <a:gd name="connsiteX79" fmla="*/ 6287932 w 7480201"/>
              <a:gd name="connsiteY79" fmla="*/ 517077 h 1879063"/>
              <a:gd name="connsiteX80" fmla="*/ 6407381 w 7480201"/>
              <a:gd name="connsiteY80" fmla="*/ 582979 h 1879063"/>
              <a:gd name="connsiteX81" fmla="*/ 6485640 w 7480201"/>
              <a:gd name="connsiteY81" fmla="*/ 471769 h 1879063"/>
              <a:gd name="connsiteX82" fmla="*/ 6687467 w 7480201"/>
              <a:gd name="connsiteY82" fmla="*/ 508839 h 1879063"/>
              <a:gd name="connsiteX83" fmla="*/ 7480201 w 7480201"/>
              <a:gd name="connsiteY83" fmla="*/ 435522 h 1879063"/>
              <a:gd name="connsiteX0" fmla="*/ 112659 w 7480201"/>
              <a:gd name="connsiteY0" fmla="*/ 1808326 h 1879063"/>
              <a:gd name="connsiteX1" fmla="*/ 182997 w 7480201"/>
              <a:gd name="connsiteY1" fmla="*/ 1878665 h 1879063"/>
              <a:gd name="connsiteX2" fmla="*/ 225200 w 7480201"/>
              <a:gd name="connsiteY2" fmla="*/ 1780191 h 1879063"/>
              <a:gd name="connsiteX3" fmla="*/ 161896 w 7480201"/>
              <a:gd name="connsiteY3" fmla="*/ 1695785 h 1879063"/>
              <a:gd name="connsiteX4" fmla="*/ 337742 w 7480201"/>
              <a:gd name="connsiteY4" fmla="*/ 1681717 h 1879063"/>
              <a:gd name="connsiteX5" fmla="*/ 457317 w 7480201"/>
              <a:gd name="connsiteY5" fmla="*/ 1674683 h 1879063"/>
              <a:gd name="connsiteX6" fmla="*/ 541724 w 7480201"/>
              <a:gd name="connsiteY6" fmla="*/ 1604345 h 1879063"/>
              <a:gd name="connsiteX7" fmla="*/ 316640 w 7480201"/>
              <a:gd name="connsiteY7" fmla="*/ 1512905 h 1879063"/>
              <a:gd name="connsiteX8" fmla="*/ 147828 w 7480201"/>
              <a:gd name="connsiteY8" fmla="*/ 1604345 h 1879063"/>
              <a:gd name="connsiteX9" fmla="*/ 98591 w 7480201"/>
              <a:gd name="connsiteY9" fmla="*/ 1534006 h 1879063"/>
              <a:gd name="connsiteX10" fmla="*/ 119693 w 7480201"/>
              <a:gd name="connsiteY10" fmla="*/ 1393329 h 1879063"/>
              <a:gd name="connsiteX11" fmla="*/ 281471 w 7480201"/>
              <a:gd name="connsiteY11" fmla="*/ 1210449 h 1879063"/>
              <a:gd name="connsiteX12" fmla="*/ 239268 w 7480201"/>
              <a:gd name="connsiteY12" fmla="*/ 1048671 h 1879063"/>
              <a:gd name="connsiteX13" fmla="*/ 112659 w 7480201"/>
              <a:gd name="connsiteY13" fmla="*/ 865791 h 1879063"/>
              <a:gd name="connsiteX14" fmla="*/ 117 w 7480201"/>
              <a:gd name="connsiteY14" fmla="*/ 746215 h 1879063"/>
              <a:gd name="connsiteX15" fmla="*/ 133760 w 7480201"/>
              <a:gd name="connsiteY15" fmla="*/ 767317 h 1879063"/>
              <a:gd name="connsiteX16" fmla="*/ 344776 w 7480201"/>
              <a:gd name="connsiteY16" fmla="*/ 739182 h 1879063"/>
              <a:gd name="connsiteX17" fmla="*/ 386979 w 7480201"/>
              <a:gd name="connsiteY17" fmla="*/ 696978 h 1879063"/>
              <a:gd name="connsiteX18" fmla="*/ 710536 w 7480201"/>
              <a:gd name="connsiteY18" fmla="*/ 704012 h 1879063"/>
              <a:gd name="connsiteX19" fmla="*/ 1209939 w 7480201"/>
              <a:gd name="connsiteY19" fmla="*/ 879858 h 1879063"/>
              <a:gd name="connsiteX20" fmla="*/ 1153668 w 7480201"/>
              <a:gd name="connsiteY20" fmla="*/ 1020535 h 1879063"/>
              <a:gd name="connsiteX21" fmla="*/ 773840 w 7480201"/>
              <a:gd name="connsiteY21" fmla="*/ 978332 h 1879063"/>
              <a:gd name="connsiteX22" fmla="*/ 717570 w 7480201"/>
              <a:gd name="connsiteY22" fmla="*/ 971298 h 1879063"/>
              <a:gd name="connsiteX23" fmla="*/ 816044 w 7480201"/>
              <a:gd name="connsiteY23" fmla="*/ 1126043 h 1879063"/>
              <a:gd name="connsiteX24" fmla="*/ 900450 w 7480201"/>
              <a:gd name="connsiteY24" fmla="*/ 1273754 h 1879063"/>
              <a:gd name="connsiteX25" fmla="*/ 984856 w 7480201"/>
              <a:gd name="connsiteY25" fmla="*/ 1273754 h 1879063"/>
              <a:gd name="connsiteX26" fmla="*/ 956720 w 7480201"/>
              <a:gd name="connsiteY26" fmla="*/ 1161212 h 1879063"/>
              <a:gd name="connsiteX27" fmla="*/ 1076296 w 7480201"/>
              <a:gd name="connsiteY27" fmla="*/ 1203415 h 1879063"/>
              <a:gd name="connsiteX28" fmla="*/ 1160702 w 7480201"/>
              <a:gd name="connsiteY28" fmla="*/ 1210449 h 1879063"/>
              <a:gd name="connsiteX29" fmla="*/ 1153668 w 7480201"/>
              <a:gd name="connsiteY29" fmla="*/ 1119009 h 1879063"/>
              <a:gd name="connsiteX30" fmla="*/ 1308413 w 7480201"/>
              <a:gd name="connsiteY30" fmla="*/ 1013502 h 1879063"/>
              <a:gd name="connsiteX31" fmla="*/ 1336548 w 7480201"/>
              <a:gd name="connsiteY31" fmla="*/ 1055705 h 1879063"/>
              <a:gd name="connsiteX32" fmla="*/ 1371717 w 7480201"/>
              <a:gd name="connsiteY32" fmla="*/ 816554 h 1879063"/>
              <a:gd name="connsiteX33" fmla="*/ 1512394 w 7480201"/>
              <a:gd name="connsiteY33" fmla="*/ 886892 h 1879063"/>
              <a:gd name="connsiteX34" fmla="*/ 1449090 w 7480201"/>
              <a:gd name="connsiteY34" fmla="*/ 971298 h 1879063"/>
              <a:gd name="connsiteX35" fmla="*/ 1484259 w 7480201"/>
              <a:gd name="connsiteY35" fmla="*/ 1013502 h 1879063"/>
              <a:gd name="connsiteX36" fmla="*/ 1786714 w 7480201"/>
              <a:gd name="connsiteY36" fmla="*/ 837655 h 1879063"/>
              <a:gd name="connsiteX37" fmla="*/ 1913324 w 7480201"/>
              <a:gd name="connsiteY37" fmla="*/ 788418 h 1879063"/>
              <a:gd name="connsiteX38" fmla="*/ 1941459 w 7480201"/>
              <a:gd name="connsiteY38" fmla="*/ 844689 h 1879063"/>
              <a:gd name="connsiteX39" fmla="*/ 2215779 w 7480201"/>
              <a:gd name="connsiteY39" fmla="*/ 802486 h 1879063"/>
              <a:gd name="connsiteX40" fmla="*/ 2391625 w 7480201"/>
              <a:gd name="connsiteY40" fmla="*/ 802486 h 1879063"/>
              <a:gd name="connsiteX41" fmla="*/ 2229847 w 7480201"/>
              <a:gd name="connsiteY41" fmla="*/ 647742 h 1879063"/>
              <a:gd name="connsiteX42" fmla="*/ 2588573 w 7480201"/>
              <a:gd name="connsiteY42" fmla="*/ 732148 h 1879063"/>
              <a:gd name="connsiteX43" fmla="*/ 2799588 w 7480201"/>
              <a:gd name="connsiteY43" fmla="*/ 837655 h 1879063"/>
              <a:gd name="connsiteX44" fmla="*/ 2694080 w 7480201"/>
              <a:gd name="connsiteY44" fmla="*/ 633674 h 1879063"/>
              <a:gd name="connsiteX45" fmla="*/ 2869927 w 7480201"/>
              <a:gd name="connsiteY45" fmla="*/ 345286 h 1879063"/>
              <a:gd name="connsiteX46" fmla="*/ 3024671 w 7480201"/>
              <a:gd name="connsiteY46" fmla="*/ 408591 h 1879063"/>
              <a:gd name="connsiteX47" fmla="*/ 2968400 w 7480201"/>
              <a:gd name="connsiteY47" fmla="*/ 535200 h 1879063"/>
              <a:gd name="connsiteX48" fmla="*/ 2989502 w 7480201"/>
              <a:gd name="connsiteY48" fmla="*/ 704012 h 1879063"/>
              <a:gd name="connsiteX49" fmla="*/ 3024671 w 7480201"/>
              <a:gd name="connsiteY49" fmla="*/ 872825 h 1879063"/>
              <a:gd name="connsiteX50" fmla="*/ 2883994 w 7480201"/>
              <a:gd name="connsiteY50" fmla="*/ 978332 h 1879063"/>
              <a:gd name="connsiteX51" fmla="*/ 2869927 w 7480201"/>
              <a:gd name="connsiteY51" fmla="*/ 1048671 h 1879063"/>
              <a:gd name="connsiteX52" fmla="*/ 3073908 w 7480201"/>
              <a:gd name="connsiteY52" fmla="*/ 1027569 h 1879063"/>
              <a:gd name="connsiteX53" fmla="*/ 3116111 w 7480201"/>
              <a:gd name="connsiteY53" fmla="*/ 809520 h 1879063"/>
              <a:gd name="connsiteX54" fmla="*/ 3242720 w 7480201"/>
              <a:gd name="connsiteY54" fmla="*/ 802486 h 1879063"/>
              <a:gd name="connsiteX55" fmla="*/ 3242720 w 7480201"/>
              <a:gd name="connsiteY55" fmla="*/ 943163 h 1879063"/>
              <a:gd name="connsiteX56" fmla="*/ 3404499 w 7480201"/>
              <a:gd name="connsiteY56" fmla="*/ 900960 h 1879063"/>
              <a:gd name="connsiteX57" fmla="*/ 3066874 w 7480201"/>
              <a:gd name="connsiteY57" fmla="*/ 746215 h 1879063"/>
              <a:gd name="connsiteX58" fmla="*/ 3080942 w 7480201"/>
              <a:gd name="connsiteY58" fmla="*/ 661809 h 1879063"/>
              <a:gd name="connsiteX59" fmla="*/ 3059840 w 7480201"/>
              <a:gd name="connsiteY59" fmla="*/ 492997 h 1879063"/>
              <a:gd name="connsiteX60" fmla="*/ 3172382 w 7480201"/>
              <a:gd name="connsiteY60" fmla="*/ 380455 h 1879063"/>
              <a:gd name="connsiteX61" fmla="*/ 3298991 w 7480201"/>
              <a:gd name="connsiteY61" fmla="*/ 598505 h 1879063"/>
              <a:gd name="connsiteX62" fmla="*/ 3369330 w 7480201"/>
              <a:gd name="connsiteY62" fmla="*/ 429692 h 1879063"/>
              <a:gd name="connsiteX63" fmla="*/ 3545176 w 7480201"/>
              <a:gd name="connsiteY63" fmla="*/ 542234 h 1879063"/>
              <a:gd name="connsiteX64" fmla="*/ 3573311 w 7480201"/>
              <a:gd name="connsiteY64" fmla="*/ 689945 h 1879063"/>
              <a:gd name="connsiteX65" fmla="*/ 3664751 w 7480201"/>
              <a:gd name="connsiteY65" fmla="*/ 753249 h 1879063"/>
              <a:gd name="connsiteX66" fmla="*/ 3481871 w 7480201"/>
              <a:gd name="connsiteY66" fmla="*/ 303083 h 1879063"/>
              <a:gd name="connsiteX67" fmla="*/ 3903902 w 7480201"/>
              <a:gd name="connsiteY67" fmla="*/ 225711 h 1879063"/>
              <a:gd name="connsiteX68" fmla="*/ 4100850 w 7480201"/>
              <a:gd name="connsiteY68" fmla="*/ 63932 h 1879063"/>
              <a:gd name="connsiteX69" fmla="*/ 4677625 w 7480201"/>
              <a:gd name="connsiteY69" fmla="*/ 7662 h 1879063"/>
              <a:gd name="connsiteX70" fmla="*/ 5278797 w 7480201"/>
              <a:gd name="connsiteY70" fmla="*/ 261703 h 1879063"/>
              <a:gd name="connsiteX71" fmla="*/ 5460030 w 7480201"/>
              <a:gd name="connsiteY71" fmla="*/ 257584 h 1879063"/>
              <a:gd name="connsiteX72" fmla="*/ 5682451 w 7480201"/>
              <a:gd name="connsiteY72" fmla="*/ 278179 h 1879063"/>
              <a:gd name="connsiteX73" fmla="*/ 5661857 w 7480201"/>
              <a:gd name="connsiteY73" fmla="*/ 323487 h 1879063"/>
              <a:gd name="connsiteX74" fmla="*/ 5801900 w 7480201"/>
              <a:gd name="connsiteY74" fmla="*/ 339963 h 1879063"/>
              <a:gd name="connsiteX75" fmla="*/ 5921348 w 7480201"/>
              <a:gd name="connsiteY75" fmla="*/ 344081 h 1879063"/>
              <a:gd name="connsiteX76" fmla="*/ 5954300 w 7480201"/>
              <a:gd name="connsiteY76" fmla="*/ 257584 h 1879063"/>
              <a:gd name="connsiteX77" fmla="*/ 6176721 w 7480201"/>
              <a:gd name="connsiteY77" fmla="*/ 286417 h 1879063"/>
              <a:gd name="connsiteX78" fmla="*/ 6287932 w 7480201"/>
              <a:gd name="connsiteY78" fmla="*/ 364676 h 1879063"/>
              <a:gd name="connsiteX79" fmla="*/ 6287932 w 7480201"/>
              <a:gd name="connsiteY79" fmla="*/ 517077 h 1879063"/>
              <a:gd name="connsiteX80" fmla="*/ 6407381 w 7480201"/>
              <a:gd name="connsiteY80" fmla="*/ 582979 h 1879063"/>
              <a:gd name="connsiteX81" fmla="*/ 6485640 w 7480201"/>
              <a:gd name="connsiteY81" fmla="*/ 471769 h 1879063"/>
              <a:gd name="connsiteX82" fmla="*/ 6687467 w 7480201"/>
              <a:gd name="connsiteY82" fmla="*/ 508839 h 1879063"/>
              <a:gd name="connsiteX83" fmla="*/ 7480201 w 7480201"/>
              <a:gd name="connsiteY83" fmla="*/ 435522 h 1879063"/>
              <a:gd name="connsiteX0" fmla="*/ 112659 w 7480201"/>
              <a:gd name="connsiteY0" fmla="*/ 1808326 h 1879063"/>
              <a:gd name="connsiteX1" fmla="*/ 182997 w 7480201"/>
              <a:gd name="connsiteY1" fmla="*/ 1878665 h 1879063"/>
              <a:gd name="connsiteX2" fmla="*/ 225200 w 7480201"/>
              <a:gd name="connsiteY2" fmla="*/ 1780191 h 1879063"/>
              <a:gd name="connsiteX3" fmla="*/ 161896 w 7480201"/>
              <a:gd name="connsiteY3" fmla="*/ 1695785 h 1879063"/>
              <a:gd name="connsiteX4" fmla="*/ 337742 w 7480201"/>
              <a:gd name="connsiteY4" fmla="*/ 1681717 h 1879063"/>
              <a:gd name="connsiteX5" fmla="*/ 457317 w 7480201"/>
              <a:gd name="connsiteY5" fmla="*/ 1674683 h 1879063"/>
              <a:gd name="connsiteX6" fmla="*/ 541724 w 7480201"/>
              <a:gd name="connsiteY6" fmla="*/ 1604345 h 1879063"/>
              <a:gd name="connsiteX7" fmla="*/ 316640 w 7480201"/>
              <a:gd name="connsiteY7" fmla="*/ 1512905 h 1879063"/>
              <a:gd name="connsiteX8" fmla="*/ 147828 w 7480201"/>
              <a:gd name="connsiteY8" fmla="*/ 1604345 h 1879063"/>
              <a:gd name="connsiteX9" fmla="*/ 98591 w 7480201"/>
              <a:gd name="connsiteY9" fmla="*/ 1534006 h 1879063"/>
              <a:gd name="connsiteX10" fmla="*/ 119693 w 7480201"/>
              <a:gd name="connsiteY10" fmla="*/ 1393329 h 1879063"/>
              <a:gd name="connsiteX11" fmla="*/ 281471 w 7480201"/>
              <a:gd name="connsiteY11" fmla="*/ 1210449 h 1879063"/>
              <a:gd name="connsiteX12" fmla="*/ 239268 w 7480201"/>
              <a:gd name="connsiteY12" fmla="*/ 1048671 h 1879063"/>
              <a:gd name="connsiteX13" fmla="*/ 112659 w 7480201"/>
              <a:gd name="connsiteY13" fmla="*/ 865791 h 1879063"/>
              <a:gd name="connsiteX14" fmla="*/ 117 w 7480201"/>
              <a:gd name="connsiteY14" fmla="*/ 746215 h 1879063"/>
              <a:gd name="connsiteX15" fmla="*/ 133760 w 7480201"/>
              <a:gd name="connsiteY15" fmla="*/ 767317 h 1879063"/>
              <a:gd name="connsiteX16" fmla="*/ 344776 w 7480201"/>
              <a:gd name="connsiteY16" fmla="*/ 739182 h 1879063"/>
              <a:gd name="connsiteX17" fmla="*/ 386979 w 7480201"/>
              <a:gd name="connsiteY17" fmla="*/ 696978 h 1879063"/>
              <a:gd name="connsiteX18" fmla="*/ 710536 w 7480201"/>
              <a:gd name="connsiteY18" fmla="*/ 704012 h 1879063"/>
              <a:gd name="connsiteX19" fmla="*/ 1209939 w 7480201"/>
              <a:gd name="connsiteY19" fmla="*/ 879858 h 1879063"/>
              <a:gd name="connsiteX20" fmla="*/ 1153668 w 7480201"/>
              <a:gd name="connsiteY20" fmla="*/ 1020535 h 1879063"/>
              <a:gd name="connsiteX21" fmla="*/ 773840 w 7480201"/>
              <a:gd name="connsiteY21" fmla="*/ 978332 h 1879063"/>
              <a:gd name="connsiteX22" fmla="*/ 717570 w 7480201"/>
              <a:gd name="connsiteY22" fmla="*/ 971298 h 1879063"/>
              <a:gd name="connsiteX23" fmla="*/ 816044 w 7480201"/>
              <a:gd name="connsiteY23" fmla="*/ 1126043 h 1879063"/>
              <a:gd name="connsiteX24" fmla="*/ 900450 w 7480201"/>
              <a:gd name="connsiteY24" fmla="*/ 1273754 h 1879063"/>
              <a:gd name="connsiteX25" fmla="*/ 984856 w 7480201"/>
              <a:gd name="connsiteY25" fmla="*/ 1273754 h 1879063"/>
              <a:gd name="connsiteX26" fmla="*/ 956720 w 7480201"/>
              <a:gd name="connsiteY26" fmla="*/ 1161212 h 1879063"/>
              <a:gd name="connsiteX27" fmla="*/ 1076296 w 7480201"/>
              <a:gd name="connsiteY27" fmla="*/ 1203415 h 1879063"/>
              <a:gd name="connsiteX28" fmla="*/ 1160702 w 7480201"/>
              <a:gd name="connsiteY28" fmla="*/ 1210449 h 1879063"/>
              <a:gd name="connsiteX29" fmla="*/ 1153668 w 7480201"/>
              <a:gd name="connsiteY29" fmla="*/ 1119009 h 1879063"/>
              <a:gd name="connsiteX30" fmla="*/ 1308413 w 7480201"/>
              <a:gd name="connsiteY30" fmla="*/ 1013502 h 1879063"/>
              <a:gd name="connsiteX31" fmla="*/ 1336548 w 7480201"/>
              <a:gd name="connsiteY31" fmla="*/ 1055705 h 1879063"/>
              <a:gd name="connsiteX32" fmla="*/ 1371717 w 7480201"/>
              <a:gd name="connsiteY32" fmla="*/ 816554 h 1879063"/>
              <a:gd name="connsiteX33" fmla="*/ 1512394 w 7480201"/>
              <a:gd name="connsiteY33" fmla="*/ 886892 h 1879063"/>
              <a:gd name="connsiteX34" fmla="*/ 1449090 w 7480201"/>
              <a:gd name="connsiteY34" fmla="*/ 971298 h 1879063"/>
              <a:gd name="connsiteX35" fmla="*/ 1484259 w 7480201"/>
              <a:gd name="connsiteY35" fmla="*/ 1013502 h 1879063"/>
              <a:gd name="connsiteX36" fmla="*/ 1786714 w 7480201"/>
              <a:gd name="connsiteY36" fmla="*/ 837655 h 1879063"/>
              <a:gd name="connsiteX37" fmla="*/ 1913324 w 7480201"/>
              <a:gd name="connsiteY37" fmla="*/ 788418 h 1879063"/>
              <a:gd name="connsiteX38" fmla="*/ 1941459 w 7480201"/>
              <a:gd name="connsiteY38" fmla="*/ 844689 h 1879063"/>
              <a:gd name="connsiteX39" fmla="*/ 2215779 w 7480201"/>
              <a:gd name="connsiteY39" fmla="*/ 802486 h 1879063"/>
              <a:gd name="connsiteX40" fmla="*/ 2391625 w 7480201"/>
              <a:gd name="connsiteY40" fmla="*/ 802486 h 1879063"/>
              <a:gd name="connsiteX41" fmla="*/ 2229847 w 7480201"/>
              <a:gd name="connsiteY41" fmla="*/ 647742 h 1879063"/>
              <a:gd name="connsiteX42" fmla="*/ 2588573 w 7480201"/>
              <a:gd name="connsiteY42" fmla="*/ 732148 h 1879063"/>
              <a:gd name="connsiteX43" fmla="*/ 2799588 w 7480201"/>
              <a:gd name="connsiteY43" fmla="*/ 837655 h 1879063"/>
              <a:gd name="connsiteX44" fmla="*/ 2694080 w 7480201"/>
              <a:gd name="connsiteY44" fmla="*/ 633674 h 1879063"/>
              <a:gd name="connsiteX45" fmla="*/ 2869927 w 7480201"/>
              <a:gd name="connsiteY45" fmla="*/ 345286 h 1879063"/>
              <a:gd name="connsiteX46" fmla="*/ 3024671 w 7480201"/>
              <a:gd name="connsiteY46" fmla="*/ 408591 h 1879063"/>
              <a:gd name="connsiteX47" fmla="*/ 2968400 w 7480201"/>
              <a:gd name="connsiteY47" fmla="*/ 535200 h 1879063"/>
              <a:gd name="connsiteX48" fmla="*/ 2989502 w 7480201"/>
              <a:gd name="connsiteY48" fmla="*/ 704012 h 1879063"/>
              <a:gd name="connsiteX49" fmla="*/ 3024671 w 7480201"/>
              <a:gd name="connsiteY49" fmla="*/ 872825 h 1879063"/>
              <a:gd name="connsiteX50" fmla="*/ 2883994 w 7480201"/>
              <a:gd name="connsiteY50" fmla="*/ 978332 h 1879063"/>
              <a:gd name="connsiteX51" fmla="*/ 2869927 w 7480201"/>
              <a:gd name="connsiteY51" fmla="*/ 1048671 h 1879063"/>
              <a:gd name="connsiteX52" fmla="*/ 3073908 w 7480201"/>
              <a:gd name="connsiteY52" fmla="*/ 1027569 h 1879063"/>
              <a:gd name="connsiteX53" fmla="*/ 3116111 w 7480201"/>
              <a:gd name="connsiteY53" fmla="*/ 809520 h 1879063"/>
              <a:gd name="connsiteX54" fmla="*/ 3242720 w 7480201"/>
              <a:gd name="connsiteY54" fmla="*/ 802486 h 1879063"/>
              <a:gd name="connsiteX55" fmla="*/ 3242720 w 7480201"/>
              <a:gd name="connsiteY55" fmla="*/ 943163 h 1879063"/>
              <a:gd name="connsiteX56" fmla="*/ 3404499 w 7480201"/>
              <a:gd name="connsiteY56" fmla="*/ 900960 h 1879063"/>
              <a:gd name="connsiteX57" fmla="*/ 3066874 w 7480201"/>
              <a:gd name="connsiteY57" fmla="*/ 746215 h 1879063"/>
              <a:gd name="connsiteX58" fmla="*/ 3080942 w 7480201"/>
              <a:gd name="connsiteY58" fmla="*/ 661809 h 1879063"/>
              <a:gd name="connsiteX59" fmla="*/ 3059840 w 7480201"/>
              <a:gd name="connsiteY59" fmla="*/ 492997 h 1879063"/>
              <a:gd name="connsiteX60" fmla="*/ 3172382 w 7480201"/>
              <a:gd name="connsiteY60" fmla="*/ 380455 h 1879063"/>
              <a:gd name="connsiteX61" fmla="*/ 3298991 w 7480201"/>
              <a:gd name="connsiteY61" fmla="*/ 598505 h 1879063"/>
              <a:gd name="connsiteX62" fmla="*/ 3369330 w 7480201"/>
              <a:gd name="connsiteY62" fmla="*/ 429692 h 1879063"/>
              <a:gd name="connsiteX63" fmla="*/ 3545176 w 7480201"/>
              <a:gd name="connsiteY63" fmla="*/ 542234 h 1879063"/>
              <a:gd name="connsiteX64" fmla="*/ 3573311 w 7480201"/>
              <a:gd name="connsiteY64" fmla="*/ 689945 h 1879063"/>
              <a:gd name="connsiteX65" fmla="*/ 3664751 w 7480201"/>
              <a:gd name="connsiteY65" fmla="*/ 753249 h 1879063"/>
              <a:gd name="connsiteX66" fmla="*/ 3481871 w 7480201"/>
              <a:gd name="connsiteY66" fmla="*/ 303083 h 1879063"/>
              <a:gd name="connsiteX67" fmla="*/ 3903902 w 7480201"/>
              <a:gd name="connsiteY67" fmla="*/ 225711 h 1879063"/>
              <a:gd name="connsiteX68" fmla="*/ 4100850 w 7480201"/>
              <a:gd name="connsiteY68" fmla="*/ 63932 h 1879063"/>
              <a:gd name="connsiteX69" fmla="*/ 4677625 w 7480201"/>
              <a:gd name="connsiteY69" fmla="*/ 7662 h 1879063"/>
              <a:gd name="connsiteX70" fmla="*/ 5200538 w 7480201"/>
              <a:gd name="connsiteY70" fmla="*/ 228751 h 1879063"/>
              <a:gd name="connsiteX71" fmla="*/ 5460030 w 7480201"/>
              <a:gd name="connsiteY71" fmla="*/ 257584 h 1879063"/>
              <a:gd name="connsiteX72" fmla="*/ 5682451 w 7480201"/>
              <a:gd name="connsiteY72" fmla="*/ 278179 h 1879063"/>
              <a:gd name="connsiteX73" fmla="*/ 5661857 w 7480201"/>
              <a:gd name="connsiteY73" fmla="*/ 323487 h 1879063"/>
              <a:gd name="connsiteX74" fmla="*/ 5801900 w 7480201"/>
              <a:gd name="connsiteY74" fmla="*/ 339963 h 1879063"/>
              <a:gd name="connsiteX75" fmla="*/ 5921348 w 7480201"/>
              <a:gd name="connsiteY75" fmla="*/ 344081 h 1879063"/>
              <a:gd name="connsiteX76" fmla="*/ 5954300 w 7480201"/>
              <a:gd name="connsiteY76" fmla="*/ 257584 h 1879063"/>
              <a:gd name="connsiteX77" fmla="*/ 6176721 w 7480201"/>
              <a:gd name="connsiteY77" fmla="*/ 286417 h 1879063"/>
              <a:gd name="connsiteX78" fmla="*/ 6287932 w 7480201"/>
              <a:gd name="connsiteY78" fmla="*/ 364676 h 1879063"/>
              <a:gd name="connsiteX79" fmla="*/ 6287932 w 7480201"/>
              <a:gd name="connsiteY79" fmla="*/ 517077 h 1879063"/>
              <a:gd name="connsiteX80" fmla="*/ 6407381 w 7480201"/>
              <a:gd name="connsiteY80" fmla="*/ 582979 h 1879063"/>
              <a:gd name="connsiteX81" fmla="*/ 6485640 w 7480201"/>
              <a:gd name="connsiteY81" fmla="*/ 471769 h 1879063"/>
              <a:gd name="connsiteX82" fmla="*/ 6687467 w 7480201"/>
              <a:gd name="connsiteY82" fmla="*/ 508839 h 1879063"/>
              <a:gd name="connsiteX83" fmla="*/ 7480201 w 7480201"/>
              <a:gd name="connsiteY83" fmla="*/ 435522 h 1879063"/>
              <a:gd name="connsiteX0" fmla="*/ 112659 w 7480201"/>
              <a:gd name="connsiteY0" fmla="*/ 2000596 h 2071333"/>
              <a:gd name="connsiteX1" fmla="*/ 182997 w 7480201"/>
              <a:gd name="connsiteY1" fmla="*/ 2070935 h 2071333"/>
              <a:gd name="connsiteX2" fmla="*/ 225200 w 7480201"/>
              <a:gd name="connsiteY2" fmla="*/ 1972461 h 2071333"/>
              <a:gd name="connsiteX3" fmla="*/ 161896 w 7480201"/>
              <a:gd name="connsiteY3" fmla="*/ 1888055 h 2071333"/>
              <a:gd name="connsiteX4" fmla="*/ 337742 w 7480201"/>
              <a:gd name="connsiteY4" fmla="*/ 1873987 h 2071333"/>
              <a:gd name="connsiteX5" fmla="*/ 457317 w 7480201"/>
              <a:gd name="connsiteY5" fmla="*/ 1866953 h 2071333"/>
              <a:gd name="connsiteX6" fmla="*/ 541724 w 7480201"/>
              <a:gd name="connsiteY6" fmla="*/ 1796615 h 2071333"/>
              <a:gd name="connsiteX7" fmla="*/ 316640 w 7480201"/>
              <a:gd name="connsiteY7" fmla="*/ 1705175 h 2071333"/>
              <a:gd name="connsiteX8" fmla="*/ 147828 w 7480201"/>
              <a:gd name="connsiteY8" fmla="*/ 1796615 h 2071333"/>
              <a:gd name="connsiteX9" fmla="*/ 98591 w 7480201"/>
              <a:gd name="connsiteY9" fmla="*/ 1726276 h 2071333"/>
              <a:gd name="connsiteX10" fmla="*/ 119693 w 7480201"/>
              <a:gd name="connsiteY10" fmla="*/ 1585599 h 2071333"/>
              <a:gd name="connsiteX11" fmla="*/ 281471 w 7480201"/>
              <a:gd name="connsiteY11" fmla="*/ 1402719 h 2071333"/>
              <a:gd name="connsiteX12" fmla="*/ 239268 w 7480201"/>
              <a:gd name="connsiteY12" fmla="*/ 1240941 h 2071333"/>
              <a:gd name="connsiteX13" fmla="*/ 112659 w 7480201"/>
              <a:gd name="connsiteY13" fmla="*/ 1058061 h 2071333"/>
              <a:gd name="connsiteX14" fmla="*/ 117 w 7480201"/>
              <a:gd name="connsiteY14" fmla="*/ 938485 h 2071333"/>
              <a:gd name="connsiteX15" fmla="*/ 133760 w 7480201"/>
              <a:gd name="connsiteY15" fmla="*/ 959587 h 2071333"/>
              <a:gd name="connsiteX16" fmla="*/ 344776 w 7480201"/>
              <a:gd name="connsiteY16" fmla="*/ 931452 h 2071333"/>
              <a:gd name="connsiteX17" fmla="*/ 386979 w 7480201"/>
              <a:gd name="connsiteY17" fmla="*/ 889248 h 2071333"/>
              <a:gd name="connsiteX18" fmla="*/ 710536 w 7480201"/>
              <a:gd name="connsiteY18" fmla="*/ 896282 h 2071333"/>
              <a:gd name="connsiteX19" fmla="*/ 1209939 w 7480201"/>
              <a:gd name="connsiteY19" fmla="*/ 1072128 h 2071333"/>
              <a:gd name="connsiteX20" fmla="*/ 1153668 w 7480201"/>
              <a:gd name="connsiteY20" fmla="*/ 1212805 h 2071333"/>
              <a:gd name="connsiteX21" fmla="*/ 773840 w 7480201"/>
              <a:gd name="connsiteY21" fmla="*/ 1170602 h 2071333"/>
              <a:gd name="connsiteX22" fmla="*/ 717570 w 7480201"/>
              <a:gd name="connsiteY22" fmla="*/ 1163568 h 2071333"/>
              <a:gd name="connsiteX23" fmla="*/ 816044 w 7480201"/>
              <a:gd name="connsiteY23" fmla="*/ 1318313 h 2071333"/>
              <a:gd name="connsiteX24" fmla="*/ 900450 w 7480201"/>
              <a:gd name="connsiteY24" fmla="*/ 1466024 h 2071333"/>
              <a:gd name="connsiteX25" fmla="*/ 984856 w 7480201"/>
              <a:gd name="connsiteY25" fmla="*/ 1466024 h 2071333"/>
              <a:gd name="connsiteX26" fmla="*/ 956720 w 7480201"/>
              <a:gd name="connsiteY26" fmla="*/ 1353482 h 2071333"/>
              <a:gd name="connsiteX27" fmla="*/ 1076296 w 7480201"/>
              <a:gd name="connsiteY27" fmla="*/ 1395685 h 2071333"/>
              <a:gd name="connsiteX28" fmla="*/ 1160702 w 7480201"/>
              <a:gd name="connsiteY28" fmla="*/ 1402719 h 2071333"/>
              <a:gd name="connsiteX29" fmla="*/ 1153668 w 7480201"/>
              <a:gd name="connsiteY29" fmla="*/ 1311279 h 2071333"/>
              <a:gd name="connsiteX30" fmla="*/ 1308413 w 7480201"/>
              <a:gd name="connsiteY30" fmla="*/ 1205772 h 2071333"/>
              <a:gd name="connsiteX31" fmla="*/ 1336548 w 7480201"/>
              <a:gd name="connsiteY31" fmla="*/ 1247975 h 2071333"/>
              <a:gd name="connsiteX32" fmla="*/ 1371717 w 7480201"/>
              <a:gd name="connsiteY32" fmla="*/ 1008824 h 2071333"/>
              <a:gd name="connsiteX33" fmla="*/ 1512394 w 7480201"/>
              <a:gd name="connsiteY33" fmla="*/ 1079162 h 2071333"/>
              <a:gd name="connsiteX34" fmla="*/ 1449090 w 7480201"/>
              <a:gd name="connsiteY34" fmla="*/ 1163568 h 2071333"/>
              <a:gd name="connsiteX35" fmla="*/ 1484259 w 7480201"/>
              <a:gd name="connsiteY35" fmla="*/ 1205772 h 2071333"/>
              <a:gd name="connsiteX36" fmla="*/ 1786714 w 7480201"/>
              <a:gd name="connsiteY36" fmla="*/ 1029925 h 2071333"/>
              <a:gd name="connsiteX37" fmla="*/ 1913324 w 7480201"/>
              <a:gd name="connsiteY37" fmla="*/ 980688 h 2071333"/>
              <a:gd name="connsiteX38" fmla="*/ 1941459 w 7480201"/>
              <a:gd name="connsiteY38" fmla="*/ 1036959 h 2071333"/>
              <a:gd name="connsiteX39" fmla="*/ 2215779 w 7480201"/>
              <a:gd name="connsiteY39" fmla="*/ 994756 h 2071333"/>
              <a:gd name="connsiteX40" fmla="*/ 2391625 w 7480201"/>
              <a:gd name="connsiteY40" fmla="*/ 994756 h 2071333"/>
              <a:gd name="connsiteX41" fmla="*/ 2229847 w 7480201"/>
              <a:gd name="connsiteY41" fmla="*/ 840012 h 2071333"/>
              <a:gd name="connsiteX42" fmla="*/ 2588573 w 7480201"/>
              <a:gd name="connsiteY42" fmla="*/ 924418 h 2071333"/>
              <a:gd name="connsiteX43" fmla="*/ 2799588 w 7480201"/>
              <a:gd name="connsiteY43" fmla="*/ 1029925 h 2071333"/>
              <a:gd name="connsiteX44" fmla="*/ 2694080 w 7480201"/>
              <a:gd name="connsiteY44" fmla="*/ 825944 h 2071333"/>
              <a:gd name="connsiteX45" fmla="*/ 2869927 w 7480201"/>
              <a:gd name="connsiteY45" fmla="*/ 537556 h 2071333"/>
              <a:gd name="connsiteX46" fmla="*/ 3024671 w 7480201"/>
              <a:gd name="connsiteY46" fmla="*/ 600861 h 2071333"/>
              <a:gd name="connsiteX47" fmla="*/ 2968400 w 7480201"/>
              <a:gd name="connsiteY47" fmla="*/ 727470 h 2071333"/>
              <a:gd name="connsiteX48" fmla="*/ 2989502 w 7480201"/>
              <a:gd name="connsiteY48" fmla="*/ 896282 h 2071333"/>
              <a:gd name="connsiteX49" fmla="*/ 3024671 w 7480201"/>
              <a:gd name="connsiteY49" fmla="*/ 1065095 h 2071333"/>
              <a:gd name="connsiteX50" fmla="*/ 2883994 w 7480201"/>
              <a:gd name="connsiteY50" fmla="*/ 1170602 h 2071333"/>
              <a:gd name="connsiteX51" fmla="*/ 2869927 w 7480201"/>
              <a:gd name="connsiteY51" fmla="*/ 1240941 h 2071333"/>
              <a:gd name="connsiteX52" fmla="*/ 3073908 w 7480201"/>
              <a:gd name="connsiteY52" fmla="*/ 1219839 h 2071333"/>
              <a:gd name="connsiteX53" fmla="*/ 3116111 w 7480201"/>
              <a:gd name="connsiteY53" fmla="*/ 1001790 h 2071333"/>
              <a:gd name="connsiteX54" fmla="*/ 3242720 w 7480201"/>
              <a:gd name="connsiteY54" fmla="*/ 994756 h 2071333"/>
              <a:gd name="connsiteX55" fmla="*/ 3242720 w 7480201"/>
              <a:gd name="connsiteY55" fmla="*/ 1135433 h 2071333"/>
              <a:gd name="connsiteX56" fmla="*/ 3404499 w 7480201"/>
              <a:gd name="connsiteY56" fmla="*/ 1093230 h 2071333"/>
              <a:gd name="connsiteX57" fmla="*/ 3066874 w 7480201"/>
              <a:gd name="connsiteY57" fmla="*/ 938485 h 2071333"/>
              <a:gd name="connsiteX58" fmla="*/ 3080942 w 7480201"/>
              <a:gd name="connsiteY58" fmla="*/ 854079 h 2071333"/>
              <a:gd name="connsiteX59" fmla="*/ 3059840 w 7480201"/>
              <a:gd name="connsiteY59" fmla="*/ 685267 h 2071333"/>
              <a:gd name="connsiteX60" fmla="*/ 3172382 w 7480201"/>
              <a:gd name="connsiteY60" fmla="*/ 572725 h 2071333"/>
              <a:gd name="connsiteX61" fmla="*/ 3298991 w 7480201"/>
              <a:gd name="connsiteY61" fmla="*/ 790775 h 2071333"/>
              <a:gd name="connsiteX62" fmla="*/ 3369330 w 7480201"/>
              <a:gd name="connsiteY62" fmla="*/ 621962 h 2071333"/>
              <a:gd name="connsiteX63" fmla="*/ 3545176 w 7480201"/>
              <a:gd name="connsiteY63" fmla="*/ 734504 h 2071333"/>
              <a:gd name="connsiteX64" fmla="*/ 3573311 w 7480201"/>
              <a:gd name="connsiteY64" fmla="*/ 882215 h 2071333"/>
              <a:gd name="connsiteX65" fmla="*/ 3664751 w 7480201"/>
              <a:gd name="connsiteY65" fmla="*/ 945519 h 2071333"/>
              <a:gd name="connsiteX66" fmla="*/ 3481871 w 7480201"/>
              <a:gd name="connsiteY66" fmla="*/ 495353 h 2071333"/>
              <a:gd name="connsiteX67" fmla="*/ 3903902 w 7480201"/>
              <a:gd name="connsiteY67" fmla="*/ 417981 h 2071333"/>
              <a:gd name="connsiteX68" fmla="*/ 4100850 w 7480201"/>
              <a:gd name="connsiteY68" fmla="*/ 256202 h 2071333"/>
              <a:gd name="connsiteX69" fmla="*/ 4904166 w 7480201"/>
              <a:gd name="connsiteY69" fmla="*/ 2224 h 2071333"/>
              <a:gd name="connsiteX70" fmla="*/ 5200538 w 7480201"/>
              <a:gd name="connsiteY70" fmla="*/ 421021 h 2071333"/>
              <a:gd name="connsiteX71" fmla="*/ 5460030 w 7480201"/>
              <a:gd name="connsiteY71" fmla="*/ 449854 h 2071333"/>
              <a:gd name="connsiteX72" fmla="*/ 5682451 w 7480201"/>
              <a:gd name="connsiteY72" fmla="*/ 470449 h 2071333"/>
              <a:gd name="connsiteX73" fmla="*/ 5661857 w 7480201"/>
              <a:gd name="connsiteY73" fmla="*/ 515757 h 2071333"/>
              <a:gd name="connsiteX74" fmla="*/ 5801900 w 7480201"/>
              <a:gd name="connsiteY74" fmla="*/ 532233 h 2071333"/>
              <a:gd name="connsiteX75" fmla="*/ 5921348 w 7480201"/>
              <a:gd name="connsiteY75" fmla="*/ 536351 h 2071333"/>
              <a:gd name="connsiteX76" fmla="*/ 5954300 w 7480201"/>
              <a:gd name="connsiteY76" fmla="*/ 449854 h 2071333"/>
              <a:gd name="connsiteX77" fmla="*/ 6176721 w 7480201"/>
              <a:gd name="connsiteY77" fmla="*/ 478687 h 2071333"/>
              <a:gd name="connsiteX78" fmla="*/ 6287932 w 7480201"/>
              <a:gd name="connsiteY78" fmla="*/ 556946 h 2071333"/>
              <a:gd name="connsiteX79" fmla="*/ 6287932 w 7480201"/>
              <a:gd name="connsiteY79" fmla="*/ 709347 h 2071333"/>
              <a:gd name="connsiteX80" fmla="*/ 6407381 w 7480201"/>
              <a:gd name="connsiteY80" fmla="*/ 775249 h 2071333"/>
              <a:gd name="connsiteX81" fmla="*/ 6485640 w 7480201"/>
              <a:gd name="connsiteY81" fmla="*/ 664039 h 2071333"/>
              <a:gd name="connsiteX82" fmla="*/ 6687467 w 7480201"/>
              <a:gd name="connsiteY82" fmla="*/ 701109 h 2071333"/>
              <a:gd name="connsiteX83" fmla="*/ 7480201 w 7480201"/>
              <a:gd name="connsiteY83" fmla="*/ 627792 h 2071333"/>
              <a:gd name="connsiteX0" fmla="*/ 112659 w 7480201"/>
              <a:gd name="connsiteY0" fmla="*/ 1998629 h 2069366"/>
              <a:gd name="connsiteX1" fmla="*/ 182997 w 7480201"/>
              <a:gd name="connsiteY1" fmla="*/ 2068968 h 2069366"/>
              <a:gd name="connsiteX2" fmla="*/ 225200 w 7480201"/>
              <a:gd name="connsiteY2" fmla="*/ 1970494 h 2069366"/>
              <a:gd name="connsiteX3" fmla="*/ 161896 w 7480201"/>
              <a:gd name="connsiteY3" fmla="*/ 1886088 h 2069366"/>
              <a:gd name="connsiteX4" fmla="*/ 337742 w 7480201"/>
              <a:gd name="connsiteY4" fmla="*/ 1872020 h 2069366"/>
              <a:gd name="connsiteX5" fmla="*/ 457317 w 7480201"/>
              <a:gd name="connsiteY5" fmla="*/ 1864986 h 2069366"/>
              <a:gd name="connsiteX6" fmla="*/ 541724 w 7480201"/>
              <a:gd name="connsiteY6" fmla="*/ 1794648 h 2069366"/>
              <a:gd name="connsiteX7" fmla="*/ 316640 w 7480201"/>
              <a:gd name="connsiteY7" fmla="*/ 1703208 h 2069366"/>
              <a:gd name="connsiteX8" fmla="*/ 147828 w 7480201"/>
              <a:gd name="connsiteY8" fmla="*/ 1794648 h 2069366"/>
              <a:gd name="connsiteX9" fmla="*/ 98591 w 7480201"/>
              <a:gd name="connsiteY9" fmla="*/ 1724309 h 2069366"/>
              <a:gd name="connsiteX10" fmla="*/ 119693 w 7480201"/>
              <a:gd name="connsiteY10" fmla="*/ 1583632 h 2069366"/>
              <a:gd name="connsiteX11" fmla="*/ 281471 w 7480201"/>
              <a:gd name="connsiteY11" fmla="*/ 1400752 h 2069366"/>
              <a:gd name="connsiteX12" fmla="*/ 239268 w 7480201"/>
              <a:gd name="connsiteY12" fmla="*/ 1238974 h 2069366"/>
              <a:gd name="connsiteX13" fmla="*/ 112659 w 7480201"/>
              <a:gd name="connsiteY13" fmla="*/ 1056094 h 2069366"/>
              <a:gd name="connsiteX14" fmla="*/ 117 w 7480201"/>
              <a:gd name="connsiteY14" fmla="*/ 936518 h 2069366"/>
              <a:gd name="connsiteX15" fmla="*/ 133760 w 7480201"/>
              <a:gd name="connsiteY15" fmla="*/ 957620 h 2069366"/>
              <a:gd name="connsiteX16" fmla="*/ 344776 w 7480201"/>
              <a:gd name="connsiteY16" fmla="*/ 929485 h 2069366"/>
              <a:gd name="connsiteX17" fmla="*/ 386979 w 7480201"/>
              <a:gd name="connsiteY17" fmla="*/ 887281 h 2069366"/>
              <a:gd name="connsiteX18" fmla="*/ 710536 w 7480201"/>
              <a:gd name="connsiteY18" fmla="*/ 894315 h 2069366"/>
              <a:gd name="connsiteX19" fmla="*/ 1209939 w 7480201"/>
              <a:gd name="connsiteY19" fmla="*/ 1070161 h 2069366"/>
              <a:gd name="connsiteX20" fmla="*/ 1153668 w 7480201"/>
              <a:gd name="connsiteY20" fmla="*/ 1210838 h 2069366"/>
              <a:gd name="connsiteX21" fmla="*/ 773840 w 7480201"/>
              <a:gd name="connsiteY21" fmla="*/ 1168635 h 2069366"/>
              <a:gd name="connsiteX22" fmla="*/ 717570 w 7480201"/>
              <a:gd name="connsiteY22" fmla="*/ 1161601 h 2069366"/>
              <a:gd name="connsiteX23" fmla="*/ 816044 w 7480201"/>
              <a:gd name="connsiteY23" fmla="*/ 1316346 h 2069366"/>
              <a:gd name="connsiteX24" fmla="*/ 900450 w 7480201"/>
              <a:gd name="connsiteY24" fmla="*/ 1464057 h 2069366"/>
              <a:gd name="connsiteX25" fmla="*/ 984856 w 7480201"/>
              <a:gd name="connsiteY25" fmla="*/ 1464057 h 2069366"/>
              <a:gd name="connsiteX26" fmla="*/ 956720 w 7480201"/>
              <a:gd name="connsiteY26" fmla="*/ 1351515 h 2069366"/>
              <a:gd name="connsiteX27" fmla="*/ 1076296 w 7480201"/>
              <a:gd name="connsiteY27" fmla="*/ 1393718 h 2069366"/>
              <a:gd name="connsiteX28" fmla="*/ 1160702 w 7480201"/>
              <a:gd name="connsiteY28" fmla="*/ 1400752 h 2069366"/>
              <a:gd name="connsiteX29" fmla="*/ 1153668 w 7480201"/>
              <a:gd name="connsiteY29" fmla="*/ 1309312 h 2069366"/>
              <a:gd name="connsiteX30" fmla="*/ 1308413 w 7480201"/>
              <a:gd name="connsiteY30" fmla="*/ 1203805 h 2069366"/>
              <a:gd name="connsiteX31" fmla="*/ 1336548 w 7480201"/>
              <a:gd name="connsiteY31" fmla="*/ 1246008 h 2069366"/>
              <a:gd name="connsiteX32" fmla="*/ 1371717 w 7480201"/>
              <a:gd name="connsiteY32" fmla="*/ 1006857 h 2069366"/>
              <a:gd name="connsiteX33" fmla="*/ 1512394 w 7480201"/>
              <a:gd name="connsiteY33" fmla="*/ 1077195 h 2069366"/>
              <a:gd name="connsiteX34" fmla="*/ 1449090 w 7480201"/>
              <a:gd name="connsiteY34" fmla="*/ 1161601 h 2069366"/>
              <a:gd name="connsiteX35" fmla="*/ 1484259 w 7480201"/>
              <a:gd name="connsiteY35" fmla="*/ 1203805 h 2069366"/>
              <a:gd name="connsiteX36" fmla="*/ 1786714 w 7480201"/>
              <a:gd name="connsiteY36" fmla="*/ 1027958 h 2069366"/>
              <a:gd name="connsiteX37" fmla="*/ 1913324 w 7480201"/>
              <a:gd name="connsiteY37" fmla="*/ 978721 h 2069366"/>
              <a:gd name="connsiteX38" fmla="*/ 1941459 w 7480201"/>
              <a:gd name="connsiteY38" fmla="*/ 1034992 h 2069366"/>
              <a:gd name="connsiteX39" fmla="*/ 2215779 w 7480201"/>
              <a:gd name="connsiteY39" fmla="*/ 992789 h 2069366"/>
              <a:gd name="connsiteX40" fmla="*/ 2391625 w 7480201"/>
              <a:gd name="connsiteY40" fmla="*/ 992789 h 2069366"/>
              <a:gd name="connsiteX41" fmla="*/ 2229847 w 7480201"/>
              <a:gd name="connsiteY41" fmla="*/ 838045 h 2069366"/>
              <a:gd name="connsiteX42" fmla="*/ 2588573 w 7480201"/>
              <a:gd name="connsiteY42" fmla="*/ 922451 h 2069366"/>
              <a:gd name="connsiteX43" fmla="*/ 2799588 w 7480201"/>
              <a:gd name="connsiteY43" fmla="*/ 1027958 h 2069366"/>
              <a:gd name="connsiteX44" fmla="*/ 2694080 w 7480201"/>
              <a:gd name="connsiteY44" fmla="*/ 823977 h 2069366"/>
              <a:gd name="connsiteX45" fmla="*/ 2869927 w 7480201"/>
              <a:gd name="connsiteY45" fmla="*/ 535589 h 2069366"/>
              <a:gd name="connsiteX46" fmla="*/ 3024671 w 7480201"/>
              <a:gd name="connsiteY46" fmla="*/ 598894 h 2069366"/>
              <a:gd name="connsiteX47" fmla="*/ 2968400 w 7480201"/>
              <a:gd name="connsiteY47" fmla="*/ 725503 h 2069366"/>
              <a:gd name="connsiteX48" fmla="*/ 2989502 w 7480201"/>
              <a:gd name="connsiteY48" fmla="*/ 894315 h 2069366"/>
              <a:gd name="connsiteX49" fmla="*/ 3024671 w 7480201"/>
              <a:gd name="connsiteY49" fmla="*/ 1063128 h 2069366"/>
              <a:gd name="connsiteX50" fmla="*/ 2883994 w 7480201"/>
              <a:gd name="connsiteY50" fmla="*/ 1168635 h 2069366"/>
              <a:gd name="connsiteX51" fmla="*/ 2869927 w 7480201"/>
              <a:gd name="connsiteY51" fmla="*/ 1238974 h 2069366"/>
              <a:gd name="connsiteX52" fmla="*/ 3073908 w 7480201"/>
              <a:gd name="connsiteY52" fmla="*/ 1217872 h 2069366"/>
              <a:gd name="connsiteX53" fmla="*/ 3116111 w 7480201"/>
              <a:gd name="connsiteY53" fmla="*/ 999823 h 2069366"/>
              <a:gd name="connsiteX54" fmla="*/ 3242720 w 7480201"/>
              <a:gd name="connsiteY54" fmla="*/ 992789 h 2069366"/>
              <a:gd name="connsiteX55" fmla="*/ 3242720 w 7480201"/>
              <a:gd name="connsiteY55" fmla="*/ 1133466 h 2069366"/>
              <a:gd name="connsiteX56" fmla="*/ 3404499 w 7480201"/>
              <a:gd name="connsiteY56" fmla="*/ 1091263 h 2069366"/>
              <a:gd name="connsiteX57" fmla="*/ 3066874 w 7480201"/>
              <a:gd name="connsiteY57" fmla="*/ 936518 h 2069366"/>
              <a:gd name="connsiteX58" fmla="*/ 3080942 w 7480201"/>
              <a:gd name="connsiteY58" fmla="*/ 852112 h 2069366"/>
              <a:gd name="connsiteX59" fmla="*/ 3059840 w 7480201"/>
              <a:gd name="connsiteY59" fmla="*/ 683300 h 2069366"/>
              <a:gd name="connsiteX60" fmla="*/ 3172382 w 7480201"/>
              <a:gd name="connsiteY60" fmla="*/ 570758 h 2069366"/>
              <a:gd name="connsiteX61" fmla="*/ 3298991 w 7480201"/>
              <a:gd name="connsiteY61" fmla="*/ 788808 h 2069366"/>
              <a:gd name="connsiteX62" fmla="*/ 3369330 w 7480201"/>
              <a:gd name="connsiteY62" fmla="*/ 619995 h 2069366"/>
              <a:gd name="connsiteX63" fmla="*/ 3545176 w 7480201"/>
              <a:gd name="connsiteY63" fmla="*/ 732537 h 2069366"/>
              <a:gd name="connsiteX64" fmla="*/ 3573311 w 7480201"/>
              <a:gd name="connsiteY64" fmla="*/ 880248 h 2069366"/>
              <a:gd name="connsiteX65" fmla="*/ 3664751 w 7480201"/>
              <a:gd name="connsiteY65" fmla="*/ 943552 h 2069366"/>
              <a:gd name="connsiteX66" fmla="*/ 3481871 w 7480201"/>
              <a:gd name="connsiteY66" fmla="*/ 493386 h 2069366"/>
              <a:gd name="connsiteX67" fmla="*/ 3903902 w 7480201"/>
              <a:gd name="connsiteY67" fmla="*/ 416014 h 2069366"/>
              <a:gd name="connsiteX68" fmla="*/ 4100850 w 7480201"/>
              <a:gd name="connsiteY68" fmla="*/ 254235 h 2069366"/>
              <a:gd name="connsiteX69" fmla="*/ 4904166 w 7480201"/>
              <a:gd name="connsiteY69" fmla="*/ 257 h 2069366"/>
              <a:gd name="connsiteX70" fmla="*/ 5390008 w 7480201"/>
              <a:gd name="connsiteY70" fmla="*/ 188395 h 2069366"/>
              <a:gd name="connsiteX71" fmla="*/ 5200538 w 7480201"/>
              <a:gd name="connsiteY71" fmla="*/ 419054 h 2069366"/>
              <a:gd name="connsiteX72" fmla="*/ 5460030 w 7480201"/>
              <a:gd name="connsiteY72" fmla="*/ 447887 h 2069366"/>
              <a:gd name="connsiteX73" fmla="*/ 5682451 w 7480201"/>
              <a:gd name="connsiteY73" fmla="*/ 468482 h 2069366"/>
              <a:gd name="connsiteX74" fmla="*/ 5661857 w 7480201"/>
              <a:gd name="connsiteY74" fmla="*/ 513790 h 2069366"/>
              <a:gd name="connsiteX75" fmla="*/ 5801900 w 7480201"/>
              <a:gd name="connsiteY75" fmla="*/ 530266 h 2069366"/>
              <a:gd name="connsiteX76" fmla="*/ 5921348 w 7480201"/>
              <a:gd name="connsiteY76" fmla="*/ 534384 h 2069366"/>
              <a:gd name="connsiteX77" fmla="*/ 5954300 w 7480201"/>
              <a:gd name="connsiteY77" fmla="*/ 447887 h 2069366"/>
              <a:gd name="connsiteX78" fmla="*/ 6176721 w 7480201"/>
              <a:gd name="connsiteY78" fmla="*/ 476720 h 2069366"/>
              <a:gd name="connsiteX79" fmla="*/ 6287932 w 7480201"/>
              <a:gd name="connsiteY79" fmla="*/ 554979 h 2069366"/>
              <a:gd name="connsiteX80" fmla="*/ 6287932 w 7480201"/>
              <a:gd name="connsiteY80" fmla="*/ 707380 h 2069366"/>
              <a:gd name="connsiteX81" fmla="*/ 6407381 w 7480201"/>
              <a:gd name="connsiteY81" fmla="*/ 773282 h 2069366"/>
              <a:gd name="connsiteX82" fmla="*/ 6485640 w 7480201"/>
              <a:gd name="connsiteY82" fmla="*/ 662072 h 2069366"/>
              <a:gd name="connsiteX83" fmla="*/ 6687467 w 7480201"/>
              <a:gd name="connsiteY83" fmla="*/ 699142 h 2069366"/>
              <a:gd name="connsiteX84" fmla="*/ 7480201 w 7480201"/>
              <a:gd name="connsiteY84" fmla="*/ 625825 h 2069366"/>
              <a:gd name="connsiteX0" fmla="*/ 112659 w 7480201"/>
              <a:gd name="connsiteY0" fmla="*/ 1998629 h 2069366"/>
              <a:gd name="connsiteX1" fmla="*/ 182997 w 7480201"/>
              <a:gd name="connsiteY1" fmla="*/ 2068968 h 2069366"/>
              <a:gd name="connsiteX2" fmla="*/ 225200 w 7480201"/>
              <a:gd name="connsiteY2" fmla="*/ 1970494 h 2069366"/>
              <a:gd name="connsiteX3" fmla="*/ 161896 w 7480201"/>
              <a:gd name="connsiteY3" fmla="*/ 1886088 h 2069366"/>
              <a:gd name="connsiteX4" fmla="*/ 337742 w 7480201"/>
              <a:gd name="connsiteY4" fmla="*/ 1872020 h 2069366"/>
              <a:gd name="connsiteX5" fmla="*/ 457317 w 7480201"/>
              <a:gd name="connsiteY5" fmla="*/ 1864986 h 2069366"/>
              <a:gd name="connsiteX6" fmla="*/ 541724 w 7480201"/>
              <a:gd name="connsiteY6" fmla="*/ 1794648 h 2069366"/>
              <a:gd name="connsiteX7" fmla="*/ 316640 w 7480201"/>
              <a:gd name="connsiteY7" fmla="*/ 1703208 h 2069366"/>
              <a:gd name="connsiteX8" fmla="*/ 147828 w 7480201"/>
              <a:gd name="connsiteY8" fmla="*/ 1794648 h 2069366"/>
              <a:gd name="connsiteX9" fmla="*/ 98591 w 7480201"/>
              <a:gd name="connsiteY9" fmla="*/ 1724309 h 2069366"/>
              <a:gd name="connsiteX10" fmla="*/ 119693 w 7480201"/>
              <a:gd name="connsiteY10" fmla="*/ 1583632 h 2069366"/>
              <a:gd name="connsiteX11" fmla="*/ 281471 w 7480201"/>
              <a:gd name="connsiteY11" fmla="*/ 1400752 h 2069366"/>
              <a:gd name="connsiteX12" fmla="*/ 239268 w 7480201"/>
              <a:gd name="connsiteY12" fmla="*/ 1238974 h 2069366"/>
              <a:gd name="connsiteX13" fmla="*/ 112659 w 7480201"/>
              <a:gd name="connsiteY13" fmla="*/ 1056094 h 2069366"/>
              <a:gd name="connsiteX14" fmla="*/ 117 w 7480201"/>
              <a:gd name="connsiteY14" fmla="*/ 936518 h 2069366"/>
              <a:gd name="connsiteX15" fmla="*/ 133760 w 7480201"/>
              <a:gd name="connsiteY15" fmla="*/ 957620 h 2069366"/>
              <a:gd name="connsiteX16" fmla="*/ 344776 w 7480201"/>
              <a:gd name="connsiteY16" fmla="*/ 929485 h 2069366"/>
              <a:gd name="connsiteX17" fmla="*/ 386979 w 7480201"/>
              <a:gd name="connsiteY17" fmla="*/ 887281 h 2069366"/>
              <a:gd name="connsiteX18" fmla="*/ 710536 w 7480201"/>
              <a:gd name="connsiteY18" fmla="*/ 894315 h 2069366"/>
              <a:gd name="connsiteX19" fmla="*/ 1209939 w 7480201"/>
              <a:gd name="connsiteY19" fmla="*/ 1070161 h 2069366"/>
              <a:gd name="connsiteX20" fmla="*/ 1153668 w 7480201"/>
              <a:gd name="connsiteY20" fmla="*/ 1210838 h 2069366"/>
              <a:gd name="connsiteX21" fmla="*/ 773840 w 7480201"/>
              <a:gd name="connsiteY21" fmla="*/ 1168635 h 2069366"/>
              <a:gd name="connsiteX22" fmla="*/ 717570 w 7480201"/>
              <a:gd name="connsiteY22" fmla="*/ 1161601 h 2069366"/>
              <a:gd name="connsiteX23" fmla="*/ 816044 w 7480201"/>
              <a:gd name="connsiteY23" fmla="*/ 1316346 h 2069366"/>
              <a:gd name="connsiteX24" fmla="*/ 900450 w 7480201"/>
              <a:gd name="connsiteY24" fmla="*/ 1464057 h 2069366"/>
              <a:gd name="connsiteX25" fmla="*/ 984856 w 7480201"/>
              <a:gd name="connsiteY25" fmla="*/ 1464057 h 2069366"/>
              <a:gd name="connsiteX26" fmla="*/ 956720 w 7480201"/>
              <a:gd name="connsiteY26" fmla="*/ 1351515 h 2069366"/>
              <a:gd name="connsiteX27" fmla="*/ 1076296 w 7480201"/>
              <a:gd name="connsiteY27" fmla="*/ 1393718 h 2069366"/>
              <a:gd name="connsiteX28" fmla="*/ 1160702 w 7480201"/>
              <a:gd name="connsiteY28" fmla="*/ 1400752 h 2069366"/>
              <a:gd name="connsiteX29" fmla="*/ 1153668 w 7480201"/>
              <a:gd name="connsiteY29" fmla="*/ 1309312 h 2069366"/>
              <a:gd name="connsiteX30" fmla="*/ 1308413 w 7480201"/>
              <a:gd name="connsiteY30" fmla="*/ 1203805 h 2069366"/>
              <a:gd name="connsiteX31" fmla="*/ 1336548 w 7480201"/>
              <a:gd name="connsiteY31" fmla="*/ 1246008 h 2069366"/>
              <a:gd name="connsiteX32" fmla="*/ 1371717 w 7480201"/>
              <a:gd name="connsiteY32" fmla="*/ 1006857 h 2069366"/>
              <a:gd name="connsiteX33" fmla="*/ 1512394 w 7480201"/>
              <a:gd name="connsiteY33" fmla="*/ 1077195 h 2069366"/>
              <a:gd name="connsiteX34" fmla="*/ 1449090 w 7480201"/>
              <a:gd name="connsiteY34" fmla="*/ 1161601 h 2069366"/>
              <a:gd name="connsiteX35" fmla="*/ 1484259 w 7480201"/>
              <a:gd name="connsiteY35" fmla="*/ 1203805 h 2069366"/>
              <a:gd name="connsiteX36" fmla="*/ 1786714 w 7480201"/>
              <a:gd name="connsiteY36" fmla="*/ 1027958 h 2069366"/>
              <a:gd name="connsiteX37" fmla="*/ 1913324 w 7480201"/>
              <a:gd name="connsiteY37" fmla="*/ 978721 h 2069366"/>
              <a:gd name="connsiteX38" fmla="*/ 1941459 w 7480201"/>
              <a:gd name="connsiteY38" fmla="*/ 1034992 h 2069366"/>
              <a:gd name="connsiteX39" fmla="*/ 2215779 w 7480201"/>
              <a:gd name="connsiteY39" fmla="*/ 992789 h 2069366"/>
              <a:gd name="connsiteX40" fmla="*/ 2391625 w 7480201"/>
              <a:gd name="connsiteY40" fmla="*/ 992789 h 2069366"/>
              <a:gd name="connsiteX41" fmla="*/ 2229847 w 7480201"/>
              <a:gd name="connsiteY41" fmla="*/ 838045 h 2069366"/>
              <a:gd name="connsiteX42" fmla="*/ 2588573 w 7480201"/>
              <a:gd name="connsiteY42" fmla="*/ 922451 h 2069366"/>
              <a:gd name="connsiteX43" fmla="*/ 2799588 w 7480201"/>
              <a:gd name="connsiteY43" fmla="*/ 1027958 h 2069366"/>
              <a:gd name="connsiteX44" fmla="*/ 2694080 w 7480201"/>
              <a:gd name="connsiteY44" fmla="*/ 823977 h 2069366"/>
              <a:gd name="connsiteX45" fmla="*/ 2869927 w 7480201"/>
              <a:gd name="connsiteY45" fmla="*/ 535589 h 2069366"/>
              <a:gd name="connsiteX46" fmla="*/ 3024671 w 7480201"/>
              <a:gd name="connsiteY46" fmla="*/ 598894 h 2069366"/>
              <a:gd name="connsiteX47" fmla="*/ 2968400 w 7480201"/>
              <a:gd name="connsiteY47" fmla="*/ 725503 h 2069366"/>
              <a:gd name="connsiteX48" fmla="*/ 2989502 w 7480201"/>
              <a:gd name="connsiteY48" fmla="*/ 894315 h 2069366"/>
              <a:gd name="connsiteX49" fmla="*/ 3024671 w 7480201"/>
              <a:gd name="connsiteY49" fmla="*/ 1063128 h 2069366"/>
              <a:gd name="connsiteX50" fmla="*/ 2883994 w 7480201"/>
              <a:gd name="connsiteY50" fmla="*/ 1168635 h 2069366"/>
              <a:gd name="connsiteX51" fmla="*/ 2869927 w 7480201"/>
              <a:gd name="connsiteY51" fmla="*/ 1238974 h 2069366"/>
              <a:gd name="connsiteX52" fmla="*/ 3073908 w 7480201"/>
              <a:gd name="connsiteY52" fmla="*/ 1217872 h 2069366"/>
              <a:gd name="connsiteX53" fmla="*/ 3116111 w 7480201"/>
              <a:gd name="connsiteY53" fmla="*/ 999823 h 2069366"/>
              <a:gd name="connsiteX54" fmla="*/ 3242720 w 7480201"/>
              <a:gd name="connsiteY54" fmla="*/ 992789 h 2069366"/>
              <a:gd name="connsiteX55" fmla="*/ 3242720 w 7480201"/>
              <a:gd name="connsiteY55" fmla="*/ 1133466 h 2069366"/>
              <a:gd name="connsiteX56" fmla="*/ 3404499 w 7480201"/>
              <a:gd name="connsiteY56" fmla="*/ 1091263 h 2069366"/>
              <a:gd name="connsiteX57" fmla="*/ 3066874 w 7480201"/>
              <a:gd name="connsiteY57" fmla="*/ 936518 h 2069366"/>
              <a:gd name="connsiteX58" fmla="*/ 3080942 w 7480201"/>
              <a:gd name="connsiteY58" fmla="*/ 852112 h 2069366"/>
              <a:gd name="connsiteX59" fmla="*/ 3059840 w 7480201"/>
              <a:gd name="connsiteY59" fmla="*/ 683300 h 2069366"/>
              <a:gd name="connsiteX60" fmla="*/ 3172382 w 7480201"/>
              <a:gd name="connsiteY60" fmla="*/ 570758 h 2069366"/>
              <a:gd name="connsiteX61" fmla="*/ 3298991 w 7480201"/>
              <a:gd name="connsiteY61" fmla="*/ 788808 h 2069366"/>
              <a:gd name="connsiteX62" fmla="*/ 3369330 w 7480201"/>
              <a:gd name="connsiteY62" fmla="*/ 619995 h 2069366"/>
              <a:gd name="connsiteX63" fmla="*/ 3545176 w 7480201"/>
              <a:gd name="connsiteY63" fmla="*/ 732537 h 2069366"/>
              <a:gd name="connsiteX64" fmla="*/ 3573311 w 7480201"/>
              <a:gd name="connsiteY64" fmla="*/ 880248 h 2069366"/>
              <a:gd name="connsiteX65" fmla="*/ 3664751 w 7480201"/>
              <a:gd name="connsiteY65" fmla="*/ 943552 h 2069366"/>
              <a:gd name="connsiteX66" fmla="*/ 3481871 w 7480201"/>
              <a:gd name="connsiteY66" fmla="*/ 493386 h 2069366"/>
              <a:gd name="connsiteX67" fmla="*/ 3903902 w 7480201"/>
              <a:gd name="connsiteY67" fmla="*/ 416014 h 2069366"/>
              <a:gd name="connsiteX68" fmla="*/ 4100850 w 7480201"/>
              <a:gd name="connsiteY68" fmla="*/ 254235 h 2069366"/>
              <a:gd name="connsiteX69" fmla="*/ 4904166 w 7480201"/>
              <a:gd name="connsiteY69" fmla="*/ 257 h 2069366"/>
              <a:gd name="connsiteX70" fmla="*/ 5390008 w 7480201"/>
              <a:gd name="connsiteY70" fmla="*/ 188395 h 2069366"/>
              <a:gd name="connsiteX71" fmla="*/ 4961640 w 7480201"/>
              <a:gd name="connsiteY71" fmla="*/ 530264 h 2069366"/>
              <a:gd name="connsiteX72" fmla="*/ 5460030 w 7480201"/>
              <a:gd name="connsiteY72" fmla="*/ 447887 h 2069366"/>
              <a:gd name="connsiteX73" fmla="*/ 5682451 w 7480201"/>
              <a:gd name="connsiteY73" fmla="*/ 468482 h 2069366"/>
              <a:gd name="connsiteX74" fmla="*/ 5661857 w 7480201"/>
              <a:gd name="connsiteY74" fmla="*/ 513790 h 2069366"/>
              <a:gd name="connsiteX75" fmla="*/ 5801900 w 7480201"/>
              <a:gd name="connsiteY75" fmla="*/ 530266 h 2069366"/>
              <a:gd name="connsiteX76" fmla="*/ 5921348 w 7480201"/>
              <a:gd name="connsiteY76" fmla="*/ 534384 h 2069366"/>
              <a:gd name="connsiteX77" fmla="*/ 5954300 w 7480201"/>
              <a:gd name="connsiteY77" fmla="*/ 447887 h 2069366"/>
              <a:gd name="connsiteX78" fmla="*/ 6176721 w 7480201"/>
              <a:gd name="connsiteY78" fmla="*/ 476720 h 2069366"/>
              <a:gd name="connsiteX79" fmla="*/ 6287932 w 7480201"/>
              <a:gd name="connsiteY79" fmla="*/ 554979 h 2069366"/>
              <a:gd name="connsiteX80" fmla="*/ 6287932 w 7480201"/>
              <a:gd name="connsiteY80" fmla="*/ 707380 h 2069366"/>
              <a:gd name="connsiteX81" fmla="*/ 6407381 w 7480201"/>
              <a:gd name="connsiteY81" fmla="*/ 773282 h 2069366"/>
              <a:gd name="connsiteX82" fmla="*/ 6485640 w 7480201"/>
              <a:gd name="connsiteY82" fmla="*/ 662072 h 2069366"/>
              <a:gd name="connsiteX83" fmla="*/ 6687467 w 7480201"/>
              <a:gd name="connsiteY83" fmla="*/ 699142 h 2069366"/>
              <a:gd name="connsiteX84" fmla="*/ 7480201 w 7480201"/>
              <a:gd name="connsiteY84" fmla="*/ 625825 h 2069366"/>
              <a:gd name="connsiteX0" fmla="*/ 112659 w 7480201"/>
              <a:gd name="connsiteY0" fmla="*/ 1998629 h 2069366"/>
              <a:gd name="connsiteX1" fmla="*/ 182997 w 7480201"/>
              <a:gd name="connsiteY1" fmla="*/ 2068968 h 2069366"/>
              <a:gd name="connsiteX2" fmla="*/ 225200 w 7480201"/>
              <a:gd name="connsiteY2" fmla="*/ 1970494 h 2069366"/>
              <a:gd name="connsiteX3" fmla="*/ 161896 w 7480201"/>
              <a:gd name="connsiteY3" fmla="*/ 1886088 h 2069366"/>
              <a:gd name="connsiteX4" fmla="*/ 337742 w 7480201"/>
              <a:gd name="connsiteY4" fmla="*/ 1872020 h 2069366"/>
              <a:gd name="connsiteX5" fmla="*/ 457317 w 7480201"/>
              <a:gd name="connsiteY5" fmla="*/ 1864986 h 2069366"/>
              <a:gd name="connsiteX6" fmla="*/ 541724 w 7480201"/>
              <a:gd name="connsiteY6" fmla="*/ 1794648 h 2069366"/>
              <a:gd name="connsiteX7" fmla="*/ 316640 w 7480201"/>
              <a:gd name="connsiteY7" fmla="*/ 1703208 h 2069366"/>
              <a:gd name="connsiteX8" fmla="*/ 147828 w 7480201"/>
              <a:gd name="connsiteY8" fmla="*/ 1794648 h 2069366"/>
              <a:gd name="connsiteX9" fmla="*/ 98591 w 7480201"/>
              <a:gd name="connsiteY9" fmla="*/ 1724309 h 2069366"/>
              <a:gd name="connsiteX10" fmla="*/ 119693 w 7480201"/>
              <a:gd name="connsiteY10" fmla="*/ 1583632 h 2069366"/>
              <a:gd name="connsiteX11" fmla="*/ 281471 w 7480201"/>
              <a:gd name="connsiteY11" fmla="*/ 1400752 h 2069366"/>
              <a:gd name="connsiteX12" fmla="*/ 239268 w 7480201"/>
              <a:gd name="connsiteY12" fmla="*/ 1238974 h 2069366"/>
              <a:gd name="connsiteX13" fmla="*/ 112659 w 7480201"/>
              <a:gd name="connsiteY13" fmla="*/ 1056094 h 2069366"/>
              <a:gd name="connsiteX14" fmla="*/ 117 w 7480201"/>
              <a:gd name="connsiteY14" fmla="*/ 936518 h 2069366"/>
              <a:gd name="connsiteX15" fmla="*/ 133760 w 7480201"/>
              <a:gd name="connsiteY15" fmla="*/ 957620 h 2069366"/>
              <a:gd name="connsiteX16" fmla="*/ 344776 w 7480201"/>
              <a:gd name="connsiteY16" fmla="*/ 929485 h 2069366"/>
              <a:gd name="connsiteX17" fmla="*/ 386979 w 7480201"/>
              <a:gd name="connsiteY17" fmla="*/ 887281 h 2069366"/>
              <a:gd name="connsiteX18" fmla="*/ 710536 w 7480201"/>
              <a:gd name="connsiteY18" fmla="*/ 894315 h 2069366"/>
              <a:gd name="connsiteX19" fmla="*/ 1209939 w 7480201"/>
              <a:gd name="connsiteY19" fmla="*/ 1070161 h 2069366"/>
              <a:gd name="connsiteX20" fmla="*/ 1153668 w 7480201"/>
              <a:gd name="connsiteY20" fmla="*/ 1210838 h 2069366"/>
              <a:gd name="connsiteX21" fmla="*/ 773840 w 7480201"/>
              <a:gd name="connsiteY21" fmla="*/ 1168635 h 2069366"/>
              <a:gd name="connsiteX22" fmla="*/ 717570 w 7480201"/>
              <a:gd name="connsiteY22" fmla="*/ 1161601 h 2069366"/>
              <a:gd name="connsiteX23" fmla="*/ 816044 w 7480201"/>
              <a:gd name="connsiteY23" fmla="*/ 1316346 h 2069366"/>
              <a:gd name="connsiteX24" fmla="*/ 900450 w 7480201"/>
              <a:gd name="connsiteY24" fmla="*/ 1464057 h 2069366"/>
              <a:gd name="connsiteX25" fmla="*/ 984856 w 7480201"/>
              <a:gd name="connsiteY25" fmla="*/ 1464057 h 2069366"/>
              <a:gd name="connsiteX26" fmla="*/ 956720 w 7480201"/>
              <a:gd name="connsiteY26" fmla="*/ 1351515 h 2069366"/>
              <a:gd name="connsiteX27" fmla="*/ 1076296 w 7480201"/>
              <a:gd name="connsiteY27" fmla="*/ 1393718 h 2069366"/>
              <a:gd name="connsiteX28" fmla="*/ 1160702 w 7480201"/>
              <a:gd name="connsiteY28" fmla="*/ 1400752 h 2069366"/>
              <a:gd name="connsiteX29" fmla="*/ 1153668 w 7480201"/>
              <a:gd name="connsiteY29" fmla="*/ 1309312 h 2069366"/>
              <a:gd name="connsiteX30" fmla="*/ 1308413 w 7480201"/>
              <a:gd name="connsiteY30" fmla="*/ 1203805 h 2069366"/>
              <a:gd name="connsiteX31" fmla="*/ 1336548 w 7480201"/>
              <a:gd name="connsiteY31" fmla="*/ 1246008 h 2069366"/>
              <a:gd name="connsiteX32" fmla="*/ 1371717 w 7480201"/>
              <a:gd name="connsiteY32" fmla="*/ 1006857 h 2069366"/>
              <a:gd name="connsiteX33" fmla="*/ 1512394 w 7480201"/>
              <a:gd name="connsiteY33" fmla="*/ 1077195 h 2069366"/>
              <a:gd name="connsiteX34" fmla="*/ 1449090 w 7480201"/>
              <a:gd name="connsiteY34" fmla="*/ 1161601 h 2069366"/>
              <a:gd name="connsiteX35" fmla="*/ 1484259 w 7480201"/>
              <a:gd name="connsiteY35" fmla="*/ 1203805 h 2069366"/>
              <a:gd name="connsiteX36" fmla="*/ 1786714 w 7480201"/>
              <a:gd name="connsiteY36" fmla="*/ 1027958 h 2069366"/>
              <a:gd name="connsiteX37" fmla="*/ 1913324 w 7480201"/>
              <a:gd name="connsiteY37" fmla="*/ 978721 h 2069366"/>
              <a:gd name="connsiteX38" fmla="*/ 1941459 w 7480201"/>
              <a:gd name="connsiteY38" fmla="*/ 1034992 h 2069366"/>
              <a:gd name="connsiteX39" fmla="*/ 2215779 w 7480201"/>
              <a:gd name="connsiteY39" fmla="*/ 992789 h 2069366"/>
              <a:gd name="connsiteX40" fmla="*/ 2391625 w 7480201"/>
              <a:gd name="connsiteY40" fmla="*/ 992789 h 2069366"/>
              <a:gd name="connsiteX41" fmla="*/ 2229847 w 7480201"/>
              <a:gd name="connsiteY41" fmla="*/ 838045 h 2069366"/>
              <a:gd name="connsiteX42" fmla="*/ 2588573 w 7480201"/>
              <a:gd name="connsiteY42" fmla="*/ 922451 h 2069366"/>
              <a:gd name="connsiteX43" fmla="*/ 2799588 w 7480201"/>
              <a:gd name="connsiteY43" fmla="*/ 1027958 h 2069366"/>
              <a:gd name="connsiteX44" fmla="*/ 2694080 w 7480201"/>
              <a:gd name="connsiteY44" fmla="*/ 823977 h 2069366"/>
              <a:gd name="connsiteX45" fmla="*/ 2869927 w 7480201"/>
              <a:gd name="connsiteY45" fmla="*/ 535589 h 2069366"/>
              <a:gd name="connsiteX46" fmla="*/ 3024671 w 7480201"/>
              <a:gd name="connsiteY46" fmla="*/ 598894 h 2069366"/>
              <a:gd name="connsiteX47" fmla="*/ 2968400 w 7480201"/>
              <a:gd name="connsiteY47" fmla="*/ 725503 h 2069366"/>
              <a:gd name="connsiteX48" fmla="*/ 2989502 w 7480201"/>
              <a:gd name="connsiteY48" fmla="*/ 894315 h 2069366"/>
              <a:gd name="connsiteX49" fmla="*/ 3024671 w 7480201"/>
              <a:gd name="connsiteY49" fmla="*/ 1063128 h 2069366"/>
              <a:gd name="connsiteX50" fmla="*/ 2883994 w 7480201"/>
              <a:gd name="connsiteY50" fmla="*/ 1168635 h 2069366"/>
              <a:gd name="connsiteX51" fmla="*/ 2869927 w 7480201"/>
              <a:gd name="connsiteY51" fmla="*/ 1238974 h 2069366"/>
              <a:gd name="connsiteX52" fmla="*/ 3073908 w 7480201"/>
              <a:gd name="connsiteY52" fmla="*/ 1217872 h 2069366"/>
              <a:gd name="connsiteX53" fmla="*/ 3116111 w 7480201"/>
              <a:gd name="connsiteY53" fmla="*/ 999823 h 2069366"/>
              <a:gd name="connsiteX54" fmla="*/ 3242720 w 7480201"/>
              <a:gd name="connsiteY54" fmla="*/ 992789 h 2069366"/>
              <a:gd name="connsiteX55" fmla="*/ 3242720 w 7480201"/>
              <a:gd name="connsiteY55" fmla="*/ 1133466 h 2069366"/>
              <a:gd name="connsiteX56" fmla="*/ 3404499 w 7480201"/>
              <a:gd name="connsiteY56" fmla="*/ 1091263 h 2069366"/>
              <a:gd name="connsiteX57" fmla="*/ 3066874 w 7480201"/>
              <a:gd name="connsiteY57" fmla="*/ 936518 h 2069366"/>
              <a:gd name="connsiteX58" fmla="*/ 3080942 w 7480201"/>
              <a:gd name="connsiteY58" fmla="*/ 852112 h 2069366"/>
              <a:gd name="connsiteX59" fmla="*/ 3059840 w 7480201"/>
              <a:gd name="connsiteY59" fmla="*/ 683300 h 2069366"/>
              <a:gd name="connsiteX60" fmla="*/ 3172382 w 7480201"/>
              <a:gd name="connsiteY60" fmla="*/ 570758 h 2069366"/>
              <a:gd name="connsiteX61" fmla="*/ 3298991 w 7480201"/>
              <a:gd name="connsiteY61" fmla="*/ 788808 h 2069366"/>
              <a:gd name="connsiteX62" fmla="*/ 3369330 w 7480201"/>
              <a:gd name="connsiteY62" fmla="*/ 619995 h 2069366"/>
              <a:gd name="connsiteX63" fmla="*/ 3545176 w 7480201"/>
              <a:gd name="connsiteY63" fmla="*/ 732537 h 2069366"/>
              <a:gd name="connsiteX64" fmla="*/ 3573311 w 7480201"/>
              <a:gd name="connsiteY64" fmla="*/ 880248 h 2069366"/>
              <a:gd name="connsiteX65" fmla="*/ 3664751 w 7480201"/>
              <a:gd name="connsiteY65" fmla="*/ 943552 h 2069366"/>
              <a:gd name="connsiteX66" fmla="*/ 3481871 w 7480201"/>
              <a:gd name="connsiteY66" fmla="*/ 493386 h 2069366"/>
              <a:gd name="connsiteX67" fmla="*/ 3903902 w 7480201"/>
              <a:gd name="connsiteY67" fmla="*/ 416014 h 2069366"/>
              <a:gd name="connsiteX68" fmla="*/ 4100850 w 7480201"/>
              <a:gd name="connsiteY68" fmla="*/ 254235 h 2069366"/>
              <a:gd name="connsiteX69" fmla="*/ 4904166 w 7480201"/>
              <a:gd name="connsiteY69" fmla="*/ 257 h 2069366"/>
              <a:gd name="connsiteX70" fmla="*/ 5390008 w 7480201"/>
              <a:gd name="connsiteY70" fmla="*/ 188395 h 2069366"/>
              <a:gd name="connsiteX71" fmla="*/ 4961640 w 7480201"/>
              <a:gd name="connsiteY71" fmla="*/ 530264 h 2069366"/>
              <a:gd name="connsiteX72" fmla="*/ 5184062 w 7480201"/>
              <a:gd name="connsiteY72" fmla="*/ 427291 h 2069366"/>
              <a:gd name="connsiteX73" fmla="*/ 5460030 w 7480201"/>
              <a:gd name="connsiteY73" fmla="*/ 447887 h 2069366"/>
              <a:gd name="connsiteX74" fmla="*/ 5682451 w 7480201"/>
              <a:gd name="connsiteY74" fmla="*/ 468482 h 2069366"/>
              <a:gd name="connsiteX75" fmla="*/ 5661857 w 7480201"/>
              <a:gd name="connsiteY75" fmla="*/ 513790 h 2069366"/>
              <a:gd name="connsiteX76" fmla="*/ 5801900 w 7480201"/>
              <a:gd name="connsiteY76" fmla="*/ 530266 h 2069366"/>
              <a:gd name="connsiteX77" fmla="*/ 5921348 w 7480201"/>
              <a:gd name="connsiteY77" fmla="*/ 534384 h 2069366"/>
              <a:gd name="connsiteX78" fmla="*/ 5954300 w 7480201"/>
              <a:gd name="connsiteY78" fmla="*/ 447887 h 2069366"/>
              <a:gd name="connsiteX79" fmla="*/ 6176721 w 7480201"/>
              <a:gd name="connsiteY79" fmla="*/ 476720 h 2069366"/>
              <a:gd name="connsiteX80" fmla="*/ 6287932 w 7480201"/>
              <a:gd name="connsiteY80" fmla="*/ 554979 h 2069366"/>
              <a:gd name="connsiteX81" fmla="*/ 6287932 w 7480201"/>
              <a:gd name="connsiteY81" fmla="*/ 707380 h 2069366"/>
              <a:gd name="connsiteX82" fmla="*/ 6407381 w 7480201"/>
              <a:gd name="connsiteY82" fmla="*/ 773282 h 2069366"/>
              <a:gd name="connsiteX83" fmla="*/ 6485640 w 7480201"/>
              <a:gd name="connsiteY83" fmla="*/ 662072 h 2069366"/>
              <a:gd name="connsiteX84" fmla="*/ 6687467 w 7480201"/>
              <a:gd name="connsiteY84" fmla="*/ 699142 h 2069366"/>
              <a:gd name="connsiteX85" fmla="*/ 7480201 w 7480201"/>
              <a:gd name="connsiteY85" fmla="*/ 625825 h 2069366"/>
              <a:gd name="connsiteX0" fmla="*/ 112659 w 7480201"/>
              <a:gd name="connsiteY0" fmla="*/ 1998629 h 2069366"/>
              <a:gd name="connsiteX1" fmla="*/ 182997 w 7480201"/>
              <a:gd name="connsiteY1" fmla="*/ 2068968 h 2069366"/>
              <a:gd name="connsiteX2" fmla="*/ 225200 w 7480201"/>
              <a:gd name="connsiteY2" fmla="*/ 1970494 h 2069366"/>
              <a:gd name="connsiteX3" fmla="*/ 161896 w 7480201"/>
              <a:gd name="connsiteY3" fmla="*/ 1886088 h 2069366"/>
              <a:gd name="connsiteX4" fmla="*/ 337742 w 7480201"/>
              <a:gd name="connsiteY4" fmla="*/ 1872020 h 2069366"/>
              <a:gd name="connsiteX5" fmla="*/ 457317 w 7480201"/>
              <a:gd name="connsiteY5" fmla="*/ 1864986 h 2069366"/>
              <a:gd name="connsiteX6" fmla="*/ 541724 w 7480201"/>
              <a:gd name="connsiteY6" fmla="*/ 1794648 h 2069366"/>
              <a:gd name="connsiteX7" fmla="*/ 316640 w 7480201"/>
              <a:gd name="connsiteY7" fmla="*/ 1703208 h 2069366"/>
              <a:gd name="connsiteX8" fmla="*/ 147828 w 7480201"/>
              <a:gd name="connsiteY8" fmla="*/ 1794648 h 2069366"/>
              <a:gd name="connsiteX9" fmla="*/ 98591 w 7480201"/>
              <a:gd name="connsiteY9" fmla="*/ 1724309 h 2069366"/>
              <a:gd name="connsiteX10" fmla="*/ 119693 w 7480201"/>
              <a:gd name="connsiteY10" fmla="*/ 1583632 h 2069366"/>
              <a:gd name="connsiteX11" fmla="*/ 281471 w 7480201"/>
              <a:gd name="connsiteY11" fmla="*/ 1400752 h 2069366"/>
              <a:gd name="connsiteX12" fmla="*/ 239268 w 7480201"/>
              <a:gd name="connsiteY12" fmla="*/ 1238974 h 2069366"/>
              <a:gd name="connsiteX13" fmla="*/ 112659 w 7480201"/>
              <a:gd name="connsiteY13" fmla="*/ 1056094 h 2069366"/>
              <a:gd name="connsiteX14" fmla="*/ 117 w 7480201"/>
              <a:gd name="connsiteY14" fmla="*/ 936518 h 2069366"/>
              <a:gd name="connsiteX15" fmla="*/ 133760 w 7480201"/>
              <a:gd name="connsiteY15" fmla="*/ 957620 h 2069366"/>
              <a:gd name="connsiteX16" fmla="*/ 344776 w 7480201"/>
              <a:gd name="connsiteY16" fmla="*/ 929485 h 2069366"/>
              <a:gd name="connsiteX17" fmla="*/ 386979 w 7480201"/>
              <a:gd name="connsiteY17" fmla="*/ 887281 h 2069366"/>
              <a:gd name="connsiteX18" fmla="*/ 710536 w 7480201"/>
              <a:gd name="connsiteY18" fmla="*/ 894315 h 2069366"/>
              <a:gd name="connsiteX19" fmla="*/ 1209939 w 7480201"/>
              <a:gd name="connsiteY19" fmla="*/ 1070161 h 2069366"/>
              <a:gd name="connsiteX20" fmla="*/ 1153668 w 7480201"/>
              <a:gd name="connsiteY20" fmla="*/ 1210838 h 2069366"/>
              <a:gd name="connsiteX21" fmla="*/ 773840 w 7480201"/>
              <a:gd name="connsiteY21" fmla="*/ 1168635 h 2069366"/>
              <a:gd name="connsiteX22" fmla="*/ 717570 w 7480201"/>
              <a:gd name="connsiteY22" fmla="*/ 1161601 h 2069366"/>
              <a:gd name="connsiteX23" fmla="*/ 816044 w 7480201"/>
              <a:gd name="connsiteY23" fmla="*/ 1316346 h 2069366"/>
              <a:gd name="connsiteX24" fmla="*/ 900450 w 7480201"/>
              <a:gd name="connsiteY24" fmla="*/ 1464057 h 2069366"/>
              <a:gd name="connsiteX25" fmla="*/ 984856 w 7480201"/>
              <a:gd name="connsiteY25" fmla="*/ 1464057 h 2069366"/>
              <a:gd name="connsiteX26" fmla="*/ 956720 w 7480201"/>
              <a:gd name="connsiteY26" fmla="*/ 1351515 h 2069366"/>
              <a:gd name="connsiteX27" fmla="*/ 1076296 w 7480201"/>
              <a:gd name="connsiteY27" fmla="*/ 1393718 h 2069366"/>
              <a:gd name="connsiteX28" fmla="*/ 1160702 w 7480201"/>
              <a:gd name="connsiteY28" fmla="*/ 1400752 h 2069366"/>
              <a:gd name="connsiteX29" fmla="*/ 1153668 w 7480201"/>
              <a:gd name="connsiteY29" fmla="*/ 1309312 h 2069366"/>
              <a:gd name="connsiteX30" fmla="*/ 1308413 w 7480201"/>
              <a:gd name="connsiteY30" fmla="*/ 1203805 h 2069366"/>
              <a:gd name="connsiteX31" fmla="*/ 1336548 w 7480201"/>
              <a:gd name="connsiteY31" fmla="*/ 1246008 h 2069366"/>
              <a:gd name="connsiteX32" fmla="*/ 1371717 w 7480201"/>
              <a:gd name="connsiteY32" fmla="*/ 1006857 h 2069366"/>
              <a:gd name="connsiteX33" fmla="*/ 1512394 w 7480201"/>
              <a:gd name="connsiteY33" fmla="*/ 1077195 h 2069366"/>
              <a:gd name="connsiteX34" fmla="*/ 1449090 w 7480201"/>
              <a:gd name="connsiteY34" fmla="*/ 1161601 h 2069366"/>
              <a:gd name="connsiteX35" fmla="*/ 1484259 w 7480201"/>
              <a:gd name="connsiteY35" fmla="*/ 1203805 h 2069366"/>
              <a:gd name="connsiteX36" fmla="*/ 1786714 w 7480201"/>
              <a:gd name="connsiteY36" fmla="*/ 1027958 h 2069366"/>
              <a:gd name="connsiteX37" fmla="*/ 1913324 w 7480201"/>
              <a:gd name="connsiteY37" fmla="*/ 978721 h 2069366"/>
              <a:gd name="connsiteX38" fmla="*/ 1941459 w 7480201"/>
              <a:gd name="connsiteY38" fmla="*/ 1034992 h 2069366"/>
              <a:gd name="connsiteX39" fmla="*/ 2215779 w 7480201"/>
              <a:gd name="connsiteY39" fmla="*/ 992789 h 2069366"/>
              <a:gd name="connsiteX40" fmla="*/ 2391625 w 7480201"/>
              <a:gd name="connsiteY40" fmla="*/ 992789 h 2069366"/>
              <a:gd name="connsiteX41" fmla="*/ 2229847 w 7480201"/>
              <a:gd name="connsiteY41" fmla="*/ 838045 h 2069366"/>
              <a:gd name="connsiteX42" fmla="*/ 2588573 w 7480201"/>
              <a:gd name="connsiteY42" fmla="*/ 922451 h 2069366"/>
              <a:gd name="connsiteX43" fmla="*/ 2799588 w 7480201"/>
              <a:gd name="connsiteY43" fmla="*/ 1027958 h 2069366"/>
              <a:gd name="connsiteX44" fmla="*/ 2694080 w 7480201"/>
              <a:gd name="connsiteY44" fmla="*/ 823977 h 2069366"/>
              <a:gd name="connsiteX45" fmla="*/ 2869927 w 7480201"/>
              <a:gd name="connsiteY45" fmla="*/ 535589 h 2069366"/>
              <a:gd name="connsiteX46" fmla="*/ 3024671 w 7480201"/>
              <a:gd name="connsiteY46" fmla="*/ 598894 h 2069366"/>
              <a:gd name="connsiteX47" fmla="*/ 2968400 w 7480201"/>
              <a:gd name="connsiteY47" fmla="*/ 725503 h 2069366"/>
              <a:gd name="connsiteX48" fmla="*/ 2989502 w 7480201"/>
              <a:gd name="connsiteY48" fmla="*/ 894315 h 2069366"/>
              <a:gd name="connsiteX49" fmla="*/ 3024671 w 7480201"/>
              <a:gd name="connsiteY49" fmla="*/ 1063128 h 2069366"/>
              <a:gd name="connsiteX50" fmla="*/ 2883994 w 7480201"/>
              <a:gd name="connsiteY50" fmla="*/ 1168635 h 2069366"/>
              <a:gd name="connsiteX51" fmla="*/ 2869927 w 7480201"/>
              <a:gd name="connsiteY51" fmla="*/ 1238974 h 2069366"/>
              <a:gd name="connsiteX52" fmla="*/ 3073908 w 7480201"/>
              <a:gd name="connsiteY52" fmla="*/ 1217872 h 2069366"/>
              <a:gd name="connsiteX53" fmla="*/ 3116111 w 7480201"/>
              <a:gd name="connsiteY53" fmla="*/ 999823 h 2069366"/>
              <a:gd name="connsiteX54" fmla="*/ 3242720 w 7480201"/>
              <a:gd name="connsiteY54" fmla="*/ 992789 h 2069366"/>
              <a:gd name="connsiteX55" fmla="*/ 3242720 w 7480201"/>
              <a:gd name="connsiteY55" fmla="*/ 1133466 h 2069366"/>
              <a:gd name="connsiteX56" fmla="*/ 3404499 w 7480201"/>
              <a:gd name="connsiteY56" fmla="*/ 1091263 h 2069366"/>
              <a:gd name="connsiteX57" fmla="*/ 3066874 w 7480201"/>
              <a:gd name="connsiteY57" fmla="*/ 936518 h 2069366"/>
              <a:gd name="connsiteX58" fmla="*/ 3080942 w 7480201"/>
              <a:gd name="connsiteY58" fmla="*/ 852112 h 2069366"/>
              <a:gd name="connsiteX59" fmla="*/ 3059840 w 7480201"/>
              <a:gd name="connsiteY59" fmla="*/ 683300 h 2069366"/>
              <a:gd name="connsiteX60" fmla="*/ 3172382 w 7480201"/>
              <a:gd name="connsiteY60" fmla="*/ 570758 h 2069366"/>
              <a:gd name="connsiteX61" fmla="*/ 3298991 w 7480201"/>
              <a:gd name="connsiteY61" fmla="*/ 788808 h 2069366"/>
              <a:gd name="connsiteX62" fmla="*/ 3369330 w 7480201"/>
              <a:gd name="connsiteY62" fmla="*/ 619995 h 2069366"/>
              <a:gd name="connsiteX63" fmla="*/ 3545176 w 7480201"/>
              <a:gd name="connsiteY63" fmla="*/ 732537 h 2069366"/>
              <a:gd name="connsiteX64" fmla="*/ 3573311 w 7480201"/>
              <a:gd name="connsiteY64" fmla="*/ 880248 h 2069366"/>
              <a:gd name="connsiteX65" fmla="*/ 3664751 w 7480201"/>
              <a:gd name="connsiteY65" fmla="*/ 943552 h 2069366"/>
              <a:gd name="connsiteX66" fmla="*/ 3481871 w 7480201"/>
              <a:gd name="connsiteY66" fmla="*/ 493386 h 2069366"/>
              <a:gd name="connsiteX67" fmla="*/ 3903902 w 7480201"/>
              <a:gd name="connsiteY67" fmla="*/ 416014 h 2069366"/>
              <a:gd name="connsiteX68" fmla="*/ 4100850 w 7480201"/>
              <a:gd name="connsiteY68" fmla="*/ 254235 h 2069366"/>
              <a:gd name="connsiteX69" fmla="*/ 4904166 w 7480201"/>
              <a:gd name="connsiteY69" fmla="*/ 257 h 2069366"/>
              <a:gd name="connsiteX70" fmla="*/ 5390008 w 7480201"/>
              <a:gd name="connsiteY70" fmla="*/ 188395 h 2069366"/>
              <a:gd name="connsiteX71" fmla="*/ 4961640 w 7480201"/>
              <a:gd name="connsiteY71" fmla="*/ 530264 h 2069366"/>
              <a:gd name="connsiteX72" fmla="*/ 5196419 w 7480201"/>
              <a:gd name="connsiteY72" fmla="*/ 447886 h 2069366"/>
              <a:gd name="connsiteX73" fmla="*/ 5460030 w 7480201"/>
              <a:gd name="connsiteY73" fmla="*/ 447887 h 2069366"/>
              <a:gd name="connsiteX74" fmla="*/ 5682451 w 7480201"/>
              <a:gd name="connsiteY74" fmla="*/ 468482 h 2069366"/>
              <a:gd name="connsiteX75" fmla="*/ 5661857 w 7480201"/>
              <a:gd name="connsiteY75" fmla="*/ 513790 h 2069366"/>
              <a:gd name="connsiteX76" fmla="*/ 5801900 w 7480201"/>
              <a:gd name="connsiteY76" fmla="*/ 530266 h 2069366"/>
              <a:gd name="connsiteX77" fmla="*/ 5921348 w 7480201"/>
              <a:gd name="connsiteY77" fmla="*/ 534384 h 2069366"/>
              <a:gd name="connsiteX78" fmla="*/ 5954300 w 7480201"/>
              <a:gd name="connsiteY78" fmla="*/ 447887 h 2069366"/>
              <a:gd name="connsiteX79" fmla="*/ 6176721 w 7480201"/>
              <a:gd name="connsiteY79" fmla="*/ 476720 h 2069366"/>
              <a:gd name="connsiteX80" fmla="*/ 6287932 w 7480201"/>
              <a:gd name="connsiteY80" fmla="*/ 554979 h 2069366"/>
              <a:gd name="connsiteX81" fmla="*/ 6287932 w 7480201"/>
              <a:gd name="connsiteY81" fmla="*/ 707380 h 2069366"/>
              <a:gd name="connsiteX82" fmla="*/ 6407381 w 7480201"/>
              <a:gd name="connsiteY82" fmla="*/ 773282 h 2069366"/>
              <a:gd name="connsiteX83" fmla="*/ 6485640 w 7480201"/>
              <a:gd name="connsiteY83" fmla="*/ 662072 h 2069366"/>
              <a:gd name="connsiteX84" fmla="*/ 6687467 w 7480201"/>
              <a:gd name="connsiteY84" fmla="*/ 699142 h 2069366"/>
              <a:gd name="connsiteX85" fmla="*/ 7480201 w 7480201"/>
              <a:gd name="connsiteY85" fmla="*/ 625825 h 2069366"/>
              <a:gd name="connsiteX0" fmla="*/ 112659 w 7480201"/>
              <a:gd name="connsiteY0" fmla="*/ 2005011 h 2075748"/>
              <a:gd name="connsiteX1" fmla="*/ 182997 w 7480201"/>
              <a:gd name="connsiteY1" fmla="*/ 2075350 h 2075748"/>
              <a:gd name="connsiteX2" fmla="*/ 225200 w 7480201"/>
              <a:gd name="connsiteY2" fmla="*/ 1976876 h 2075748"/>
              <a:gd name="connsiteX3" fmla="*/ 161896 w 7480201"/>
              <a:gd name="connsiteY3" fmla="*/ 1892470 h 2075748"/>
              <a:gd name="connsiteX4" fmla="*/ 337742 w 7480201"/>
              <a:gd name="connsiteY4" fmla="*/ 1878402 h 2075748"/>
              <a:gd name="connsiteX5" fmla="*/ 457317 w 7480201"/>
              <a:gd name="connsiteY5" fmla="*/ 1871368 h 2075748"/>
              <a:gd name="connsiteX6" fmla="*/ 541724 w 7480201"/>
              <a:gd name="connsiteY6" fmla="*/ 1801030 h 2075748"/>
              <a:gd name="connsiteX7" fmla="*/ 316640 w 7480201"/>
              <a:gd name="connsiteY7" fmla="*/ 1709590 h 2075748"/>
              <a:gd name="connsiteX8" fmla="*/ 147828 w 7480201"/>
              <a:gd name="connsiteY8" fmla="*/ 1801030 h 2075748"/>
              <a:gd name="connsiteX9" fmla="*/ 98591 w 7480201"/>
              <a:gd name="connsiteY9" fmla="*/ 1730691 h 2075748"/>
              <a:gd name="connsiteX10" fmla="*/ 119693 w 7480201"/>
              <a:gd name="connsiteY10" fmla="*/ 1590014 h 2075748"/>
              <a:gd name="connsiteX11" fmla="*/ 281471 w 7480201"/>
              <a:gd name="connsiteY11" fmla="*/ 1407134 h 2075748"/>
              <a:gd name="connsiteX12" fmla="*/ 239268 w 7480201"/>
              <a:gd name="connsiteY12" fmla="*/ 1245356 h 2075748"/>
              <a:gd name="connsiteX13" fmla="*/ 112659 w 7480201"/>
              <a:gd name="connsiteY13" fmla="*/ 1062476 h 2075748"/>
              <a:gd name="connsiteX14" fmla="*/ 117 w 7480201"/>
              <a:gd name="connsiteY14" fmla="*/ 942900 h 2075748"/>
              <a:gd name="connsiteX15" fmla="*/ 133760 w 7480201"/>
              <a:gd name="connsiteY15" fmla="*/ 964002 h 2075748"/>
              <a:gd name="connsiteX16" fmla="*/ 344776 w 7480201"/>
              <a:gd name="connsiteY16" fmla="*/ 935867 h 2075748"/>
              <a:gd name="connsiteX17" fmla="*/ 386979 w 7480201"/>
              <a:gd name="connsiteY17" fmla="*/ 893663 h 2075748"/>
              <a:gd name="connsiteX18" fmla="*/ 710536 w 7480201"/>
              <a:gd name="connsiteY18" fmla="*/ 900697 h 2075748"/>
              <a:gd name="connsiteX19" fmla="*/ 1209939 w 7480201"/>
              <a:gd name="connsiteY19" fmla="*/ 1076543 h 2075748"/>
              <a:gd name="connsiteX20" fmla="*/ 1153668 w 7480201"/>
              <a:gd name="connsiteY20" fmla="*/ 1217220 h 2075748"/>
              <a:gd name="connsiteX21" fmla="*/ 773840 w 7480201"/>
              <a:gd name="connsiteY21" fmla="*/ 1175017 h 2075748"/>
              <a:gd name="connsiteX22" fmla="*/ 717570 w 7480201"/>
              <a:gd name="connsiteY22" fmla="*/ 1167983 h 2075748"/>
              <a:gd name="connsiteX23" fmla="*/ 816044 w 7480201"/>
              <a:gd name="connsiteY23" fmla="*/ 1322728 h 2075748"/>
              <a:gd name="connsiteX24" fmla="*/ 900450 w 7480201"/>
              <a:gd name="connsiteY24" fmla="*/ 1470439 h 2075748"/>
              <a:gd name="connsiteX25" fmla="*/ 984856 w 7480201"/>
              <a:gd name="connsiteY25" fmla="*/ 1470439 h 2075748"/>
              <a:gd name="connsiteX26" fmla="*/ 956720 w 7480201"/>
              <a:gd name="connsiteY26" fmla="*/ 1357897 h 2075748"/>
              <a:gd name="connsiteX27" fmla="*/ 1076296 w 7480201"/>
              <a:gd name="connsiteY27" fmla="*/ 1400100 h 2075748"/>
              <a:gd name="connsiteX28" fmla="*/ 1160702 w 7480201"/>
              <a:gd name="connsiteY28" fmla="*/ 1407134 h 2075748"/>
              <a:gd name="connsiteX29" fmla="*/ 1153668 w 7480201"/>
              <a:gd name="connsiteY29" fmla="*/ 1315694 h 2075748"/>
              <a:gd name="connsiteX30" fmla="*/ 1308413 w 7480201"/>
              <a:gd name="connsiteY30" fmla="*/ 1210187 h 2075748"/>
              <a:gd name="connsiteX31" fmla="*/ 1336548 w 7480201"/>
              <a:gd name="connsiteY31" fmla="*/ 1252390 h 2075748"/>
              <a:gd name="connsiteX32" fmla="*/ 1371717 w 7480201"/>
              <a:gd name="connsiteY32" fmla="*/ 1013239 h 2075748"/>
              <a:gd name="connsiteX33" fmla="*/ 1512394 w 7480201"/>
              <a:gd name="connsiteY33" fmla="*/ 1083577 h 2075748"/>
              <a:gd name="connsiteX34" fmla="*/ 1449090 w 7480201"/>
              <a:gd name="connsiteY34" fmla="*/ 1167983 h 2075748"/>
              <a:gd name="connsiteX35" fmla="*/ 1484259 w 7480201"/>
              <a:gd name="connsiteY35" fmla="*/ 1210187 h 2075748"/>
              <a:gd name="connsiteX36" fmla="*/ 1786714 w 7480201"/>
              <a:gd name="connsiteY36" fmla="*/ 1034340 h 2075748"/>
              <a:gd name="connsiteX37" fmla="*/ 1913324 w 7480201"/>
              <a:gd name="connsiteY37" fmla="*/ 985103 h 2075748"/>
              <a:gd name="connsiteX38" fmla="*/ 1941459 w 7480201"/>
              <a:gd name="connsiteY38" fmla="*/ 1041374 h 2075748"/>
              <a:gd name="connsiteX39" fmla="*/ 2215779 w 7480201"/>
              <a:gd name="connsiteY39" fmla="*/ 999171 h 2075748"/>
              <a:gd name="connsiteX40" fmla="*/ 2391625 w 7480201"/>
              <a:gd name="connsiteY40" fmla="*/ 999171 h 2075748"/>
              <a:gd name="connsiteX41" fmla="*/ 2229847 w 7480201"/>
              <a:gd name="connsiteY41" fmla="*/ 844427 h 2075748"/>
              <a:gd name="connsiteX42" fmla="*/ 2588573 w 7480201"/>
              <a:gd name="connsiteY42" fmla="*/ 928833 h 2075748"/>
              <a:gd name="connsiteX43" fmla="*/ 2799588 w 7480201"/>
              <a:gd name="connsiteY43" fmla="*/ 1034340 h 2075748"/>
              <a:gd name="connsiteX44" fmla="*/ 2694080 w 7480201"/>
              <a:gd name="connsiteY44" fmla="*/ 830359 h 2075748"/>
              <a:gd name="connsiteX45" fmla="*/ 2869927 w 7480201"/>
              <a:gd name="connsiteY45" fmla="*/ 541971 h 2075748"/>
              <a:gd name="connsiteX46" fmla="*/ 3024671 w 7480201"/>
              <a:gd name="connsiteY46" fmla="*/ 605276 h 2075748"/>
              <a:gd name="connsiteX47" fmla="*/ 2968400 w 7480201"/>
              <a:gd name="connsiteY47" fmla="*/ 731885 h 2075748"/>
              <a:gd name="connsiteX48" fmla="*/ 2989502 w 7480201"/>
              <a:gd name="connsiteY48" fmla="*/ 900697 h 2075748"/>
              <a:gd name="connsiteX49" fmla="*/ 3024671 w 7480201"/>
              <a:gd name="connsiteY49" fmla="*/ 1069510 h 2075748"/>
              <a:gd name="connsiteX50" fmla="*/ 2883994 w 7480201"/>
              <a:gd name="connsiteY50" fmla="*/ 1175017 h 2075748"/>
              <a:gd name="connsiteX51" fmla="*/ 2869927 w 7480201"/>
              <a:gd name="connsiteY51" fmla="*/ 1245356 h 2075748"/>
              <a:gd name="connsiteX52" fmla="*/ 3073908 w 7480201"/>
              <a:gd name="connsiteY52" fmla="*/ 1224254 h 2075748"/>
              <a:gd name="connsiteX53" fmla="*/ 3116111 w 7480201"/>
              <a:gd name="connsiteY53" fmla="*/ 1006205 h 2075748"/>
              <a:gd name="connsiteX54" fmla="*/ 3242720 w 7480201"/>
              <a:gd name="connsiteY54" fmla="*/ 999171 h 2075748"/>
              <a:gd name="connsiteX55" fmla="*/ 3242720 w 7480201"/>
              <a:gd name="connsiteY55" fmla="*/ 1139848 h 2075748"/>
              <a:gd name="connsiteX56" fmla="*/ 3404499 w 7480201"/>
              <a:gd name="connsiteY56" fmla="*/ 1097645 h 2075748"/>
              <a:gd name="connsiteX57" fmla="*/ 3066874 w 7480201"/>
              <a:gd name="connsiteY57" fmla="*/ 942900 h 2075748"/>
              <a:gd name="connsiteX58" fmla="*/ 3080942 w 7480201"/>
              <a:gd name="connsiteY58" fmla="*/ 858494 h 2075748"/>
              <a:gd name="connsiteX59" fmla="*/ 3059840 w 7480201"/>
              <a:gd name="connsiteY59" fmla="*/ 689682 h 2075748"/>
              <a:gd name="connsiteX60" fmla="*/ 3172382 w 7480201"/>
              <a:gd name="connsiteY60" fmla="*/ 577140 h 2075748"/>
              <a:gd name="connsiteX61" fmla="*/ 3298991 w 7480201"/>
              <a:gd name="connsiteY61" fmla="*/ 795190 h 2075748"/>
              <a:gd name="connsiteX62" fmla="*/ 3369330 w 7480201"/>
              <a:gd name="connsiteY62" fmla="*/ 626377 h 2075748"/>
              <a:gd name="connsiteX63" fmla="*/ 3545176 w 7480201"/>
              <a:gd name="connsiteY63" fmla="*/ 738919 h 2075748"/>
              <a:gd name="connsiteX64" fmla="*/ 3573311 w 7480201"/>
              <a:gd name="connsiteY64" fmla="*/ 886630 h 2075748"/>
              <a:gd name="connsiteX65" fmla="*/ 3664751 w 7480201"/>
              <a:gd name="connsiteY65" fmla="*/ 949934 h 2075748"/>
              <a:gd name="connsiteX66" fmla="*/ 3481871 w 7480201"/>
              <a:gd name="connsiteY66" fmla="*/ 499768 h 2075748"/>
              <a:gd name="connsiteX67" fmla="*/ 3903902 w 7480201"/>
              <a:gd name="connsiteY67" fmla="*/ 422396 h 2075748"/>
              <a:gd name="connsiteX68" fmla="*/ 4100850 w 7480201"/>
              <a:gd name="connsiteY68" fmla="*/ 260617 h 2075748"/>
              <a:gd name="connsiteX69" fmla="*/ 4904166 w 7480201"/>
              <a:gd name="connsiteY69" fmla="*/ 6639 h 2075748"/>
              <a:gd name="connsiteX70" fmla="*/ 4994592 w 7480201"/>
              <a:gd name="connsiteY70" fmla="*/ 120635 h 2075748"/>
              <a:gd name="connsiteX71" fmla="*/ 5390008 w 7480201"/>
              <a:gd name="connsiteY71" fmla="*/ 194777 h 2075748"/>
              <a:gd name="connsiteX72" fmla="*/ 4961640 w 7480201"/>
              <a:gd name="connsiteY72" fmla="*/ 536646 h 2075748"/>
              <a:gd name="connsiteX73" fmla="*/ 5196419 w 7480201"/>
              <a:gd name="connsiteY73" fmla="*/ 454268 h 2075748"/>
              <a:gd name="connsiteX74" fmla="*/ 5460030 w 7480201"/>
              <a:gd name="connsiteY74" fmla="*/ 454269 h 2075748"/>
              <a:gd name="connsiteX75" fmla="*/ 5682451 w 7480201"/>
              <a:gd name="connsiteY75" fmla="*/ 474864 h 2075748"/>
              <a:gd name="connsiteX76" fmla="*/ 5661857 w 7480201"/>
              <a:gd name="connsiteY76" fmla="*/ 520172 h 2075748"/>
              <a:gd name="connsiteX77" fmla="*/ 5801900 w 7480201"/>
              <a:gd name="connsiteY77" fmla="*/ 536648 h 2075748"/>
              <a:gd name="connsiteX78" fmla="*/ 5921348 w 7480201"/>
              <a:gd name="connsiteY78" fmla="*/ 540766 h 2075748"/>
              <a:gd name="connsiteX79" fmla="*/ 5954300 w 7480201"/>
              <a:gd name="connsiteY79" fmla="*/ 454269 h 2075748"/>
              <a:gd name="connsiteX80" fmla="*/ 6176721 w 7480201"/>
              <a:gd name="connsiteY80" fmla="*/ 483102 h 2075748"/>
              <a:gd name="connsiteX81" fmla="*/ 6287932 w 7480201"/>
              <a:gd name="connsiteY81" fmla="*/ 561361 h 2075748"/>
              <a:gd name="connsiteX82" fmla="*/ 6287932 w 7480201"/>
              <a:gd name="connsiteY82" fmla="*/ 713762 h 2075748"/>
              <a:gd name="connsiteX83" fmla="*/ 6407381 w 7480201"/>
              <a:gd name="connsiteY83" fmla="*/ 779664 h 2075748"/>
              <a:gd name="connsiteX84" fmla="*/ 6485640 w 7480201"/>
              <a:gd name="connsiteY84" fmla="*/ 668454 h 2075748"/>
              <a:gd name="connsiteX85" fmla="*/ 6687467 w 7480201"/>
              <a:gd name="connsiteY85" fmla="*/ 705524 h 2075748"/>
              <a:gd name="connsiteX86" fmla="*/ 7480201 w 7480201"/>
              <a:gd name="connsiteY86" fmla="*/ 632207 h 2075748"/>
              <a:gd name="connsiteX0" fmla="*/ 112659 w 7480201"/>
              <a:gd name="connsiteY0" fmla="*/ 2004618 h 2075355"/>
              <a:gd name="connsiteX1" fmla="*/ 182997 w 7480201"/>
              <a:gd name="connsiteY1" fmla="*/ 2074957 h 2075355"/>
              <a:gd name="connsiteX2" fmla="*/ 225200 w 7480201"/>
              <a:gd name="connsiteY2" fmla="*/ 1976483 h 2075355"/>
              <a:gd name="connsiteX3" fmla="*/ 161896 w 7480201"/>
              <a:gd name="connsiteY3" fmla="*/ 1892077 h 2075355"/>
              <a:gd name="connsiteX4" fmla="*/ 337742 w 7480201"/>
              <a:gd name="connsiteY4" fmla="*/ 1878009 h 2075355"/>
              <a:gd name="connsiteX5" fmla="*/ 457317 w 7480201"/>
              <a:gd name="connsiteY5" fmla="*/ 1870975 h 2075355"/>
              <a:gd name="connsiteX6" fmla="*/ 541724 w 7480201"/>
              <a:gd name="connsiteY6" fmla="*/ 1800637 h 2075355"/>
              <a:gd name="connsiteX7" fmla="*/ 316640 w 7480201"/>
              <a:gd name="connsiteY7" fmla="*/ 1709197 h 2075355"/>
              <a:gd name="connsiteX8" fmla="*/ 147828 w 7480201"/>
              <a:gd name="connsiteY8" fmla="*/ 1800637 h 2075355"/>
              <a:gd name="connsiteX9" fmla="*/ 98591 w 7480201"/>
              <a:gd name="connsiteY9" fmla="*/ 1730298 h 2075355"/>
              <a:gd name="connsiteX10" fmla="*/ 119693 w 7480201"/>
              <a:gd name="connsiteY10" fmla="*/ 1589621 h 2075355"/>
              <a:gd name="connsiteX11" fmla="*/ 281471 w 7480201"/>
              <a:gd name="connsiteY11" fmla="*/ 1406741 h 2075355"/>
              <a:gd name="connsiteX12" fmla="*/ 239268 w 7480201"/>
              <a:gd name="connsiteY12" fmla="*/ 1244963 h 2075355"/>
              <a:gd name="connsiteX13" fmla="*/ 112659 w 7480201"/>
              <a:gd name="connsiteY13" fmla="*/ 1062083 h 2075355"/>
              <a:gd name="connsiteX14" fmla="*/ 117 w 7480201"/>
              <a:gd name="connsiteY14" fmla="*/ 942507 h 2075355"/>
              <a:gd name="connsiteX15" fmla="*/ 133760 w 7480201"/>
              <a:gd name="connsiteY15" fmla="*/ 963609 h 2075355"/>
              <a:gd name="connsiteX16" fmla="*/ 344776 w 7480201"/>
              <a:gd name="connsiteY16" fmla="*/ 935474 h 2075355"/>
              <a:gd name="connsiteX17" fmla="*/ 386979 w 7480201"/>
              <a:gd name="connsiteY17" fmla="*/ 893270 h 2075355"/>
              <a:gd name="connsiteX18" fmla="*/ 710536 w 7480201"/>
              <a:gd name="connsiteY18" fmla="*/ 900304 h 2075355"/>
              <a:gd name="connsiteX19" fmla="*/ 1209939 w 7480201"/>
              <a:gd name="connsiteY19" fmla="*/ 1076150 h 2075355"/>
              <a:gd name="connsiteX20" fmla="*/ 1153668 w 7480201"/>
              <a:gd name="connsiteY20" fmla="*/ 1216827 h 2075355"/>
              <a:gd name="connsiteX21" fmla="*/ 773840 w 7480201"/>
              <a:gd name="connsiteY21" fmla="*/ 1174624 h 2075355"/>
              <a:gd name="connsiteX22" fmla="*/ 717570 w 7480201"/>
              <a:gd name="connsiteY22" fmla="*/ 1167590 h 2075355"/>
              <a:gd name="connsiteX23" fmla="*/ 816044 w 7480201"/>
              <a:gd name="connsiteY23" fmla="*/ 1322335 h 2075355"/>
              <a:gd name="connsiteX24" fmla="*/ 900450 w 7480201"/>
              <a:gd name="connsiteY24" fmla="*/ 1470046 h 2075355"/>
              <a:gd name="connsiteX25" fmla="*/ 984856 w 7480201"/>
              <a:gd name="connsiteY25" fmla="*/ 1470046 h 2075355"/>
              <a:gd name="connsiteX26" fmla="*/ 956720 w 7480201"/>
              <a:gd name="connsiteY26" fmla="*/ 1357504 h 2075355"/>
              <a:gd name="connsiteX27" fmla="*/ 1076296 w 7480201"/>
              <a:gd name="connsiteY27" fmla="*/ 1399707 h 2075355"/>
              <a:gd name="connsiteX28" fmla="*/ 1160702 w 7480201"/>
              <a:gd name="connsiteY28" fmla="*/ 1406741 h 2075355"/>
              <a:gd name="connsiteX29" fmla="*/ 1153668 w 7480201"/>
              <a:gd name="connsiteY29" fmla="*/ 1315301 h 2075355"/>
              <a:gd name="connsiteX30" fmla="*/ 1308413 w 7480201"/>
              <a:gd name="connsiteY30" fmla="*/ 1209794 h 2075355"/>
              <a:gd name="connsiteX31" fmla="*/ 1336548 w 7480201"/>
              <a:gd name="connsiteY31" fmla="*/ 1251997 h 2075355"/>
              <a:gd name="connsiteX32" fmla="*/ 1371717 w 7480201"/>
              <a:gd name="connsiteY32" fmla="*/ 1012846 h 2075355"/>
              <a:gd name="connsiteX33" fmla="*/ 1512394 w 7480201"/>
              <a:gd name="connsiteY33" fmla="*/ 1083184 h 2075355"/>
              <a:gd name="connsiteX34" fmla="*/ 1449090 w 7480201"/>
              <a:gd name="connsiteY34" fmla="*/ 1167590 h 2075355"/>
              <a:gd name="connsiteX35" fmla="*/ 1484259 w 7480201"/>
              <a:gd name="connsiteY35" fmla="*/ 1209794 h 2075355"/>
              <a:gd name="connsiteX36" fmla="*/ 1786714 w 7480201"/>
              <a:gd name="connsiteY36" fmla="*/ 1033947 h 2075355"/>
              <a:gd name="connsiteX37" fmla="*/ 1913324 w 7480201"/>
              <a:gd name="connsiteY37" fmla="*/ 984710 h 2075355"/>
              <a:gd name="connsiteX38" fmla="*/ 1941459 w 7480201"/>
              <a:gd name="connsiteY38" fmla="*/ 1040981 h 2075355"/>
              <a:gd name="connsiteX39" fmla="*/ 2215779 w 7480201"/>
              <a:gd name="connsiteY39" fmla="*/ 998778 h 2075355"/>
              <a:gd name="connsiteX40" fmla="*/ 2391625 w 7480201"/>
              <a:gd name="connsiteY40" fmla="*/ 998778 h 2075355"/>
              <a:gd name="connsiteX41" fmla="*/ 2229847 w 7480201"/>
              <a:gd name="connsiteY41" fmla="*/ 844034 h 2075355"/>
              <a:gd name="connsiteX42" fmla="*/ 2588573 w 7480201"/>
              <a:gd name="connsiteY42" fmla="*/ 928440 h 2075355"/>
              <a:gd name="connsiteX43" fmla="*/ 2799588 w 7480201"/>
              <a:gd name="connsiteY43" fmla="*/ 1033947 h 2075355"/>
              <a:gd name="connsiteX44" fmla="*/ 2694080 w 7480201"/>
              <a:gd name="connsiteY44" fmla="*/ 829966 h 2075355"/>
              <a:gd name="connsiteX45" fmla="*/ 2869927 w 7480201"/>
              <a:gd name="connsiteY45" fmla="*/ 541578 h 2075355"/>
              <a:gd name="connsiteX46" fmla="*/ 3024671 w 7480201"/>
              <a:gd name="connsiteY46" fmla="*/ 604883 h 2075355"/>
              <a:gd name="connsiteX47" fmla="*/ 2968400 w 7480201"/>
              <a:gd name="connsiteY47" fmla="*/ 731492 h 2075355"/>
              <a:gd name="connsiteX48" fmla="*/ 2989502 w 7480201"/>
              <a:gd name="connsiteY48" fmla="*/ 900304 h 2075355"/>
              <a:gd name="connsiteX49" fmla="*/ 3024671 w 7480201"/>
              <a:gd name="connsiteY49" fmla="*/ 1069117 h 2075355"/>
              <a:gd name="connsiteX50" fmla="*/ 2883994 w 7480201"/>
              <a:gd name="connsiteY50" fmla="*/ 1174624 h 2075355"/>
              <a:gd name="connsiteX51" fmla="*/ 2869927 w 7480201"/>
              <a:gd name="connsiteY51" fmla="*/ 1244963 h 2075355"/>
              <a:gd name="connsiteX52" fmla="*/ 3073908 w 7480201"/>
              <a:gd name="connsiteY52" fmla="*/ 1223861 h 2075355"/>
              <a:gd name="connsiteX53" fmla="*/ 3116111 w 7480201"/>
              <a:gd name="connsiteY53" fmla="*/ 1005812 h 2075355"/>
              <a:gd name="connsiteX54" fmla="*/ 3242720 w 7480201"/>
              <a:gd name="connsiteY54" fmla="*/ 998778 h 2075355"/>
              <a:gd name="connsiteX55" fmla="*/ 3242720 w 7480201"/>
              <a:gd name="connsiteY55" fmla="*/ 1139455 h 2075355"/>
              <a:gd name="connsiteX56" fmla="*/ 3404499 w 7480201"/>
              <a:gd name="connsiteY56" fmla="*/ 1097252 h 2075355"/>
              <a:gd name="connsiteX57" fmla="*/ 3066874 w 7480201"/>
              <a:gd name="connsiteY57" fmla="*/ 942507 h 2075355"/>
              <a:gd name="connsiteX58" fmla="*/ 3080942 w 7480201"/>
              <a:gd name="connsiteY58" fmla="*/ 858101 h 2075355"/>
              <a:gd name="connsiteX59" fmla="*/ 3059840 w 7480201"/>
              <a:gd name="connsiteY59" fmla="*/ 689289 h 2075355"/>
              <a:gd name="connsiteX60" fmla="*/ 3172382 w 7480201"/>
              <a:gd name="connsiteY60" fmla="*/ 576747 h 2075355"/>
              <a:gd name="connsiteX61" fmla="*/ 3298991 w 7480201"/>
              <a:gd name="connsiteY61" fmla="*/ 794797 h 2075355"/>
              <a:gd name="connsiteX62" fmla="*/ 3369330 w 7480201"/>
              <a:gd name="connsiteY62" fmla="*/ 625984 h 2075355"/>
              <a:gd name="connsiteX63" fmla="*/ 3545176 w 7480201"/>
              <a:gd name="connsiteY63" fmla="*/ 738526 h 2075355"/>
              <a:gd name="connsiteX64" fmla="*/ 3573311 w 7480201"/>
              <a:gd name="connsiteY64" fmla="*/ 886237 h 2075355"/>
              <a:gd name="connsiteX65" fmla="*/ 3664751 w 7480201"/>
              <a:gd name="connsiteY65" fmla="*/ 949541 h 2075355"/>
              <a:gd name="connsiteX66" fmla="*/ 3481871 w 7480201"/>
              <a:gd name="connsiteY66" fmla="*/ 499375 h 2075355"/>
              <a:gd name="connsiteX67" fmla="*/ 3903902 w 7480201"/>
              <a:gd name="connsiteY67" fmla="*/ 422003 h 2075355"/>
              <a:gd name="connsiteX68" fmla="*/ 4100850 w 7480201"/>
              <a:gd name="connsiteY68" fmla="*/ 260224 h 2075355"/>
              <a:gd name="connsiteX69" fmla="*/ 4904166 w 7480201"/>
              <a:gd name="connsiteY69" fmla="*/ 6246 h 2075355"/>
              <a:gd name="connsiteX70" fmla="*/ 4994592 w 7480201"/>
              <a:gd name="connsiteY70" fmla="*/ 120242 h 2075355"/>
              <a:gd name="connsiteX71" fmla="*/ 5204657 w 7480201"/>
              <a:gd name="connsiteY71" fmla="*/ 95529 h 2075355"/>
              <a:gd name="connsiteX72" fmla="*/ 5390008 w 7480201"/>
              <a:gd name="connsiteY72" fmla="*/ 194384 h 2075355"/>
              <a:gd name="connsiteX73" fmla="*/ 4961640 w 7480201"/>
              <a:gd name="connsiteY73" fmla="*/ 536253 h 2075355"/>
              <a:gd name="connsiteX74" fmla="*/ 5196419 w 7480201"/>
              <a:gd name="connsiteY74" fmla="*/ 453875 h 2075355"/>
              <a:gd name="connsiteX75" fmla="*/ 5460030 w 7480201"/>
              <a:gd name="connsiteY75" fmla="*/ 453876 h 2075355"/>
              <a:gd name="connsiteX76" fmla="*/ 5682451 w 7480201"/>
              <a:gd name="connsiteY76" fmla="*/ 474471 h 2075355"/>
              <a:gd name="connsiteX77" fmla="*/ 5661857 w 7480201"/>
              <a:gd name="connsiteY77" fmla="*/ 519779 h 2075355"/>
              <a:gd name="connsiteX78" fmla="*/ 5801900 w 7480201"/>
              <a:gd name="connsiteY78" fmla="*/ 536255 h 2075355"/>
              <a:gd name="connsiteX79" fmla="*/ 5921348 w 7480201"/>
              <a:gd name="connsiteY79" fmla="*/ 540373 h 2075355"/>
              <a:gd name="connsiteX80" fmla="*/ 5954300 w 7480201"/>
              <a:gd name="connsiteY80" fmla="*/ 453876 h 2075355"/>
              <a:gd name="connsiteX81" fmla="*/ 6176721 w 7480201"/>
              <a:gd name="connsiteY81" fmla="*/ 482709 h 2075355"/>
              <a:gd name="connsiteX82" fmla="*/ 6287932 w 7480201"/>
              <a:gd name="connsiteY82" fmla="*/ 560968 h 2075355"/>
              <a:gd name="connsiteX83" fmla="*/ 6287932 w 7480201"/>
              <a:gd name="connsiteY83" fmla="*/ 713369 h 2075355"/>
              <a:gd name="connsiteX84" fmla="*/ 6407381 w 7480201"/>
              <a:gd name="connsiteY84" fmla="*/ 779271 h 2075355"/>
              <a:gd name="connsiteX85" fmla="*/ 6485640 w 7480201"/>
              <a:gd name="connsiteY85" fmla="*/ 668061 h 2075355"/>
              <a:gd name="connsiteX86" fmla="*/ 6687467 w 7480201"/>
              <a:gd name="connsiteY86" fmla="*/ 705131 h 2075355"/>
              <a:gd name="connsiteX87" fmla="*/ 7480201 w 7480201"/>
              <a:gd name="connsiteY87" fmla="*/ 631814 h 2075355"/>
              <a:gd name="connsiteX0" fmla="*/ 112659 w 7480201"/>
              <a:gd name="connsiteY0" fmla="*/ 2004618 h 2075355"/>
              <a:gd name="connsiteX1" fmla="*/ 182997 w 7480201"/>
              <a:gd name="connsiteY1" fmla="*/ 2074957 h 2075355"/>
              <a:gd name="connsiteX2" fmla="*/ 225200 w 7480201"/>
              <a:gd name="connsiteY2" fmla="*/ 1976483 h 2075355"/>
              <a:gd name="connsiteX3" fmla="*/ 161896 w 7480201"/>
              <a:gd name="connsiteY3" fmla="*/ 1892077 h 2075355"/>
              <a:gd name="connsiteX4" fmla="*/ 337742 w 7480201"/>
              <a:gd name="connsiteY4" fmla="*/ 1878009 h 2075355"/>
              <a:gd name="connsiteX5" fmla="*/ 457317 w 7480201"/>
              <a:gd name="connsiteY5" fmla="*/ 1870975 h 2075355"/>
              <a:gd name="connsiteX6" fmla="*/ 541724 w 7480201"/>
              <a:gd name="connsiteY6" fmla="*/ 1800637 h 2075355"/>
              <a:gd name="connsiteX7" fmla="*/ 316640 w 7480201"/>
              <a:gd name="connsiteY7" fmla="*/ 1709197 h 2075355"/>
              <a:gd name="connsiteX8" fmla="*/ 147828 w 7480201"/>
              <a:gd name="connsiteY8" fmla="*/ 1800637 h 2075355"/>
              <a:gd name="connsiteX9" fmla="*/ 98591 w 7480201"/>
              <a:gd name="connsiteY9" fmla="*/ 1730298 h 2075355"/>
              <a:gd name="connsiteX10" fmla="*/ 119693 w 7480201"/>
              <a:gd name="connsiteY10" fmla="*/ 1589621 h 2075355"/>
              <a:gd name="connsiteX11" fmla="*/ 281471 w 7480201"/>
              <a:gd name="connsiteY11" fmla="*/ 1406741 h 2075355"/>
              <a:gd name="connsiteX12" fmla="*/ 239268 w 7480201"/>
              <a:gd name="connsiteY12" fmla="*/ 1244963 h 2075355"/>
              <a:gd name="connsiteX13" fmla="*/ 112659 w 7480201"/>
              <a:gd name="connsiteY13" fmla="*/ 1062083 h 2075355"/>
              <a:gd name="connsiteX14" fmla="*/ 117 w 7480201"/>
              <a:gd name="connsiteY14" fmla="*/ 942507 h 2075355"/>
              <a:gd name="connsiteX15" fmla="*/ 133760 w 7480201"/>
              <a:gd name="connsiteY15" fmla="*/ 963609 h 2075355"/>
              <a:gd name="connsiteX16" fmla="*/ 344776 w 7480201"/>
              <a:gd name="connsiteY16" fmla="*/ 935474 h 2075355"/>
              <a:gd name="connsiteX17" fmla="*/ 386979 w 7480201"/>
              <a:gd name="connsiteY17" fmla="*/ 893270 h 2075355"/>
              <a:gd name="connsiteX18" fmla="*/ 710536 w 7480201"/>
              <a:gd name="connsiteY18" fmla="*/ 900304 h 2075355"/>
              <a:gd name="connsiteX19" fmla="*/ 1209939 w 7480201"/>
              <a:gd name="connsiteY19" fmla="*/ 1076150 h 2075355"/>
              <a:gd name="connsiteX20" fmla="*/ 1153668 w 7480201"/>
              <a:gd name="connsiteY20" fmla="*/ 1216827 h 2075355"/>
              <a:gd name="connsiteX21" fmla="*/ 773840 w 7480201"/>
              <a:gd name="connsiteY21" fmla="*/ 1174624 h 2075355"/>
              <a:gd name="connsiteX22" fmla="*/ 717570 w 7480201"/>
              <a:gd name="connsiteY22" fmla="*/ 1167590 h 2075355"/>
              <a:gd name="connsiteX23" fmla="*/ 816044 w 7480201"/>
              <a:gd name="connsiteY23" fmla="*/ 1322335 h 2075355"/>
              <a:gd name="connsiteX24" fmla="*/ 900450 w 7480201"/>
              <a:gd name="connsiteY24" fmla="*/ 1470046 h 2075355"/>
              <a:gd name="connsiteX25" fmla="*/ 984856 w 7480201"/>
              <a:gd name="connsiteY25" fmla="*/ 1470046 h 2075355"/>
              <a:gd name="connsiteX26" fmla="*/ 956720 w 7480201"/>
              <a:gd name="connsiteY26" fmla="*/ 1357504 h 2075355"/>
              <a:gd name="connsiteX27" fmla="*/ 1076296 w 7480201"/>
              <a:gd name="connsiteY27" fmla="*/ 1399707 h 2075355"/>
              <a:gd name="connsiteX28" fmla="*/ 1160702 w 7480201"/>
              <a:gd name="connsiteY28" fmla="*/ 1406741 h 2075355"/>
              <a:gd name="connsiteX29" fmla="*/ 1153668 w 7480201"/>
              <a:gd name="connsiteY29" fmla="*/ 1315301 h 2075355"/>
              <a:gd name="connsiteX30" fmla="*/ 1308413 w 7480201"/>
              <a:gd name="connsiteY30" fmla="*/ 1209794 h 2075355"/>
              <a:gd name="connsiteX31" fmla="*/ 1336548 w 7480201"/>
              <a:gd name="connsiteY31" fmla="*/ 1251997 h 2075355"/>
              <a:gd name="connsiteX32" fmla="*/ 1371717 w 7480201"/>
              <a:gd name="connsiteY32" fmla="*/ 1012846 h 2075355"/>
              <a:gd name="connsiteX33" fmla="*/ 1512394 w 7480201"/>
              <a:gd name="connsiteY33" fmla="*/ 1083184 h 2075355"/>
              <a:gd name="connsiteX34" fmla="*/ 1449090 w 7480201"/>
              <a:gd name="connsiteY34" fmla="*/ 1167590 h 2075355"/>
              <a:gd name="connsiteX35" fmla="*/ 1484259 w 7480201"/>
              <a:gd name="connsiteY35" fmla="*/ 1209794 h 2075355"/>
              <a:gd name="connsiteX36" fmla="*/ 1786714 w 7480201"/>
              <a:gd name="connsiteY36" fmla="*/ 1033947 h 2075355"/>
              <a:gd name="connsiteX37" fmla="*/ 1913324 w 7480201"/>
              <a:gd name="connsiteY37" fmla="*/ 984710 h 2075355"/>
              <a:gd name="connsiteX38" fmla="*/ 1941459 w 7480201"/>
              <a:gd name="connsiteY38" fmla="*/ 1040981 h 2075355"/>
              <a:gd name="connsiteX39" fmla="*/ 2215779 w 7480201"/>
              <a:gd name="connsiteY39" fmla="*/ 998778 h 2075355"/>
              <a:gd name="connsiteX40" fmla="*/ 2391625 w 7480201"/>
              <a:gd name="connsiteY40" fmla="*/ 998778 h 2075355"/>
              <a:gd name="connsiteX41" fmla="*/ 2229847 w 7480201"/>
              <a:gd name="connsiteY41" fmla="*/ 844034 h 2075355"/>
              <a:gd name="connsiteX42" fmla="*/ 2588573 w 7480201"/>
              <a:gd name="connsiteY42" fmla="*/ 928440 h 2075355"/>
              <a:gd name="connsiteX43" fmla="*/ 2799588 w 7480201"/>
              <a:gd name="connsiteY43" fmla="*/ 1033947 h 2075355"/>
              <a:gd name="connsiteX44" fmla="*/ 2694080 w 7480201"/>
              <a:gd name="connsiteY44" fmla="*/ 829966 h 2075355"/>
              <a:gd name="connsiteX45" fmla="*/ 2869927 w 7480201"/>
              <a:gd name="connsiteY45" fmla="*/ 541578 h 2075355"/>
              <a:gd name="connsiteX46" fmla="*/ 3024671 w 7480201"/>
              <a:gd name="connsiteY46" fmla="*/ 604883 h 2075355"/>
              <a:gd name="connsiteX47" fmla="*/ 2968400 w 7480201"/>
              <a:gd name="connsiteY47" fmla="*/ 731492 h 2075355"/>
              <a:gd name="connsiteX48" fmla="*/ 2989502 w 7480201"/>
              <a:gd name="connsiteY48" fmla="*/ 900304 h 2075355"/>
              <a:gd name="connsiteX49" fmla="*/ 3024671 w 7480201"/>
              <a:gd name="connsiteY49" fmla="*/ 1069117 h 2075355"/>
              <a:gd name="connsiteX50" fmla="*/ 2883994 w 7480201"/>
              <a:gd name="connsiteY50" fmla="*/ 1174624 h 2075355"/>
              <a:gd name="connsiteX51" fmla="*/ 2869927 w 7480201"/>
              <a:gd name="connsiteY51" fmla="*/ 1244963 h 2075355"/>
              <a:gd name="connsiteX52" fmla="*/ 3073908 w 7480201"/>
              <a:gd name="connsiteY52" fmla="*/ 1223861 h 2075355"/>
              <a:gd name="connsiteX53" fmla="*/ 3116111 w 7480201"/>
              <a:gd name="connsiteY53" fmla="*/ 1005812 h 2075355"/>
              <a:gd name="connsiteX54" fmla="*/ 3242720 w 7480201"/>
              <a:gd name="connsiteY54" fmla="*/ 998778 h 2075355"/>
              <a:gd name="connsiteX55" fmla="*/ 3242720 w 7480201"/>
              <a:gd name="connsiteY55" fmla="*/ 1139455 h 2075355"/>
              <a:gd name="connsiteX56" fmla="*/ 3404499 w 7480201"/>
              <a:gd name="connsiteY56" fmla="*/ 1097252 h 2075355"/>
              <a:gd name="connsiteX57" fmla="*/ 3066874 w 7480201"/>
              <a:gd name="connsiteY57" fmla="*/ 942507 h 2075355"/>
              <a:gd name="connsiteX58" fmla="*/ 3080942 w 7480201"/>
              <a:gd name="connsiteY58" fmla="*/ 858101 h 2075355"/>
              <a:gd name="connsiteX59" fmla="*/ 3059840 w 7480201"/>
              <a:gd name="connsiteY59" fmla="*/ 689289 h 2075355"/>
              <a:gd name="connsiteX60" fmla="*/ 3172382 w 7480201"/>
              <a:gd name="connsiteY60" fmla="*/ 576747 h 2075355"/>
              <a:gd name="connsiteX61" fmla="*/ 3298991 w 7480201"/>
              <a:gd name="connsiteY61" fmla="*/ 794797 h 2075355"/>
              <a:gd name="connsiteX62" fmla="*/ 3369330 w 7480201"/>
              <a:gd name="connsiteY62" fmla="*/ 625984 h 2075355"/>
              <a:gd name="connsiteX63" fmla="*/ 3545176 w 7480201"/>
              <a:gd name="connsiteY63" fmla="*/ 738526 h 2075355"/>
              <a:gd name="connsiteX64" fmla="*/ 3573311 w 7480201"/>
              <a:gd name="connsiteY64" fmla="*/ 886237 h 2075355"/>
              <a:gd name="connsiteX65" fmla="*/ 3664751 w 7480201"/>
              <a:gd name="connsiteY65" fmla="*/ 949541 h 2075355"/>
              <a:gd name="connsiteX66" fmla="*/ 3481871 w 7480201"/>
              <a:gd name="connsiteY66" fmla="*/ 499375 h 2075355"/>
              <a:gd name="connsiteX67" fmla="*/ 3903902 w 7480201"/>
              <a:gd name="connsiteY67" fmla="*/ 422003 h 2075355"/>
              <a:gd name="connsiteX68" fmla="*/ 4100850 w 7480201"/>
              <a:gd name="connsiteY68" fmla="*/ 260224 h 2075355"/>
              <a:gd name="connsiteX69" fmla="*/ 4904166 w 7480201"/>
              <a:gd name="connsiteY69" fmla="*/ 6246 h 2075355"/>
              <a:gd name="connsiteX70" fmla="*/ 4994592 w 7480201"/>
              <a:gd name="connsiteY70" fmla="*/ 120242 h 2075355"/>
              <a:gd name="connsiteX71" fmla="*/ 5204657 w 7480201"/>
              <a:gd name="connsiteY71" fmla="*/ 95529 h 2075355"/>
              <a:gd name="connsiteX72" fmla="*/ 5390008 w 7480201"/>
              <a:gd name="connsiteY72" fmla="*/ 194384 h 2075355"/>
              <a:gd name="connsiteX73" fmla="*/ 5357057 w 7480201"/>
              <a:gd name="connsiteY73" fmla="*/ 301475 h 2075355"/>
              <a:gd name="connsiteX74" fmla="*/ 4961640 w 7480201"/>
              <a:gd name="connsiteY74" fmla="*/ 536253 h 2075355"/>
              <a:gd name="connsiteX75" fmla="*/ 5196419 w 7480201"/>
              <a:gd name="connsiteY75" fmla="*/ 453875 h 2075355"/>
              <a:gd name="connsiteX76" fmla="*/ 5460030 w 7480201"/>
              <a:gd name="connsiteY76" fmla="*/ 453876 h 2075355"/>
              <a:gd name="connsiteX77" fmla="*/ 5682451 w 7480201"/>
              <a:gd name="connsiteY77" fmla="*/ 474471 h 2075355"/>
              <a:gd name="connsiteX78" fmla="*/ 5661857 w 7480201"/>
              <a:gd name="connsiteY78" fmla="*/ 519779 h 2075355"/>
              <a:gd name="connsiteX79" fmla="*/ 5801900 w 7480201"/>
              <a:gd name="connsiteY79" fmla="*/ 536255 h 2075355"/>
              <a:gd name="connsiteX80" fmla="*/ 5921348 w 7480201"/>
              <a:gd name="connsiteY80" fmla="*/ 540373 h 2075355"/>
              <a:gd name="connsiteX81" fmla="*/ 5954300 w 7480201"/>
              <a:gd name="connsiteY81" fmla="*/ 453876 h 2075355"/>
              <a:gd name="connsiteX82" fmla="*/ 6176721 w 7480201"/>
              <a:gd name="connsiteY82" fmla="*/ 482709 h 2075355"/>
              <a:gd name="connsiteX83" fmla="*/ 6287932 w 7480201"/>
              <a:gd name="connsiteY83" fmla="*/ 560968 h 2075355"/>
              <a:gd name="connsiteX84" fmla="*/ 6287932 w 7480201"/>
              <a:gd name="connsiteY84" fmla="*/ 713369 h 2075355"/>
              <a:gd name="connsiteX85" fmla="*/ 6407381 w 7480201"/>
              <a:gd name="connsiteY85" fmla="*/ 779271 h 2075355"/>
              <a:gd name="connsiteX86" fmla="*/ 6485640 w 7480201"/>
              <a:gd name="connsiteY86" fmla="*/ 668061 h 2075355"/>
              <a:gd name="connsiteX87" fmla="*/ 6687467 w 7480201"/>
              <a:gd name="connsiteY87" fmla="*/ 705131 h 2075355"/>
              <a:gd name="connsiteX88" fmla="*/ 7480201 w 7480201"/>
              <a:gd name="connsiteY88" fmla="*/ 631814 h 2075355"/>
              <a:gd name="connsiteX0" fmla="*/ 112659 w 7480201"/>
              <a:gd name="connsiteY0" fmla="*/ 2024476 h 2095213"/>
              <a:gd name="connsiteX1" fmla="*/ 182997 w 7480201"/>
              <a:gd name="connsiteY1" fmla="*/ 2094815 h 2095213"/>
              <a:gd name="connsiteX2" fmla="*/ 225200 w 7480201"/>
              <a:gd name="connsiteY2" fmla="*/ 1996341 h 2095213"/>
              <a:gd name="connsiteX3" fmla="*/ 161896 w 7480201"/>
              <a:gd name="connsiteY3" fmla="*/ 1911935 h 2095213"/>
              <a:gd name="connsiteX4" fmla="*/ 337742 w 7480201"/>
              <a:gd name="connsiteY4" fmla="*/ 1897867 h 2095213"/>
              <a:gd name="connsiteX5" fmla="*/ 457317 w 7480201"/>
              <a:gd name="connsiteY5" fmla="*/ 1890833 h 2095213"/>
              <a:gd name="connsiteX6" fmla="*/ 541724 w 7480201"/>
              <a:gd name="connsiteY6" fmla="*/ 1820495 h 2095213"/>
              <a:gd name="connsiteX7" fmla="*/ 316640 w 7480201"/>
              <a:gd name="connsiteY7" fmla="*/ 1729055 h 2095213"/>
              <a:gd name="connsiteX8" fmla="*/ 147828 w 7480201"/>
              <a:gd name="connsiteY8" fmla="*/ 1820495 h 2095213"/>
              <a:gd name="connsiteX9" fmla="*/ 98591 w 7480201"/>
              <a:gd name="connsiteY9" fmla="*/ 1750156 h 2095213"/>
              <a:gd name="connsiteX10" fmla="*/ 119693 w 7480201"/>
              <a:gd name="connsiteY10" fmla="*/ 1609479 h 2095213"/>
              <a:gd name="connsiteX11" fmla="*/ 281471 w 7480201"/>
              <a:gd name="connsiteY11" fmla="*/ 1426599 h 2095213"/>
              <a:gd name="connsiteX12" fmla="*/ 239268 w 7480201"/>
              <a:gd name="connsiteY12" fmla="*/ 1264821 h 2095213"/>
              <a:gd name="connsiteX13" fmla="*/ 112659 w 7480201"/>
              <a:gd name="connsiteY13" fmla="*/ 1081941 h 2095213"/>
              <a:gd name="connsiteX14" fmla="*/ 117 w 7480201"/>
              <a:gd name="connsiteY14" fmla="*/ 962365 h 2095213"/>
              <a:gd name="connsiteX15" fmla="*/ 133760 w 7480201"/>
              <a:gd name="connsiteY15" fmla="*/ 983467 h 2095213"/>
              <a:gd name="connsiteX16" fmla="*/ 344776 w 7480201"/>
              <a:gd name="connsiteY16" fmla="*/ 955332 h 2095213"/>
              <a:gd name="connsiteX17" fmla="*/ 386979 w 7480201"/>
              <a:gd name="connsiteY17" fmla="*/ 913128 h 2095213"/>
              <a:gd name="connsiteX18" fmla="*/ 710536 w 7480201"/>
              <a:gd name="connsiteY18" fmla="*/ 920162 h 2095213"/>
              <a:gd name="connsiteX19" fmla="*/ 1209939 w 7480201"/>
              <a:gd name="connsiteY19" fmla="*/ 1096008 h 2095213"/>
              <a:gd name="connsiteX20" fmla="*/ 1153668 w 7480201"/>
              <a:gd name="connsiteY20" fmla="*/ 1236685 h 2095213"/>
              <a:gd name="connsiteX21" fmla="*/ 773840 w 7480201"/>
              <a:gd name="connsiteY21" fmla="*/ 1194482 h 2095213"/>
              <a:gd name="connsiteX22" fmla="*/ 717570 w 7480201"/>
              <a:gd name="connsiteY22" fmla="*/ 1187448 h 2095213"/>
              <a:gd name="connsiteX23" fmla="*/ 816044 w 7480201"/>
              <a:gd name="connsiteY23" fmla="*/ 1342193 h 2095213"/>
              <a:gd name="connsiteX24" fmla="*/ 900450 w 7480201"/>
              <a:gd name="connsiteY24" fmla="*/ 1489904 h 2095213"/>
              <a:gd name="connsiteX25" fmla="*/ 984856 w 7480201"/>
              <a:gd name="connsiteY25" fmla="*/ 1489904 h 2095213"/>
              <a:gd name="connsiteX26" fmla="*/ 956720 w 7480201"/>
              <a:gd name="connsiteY26" fmla="*/ 1377362 h 2095213"/>
              <a:gd name="connsiteX27" fmla="*/ 1076296 w 7480201"/>
              <a:gd name="connsiteY27" fmla="*/ 1419565 h 2095213"/>
              <a:gd name="connsiteX28" fmla="*/ 1160702 w 7480201"/>
              <a:gd name="connsiteY28" fmla="*/ 1426599 h 2095213"/>
              <a:gd name="connsiteX29" fmla="*/ 1153668 w 7480201"/>
              <a:gd name="connsiteY29" fmla="*/ 1335159 h 2095213"/>
              <a:gd name="connsiteX30" fmla="*/ 1308413 w 7480201"/>
              <a:gd name="connsiteY30" fmla="*/ 1229652 h 2095213"/>
              <a:gd name="connsiteX31" fmla="*/ 1336548 w 7480201"/>
              <a:gd name="connsiteY31" fmla="*/ 1271855 h 2095213"/>
              <a:gd name="connsiteX32" fmla="*/ 1371717 w 7480201"/>
              <a:gd name="connsiteY32" fmla="*/ 1032704 h 2095213"/>
              <a:gd name="connsiteX33" fmla="*/ 1512394 w 7480201"/>
              <a:gd name="connsiteY33" fmla="*/ 1103042 h 2095213"/>
              <a:gd name="connsiteX34" fmla="*/ 1449090 w 7480201"/>
              <a:gd name="connsiteY34" fmla="*/ 1187448 h 2095213"/>
              <a:gd name="connsiteX35" fmla="*/ 1484259 w 7480201"/>
              <a:gd name="connsiteY35" fmla="*/ 1229652 h 2095213"/>
              <a:gd name="connsiteX36" fmla="*/ 1786714 w 7480201"/>
              <a:gd name="connsiteY36" fmla="*/ 1053805 h 2095213"/>
              <a:gd name="connsiteX37" fmla="*/ 1913324 w 7480201"/>
              <a:gd name="connsiteY37" fmla="*/ 1004568 h 2095213"/>
              <a:gd name="connsiteX38" fmla="*/ 1941459 w 7480201"/>
              <a:gd name="connsiteY38" fmla="*/ 1060839 h 2095213"/>
              <a:gd name="connsiteX39" fmla="*/ 2215779 w 7480201"/>
              <a:gd name="connsiteY39" fmla="*/ 1018636 h 2095213"/>
              <a:gd name="connsiteX40" fmla="*/ 2391625 w 7480201"/>
              <a:gd name="connsiteY40" fmla="*/ 1018636 h 2095213"/>
              <a:gd name="connsiteX41" fmla="*/ 2229847 w 7480201"/>
              <a:gd name="connsiteY41" fmla="*/ 863892 h 2095213"/>
              <a:gd name="connsiteX42" fmla="*/ 2588573 w 7480201"/>
              <a:gd name="connsiteY42" fmla="*/ 948298 h 2095213"/>
              <a:gd name="connsiteX43" fmla="*/ 2799588 w 7480201"/>
              <a:gd name="connsiteY43" fmla="*/ 1053805 h 2095213"/>
              <a:gd name="connsiteX44" fmla="*/ 2694080 w 7480201"/>
              <a:gd name="connsiteY44" fmla="*/ 849824 h 2095213"/>
              <a:gd name="connsiteX45" fmla="*/ 2869927 w 7480201"/>
              <a:gd name="connsiteY45" fmla="*/ 561436 h 2095213"/>
              <a:gd name="connsiteX46" fmla="*/ 3024671 w 7480201"/>
              <a:gd name="connsiteY46" fmla="*/ 624741 h 2095213"/>
              <a:gd name="connsiteX47" fmla="*/ 2968400 w 7480201"/>
              <a:gd name="connsiteY47" fmla="*/ 751350 h 2095213"/>
              <a:gd name="connsiteX48" fmla="*/ 2989502 w 7480201"/>
              <a:gd name="connsiteY48" fmla="*/ 920162 h 2095213"/>
              <a:gd name="connsiteX49" fmla="*/ 3024671 w 7480201"/>
              <a:gd name="connsiteY49" fmla="*/ 1088975 h 2095213"/>
              <a:gd name="connsiteX50" fmla="*/ 2883994 w 7480201"/>
              <a:gd name="connsiteY50" fmla="*/ 1194482 h 2095213"/>
              <a:gd name="connsiteX51" fmla="*/ 2869927 w 7480201"/>
              <a:gd name="connsiteY51" fmla="*/ 1264821 h 2095213"/>
              <a:gd name="connsiteX52" fmla="*/ 3073908 w 7480201"/>
              <a:gd name="connsiteY52" fmla="*/ 1243719 h 2095213"/>
              <a:gd name="connsiteX53" fmla="*/ 3116111 w 7480201"/>
              <a:gd name="connsiteY53" fmla="*/ 1025670 h 2095213"/>
              <a:gd name="connsiteX54" fmla="*/ 3242720 w 7480201"/>
              <a:gd name="connsiteY54" fmla="*/ 1018636 h 2095213"/>
              <a:gd name="connsiteX55" fmla="*/ 3242720 w 7480201"/>
              <a:gd name="connsiteY55" fmla="*/ 1159313 h 2095213"/>
              <a:gd name="connsiteX56" fmla="*/ 3404499 w 7480201"/>
              <a:gd name="connsiteY56" fmla="*/ 1117110 h 2095213"/>
              <a:gd name="connsiteX57" fmla="*/ 3066874 w 7480201"/>
              <a:gd name="connsiteY57" fmla="*/ 962365 h 2095213"/>
              <a:gd name="connsiteX58" fmla="*/ 3080942 w 7480201"/>
              <a:gd name="connsiteY58" fmla="*/ 877959 h 2095213"/>
              <a:gd name="connsiteX59" fmla="*/ 3059840 w 7480201"/>
              <a:gd name="connsiteY59" fmla="*/ 709147 h 2095213"/>
              <a:gd name="connsiteX60" fmla="*/ 3172382 w 7480201"/>
              <a:gd name="connsiteY60" fmla="*/ 596605 h 2095213"/>
              <a:gd name="connsiteX61" fmla="*/ 3298991 w 7480201"/>
              <a:gd name="connsiteY61" fmla="*/ 814655 h 2095213"/>
              <a:gd name="connsiteX62" fmla="*/ 3369330 w 7480201"/>
              <a:gd name="connsiteY62" fmla="*/ 645842 h 2095213"/>
              <a:gd name="connsiteX63" fmla="*/ 3545176 w 7480201"/>
              <a:gd name="connsiteY63" fmla="*/ 758384 h 2095213"/>
              <a:gd name="connsiteX64" fmla="*/ 3573311 w 7480201"/>
              <a:gd name="connsiteY64" fmla="*/ 906095 h 2095213"/>
              <a:gd name="connsiteX65" fmla="*/ 3664751 w 7480201"/>
              <a:gd name="connsiteY65" fmla="*/ 969399 h 2095213"/>
              <a:gd name="connsiteX66" fmla="*/ 3481871 w 7480201"/>
              <a:gd name="connsiteY66" fmla="*/ 519233 h 2095213"/>
              <a:gd name="connsiteX67" fmla="*/ 3903902 w 7480201"/>
              <a:gd name="connsiteY67" fmla="*/ 441861 h 2095213"/>
              <a:gd name="connsiteX68" fmla="*/ 4100850 w 7480201"/>
              <a:gd name="connsiteY68" fmla="*/ 280082 h 2095213"/>
              <a:gd name="connsiteX69" fmla="*/ 4817668 w 7480201"/>
              <a:gd name="connsiteY69" fmla="*/ 5509 h 2095213"/>
              <a:gd name="connsiteX70" fmla="*/ 4994592 w 7480201"/>
              <a:gd name="connsiteY70" fmla="*/ 140100 h 2095213"/>
              <a:gd name="connsiteX71" fmla="*/ 5204657 w 7480201"/>
              <a:gd name="connsiteY71" fmla="*/ 115387 h 2095213"/>
              <a:gd name="connsiteX72" fmla="*/ 5390008 w 7480201"/>
              <a:gd name="connsiteY72" fmla="*/ 214242 h 2095213"/>
              <a:gd name="connsiteX73" fmla="*/ 5357057 w 7480201"/>
              <a:gd name="connsiteY73" fmla="*/ 321333 h 2095213"/>
              <a:gd name="connsiteX74" fmla="*/ 4961640 w 7480201"/>
              <a:gd name="connsiteY74" fmla="*/ 556111 h 2095213"/>
              <a:gd name="connsiteX75" fmla="*/ 5196419 w 7480201"/>
              <a:gd name="connsiteY75" fmla="*/ 473733 h 2095213"/>
              <a:gd name="connsiteX76" fmla="*/ 5460030 w 7480201"/>
              <a:gd name="connsiteY76" fmla="*/ 473734 h 2095213"/>
              <a:gd name="connsiteX77" fmla="*/ 5682451 w 7480201"/>
              <a:gd name="connsiteY77" fmla="*/ 494329 h 2095213"/>
              <a:gd name="connsiteX78" fmla="*/ 5661857 w 7480201"/>
              <a:gd name="connsiteY78" fmla="*/ 539637 h 2095213"/>
              <a:gd name="connsiteX79" fmla="*/ 5801900 w 7480201"/>
              <a:gd name="connsiteY79" fmla="*/ 556113 h 2095213"/>
              <a:gd name="connsiteX80" fmla="*/ 5921348 w 7480201"/>
              <a:gd name="connsiteY80" fmla="*/ 560231 h 2095213"/>
              <a:gd name="connsiteX81" fmla="*/ 5954300 w 7480201"/>
              <a:gd name="connsiteY81" fmla="*/ 473734 h 2095213"/>
              <a:gd name="connsiteX82" fmla="*/ 6176721 w 7480201"/>
              <a:gd name="connsiteY82" fmla="*/ 502567 h 2095213"/>
              <a:gd name="connsiteX83" fmla="*/ 6287932 w 7480201"/>
              <a:gd name="connsiteY83" fmla="*/ 580826 h 2095213"/>
              <a:gd name="connsiteX84" fmla="*/ 6287932 w 7480201"/>
              <a:gd name="connsiteY84" fmla="*/ 733227 h 2095213"/>
              <a:gd name="connsiteX85" fmla="*/ 6407381 w 7480201"/>
              <a:gd name="connsiteY85" fmla="*/ 799129 h 2095213"/>
              <a:gd name="connsiteX86" fmla="*/ 6485640 w 7480201"/>
              <a:gd name="connsiteY86" fmla="*/ 687919 h 2095213"/>
              <a:gd name="connsiteX87" fmla="*/ 6687467 w 7480201"/>
              <a:gd name="connsiteY87" fmla="*/ 724989 h 2095213"/>
              <a:gd name="connsiteX88" fmla="*/ 7480201 w 7480201"/>
              <a:gd name="connsiteY88" fmla="*/ 651672 h 2095213"/>
              <a:gd name="connsiteX0" fmla="*/ 112659 w 7480201"/>
              <a:gd name="connsiteY0" fmla="*/ 2027357 h 2098094"/>
              <a:gd name="connsiteX1" fmla="*/ 182997 w 7480201"/>
              <a:gd name="connsiteY1" fmla="*/ 2097696 h 2098094"/>
              <a:gd name="connsiteX2" fmla="*/ 225200 w 7480201"/>
              <a:gd name="connsiteY2" fmla="*/ 1999222 h 2098094"/>
              <a:gd name="connsiteX3" fmla="*/ 161896 w 7480201"/>
              <a:gd name="connsiteY3" fmla="*/ 1914816 h 2098094"/>
              <a:gd name="connsiteX4" fmla="*/ 337742 w 7480201"/>
              <a:gd name="connsiteY4" fmla="*/ 1900748 h 2098094"/>
              <a:gd name="connsiteX5" fmla="*/ 457317 w 7480201"/>
              <a:gd name="connsiteY5" fmla="*/ 1893714 h 2098094"/>
              <a:gd name="connsiteX6" fmla="*/ 541724 w 7480201"/>
              <a:gd name="connsiteY6" fmla="*/ 1823376 h 2098094"/>
              <a:gd name="connsiteX7" fmla="*/ 316640 w 7480201"/>
              <a:gd name="connsiteY7" fmla="*/ 1731936 h 2098094"/>
              <a:gd name="connsiteX8" fmla="*/ 147828 w 7480201"/>
              <a:gd name="connsiteY8" fmla="*/ 1823376 h 2098094"/>
              <a:gd name="connsiteX9" fmla="*/ 98591 w 7480201"/>
              <a:gd name="connsiteY9" fmla="*/ 1753037 h 2098094"/>
              <a:gd name="connsiteX10" fmla="*/ 119693 w 7480201"/>
              <a:gd name="connsiteY10" fmla="*/ 1612360 h 2098094"/>
              <a:gd name="connsiteX11" fmla="*/ 281471 w 7480201"/>
              <a:gd name="connsiteY11" fmla="*/ 1429480 h 2098094"/>
              <a:gd name="connsiteX12" fmla="*/ 239268 w 7480201"/>
              <a:gd name="connsiteY12" fmla="*/ 1267702 h 2098094"/>
              <a:gd name="connsiteX13" fmla="*/ 112659 w 7480201"/>
              <a:gd name="connsiteY13" fmla="*/ 1084822 h 2098094"/>
              <a:gd name="connsiteX14" fmla="*/ 117 w 7480201"/>
              <a:gd name="connsiteY14" fmla="*/ 965246 h 2098094"/>
              <a:gd name="connsiteX15" fmla="*/ 133760 w 7480201"/>
              <a:gd name="connsiteY15" fmla="*/ 986348 h 2098094"/>
              <a:gd name="connsiteX16" fmla="*/ 344776 w 7480201"/>
              <a:gd name="connsiteY16" fmla="*/ 958213 h 2098094"/>
              <a:gd name="connsiteX17" fmla="*/ 386979 w 7480201"/>
              <a:gd name="connsiteY17" fmla="*/ 916009 h 2098094"/>
              <a:gd name="connsiteX18" fmla="*/ 710536 w 7480201"/>
              <a:gd name="connsiteY18" fmla="*/ 923043 h 2098094"/>
              <a:gd name="connsiteX19" fmla="*/ 1209939 w 7480201"/>
              <a:gd name="connsiteY19" fmla="*/ 1098889 h 2098094"/>
              <a:gd name="connsiteX20" fmla="*/ 1153668 w 7480201"/>
              <a:gd name="connsiteY20" fmla="*/ 1239566 h 2098094"/>
              <a:gd name="connsiteX21" fmla="*/ 773840 w 7480201"/>
              <a:gd name="connsiteY21" fmla="*/ 1197363 h 2098094"/>
              <a:gd name="connsiteX22" fmla="*/ 717570 w 7480201"/>
              <a:gd name="connsiteY22" fmla="*/ 1190329 h 2098094"/>
              <a:gd name="connsiteX23" fmla="*/ 816044 w 7480201"/>
              <a:gd name="connsiteY23" fmla="*/ 1345074 h 2098094"/>
              <a:gd name="connsiteX24" fmla="*/ 900450 w 7480201"/>
              <a:gd name="connsiteY24" fmla="*/ 1492785 h 2098094"/>
              <a:gd name="connsiteX25" fmla="*/ 984856 w 7480201"/>
              <a:gd name="connsiteY25" fmla="*/ 1492785 h 2098094"/>
              <a:gd name="connsiteX26" fmla="*/ 956720 w 7480201"/>
              <a:gd name="connsiteY26" fmla="*/ 1380243 h 2098094"/>
              <a:gd name="connsiteX27" fmla="*/ 1076296 w 7480201"/>
              <a:gd name="connsiteY27" fmla="*/ 1422446 h 2098094"/>
              <a:gd name="connsiteX28" fmla="*/ 1160702 w 7480201"/>
              <a:gd name="connsiteY28" fmla="*/ 1429480 h 2098094"/>
              <a:gd name="connsiteX29" fmla="*/ 1153668 w 7480201"/>
              <a:gd name="connsiteY29" fmla="*/ 1338040 h 2098094"/>
              <a:gd name="connsiteX30" fmla="*/ 1308413 w 7480201"/>
              <a:gd name="connsiteY30" fmla="*/ 1232533 h 2098094"/>
              <a:gd name="connsiteX31" fmla="*/ 1336548 w 7480201"/>
              <a:gd name="connsiteY31" fmla="*/ 1274736 h 2098094"/>
              <a:gd name="connsiteX32" fmla="*/ 1371717 w 7480201"/>
              <a:gd name="connsiteY32" fmla="*/ 1035585 h 2098094"/>
              <a:gd name="connsiteX33" fmla="*/ 1512394 w 7480201"/>
              <a:gd name="connsiteY33" fmla="*/ 1105923 h 2098094"/>
              <a:gd name="connsiteX34" fmla="*/ 1449090 w 7480201"/>
              <a:gd name="connsiteY34" fmla="*/ 1190329 h 2098094"/>
              <a:gd name="connsiteX35" fmla="*/ 1484259 w 7480201"/>
              <a:gd name="connsiteY35" fmla="*/ 1232533 h 2098094"/>
              <a:gd name="connsiteX36" fmla="*/ 1786714 w 7480201"/>
              <a:gd name="connsiteY36" fmla="*/ 1056686 h 2098094"/>
              <a:gd name="connsiteX37" fmla="*/ 1913324 w 7480201"/>
              <a:gd name="connsiteY37" fmla="*/ 1007449 h 2098094"/>
              <a:gd name="connsiteX38" fmla="*/ 1941459 w 7480201"/>
              <a:gd name="connsiteY38" fmla="*/ 1063720 h 2098094"/>
              <a:gd name="connsiteX39" fmla="*/ 2215779 w 7480201"/>
              <a:gd name="connsiteY39" fmla="*/ 1021517 h 2098094"/>
              <a:gd name="connsiteX40" fmla="*/ 2391625 w 7480201"/>
              <a:gd name="connsiteY40" fmla="*/ 1021517 h 2098094"/>
              <a:gd name="connsiteX41" fmla="*/ 2229847 w 7480201"/>
              <a:gd name="connsiteY41" fmla="*/ 866773 h 2098094"/>
              <a:gd name="connsiteX42" fmla="*/ 2588573 w 7480201"/>
              <a:gd name="connsiteY42" fmla="*/ 951179 h 2098094"/>
              <a:gd name="connsiteX43" fmla="*/ 2799588 w 7480201"/>
              <a:gd name="connsiteY43" fmla="*/ 1056686 h 2098094"/>
              <a:gd name="connsiteX44" fmla="*/ 2694080 w 7480201"/>
              <a:gd name="connsiteY44" fmla="*/ 852705 h 2098094"/>
              <a:gd name="connsiteX45" fmla="*/ 2869927 w 7480201"/>
              <a:gd name="connsiteY45" fmla="*/ 564317 h 2098094"/>
              <a:gd name="connsiteX46" fmla="*/ 3024671 w 7480201"/>
              <a:gd name="connsiteY46" fmla="*/ 627622 h 2098094"/>
              <a:gd name="connsiteX47" fmla="*/ 2968400 w 7480201"/>
              <a:gd name="connsiteY47" fmla="*/ 754231 h 2098094"/>
              <a:gd name="connsiteX48" fmla="*/ 2989502 w 7480201"/>
              <a:gd name="connsiteY48" fmla="*/ 923043 h 2098094"/>
              <a:gd name="connsiteX49" fmla="*/ 3024671 w 7480201"/>
              <a:gd name="connsiteY49" fmla="*/ 1091856 h 2098094"/>
              <a:gd name="connsiteX50" fmla="*/ 2883994 w 7480201"/>
              <a:gd name="connsiteY50" fmla="*/ 1197363 h 2098094"/>
              <a:gd name="connsiteX51" fmla="*/ 2869927 w 7480201"/>
              <a:gd name="connsiteY51" fmla="*/ 1267702 h 2098094"/>
              <a:gd name="connsiteX52" fmla="*/ 3073908 w 7480201"/>
              <a:gd name="connsiteY52" fmla="*/ 1246600 h 2098094"/>
              <a:gd name="connsiteX53" fmla="*/ 3116111 w 7480201"/>
              <a:gd name="connsiteY53" fmla="*/ 1028551 h 2098094"/>
              <a:gd name="connsiteX54" fmla="*/ 3242720 w 7480201"/>
              <a:gd name="connsiteY54" fmla="*/ 1021517 h 2098094"/>
              <a:gd name="connsiteX55" fmla="*/ 3242720 w 7480201"/>
              <a:gd name="connsiteY55" fmla="*/ 1162194 h 2098094"/>
              <a:gd name="connsiteX56" fmla="*/ 3404499 w 7480201"/>
              <a:gd name="connsiteY56" fmla="*/ 1119991 h 2098094"/>
              <a:gd name="connsiteX57" fmla="*/ 3066874 w 7480201"/>
              <a:gd name="connsiteY57" fmla="*/ 965246 h 2098094"/>
              <a:gd name="connsiteX58" fmla="*/ 3080942 w 7480201"/>
              <a:gd name="connsiteY58" fmla="*/ 880840 h 2098094"/>
              <a:gd name="connsiteX59" fmla="*/ 3059840 w 7480201"/>
              <a:gd name="connsiteY59" fmla="*/ 712028 h 2098094"/>
              <a:gd name="connsiteX60" fmla="*/ 3172382 w 7480201"/>
              <a:gd name="connsiteY60" fmla="*/ 599486 h 2098094"/>
              <a:gd name="connsiteX61" fmla="*/ 3298991 w 7480201"/>
              <a:gd name="connsiteY61" fmla="*/ 817536 h 2098094"/>
              <a:gd name="connsiteX62" fmla="*/ 3369330 w 7480201"/>
              <a:gd name="connsiteY62" fmla="*/ 648723 h 2098094"/>
              <a:gd name="connsiteX63" fmla="*/ 3545176 w 7480201"/>
              <a:gd name="connsiteY63" fmla="*/ 761265 h 2098094"/>
              <a:gd name="connsiteX64" fmla="*/ 3573311 w 7480201"/>
              <a:gd name="connsiteY64" fmla="*/ 908976 h 2098094"/>
              <a:gd name="connsiteX65" fmla="*/ 3664751 w 7480201"/>
              <a:gd name="connsiteY65" fmla="*/ 972280 h 2098094"/>
              <a:gd name="connsiteX66" fmla="*/ 3481871 w 7480201"/>
              <a:gd name="connsiteY66" fmla="*/ 522114 h 2098094"/>
              <a:gd name="connsiteX67" fmla="*/ 3903902 w 7480201"/>
              <a:gd name="connsiteY67" fmla="*/ 444742 h 2098094"/>
              <a:gd name="connsiteX68" fmla="*/ 4100850 w 7480201"/>
              <a:gd name="connsiteY68" fmla="*/ 282963 h 2098094"/>
              <a:gd name="connsiteX69" fmla="*/ 4817668 w 7480201"/>
              <a:gd name="connsiteY69" fmla="*/ 8390 h 2098094"/>
              <a:gd name="connsiteX70" fmla="*/ 4920451 w 7480201"/>
              <a:gd name="connsiteY70" fmla="*/ 77079 h 2098094"/>
              <a:gd name="connsiteX71" fmla="*/ 4994592 w 7480201"/>
              <a:gd name="connsiteY71" fmla="*/ 142981 h 2098094"/>
              <a:gd name="connsiteX72" fmla="*/ 5204657 w 7480201"/>
              <a:gd name="connsiteY72" fmla="*/ 118268 h 2098094"/>
              <a:gd name="connsiteX73" fmla="*/ 5390008 w 7480201"/>
              <a:gd name="connsiteY73" fmla="*/ 217123 h 2098094"/>
              <a:gd name="connsiteX74" fmla="*/ 5357057 w 7480201"/>
              <a:gd name="connsiteY74" fmla="*/ 324214 h 2098094"/>
              <a:gd name="connsiteX75" fmla="*/ 4961640 w 7480201"/>
              <a:gd name="connsiteY75" fmla="*/ 558992 h 2098094"/>
              <a:gd name="connsiteX76" fmla="*/ 5196419 w 7480201"/>
              <a:gd name="connsiteY76" fmla="*/ 476614 h 2098094"/>
              <a:gd name="connsiteX77" fmla="*/ 5460030 w 7480201"/>
              <a:gd name="connsiteY77" fmla="*/ 476615 h 2098094"/>
              <a:gd name="connsiteX78" fmla="*/ 5682451 w 7480201"/>
              <a:gd name="connsiteY78" fmla="*/ 497210 h 2098094"/>
              <a:gd name="connsiteX79" fmla="*/ 5661857 w 7480201"/>
              <a:gd name="connsiteY79" fmla="*/ 542518 h 2098094"/>
              <a:gd name="connsiteX80" fmla="*/ 5801900 w 7480201"/>
              <a:gd name="connsiteY80" fmla="*/ 558994 h 2098094"/>
              <a:gd name="connsiteX81" fmla="*/ 5921348 w 7480201"/>
              <a:gd name="connsiteY81" fmla="*/ 563112 h 2098094"/>
              <a:gd name="connsiteX82" fmla="*/ 5954300 w 7480201"/>
              <a:gd name="connsiteY82" fmla="*/ 476615 h 2098094"/>
              <a:gd name="connsiteX83" fmla="*/ 6176721 w 7480201"/>
              <a:gd name="connsiteY83" fmla="*/ 505448 h 2098094"/>
              <a:gd name="connsiteX84" fmla="*/ 6287932 w 7480201"/>
              <a:gd name="connsiteY84" fmla="*/ 583707 h 2098094"/>
              <a:gd name="connsiteX85" fmla="*/ 6287932 w 7480201"/>
              <a:gd name="connsiteY85" fmla="*/ 736108 h 2098094"/>
              <a:gd name="connsiteX86" fmla="*/ 6407381 w 7480201"/>
              <a:gd name="connsiteY86" fmla="*/ 802010 h 2098094"/>
              <a:gd name="connsiteX87" fmla="*/ 6485640 w 7480201"/>
              <a:gd name="connsiteY87" fmla="*/ 690800 h 2098094"/>
              <a:gd name="connsiteX88" fmla="*/ 6687467 w 7480201"/>
              <a:gd name="connsiteY88" fmla="*/ 727870 h 2098094"/>
              <a:gd name="connsiteX89" fmla="*/ 7480201 w 7480201"/>
              <a:gd name="connsiteY89" fmla="*/ 654553 h 2098094"/>
              <a:gd name="connsiteX0" fmla="*/ 112659 w 7480201"/>
              <a:gd name="connsiteY0" fmla="*/ 2027357 h 2098094"/>
              <a:gd name="connsiteX1" fmla="*/ 182997 w 7480201"/>
              <a:gd name="connsiteY1" fmla="*/ 2097696 h 2098094"/>
              <a:gd name="connsiteX2" fmla="*/ 225200 w 7480201"/>
              <a:gd name="connsiteY2" fmla="*/ 1999222 h 2098094"/>
              <a:gd name="connsiteX3" fmla="*/ 161896 w 7480201"/>
              <a:gd name="connsiteY3" fmla="*/ 1914816 h 2098094"/>
              <a:gd name="connsiteX4" fmla="*/ 337742 w 7480201"/>
              <a:gd name="connsiteY4" fmla="*/ 1900748 h 2098094"/>
              <a:gd name="connsiteX5" fmla="*/ 457317 w 7480201"/>
              <a:gd name="connsiteY5" fmla="*/ 1893714 h 2098094"/>
              <a:gd name="connsiteX6" fmla="*/ 541724 w 7480201"/>
              <a:gd name="connsiteY6" fmla="*/ 1823376 h 2098094"/>
              <a:gd name="connsiteX7" fmla="*/ 316640 w 7480201"/>
              <a:gd name="connsiteY7" fmla="*/ 1731936 h 2098094"/>
              <a:gd name="connsiteX8" fmla="*/ 147828 w 7480201"/>
              <a:gd name="connsiteY8" fmla="*/ 1823376 h 2098094"/>
              <a:gd name="connsiteX9" fmla="*/ 98591 w 7480201"/>
              <a:gd name="connsiteY9" fmla="*/ 1753037 h 2098094"/>
              <a:gd name="connsiteX10" fmla="*/ 119693 w 7480201"/>
              <a:gd name="connsiteY10" fmla="*/ 1612360 h 2098094"/>
              <a:gd name="connsiteX11" fmla="*/ 281471 w 7480201"/>
              <a:gd name="connsiteY11" fmla="*/ 1429480 h 2098094"/>
              <a:gd name="connsiteX12" fmla="*/ 239268 w 7480201"/>
              <a:gd name="connsiteY12" fmla="*/ 1267702 h 2098094"/>
              <a:gd name="connsiteX13" fmla="*/ 112659 w 7480201"/>
              <a:gd name="connsiteY13" fmla="*/ 1084822 h 2098094"/>
              <a:gd name="connsiteX14" fmla="*/ 117 w 7480201"/>
              <a:gd name="connsiteY14" fmla="*/ 965246 h 2098094"/>
              <a:gd name="connsiteX15" fmla="*/ 133760 w 7480201"/>
              <a:gd name="connsiteY15" fmla="*/ 986348 h 2098094"/>
              <a:gd name="connsiteX16" fmla="*/ 344776 w 7480201"/>
              <a:gd name="connsiteY16" fmla="*/ 958213 h 2098094"/>
              <a:gd name="connsiteX17" fmla="*/ 386979 w 7480201"/>
              <a:gd name="connsiteY17" fmla="*/ 916009 h 2098094"/>
              <a:gd name="connsiteX18" fmla="*/ 710536 w 7480201"/>
              <a:gd name="connsiteY18" fmla="*/ 923043 h 2098094"/>
              <a:gd name="connsiteX19" fmla="*/ 1209939 w 7480201"/>
              <a:gd name="connsiteY19" fmla="*/ 1098889 h 2098094"/>
              <a:gd name="connsiteX20" fmla="*/ 1153668 w 7480201"/>
              <a:gd name="connsiteY20" fmla="*/ 1239566 h 2098094"/>
              <a:gd name="connsiteX21" fmla="*/ 773840 w 7480201"/>
              <a:gd name="connsiteY21" fmla="*/ 1197363 h 2098094"/>
              <a:gd name="connsiteX22" fmla="*/ 717570 w 7480201"/>
              <a:gd name="connsiteY22" fmla="*/ 1190329 h 2098094"/>
              <a:gd name="connsiteX23" fmla="*/ 816044 w 7480201"/>
              <a:gd name="connsiteY23" fmla="*/ 1345074 h 2098094"/>
              <a:gd name="connsiteX24" fmla="*/ 900450 w 7480201"/>
              <a:gd name="connsiteY24" fmla="*/ 1492785 h 2098094"/>
              <a:gd name="connsiteX25" fmla="*/ 984856 w 7480201"/>
              <a:gd name="connsiteY25" fmla="*/ 1492785 h 2098094"/>
              <a:gd name="connsiteX26" fmla="*/ 956720 w 7480201"/>
              <a:gd name="connsiteY26" fmla="*/ 1380243 h 2098094"/>
              <a:gd name="connsiteX27" fmla="*/ 1076296 w 7480201"/>
              <a:gd name="connsiteY27" fmla="*/ 1422446 h 2098094"/>
              <a:gd name="connsiteX28" fmla="*/ 1160702 w 7480201"/>
              <a:gd name="connsiteY28" fmla="*/ 1429480 h 2098094"/>
              <a:gd name="connsiteX29" fmla="*/ 1153668 w 7480201"/>
              <a:gd name="connsiteY29" fmla="*/ 1338040 h 2098094"/>
              <a:gd name="connsiteX30" fmla="*/ 1308413 w 7480201"/>
              <a:gd name="connsiteY30" fmla="*/ 1232533 h 2098094"/>
              <a:gd name="connsiteX31" fmla="*/ 1336548 w 7480201"/>
              <a:gd name="connsiteY31" fmla="*/ 1274736 h 2098094"/>
              <a:gd name="connsiteX32" fmla="*/ 1371717 w 7480201"/>
              <a:gd name="connsiteY32" fmla="*/ 1035585 h 2098094"/>
              <a:gd name="connsiteX33" fmla="*/ 1512394 w 7480201"/>
              <a:gd name="connsiteY33" fmla="*/ 1105923 h 2098094"/>
              <a:gd name="connsiteX34" fmla="*/ 1449090 w 7480201"/>
              <a:gd name="connsiteY34" fmla="*/ 1190329 h 2098094"/>
              <a:gd name="connsiteX35" fmla="*/ 1484259 w 7480201"/>
              <a:gd name="connsiteY35" fmla="*/ 1232533 h 2098094"/>
              <a:gd name="connsiteX36" fmla="*/ 1786714 w 7480201"/>
              <a:gd name="connsiteY36" fmla="*/ 1056686 h 2098094"/>
              <a:gd name="connsiteX37" fmla="*/ 1913324 w 7480201"/>
              <a:gd name="connsiteY37" fmla="*/ 1007449 h 2098094"/>
              <a:gd name="connsiteX38" fmla="*/ 1941459 w 7480201"/>
              <a:gd name="connsiteY38" fmla="*/ 1063720 h 2098094"/>
              <a:gd name="connsiteX39" fmla="*/ 2215779 w 7480201"/>
              <a:gd name="connsiteY39" fmla="*/ 1021517 h 2098094"/>
              <a:gd name="connsiteX40" fmla="*/ 2391625 w 7480201"/>
              <a:gd name="connsiteY40" fmla="*/ 1021517 h 2098094"/>
              <a:gd name="connsiteX41" fmla="*/ 2229847 w 7480201"/>
              <a:gd name="connsiteY41" fmla="*/ 866773 h 2098094"/>
              <a:gd name="connsiteX42" fmla="*/ 2588573 w 7480201"/>
              <a:gd name="connsiteY42" fmla="*/ 951179 h 2098094"/>
              <a:gd name="connsiteX43" fmla="*/ 2799588 w 7480201"/>
              <a:gd name="connsiteY43" fmla="*/ 1056686 h 2098094"/>
              <a:gd name="connsiteX44" fmla="*/ 2694080 w 7480201"/>
              <a:gd name="connsiteY44" fmla="*/ 852705 h 2098094"/>
              <a:gd name="connsiteX45" fmla="*/ 2869927 w 7480201"/>
              <a:gd name="connsiteY45" fmla="*/ 564317 h 2098094"/>
              <a:gd name="connsiteX46" fmla="*/ 3024671 w 7480201"/>
              <a:gd name="connsiteY46" fmla="*/ 627622 h 2098094"/>
              <a:gd name="connsiteX47" fmla="*/ 2968400 w 7480201"/>
              <a:gd name="connsiteY47" fmla="*/ 754231 h 2098094"/>
              <a:gd name="connsiteX48" fmla="*/ 2989502 w 7480201"/>
              <a:gd name="connsiteY48" fmla="*/ 923043 h 2098094"/>
              <a:gd name="connsiteX49" fmla="*/ 3024671 w 7480201"/>
              <a:gd name="connsiteY49" fmla="*/ 1091856 h 2098094"/>
              <a:gd name="connsiteX50" fmla="*/ 2883994 w 7480201"/>
              <a:gd name="connsiteY50" fmla="*/ 1197363 h 2098094"/>
              <a:gd name="connsiteX51" fmla="*/ 2869927 w 7480201"/>
              <a:gd name="connsiteY51" fmla="*/ 1267702 h 2098094"/>
              <a:gd name="connsiteX52" fmla="*/ 3073908 w 7480201"/>
              <a:gd name="connsiteY52" fmla="*/ 1246600 h 2098094"/>
              <a:gd name="connsiteX53" fmla="*/ 3116111 w 7480201"/>
              <a:gd name="connsiteY53" fmla="*/ 1028551 h 2098094"/>
              <a:gd name="connsiteX54" fmla="*/ 3242720 w 7480201"/>
              <a:gd name="connsiteY54" fmla="*/ 1021517 h 2098094"/>
              <a:gd name="connsiteX55" fmla="*/ 3242720 w 7480201"/>
              <a:gd name="connsiteY55" fmla="*/ 1162194 h 2098094"/>
              <a:gd name="connsiteX56" fmla="*/ 3404499 w 7480201"/>
              <a:gd name="connsiteY56" fmla="*/ 1119991 h 2098094"/>
              <a:gd name="connsiteX57" fmla="*/ 3066874 w 7480201"/>
              <a:gd name="connsiteY57" fmla="*/ 965246 h 2098094"/>
              <a:gd name="connsiteX58" fmla="*/ 3080942 w 7480201"/>
              <a:gd name="connsiteY58" fmla="*/ 880840 h 2098094"/>
              <a:gd name="connsiteX59" fmla="*/ 3059840 w 7480201"/>
              <a:gd name="connsiteY59" fmla="*/ 712028 h 2098094"/>
              <a:gd name="connsiteX60" fmla="*/ 3172382 w 7480201"/>
              <a:gd name="connsiteY60" fmla="*/ 599486 h 2098094"/>
              <a:gd name="connsiteX61" fmla="*/ 3298991 w 7480201"/>
              <a:gd name="connsiteY61" fmla="*/ 817536 h 2098094"/>
              <a:gd name="connsiteX62" fmla="*/ 3369330 w 7480201"/>
              <a:gd name="connsiteY62" fmla="*/ 648723 h 2098094"/>
              <a:gd name="connsiteX63" fmla="*/ 3545176 w 7480201"/>
              <a:gd name="connsiteY63" fmla="*/ 761265 h 2098094"/>
              <a:gd name="connsiteX64" fmla="*/ 3573311 w 7480201"/>
              <a:gd name="connsiteY64" fmla="*/ 908976 h 2098094"/>
              <a:gd name="connsiteX65" fmla="*/ 3664751 w 7480201"/>
              <a:gd name="connsiteY65" fmla="*/ 972280 h 2098094"/>
              <a:gd name="connsiteX66" fmla="*/ 3481871 w 7480201"/>
              <a:gd name="connsiteY66" fmla="*/ 522114 h 2098094"/>
              <a:gd name="connsiteX67" fmla="*/ 3903902 w 7480201"/>
              <a:gd name="connsiteY67" fmla="*/ 444742 h 2098094"/>
              <a:gd name="connsiteX68" fmla="*/ 4100850 w 7480201"/>
              <a:gd name="connsiteY68" fmla="*/ 282963 h 2098094"/>
              <a:gd name="connsiteX69" fmla="*/ 4817668 w 7480201"/>
              <a:gd name="connsiteY69" fmla="*/ 8390 h 2098094"/>
              <a:gd name="connsiteX70" fmla="*/ 5006948 w 7480201"/>
              <a:gd name="connsiteY70" fmla="*/ 77079 h 2098094"/>
              <a:gd name="connsiteX71" fmla="*/ 4994592 w 7480201"/>
              <a:gd name="connsiteY71" fmla="*/ 142981 h 2098094"/>
              <a:gd name="connsiteX72" fmla="*/ 5204657 w 7480201"/>
              <a:gd name="connsiteY72" fmla="*/ 118268 h 2098094"/>
              <a:gd name="connsiteX73" fmla="*/ 5390008 w 7480201"/>
              <a:gd name="connsiteY73" fmla="*/ 217123 h 2098094"/>
              <a:gd name="connsiteX74" fmla="*/ 5357057 w 7480201"/>
              <a:gd name="connsiteY74" fmla="*/ 324214 h 2098094"/>
              <a:gd name="connsiteX75" fmla="*/ 4961640 w 7480201"/>
              <a:gd name="connsiteY75" fmla="*/ 558992 h 2098094"/>
              <a:gd name="connsiteX76" fmla="*/ 5196419 w 7480201"/>
              <a:gd name="connsiteY76" fmla="*/ 476614 h 2098094"/>
              <a:gd name="connsiteX77" fmla="*/ 5460030 w 7480201"/>
              <a:gd name="connsiteY77" fmla="*/ 476615 h 2098094"/>
              <a:gd name="connsiteX78" fmla="*/ 5682451 w 7480201"/>
              <a:gd name="connsiteY78" fmla="*/ 497210 h 2098094"/>
              <a:gd name="connsiteX79" fmla="*/ 5661857 w 7480201"/>
              <a:gd name="connsiteY79" fmla="*/ 542518 h 2098094"/>
              <a:gd name="connsiteX80" fmla="*/ 5801900 w 7480201"/>
              <a:gd name="connsiteY80" fmla="*/ 558994 h 2098094"/>
              <a:gd name="connsiteX81" fmla="*/ 5921348 w 7480201"/>
              <a:gd name="connsiteY81" fmla="*/ 563112 h 2098094"/>
              <a:gd name="connsiteX82" fmla="*/ 5954300 w 7480201"/>
              <a:gd name="connsiteY82" fmla="*/ 476615 h 2098094"/>
              <a:gd name="connsiteX83" fmla="*/ 6176721 w 7480201"/>
              <a:gd name="connsiteY83" fmla="*/ 505448 h 2098094"/>
              <a:gd name="connsiteX84" fmla="*/ 6287932 w 7480201"/>
              <a:gd name="connsiteY84" fmla="*/ 583707 h 2098094"/>
              <a:gd name="connsiteX85" fmla="*/ 6287932 w 7480201"/>
              <a:gd name="connsiteY85" fmla="*/ 736108 h 2098094"/>
              <a:gd name="connsiteX86" fmla="*/ 6407381 w 7480201"/>
              <a:gd name="connsiteY86" fmla="*/ 802010 h 2098094"/>
              <a:gd name="connsiteX87" fmla="*/ 6485640 w 7480201"/>
              <a:gd name="connsiteY87" fmla="*/ 690800 h 2098094"/>
              <a:gd name="connsiteX88" fmla="*/ 6687467 w 7480201"/>
              <a:gd name="connsiteY88" fmla="*/ 727870 h 2098094"/>
              <a:gd name="connsiteX89" fmla="*/ 7480201 w 7480201"/>
              <a:gd name="connsiteY89" fmla="*/ 654553 h 2098094"/>
              <a:gd name="connsiteX0" fmla="*/ 112659 w 7480201"/>
              <a:gd name="connsiteY0" fmla="*/ 2026065 h 2096802"/>
              <a:gd name="connsiteX1" fmla="*/ 182997 w 7480201"/>
              <a:gd name="connsiteY1" fmla="*/ 2096404 h 2096802"/>
              <a:gd name="connsiteX2" fmla="*/ 225200 w 7480201"/>
              <a:gd name="connsiteY2" fmla="*/ 1997930 h 2096802"/>
              <a:gd name="connsiteX3" fmla="*/ 161896 w 7480201"/>
              <a:gd name="connsiteY3" fmla="*/ 1913524 h 2096802"/>
              <a:gd name="connsiteX4" fmla="*/ 337742 w 7480201"/>
              <a:gd name="connsiteY4" fmla="*/ 1899456 h 2096802"/>
              <a:gd name="connsiteX5" fmla="*/ 457317 w 7480201"/>
              <a:gd name="connsiteY5" fmla="*/ 1892422 h 2096802"/>
              <a:gd name="connsiteX6" fmla="*/ 541724 w 7480201"/>
              <a:gd name="connsiteY6" fmla="*/ 1822084 h 2096802"/>
              <a:gd name="connsiteX7" fmla="*/ 316640 w 7480201"/>
              <a:gd name="connsiteY7" fmla="*/ 1730644 h 2096802"/>
              <a:gd name="connsiteX8" fmla="*/ 147828 w 7480201"/>
              <a:gd name="connsiteY8" fmla="*/ 1822084 h 2096802"/>
              <a:gd name="connsiteX9" fmla="*/ 98591 w 7480201"/>
              <a:gd name="connsiteY9" fmla="*/ 1751745 h 2096802"/>
              <a:gd name="connsiteX10" fmla="*/ 119693 w 7480201"/>
              <a:gd name="connsiteY10" fmla="*/ 1611068 h 2096802"/>
              <a:gd name="connsiteX11" fmla="*/ 281471 w 7480201"/>
              <a:gd name="connsiteY11" fmla="*/ 1428188 h 2096802"/>
              <a:gd name="connsiteX12" fmla="*/ 239268 w 7480201"/>
              <a:gd name="connsiteY12" fmla="*/ 1266410 h 2096802"/>
              <a:gd name="connsiteX13" fmla="*/ 112659 w 7480201"/>
              <a:gd name="connsiteY13" fmla="*/ 1083530 h 2096802"/>
              <a:gd name="connsiteX14" fmla="*/ 117 w 7480201"/>
              <a:gd name="connsiteY14" fmla="*/ 963954 h 2096802"/>
              <a:gd name="connsiteX15" fmla="*/ 133760 w 7480201"/>
              <a:gd name="connsiteY15" fmla="*/ 985056 h 2096802"/>
              <a:gd name="connsiteX16" fmla="*/ 344776 w 7480201"/>
              <a:gd name="connsiteY16" fmla="*/ 956921 h 2096802"/>
              <a:gd name="connsiteX17" fmla="*/ 386979 w 7480201"/>
              <a:gd name="connsiteY17" fmla="*/ 914717 h 2096802"/>
              <a:gd name="connsiteX18" fmla="*/ 710536 w 7480201"/>
              <a:gd name="connsiteY18" fmla="*/ 921751 h 2096802"/>
              <a:gd name="connsiteX19" fmla="*/ 1209939 w 7480201"/>
              <a:gd name="connsiteY19" fmla="*/ 1097597 h 2096802"/>
              <a:gd name="connsiteX20" fmla="*/ 1153668 w 7480201"/>
              <a:gd name="connsiteY20" fmla="*/ 1238274 h 2096802"/>
              <a:gd name="connsiteX21" fmla="*/ 773840 w 7480201"/>
              <a:gd name="connsiteY21" fmla="*/ 1196071 h 2096802"/>
              <a:gd name="connsiteX22" fmla="*/ 717570 w 7480201"/>
              <a:gd name="connsiteY22" fmla="*/ 1189037 h 2096802"/>
              <a:gd name="connsiteX23" fmla="*/ 816044 w 7480201"/>
              <a:gd name="connsiteY23" fmla="*/ 1343782 h 2096802"/>
              <a:gd name="connsiteX24" fmla="*/ 900450 w 7480201"/>
              <a:gd name="connsiteY24" fmla="*/ 1491493 h 2096802"/>
              <a:gd name="connsiteX25" fmla="*/ 984856 w 7480201"/>
              <a:gd name="connsiteY25" fmla="*/ 1491493 h 2096802"/>
              <a:gd name="connsiteX26" fmla="*/ 956720 w 7480201"/>
              <a:gd name="connsiteY26" fmla="*/ 1378951 h 2096802"/>
              <a:gd name="connsiteX27" fmla="*/ 1076296 w 7480201"/>
              <a:gd name="connsiteY27" fmla="*/ 1421154 h 2096802"/>
              <a:gd name="connsiteX28" fmla="*/ 1160702 w 7480201"/>
              <a:gd name="connsiteY28" fmla="*/ 1428188 h 2096802"/>
              <a:gd name="connsiteX29" fmla="*/ 1153668 w 7480201"/>
              <a:gd name="connsiteY29" fmla="*/ 1336748 h 2096802"/>
              <a:gd name="connsiteX30" fmla="*/ 1308413 w 7480201"/>
              <a:gd name="connsiteY30" fmla="*/ 1231241 h 2096802"/>
              <a:gd name="connsiteX31" fmla="*/ 1336548 w 7480201"/>
              <a:gd name="connsiteY31" fmla="*/ 1273444 h 2096802"/>
              <a:gd name="connsiteX32" fmla="*/ 1371717 w 7480201"/>
              <a:gd name="connsiteY32" fmla="*/ 1034293 h 2096802"/>
              <a:gd name="connsiteX33" fmla="*/ 1512394 w 7480201"/>
              <a:gd name="connsiteY33" fmla="*/ 1104631 h 2096802"/>
              <a:gd name="connsiteX34" fmla="*/ 1449090 w 7480201"/>
              <a:gd name="connsiteY34" fmla="*/ 1189037 h 2096802"/>
              <a:gd name="connsiteX35" fmla="*/ 1484259 w 7480201"/>
              <a:gd name="connsiteY35" fmla="*/ 1231241 h 2096802"/>
              <a:gd name="connsiteX36" fmla="*/ 1786714 w 7480201"/>
              <a:gd name="connsiteY36" fmla="*/ 1055394 h 2096802"/>
              <a:gd name="connsiteX37" fmla="*/ 1913324 w 7480201"/>
              <a:gd name="connsiteY37" fmla="*/ 1006157 h 2096802"/>
              <a:gd name="connsiteX38" fmla="*/ 1941459 w 7480201"/>
              <a:gd name="connsiteY38" fmla="*/ 1062428 h 2096802"/>
              <a:gd name="connsiteX39" fmla="*/ 2215779 w 7480201"/>
              <a:gd name="connsiteY39" fmla="*/ 1020225 h 2096802"/>
              <a:gd name="connsiteX40" fmla="*/ 2391625 w 7480201"/>
              <a:gd name="connsiteY40" fmla="*/ 1020225 h 2096802"/>
              <a:gd name="connsiteX41" fmla="*/ 2229847 w 7480201"/>
              <a:gd name="connsiteY41" fmla="*/ 865481 h 2096802"/>
              <a:gd name="connsiteX42" fmla="*/ 2588573 w 7480201"/>
              <a:gd name="connsiteY42" fmla="*/ 949887 h 2096802"/>
              <a:gd name="connsiteX43" fmla="*/ 2799588 w 7480201"/>
              <a:gd name="connsiteY43" fmla="*/ 1055394 h 2096802"/>
              <a:gd name="connsiteX44" fmla="*/ 2694080 w 7480201"/>
              <a:gd name="connsiteY44" fmla="*/ 851413 h 2096802"/>
              <a:gd name="connsiteX45" fmla="*/ 2869927 w 7480201"/>
              <a:gd name="connsiteY45" fmla="*/ 563025 h 2096802"/>
              <a:gd name="connsiteX46" fmla="*/ 3024671 w 7480201"/>
              <a:gd name="connsiteY46" fmla="*/ 626330 h 2096802"/>
              <a:gd name="connsiteX47" fmla="*/ 2968400 w 7480201"/>
              <a:gd name="connsiteY47" fmla="*/ 752939 h 2096802"/>
              <a:gd name="connsiteX48" fmla="*/ 2989502 w 7480201"/>
              <a:gd name="connsiteY48" fmla="*/ 921751 h 2096802"/>
              <a:gd name="connsiteX49" fmla="*/ 3024671 w 7480201"/>
              <a:gd name="connsiteY49" fmla="*/ 1090564 h 2096802"/>
              <a:gd name="connsiteX50" fmla="*/ 2883994 w 7480201"/>
              <a:gd name="connsiteY50" fmla="*/ 1196071 h 2096802"/>
              <a:gd name="connsiteX51" fmla="*/ 2869927 w 7480201"/>
              <a:gd name="connsiteY51" fmla="*/ 1266410 h 2096802"/>
              <a:gd name="connsiteX52" fmla="*/ 3073908 w 7480201"/>
              <a:gd name="connsiteY52" fmla="*/ 1245308 h 2096802"/>
              <a:gd name="connsiteX53" fmla="*/ 3116111 w 7480201"/>
              <a:gd name="connsiteY53" fmla="*/ 1027259 h 2096802"/>
              <a:gd name="connsiteX54" fmla="*/ 3242720 w 7480201"/>
              <a:gd name="connsiteY54" fmla="*/ 1020225 h 2096802"/>
              <a:gd name="connsiteX55" fmla="*/ 3242720 w 7480201"/>
              <a:gd name="connsiteY55" fmla="*/ 1160902 h 2096802"/>
              <a:gd name="connsiteX56" fmla="*/ 3404499 w 7480201"/>
              <a:gd name="connsiteY56" fmla="*/ 1118699 h 2096802"/>
              <a:gd name="connsiteX57" fmla="*/ 3066874 w 7480201"/>
              <a:gd name="connsiteY57" fmla="*/ 963954 h 2096802"/>
              <a:gd name="connsiteX58" fmla="*/ 3080942 w 7480201"/>
              <a:gd name="connsiteY58" fmla="*/ 879548 h 2096802"/>
              <a:gd name="connsiteX59" fmla="*/ 3059840 w 7480201"/>
              <a:gd name="connsiteY59" fmla="*/ 710736 h 2096802"/>
              <a:gd name="connsiteX60" fmla="*/ 3172382 w 7480201"/>
              <a:gd name="connsiteY60" fmla="*/ 598194 h 2096802"/>
              <a:gd name="connsiteX61" fmla="*/ 3298991 w 7480201"/>
              <a:gd name="connsiteY61" fmla="*/ 816244 h 2096802"/>
              <a:gd name="connsiteX62" fmla="*/ 3369330 w 7480201"/>
              <a:gd name="connsiteY62" fmla="*/ 647431 h 2096802"/>
              <a:gd name="connsiteX63" fmla="*/ 3545176 w 7480201"/>
              <a:gd name="connsiteY63" fmla="*/ 759973 h 2096802"/>
              <a:gd name="connsiteX64" fmla="*/ 3573311 w 7480201"/>
              <a:gd name="connsiteY64" fmla="*/ 907684 h 2096802"/>
              <a:gd name="connsiteX65" fmla="*/ 3664751 w 7480201"/>
              <a:gd name="connsiteY65" fmla="*/ 970988 h 2096802"/>
              <a:gd name="connsiteX66" fmla="*/ 3481871 w 7480201"/>
              <a:gd name="connsiteY66" fmla="*/ 520822 h 2096802"/>
              <a:gd name="connsiteX67" fmla="*/ 3903902 w 7480201"/>
              <a:gd name="connsiteY67" fmla="*/ 443450 h 2096802"/>
              <a:gd name="connsiteX68" fmla="*/ 4100850 w 7480201"/>
              <a:gd name="connsiteY68" fmla="*/ 281671 h 2096802"/>
              <a:gd name="connsiteX69" fmla="*/ 4817668 w 7480201"/>
              <a:gd name="connsiteY69" fmla="*/ 7098 h 2096802"/>
              <a:gd name="connsiteX70" fmla="*/ 5006948 w 7480201"/>
              <a:gd name="connsiteY70" fmla="*/ 75787 h 2096802"/>
              <a:gd name="connsiteX71" fmla="*/ 4994592 w 7480201"/>
              <a:gd name="connsiteY71" fmla="*/ 141689 h 2096802"/>
              <a:gd name="connsiteX72" fmla="*/ 5204657 w 7480201"/>
              <a:gd name="connsiteY72" fmla="*/ 116976 h 2096802"/>
              <a:gd name="connsiteX73" fmla="*/ 5390008 w 7480201"/>
              <a:gd name="connsiteY73" fmla="*/ 215831 h 2096802"/>
              <a:gd name="connsiteX74" fmla="*/ 5357057 w 7480201"/>
              <a:gd name="connsiteY74" fmla="*/ 322922 h 2096802"/>
              <a:gd name="connsiteX75" fmla="*/ 4961640 w 7480201"/>
              <a:gd name="connsiteY75" fmla="*/ 557700 h 2096802"/>
              <a:gd name="connsiteX76" fmla="*/ 5196419 w 7480201"/>
              <a:gd name="connsiteY76" fmla="*/ 475322 h 2096802"/>
              <a:gd name="connsiteX77" fmla="*/ 5460030 w 7480201"/>
              <a:gd name="connsiteY77" fmla="*/ 475323 h 2096802"/>
              <a:gd name="connsiteX78" fmla="*/ 5682451 w 7480201"/>
              <a:gd name="connsiteY78" fmla="*/ 495918 h 2096802"/>
              <a:gd name="connsiteX79" fmla="*/ 5661857 w 7480201"/>
              <a:gd name="connsiteY79" fmla="*/ 541226 h 2096802"/>
              <a:gd name="connsiteX80" fmla="*/ 5801900 w 7480201"/>
              <a:gd name="connsiteY80" fmla="*/ 557702 h 2096802"/>
              <a:gd name="connsiteX81" fmla="*/ 5921348 w 7480201"/>
              <a:gd name="connsiteY81" fmla="*/ 561820 h 2096802"/>
              <a:gd name="connsiteX82" fmla="*/ 5954300 w 7480201"/>
              <a:gd name="connsiteY82" fmla="*/ 475323 h 2096802"/>
              <a:gd name="connsiteX83" fmla="*/ 6176721 w 7480201"/>
              <a:gd name="connsiteY83" fmla="*/ 504156 h 2096802"/>
              <a:gd name="connsiteX84" fmla="*/ 6287932 w 7480201"/>
              <a:gd name="connsiteY84" fmla="*/ 582415 h 2096802"/>
              <a:gd name="connsiteX85" fmla="*/ 6287932 w 7480201"/>
              <a:gd name="connsiteY85" fmla="*/ 734816 h 2096802"/>
              <a:gd name="connsiteX86" fmla="*/ 6407381 w 7480201"/>
              <a:gd name="connsiteY86" fmla="*/ 800718 h 2096802"/>
              <a:gd name="connsiteX87" fmla="*/ 6485640 w 7480201"/>
              <a:gd name="connsiteY87" fmla="*/ 689508 h 2096802"/>
              <a:gd name="connsiteX88" fmla="*/ 6687467 w 7480201"/>
              <a:gd name="connsiteY88" fmla="*/ 726578 h 2096802"/>
              <a:gd name="connsiteX89" fmla="*/ 7480201 w 7480201"/>
              <a:gd name="connsiteY89" fmla="*/ 653261 h 2096802"/>
              <a:gd name="connsiteX0" fmla="*/ 112659 w 7480201"/>
              <a:gd name="connsiteY0" fmla="*/ 2019199 h 2089936"/>
              <a:gd name="connsiteX1" fmla="*/ 182997 w 7480201"/>
              <a:gd name="connsiteY1" fmla="*/ 2089538 h 2089936"/>
              <a:gd name="connsiteX2" fmla="*/ 225200 w 7480201"/>
              <a:gd name="connsiteY2" fmla="*/ 1991064 h 2089936"/>
              <a:gd name="connsiteX3" fmla="*/ 161896 w 7480201"/>
              <a:gd name="connsiteY3" fmla="*/ 1906658 h 2089936"/>
              <a:gd name="connsiteX4" fmla="*/ 337742 w 7480201"/>
              <a:gd name="connsiteY4" fmla="*/ 1892590 h 2089936"/>
              <a:gd name="connsiteX5" fmla="*/ 457317 w 7480201"/>
              <a:gd name="connsiteY5" fmla="*/ 1885556 h 2089936"/>
              <a:gd name="connsiteX6" fmla="*/ 541724 w 7480201"/>
              <a:gd name="connsiteY6" fmla="*/ 1815218 h 2089936"/>
              <a:gd name="connsiteX7" fmla="*/ 316640 w 7480201"/>
              <a:gd name="connsiteY7" fmla="*/ 1723778 h 2089936"/>
              <a:gd name="connsiteX8" fmla="*/ 147828 w 7480201"/>
              <a:gd name="connsiteY8" fmla="*/ 1815218 h 2089936"/>
              <a:gd name="connsiteX9" fmla="*/ 98591 w 7480201"/>
              <a:gd name="connsiteY9" fmla="*/ 1744879 h 2089936"/>
              <a:gd name="connsiteX10" fmla="*/ 119693 w 7480201"/>
              <a:gd name="connsiteY10" fmla="*/ 1604202 h 2089936"/>
              <a:gd name="connsiteX11" fmla="*/ 281471 w 7480201"/>
              <a:gd name="connsiteY11" fmla="*/ 1421322 h 2089936"/>
              <a:gd name="connsiteX12" fmla="*/ 239268 w 7480201"/>
              <a:gd name="connsiteY12" fmla="*/ 1259544 h 2089936"/>
              <a:gd name="connsiteX13" fmla="*/ 112659 w 7480201"/>
              <a:gd name="connsiteY13" fmla="*/ 1076664 h 2089936"/>
              <a:gd name="connsiteX14" fmla="*/ 117 w 7480201"/>
              <a:gd name="connsiteY14" fmla="*/ 957088 h 2089936"/>
              <a:gd name="connsiteX15" fmla="*/ 133760 w 7480201"/>
              <a:gd name="connsiteY15" fmla="*/ 978190 h 2089936"/>
              <a:gd name="connsiteX16" fmla="*/ 344776 w 7480201"/>
              <a:gd name="connsiteY16" fmla="*/ 950055 h 2089936"/>
              <a:gd name="connsiteX17" fmla="*/ 386979 w 7480201"/>
              <a:gd name="connsiteY17" fmla="*/ 907851 h 2089936"/>
              <a:gd name="connsiteX18" fmla="*/ 710536 w 7480201"/>
              <a:gd name="connsiteY18" fmla="*/ 914885 h 2089936"/>
              <a:gd name="connsiteX19" fmla="*/ 1209939 w 7480201"/>
              <a:gd name="connsiteY19" fmla="*/ 1090731 h 2089936"/>
              <a:gd name="connsiteX20" fmla="*/ 1153668 w 7480201"/>
              <a:gd name="connsiteY20" fmla="*/ 1231408 h 2089936"/>
              <a:gd name="connsiteX21" fmla="*/ 773840 w 7480201"/>
              <a:gd name="connsiteY21" fmla="*/ 1189205 h 2089936"/>
              <a:gd name="connsiteX22" fmla="*/ 717570 w 7480201"/>
              <a:gd name="connsiteY22" fmla="*/ 1182171 h 2089936"/>
              <a:gd name="connsiteX23" fmla="*/ 816044 w 7480201"/>
              <a:gd name="connsiteY23" fmla="*/ 1336916 h 2089936"/>
              <a:gd name="connsiteX24" fmla="*/ 900450 w 7480201"/>
              <a:gd name="connsiteY24" fmla="*/ 1484627 h 2089936"/>
              <a:gd name="connsiteX25" fmla="*/ 984856 w 7480201"/>
              <a:gd name="connsiteY25" fmla="*/ 1484627 h 2089936"/>
              <a:gd name="connsiteX26" fmla="*/ 956720 w 7480201"/>
              <a:gd name="connsiteY26" fmla="*/ 1372085 h 2089936"/>
              <a:gd name="connsiteX27" fmla="*/ 1076296 w 7480201"/>
              <a:gd name="connsiteY27" fmla="*/ 1414288 h 2089936"/>
              <a:gd name="connsiteX28" fmla="*/ 1160702 w 7480201"/>
              <a:gd name="connsiteY28" fmla="*/ 1421322 h 2089936"/>
              <a:gd name="connsiteX29" fmla="*/ 1153668 w 7480201"/>
              <a:gd name="connsiteY29" fmla="*/ 1329882 h 2089936"/>
              <a:gd name="connsiteX30" fmla="*/ 1308413 w 7480201"/>
              <a:gd name="connsiteY30" fmla="*/ 1224375 h 2089936"/>
              <a:gd name="connsiteX31" fmla="*/ 1336548 w 7480201"/>
              <a:gd name="connsiteY31" fmla="*/ 1266578 h 2089936"/>
              <a:gd name="connsiteX32" fmla="*/ 1371717 w 7480201"/>
              <a:gd name="connsiteY32" fmla="*/ 1027427 h 2089936"/>
              <a:gd name="connsiteX33" fmla="*/ 1512394 w 7480201"/>
              <a:gd name="connsiteY33" fmla="*/ 1097765 h 2089936"/>
              <a:gd name="connsiteX34" fmla="*/ 1449090 w 7480201"/>
              <a:gd name="connsiteY34" fmla="*/ 1182171 h 2089936"/>
              <a:gd name="connsiteX35" fmla="*/ 1484259 w 7480201"/>
              <a:gd name="connsiteY35" fmla="*/ 1224375 h 2089936"/>
              <a:gd name="connsiteX36" fmla="*/ 1786714 w 7480201"/>
              <a:gd name="connsiteY36" fmla="*/ 1048528 h 2089936"/>
              <a:gd name="connsiteX37" fmla="*/ 1913324 w 7480201"/>
              <a:gd name="connsiteY37" fmla="*/ 999291 h 2089936"/>
              <a:gd name="connsiteX38" fmla="*/ 1941459 w 7480201"/>
              <a:gd name="connsiteY38" fmla="*/ 1055562 h 2089936"/>
              <a:gd name="connsiteX39" fmla="*/ 2215779 w 7480201"/>
              <a:gd name="connsiteY39" fmla="*/ 1013359 h 2089936"/>
              <a:gd name="connsiteX40" fmla="*/ 2391625 w 7480201"/>
              <a:gd name="connsiteY40" fmla="*/ 1013359 h 2089936"/>
              <a:gd name="connsiteX41" fmla="*/ 2229847 w 7480201"/>
              <a:gd name="connsiteY41" fmla="*/ 858615 h 2089936"/>
              <a:gd name="connsiteX42" fmla="*/ 2588573 w 7480201"/>
              <a:gd name="connsiteY42" fmla="*/ 943021 h 2089936"/>
              <a:gd name="connsiteX43" fmla="*/ 2799588 w 7480201"/>
              <a:gd name="connsiteY43" fmla="*/ 1048528 h 2089936"/>
              <a:gd name="connsiteX44" fmla="*/ 2694080 w 7480201"/>
              <a:gd name="connsiteY44" fmla="*/ 844547 h 2089936"/>
              <a:gd name="connsiteX45" fmla="*/ 2869927 w 7480201"/>
              <a:gd name="connsiteY45" fmla="*/ 556159 h 2089936"/>
              <a:gd name="connsiteX46" fmla="*/ 3024671 w 7480201"/>
              <a:gd name="connsiteY46" fmla="*/ 619464 h 2089936"/>
              <a:gd name="connsiteX47" fmla="*/ 2968400 w 7480201"/>
              <a:gd name="connsiteY47" fmla="*/ 746073 h 2089936"/>
              <a:gd name="connsiteX48" fmla="*/ 2989502 w 7480201"/>
              <a:gd name="connsiteY48" fmla="*/ 914885 h 2089936"/>
              <a:gd name="connsiteX49" fmla="*/ 3024671 w 7480201"/>
              <a:gd name="connsiteY49" fmla="*/ 1083698 h 2089936"/>
              <a:gd name="connsiteX50" fmla="*/ 2883994 w 7480201"/>
              <a:gd name="connsiteY50" fmla="*/ 1189205 h 2089936"/>
              <a:gd name="connsiteX51" fmla="*/ 2869927 w 7480201"/>
              <a:gd name="connsiteY51" fmla="*/ 1259544 h 2089936"/>
              <a:gd name="connsiteX52" fmla="*/ 3073908 w 7480201"/>
              <a:gd name="connsiteY52" fmla="*/ 1238442 h 2089936"/>
              <a:gd name="connsiteX53" fmla="*/ 3116111 w 7480201"/>
              <a:gd name="connsiteY53" fmla="*/ 1020393 h 2089936"/>
              <a:gd name="connsiteX54" fmla="*/ 3242720 w 7480201"/>
              <a:gd name="connsiteY54" fmla="*/ 1013359 h 2089936"/>
              <a:gd name="connsiteX55" fmla="*/ 3242720 w 7480201"/>
              <a:gd name="connsiteY55" fmla="*/ 1154036 h 2089936"/>
              <a:gd name="connsiteX56" fmla="*/ 3404499 w 7480201"/>
              <a:gd name="connsiteY56" fmla="*/ 1111833 h 2089936"/>
              <a:gd name="connsiteX57" fmla="*/ 3066874 w 7480201"/>
              <a:gd name="connsiteY57" fmla="*/ 957088 h 2089936"/>
              <a:gd name="connsiteX58" fmla="*/ 3080942 w 7480201"/>
              <a:gd name="connsiteY58" fmla="*/ 872682 h 2089936"/>
              <a:gd name="connsiteX59" fmla="*/ 3059840 w 7480201"/>
              <a:gd name="connsiteY59" fmla="*/ 703870 h 2089936"/>
              <a:gd name="connsiteX60" fmla="*/ 3172382 w 7480201"/>
              <a:gd name="connsiteY60" fmla="*/ 591328 h 2089936"/>
              <a:gd name="connsiteX61" fmla="*/ 3298991 w 7480201"/>
              <a:gd name="connsiteY61" fmla="*/ 809378 h 2089936"/>
              <a:gd name="connsiteX62" fmla="*/ 3369330 w 7480201"/>
              <a:gd name="connsiteY62" fmla="*/ 640565 h 2089936"/>
              <a:gd name="connsiteX63" fmla="*/ 3545176 w 7480201"/>
              <a:gd name="connsiteY63" fmla="*/ 753107 h 2089936"/>
              <a:gd name="connsiteX64" fmla="*/ 3573311 w 7480201"/>
              <a:gd name="connsiteY64" fmla="*/ 900818 h 2089936"/>
              <a:gd name="connsiteX65" fmla="*/ 3664751 w 7480201"/>
              <a:gd name="connsiteY65" fmla="*/ 964122 h 2089936"/>
              <a:gd name="connsiteX66" fmla="*/ 3481871 w 7480201"/>
              <a:gd name="connsiteY66" fmla="*/ 513956 h 2089936"/>
              <a:gd name="connsiteX67" fmla="*/ 3903902 w 7480201"/>
              <a:gd name="connsiteY67" fmla="*/ 436584 h 2089936"/>
              <a:gd name="connsiteX68" fmla="*/ 4100850 w 7480201"/>
              <a:gd name="connsiteY68" fmla="*/ 274805 h 2089936"/>
              <a:gd name="connsiteX69" fmla="*/ 4628008 w 7480201"/>
              <a:gd name="connsiteY69" fmla="*/ 134823 h 2089936"/>
              <a:gd name="connsiteX70" fmla="*/ 4817668 w 7480201"/>
              <a:gd name="connsiteY70" fmla="*/ 232 h 2089936"/>
              <a:gd name="connsiteX71" fmla="*/ 5006948 w 7480201"/>
              <a:gd name="connsiteY71" fmla="*/ 68921 h 2089936"/>
              <a:gd name="connsiteX72" fmla="*/ 4994592 w 7480201"/>
              <a:gd name="connsiteY72" fmla="*/ 134823 h 2089936"/>
              <a:gd name="connsiteX73" fmla="*/ 5204657 w 7480201"/>
              <a:gd name="connsiteY73" fmla="*/ 110110 h 2089936"/>
              <a:gd name="connsiteX74" fmla="*/ 5390008 w 7480201"/>
              <a:gd name="connsiteY74" fmla="*/ 208965 h 2089936"/>
              <a:gd name="connsiteX75" fmla="*/ 5357057 w 7480201"/>
              <a:gd name="connsiteY75" fmla="*/ 316056 h 2089936"/>
              <a:gd name="connsiteX76" fmla="*/ 4961640 w 7480201"/>
              <a:gd name="connsiteY76" fmla="*/ 550834 h 2089936"/>
              <a:gd name="connsiteX77" fmla="*/ 5196419 w 7480201"/>
              <a:gd name="connsiteY77" fmla="*/ 468456 h 2089936"/>
              <a:gd name="connsiteX78" fmla="*/ 5460030 w 7480201"/>
              <a:gd name="connsiteY78" fmla="*/ 468457 h 2089936"/>
              <a:gd name="connsiteX79" fmla="*/ 5682451 w 7480201"/>
              <a:gd name="connsiteY79" fmla="*/ 489052 h 2089936"/>
              <a:gd name="connsiteX80" fmla="*/ 5661857 w 7480201"/>
              <a:gd name="connsiteY80" fmla="*/ 534360 h 2089936"/>
              <a:gd name="connsiteX81" fmla="*/ 5801900 w 7480201"/>
              <a:gd name="connsiteY81" fmla="*/ 550836 h 2089936"/>
              <a:gd name="connsiteX82" fmla="*/ 5921348 w 7480201"/>
              <a:gd name="connsiteY82" fmla="*/ 554954 h 2089936"/>
              <a:gd name="connsiteX83" fmla="*/ 5954300 w 7480201"/>
              <a:gd name="connsiteY83" fmla="*/ 468457 h 2089936"/>
              <a:gd name="connsiteX84" fmla="*/ 6176721 w 7480201"/>
              <a:gd name="connsiteY84" fmla="*/ 497290 h 2089936"/>
              <a:gd name="connsiteX85" fmla="*/ 6287932 w 7480201"/>
              <a:gd name="connsiteY85" fmla="*/ 575549 h 2089936"/>
              <a:gd name="connsiteX86" fmla="*/ 6287932 w 7480201"/>
              <a:gd name="connsiteY86" fmla="*/ 727950 h 2089936"/>
              <a:gd name="connsiteX87" fmla="*/ 6407381 w 7480201"/>
              <a:gd name="connsiteY87" fmla="*/ 793852 h 2089936"/>
              <a:gd name="connsiteX88" fmla="*/ 6485640 w 7480201"/>
              <a:gd name="connsiteY88" fmla="*/ 682642 h 2089936"/>
              <a:gd name="connsiteX89" fmla="*/ 6687467 w 7480201"/>
              <a:gd name="connsiteY89" fmla="*/ 719712 h 2089936"/>
              <a:gd name="connsiteX90" fmla="*/ 7480201 w 7480201"/>
              <a:gd name="connsiteY90" fmla="*/ 646395 h 2089936"/>
              <a:gd name="connsiteX0" fmla="*/ 112659 w 7480201"/>
              <a:gd name="connsiteY0" fmla="*/ 2019199 h 2089936"/>
              <a:gd name="connsiteX1" fmla="*/ 182997 w 7480201"/>
              <a:gd name="connsiteY1" fmla="*/ 2089538 h 2089936"/>
              <a:gd name="connsiteX2" fmla="*/ 225200 w 7480201"/>
              <a:gd name="connsiteY2" fmla="*/ 1991064 h 2089936"/>
              <a:gd name="connsiteX3" fmla="*/ 161896 w 7480201"/>
              <a:gd name="connsiteY3" fmla="*/ 1906658 h 2089936"/>
              <a:gd name="connsiteX4" fmla="*/ 337742 w 7480201"/>
              <a:gd name="connsiteY4" fmla="*/ 1892590 h 2089936"/>
              <a:gd name="connsiteX5" fmla="*/ 457317 w 7480201"/>
              <a:gd name="connsiteY5" fmla="*/ 1885556 h 2089936"/>
              <a:gd name="connsiteX6" fmla="*/ 541724 w 7480201"/>
              <a:gd name="connsiteY6" fmla="*/ 1815218 h 2089936"/>
              <a:gd name="connsiteX7" fmla="*/ 316640 w 7480201"/>
              <a:gd name="connsiteY7" fmla="*/ 1723778 h 2089936"/>
              <a:gd name="connsiteX8" fmla="*/ 147828 w 7480201"/>
              <a:gd name="connsiteY8" fmla="*/ 1815218 h 2089936"/>
              <a:gd name="connsiteX9" fmla="*/ 98591 w 7480201"/>
              <a:gd name="connsiteY9" fmla="*/ 1744879 h 2089936"/>
              <a:gd name="connsiteX10" fmla="*/ 119693 w 7480201"/>
              <a:gd name="connsiteY10" fmla="*/ 1604202 h 2089936"/>
              <a:gd name="connsiteX11" fmla="*/ 281471 w 7480201"/>
              <a:gd name="connsiteY11" fmla="*/ 1421322 h 2089936"/>
              <a:gd name="connsiteX12" fmla="*/ 239268 w 7480201"/>
              <a:gd name="connsiteY12" fmla="*/ 1259544 h 2089936"/>
              <a:gd name="connsiteX13" fmla="*/ 112659 w 7480201"/>
              <a:gd name="connsiteY13" fmla="*/ 1076664 h 2089936"/>
              <a:gd name="connsiteX14" fmla="*/ 117 w 7480201"/>
              <a:gd name="connsiteY14" fmla="*/ 957088 h 2089936"/>
              <a:gd name="connsiteX15" fmla="*/ 133760 w 7480201"/>
              <a:gd name="connsiteY15" fmla="*/ 978190 h 2089936"/>
              <a:gd name="connsiteX16" fmla="*/ 344776 w 7480201"/>
              <a:gd name="connsiteY16" fmla="*/ 950055 h 2089936"/>
              <a:gd name="connsiteX17" fmla="*/ 386979 w 7480201"/>
              <a:gd name="connsiteY17" fmla="*/ 907851 h 2089936"/>
              <a:gd name="connsiteX18" fmla="*/ 710536 w 7480201"/>
              <a:gd name="connsiteY18" fmla="*/ 914885 h 2089936"/>
              <a:gd name="connsiteX19" fmla="*/ 1209939 w 7480201"/>
              <a:gd name="connsiteY19" fmla="*/ 1090731 h 2089936"/>
              <a:gd name="connsiteX20" fmla="*/ 1153668 w 7480201"/>
              <a:gd name="connsiteY20" fmla="*/ 1231408 h 2089936"/>
              <a:gd name="connsiteX21" fmla="*/ 773840 w 7480201"/>
              <a:gd name="connsiteY21" fmla="*/ 1189205 h 2089936"/>
              <a:gd name="connsiteX22" fmla="*/ 717570 w 7480201"/>
              <a:gd name="connsiteY22" fmla="*/ 1182171 h 2089936"/>
              <a:gd name="connsiteX23" fmla="*/ 816044 w 7480201"/>
              <a:gd name="connsiteY23" fmla="*/ 1336916 h 2089936"/>
              <a:gd name="connsiteX24" fmla="*/ 900450 w 7480201"/>
              <a:gd name="connsiteY24" fmla="*/ 1484627 h 2089936"/>
              <a:gd name="connsiteX25" fmla="*/ 984856 w 7480201"/>
              <a:gd name="connsiteY25" fmla="*/ 1484627 h 2089936"/>
              <a:gd name="connsiteX26" fmla="*/ 956720 w 7480201"/>
              <a:gd name="connsiteY26" fmla="*/ 1372085 h 2089936"/>
              <a:gd name="connsiteX27" fmla="*/ 1076296 w 7480201"/>
              <a:gd name="connsiteY27" fmla="*/ 1414288 h 2089936"/>
              <a:gd name="connsiteX28" fmla="*/ 1160702 w 7480201"/>
              <a:gd name="connsiteY28" fmla="*/ 1421322 h 2089936"/>
              <a:gd name="connsiteX29" fmla="*/ 1153668 w 7480201"/>
              <a:gd name="connsiteY29" fmla="*/ 1329882 h 2089936"/>
              <a:gd name="connsiteX30" fmla="*/ 1308413 w 7480201"/>
              <a:gd name="connsiteY30" fmla="*/ 1224375 h 2089936"/>
              <a:gd name="connsiteX31" fmla="*/ 1336548 w 7480201"/>
              <a:gd name="connsiteY31" fmla="*/ 1266578 h 2089936"/>
              <a:gd name="connsiteX32" fmla="*/ 1371717 w 7480201"/>
              <a:gd name="connsiteY32" fmla="*/ 1027427 h 2089936"/>
              <a:gd name="connsiteX33" fmla="*/ 1512394 w 7480201"/>
              <a:gd name="connsiteY33" fmla="*/ 1097765 h 2089936"/>
              <a:gd name="connsiteX34" fmla="*/ 1449090 w 7480201"/>
              <a:gd name="connsiteY34" fmla="*/ 1182171 h 2089936"/>
              <a:gd name="connsiteX35" fmla="*/ 1484259 w 7480201"/>
              <a:gd name="connsiteY35" fmla="*/ 1224375 h 2089936"/>
              <a:gd name="connsiteX36" fmla="*/ 1786714 w 7480201"/>
              <a:gd name="connsiteY36" fmla="*/ 1048528 h 2089936"/>
              <a:gd name="connsiteX37" fmla="*/ 1913324 w 7480201"/>
              <a:gd name="connsiteY37" fmla="*/ 999291 h 2089936"/>
              <a:gd name="connsiteX38" fmla="*/ 1941459 w 7480201"/>
              <a:gd name="connsiteY38" fmla="*/ 1055562 h 2089936"/>
              <a:gd name="connsiteX39" fmla="*/ 2215779 w 7480201"/>
              <a:gd name="connsiteY39" fmla="*/ 1013359 h 2089936"/>
              <a:gd name="connsiteX40" fmla="*/ 2391625 w 7480201"/>
              <a:gd name="connsiteY40" fmla="*/ 1013359 h 2089936"/>
              <a:gd name="connsiteX41" fmla="*/ 2229847 w 7480201"/>
              <a:gd name="connsiteY41" fmla="*/ 858615 h 2089936"/>
              <a:gd name="connsiteX42" fmla="*/ 2588573 w 7480201"/>
              <a:gd name="connsiteY42" fmla="*/ 943021 h 2089936"/>
              <a:gd name="connsiteX43" fmla="*/ 2799588 w 7480201"/>
              <a:gd name="connsiteY43" fmla="*/ 1048528 h 2089936"/>
              <a:gd name="connsiteX44" fmla="*/ 2694080 w 7480201"/>
              <a:gd name="connsiteY44" fmla="*/ 844547 h 2089936"/>
              <a:gd name="connsiteX45" fmla="*/ 2869927 w 7480201"/>
              <a:gd name="connsiteY45" fmla="*/ 556159 h 2089936"/>
              <a:gd name="connsiteX46" fmla="*/ 3024671 w 7480201"/>
              <a:gd name="connsiteY46" fmla="*/ 619464 h 2089936"/>
              <a:gd name="connsiteX47" fmla="*/ 2968400 w 7480201"/>
              <a:gd name="connsiteY47" fmla="*/ 746073 h 2089936"/>
              <a:gd name="connsiteX48" fmla="*/ 2989502 w 7480201"/>
              <a:gd name="connsiteY48" fmla="*/ 914885 h 2089936"/>
              <a:gd name="connsiteX49" fmla="*/ 3024671 w 7480201"/>
              <a:gd name="connsiteY49" fmla="*/ 1083698 h 2089936"/>
              <a:gd name="connsiteX50" fmla="*/ 2883994 w 7480201"/>
              <a:gd name="connsiteY50" fmla="*/ 1189205 h 2089936"/>
              <a:gd name="connsiteX51" fmla="*/ 2869927 w 7480201"/>
              <a:gd name="connsiteY51" fmla="*/ 1259544 h 2089936"/>
              <a:gd name="connsiteX52" fmla="*/ 3073908 w 7480201"/>
              <a:gd name="connsiteY52" fmla="*/ 1238442 h 2089936"/>
              <a:gd name="connsiteX53" fmla="*/ 3116111 w 7480201"/>
              <a:gd name="connsiteY53" fmla="*/ 1020393 h 2089936"/>
              <a:gd name="connsiteX54" fmla="*/ 3242720 w 7480201"/>
              <a:gd name="connsiteY54" fmla="*/ 1013359 h 2089936"/>
              <a:gd name="connsiteX55" fmla="*/ 3242720 w 7480201"/>
              <a:gd name="connsiteY55" fmla="*/ 1154036 h 2089936"/>
              <a:gd name="connsiteX56" fmla="*/ 3404499 w 7480201"/>
              <a:gd name="connsiteY56" fmla="*/ 1111833 h 2089936"/>
              <a:gd name="connsiteX57" fmla="*/ 3066874 w 7480201"/>
              <a:gd name="connsiteY57" fmla="*/ 957088 h 2089936"/>
              <a:gd name="connsiteX58" fmla="*/ 3080942 w 7480201"/>
              <a:gd name="connsiteY58" fmla="*/ 872682 h 2089936"/>
              <a:gd name="connsiteX59" fmla="*/ 3059840 w 7480201"/>
              <a:gd name="connsiteY59" fmla="*/ 703870 h 2089936"/>
              <a:gd name="connsiteX60" fmla="*/ 3172382 w 7480201"/>
              <a:gd name="connsiteY60" fmla="*/ 591328 h 2089936"/>
              <a:gd name="connsiteX61" fmla="*/ 3298991 w 7480201"/>
              <a:gd name="connsiteY61" fmla="*/ 809378 h 2089936"/>
              <a:gd name="connsiteX62" fmla="*/ 3369330 w 7480201"/>
              <a:gd name="connsiteY62" fmla="*/ 640565 h 2089936"/>
              <a:gd name="connsiteX63" fmla="*/ 3545176 w 7480201"/>
              <a:gd name="connsiteY63" fmla="*/ 753107 h 2089936"/>
              <a:gd name="connsiteX64" fmla="*/ 3573311 w 7480201"/>
              <a:gd name="connsiteY64" fmla="*/ 900818 h 2089936"/>
              <a:gd name="connsiteX65" fmla="*/ 3664751 w 7480201"/>
              <a:gd name="connsiteY65" fmla="*/ 964122 h 2089936"/>
              <a:gd name="connsiteX66" fmla="*/ 3481871 w 7480201"/>
              <a:gd name="connsiteY66" fmla="*/ 513956 h 2089936"/>
              <a:gd name="connsiteX67" fmla="*/ 3903902 w 7480201"/>
              <a:gd name="connsiteY67" fmla="*/ 436584 h 2089936"/>
              <a:gd name="connsiteX68" fmla="*/ 4100850 w 7480201"/>
              <a:gd name="connsiteY68" fmla="*/ 274805 h 2089936"/>
              <a:gd name="connsiteX69" fmla="*/ 4438538 w 7480201"/>
              <a:gd name="connsiteY69" fmla="*/ 208964 h 2089936"/>
              <a:gd name="connsiteX70" fmla="*/ 4628008 w 7480201"/>
              <a:gd name="connsiteY70" fmla="*/ 134823 h 2089936"/>
              <a:gd name="connsiteX71" fmla="*/ 4817668 w 7480201"/>
              <a:gd name="connsiteY71" fmla="*/ 232 h 2089936"/>
              <a:gd name="connsiteX72" fmla="*/ 5006948 w 7480201"/>
              <a:gd name="connsiteY72" fmla="*/ 68921 h 2089936"/>
              <a:gd name="connsiteX73" fmla="*/ 4994592 w 7480201"/>
              <a:gd name="connsiteY73" fmla="*/ 134823 h 2089936"/>
              <a:gd name="connsiteX74" fmla="*/ 5204657 w 7480201"/>
              <a:gd name="connsiteY74" fmla="*/ 110110 h 2089936"/>
              <a:gd name="connsiteX75" fmla="*/ 5390008 w 7480201"/>
              <a:gd name="connsiteY75" fmla="*/ 208965 h 2089936"/>
              <a:gd name="connsiteX76" fmla="*/ 5357057 w 7480201"/>
              <a:gd name="connsiteY76" fmla="*/ 316056 h 2089936"/>
              <a:gd name="connsiteX77" fmla="*/ 4961640 w 7480201"/>
              <a:gd name="connsiteY77" fmla="*/ 550834 h 2089936"/>
              <a:gd name="connsiteX78" fmla="*/ 5196419 w 7480201"/>
              <a:gd name="connsiteY78" fmla="*/ 468456 h 2089936"/>
              <a:gd name="connsiteX79" fmla="*/ 5460030 w 7480201"/>
              <a:gd name="connsiteY79" fmla="*/ 468457 h 2089936"/>
              <a:gd name="connsiteX80" fmla="*/ 5682451 w 7480201"/>
              <a:gd name="connsiteY80" fmla="*/ 489052 h 2089936"/>
              <a:gd name="connsiteX81" fmla="*/ 5661857 w 7480201"/>
              <a:gd name="connsiteY81" fmla="*/ 534360 h 2089936"/>
              <a:gd name="connsiteX82" fmla="*/ 5801900 w 7480201"/>
              <a:gd name="connsiteY82" fmla="*/ 550836 h 2089936"/>
              <a:gd name="connsiteX83" fmla="*/ 5921348 w 7480201"/>
              <a:gd name="connsiteY83" fmla="*/ 554954 h 2089936"/>
              <a:gd name="connsiteX84" fmla="*/ 5954300 w 7480201"/>
              <a:gd name="connsiteY84" fmla="*/ 468457 h 2089936"/>
              <a:gd name="connsiteX85" fmla="*/ 6176721 w 7480201"/>
              <a:gd name="connsiteY85" fmla="*/ 497290 h 2089936"/>
              <a:gd name="connsiteX86" fmla="*/ 6287932 w 7480201"/>
              <a:gd name="connsiteY86" fmla="*/ 575549 h 2089936"/>
              <a:gd name="connsiteX87" fmla="*/ 6287932 w 7480201"/>
              <a:gd name="connsiteY87" fmla="*/ 727950 h 2089936"/>
              <a:gd name="connsiteX88" fmla="*/ 6407381 w 7480201"/>
              <a:gd name="connsiteY88" fmla="*/ 793852 h 2089936"/>
              <a:gd name="connsiteX89" fmla="*/ 6485640 w 7480201"/>
              <a:gd name="connsiteY89" fmla="*/ 682642 h 2089936"/>
              <a:gd name="connsiteX90" fmla="*/ 6687467 w 7480201"/>
              <a:gd name="connsiteY90" fmla="*/ 719712 h 2089936"/>
              <a:gd name="connsiteX91" fmla="*/ 7480201 w 7480201"/>
              <a:gd name="connsiteY91" fmla="*/ 646395 h 2089936"/>
              <a:gd name="connsiteX0" fmla="*/ 112659 w 7480201"/>
              <a:gd name="connsiteY0" fmla="*/ 2019199 h 2089936"/>
              <a:gd name="connsiteX1" fmla="*/ 182997 w 7480201"/>
              <a:gd name="connsiteY1" fmla="*/ 2089538 h 2089936"/>
              <a:gd name="connsiteX2" fmla="*/ 225200 w 7480201"/>
              <a:gd name="connsiteY2" fmla="*/ 1991064 h 2089936"/>
              <a:gd name="connsiteX3" fmla="*/ 161896 w 7480201"/>
              <a:gd name="connsiteY3" fmla="*/ 1906658 h 2089936"/>
              <a:gd name="connsiteX4" fmla="*/ 337742 w 7480201"/>
              <a:gd name="connsiteY4" fmla="*/ 1892590 h 2089936"/>
              <a:gd name="connsiteX5" fmla="*/ 457317 w 7480201"/>
              <a:gd name="connsiteY5" fmla="*/ 1885556 h 2089936"/>
              <a:gd name="connsiteX6" fmla="*/ 541724 w 7480201"/>
              <a:gd name="connsiteY6" fmla="*/ 1815218 h 2089936"/>
              <a:gd name="connsiteX7" fmla="*/ 316640 w 7480201"/>
              <a:gd name="connsiteY7" fmla="*/ 1723778 h 2089936"/>
              <a:gd name="connsiteX8" fmla="*/ 147828 w 7480201"/>
              <a:gd name="connsiteY8" fmla="*/ 1815218 h 2089936"/>
              <a:gd name="connsiteX9" fmla="*/ 98591 w 7480201"/>
              <a:gd name="connsiteY9" fmla="*/ 1744879 h 2089936"/>
              <a:gd name="connsiteX10" fmla="*/ 119693 w 7480201"/>
              <a:gd name="connsiteY10" fmla="*/ 1604202 h 2089936"/>
              <a:gd name="connsiteX11" fmla="*/ 281471 w 7480201"/>
              <a:gd name="connsiteY11" fmla="*/ 1421322 h 2089936"/>
              <a:gd name="connsiteX12" fmla="*/ 239268 w 7480201"/>
              <a:gd name="connsiteY12" fmla="*/ 1259544 h 2089936"/>
              <a:gd name="connsiteX13" fmla="*/ 112659 w 7480201"/>
              <a:gd name="connsiteY13" fmla="*/ 1076664 h 2089936"/>
              <a:gd name="connsiteX14" fmla="*/ 117 w 7480201"/>
              <a:gd name="connsiteY14" fmla="*/ 957088 h 2089936"/>
              <a:gd name="connsiteX15" fmla="*/ 133760 w 7480201"/>
              <a:gd name="connsiteY15" fmla="*/ 978190 h 2089936"/>
              <a:gd name="connsiteX16" fmla="*/ 344776 w 7480201"/>
              <a:gd name="connsiteY16" fmla="*/ 950055 h 2089936"/>
              <a:gd name="connsiteX17" fmla="*/ 386979 w 7480201"/>
              <a:gd name="connsiteY17" fmla="*/ 907851 h 2089936"/>
              <a:gd name="connsiteX18" fmla="*/ 710536 w 7480201"/>
              <a:gd name="connsiteY18" fmla="*/ 914885 h 2089936"/>
              <a:gd name="connsiteX19" fmla="*/ 1209939 w 7480201"/>
              <a:gd name="connsiteY19" fmla="*/ 1090731 h 2089936"/>
              <a:gd name="connsiteX20" fmla="*/ 1153668 w 7480201"/>
              <a:gd name="connsiteY20" fmla="*/ 1231408 h 2089936"/>
              <a:gd name="connsiteX21" fmla="*/ 773840 w 7480201"/>
              <a:gd name="connsiteY21" fmla="*/ 1189205 h 2089936"/>
              <a:gd name="connsiteX22" fmla="*/ 717570 w 7480201"/>
              <a:gd name="connsiteY22" fmla="*/ 1182171 h 2089936"/>
              <a:gd name="connsiteX23" fmla="*/ 816044 w 7480201"/>
              <a:gd name="connsiteY23" fmla="*/ 1336916 h 2089936"/>
              <a:gd name="connsiteX24" fmla="*/ 900450 w 7480201"/>
              <a:gd name="connsiteY24" fmla="*/ 1484627 h 2089936"/>
              <a:gd name="connsiteX25" fmla="*/ 984856 w 7480201"/>
              <a:gd name="connsiteY25" fmla="*/ 1484627 h 2089936"/>
              <a:gd name="connsiteX26" fmla="*/ 956720 w 7480201"/>
              <a:gd name="connsiteY26" fmla="*/ 1372085 h 2089936"/>
              <a:gd name="connsiteX27" fmla="*/ 1076296 w 7480201"/>
              <a:gd name="connsiteY27" fmla="*/ 1414288 h 2089936"/>
              <a:gd name="connsiteX28" fmla="*/ 1160702 w 7480201"/>
              <a:gd name="connsiteY28" fmla="*/ 1421322 h 2089936"/>
              <a:gd name="connsiteX29" fmla="*/ 1153668 w 7480201"/>
              <a:gd name="connsiteY29" fmla="*/ 1329882 h 2089936"/>
              <a:gd name="connsiteX30" fmla="*/ 1308413 w 7480201"/>
              <a:gd name="connsiteY30" fmla="*/ 1224375 h 2089936"/>
              <a:gd name="connsiteX31" fmla="*/ 1336548 w 7480201"/>
              <a:gd name="connsiteY31" fmla="*/ 1266578 h 2089936"/>
              <a:gd name="connsiteX32" fmla="*/ 1371717 w 7480201"/>
              <a:gd name="connsiteY32" fmla="*/ 1027427 h 2089936"/>
              <a:gd name="connsiteX33" fmla="*/ 1512394 w 7480201"/>
              <a:gd name="connsiteY33" fmla="*/ 1097765 h 2089936"/>
              <a:gd name="connsiteX34" fmla="*/ 1449090 w 7480201"/>
              <a:gd name="connsiteY34" fmla="*/ 1182171 h 2089936"/>
              <a:gd name="connsiteX35" fmla="*/ 1484259 w 7480201"/>
              <a:gd name="connsiteY35" fmla="*/ 1224375 h 2089936"/>
              <a:gd name="connsiteX36" fmla="*/ 1786714 w 7480201"/>
              <a:gd name="connsiteY36" fmla="*/ 1048528 h 2089936"/>
              <a:gd name="connsiteX37" fmla="*/ 1913324 w 7480201"/>
              <a:gd name="connsiteY37" fmla="*/ 999291 h 2089936"/>
              <a:gd name="connsiteX38" fmla="*/ 1941459 w 7480201"/>
              <a:gd name="connsiteY38" fmla="*/ 1055562 h 2089936"/>
              <a:gd name="connsiteX39" fmla="*/ 2215779 w 7480201"/>
              <a:gd name="connsiteY39" fmla="*/ 1013359 h 2089936"/>
              <a:gd name="connsiteX40" fmla="*/ 2391625 w 7480201"/>
              <a:gd name="connsiteY40" fmla="*/ 1013359 h 2089936"/>
              <a:gd name="connsiteX41" fmla="*/ 2229847 w 7480201"/>
              <a:gd name="connsiteY41" fmla="*/ 858615 h 2089936"/>
              <a:gd name="connsiteX42" fmla="*/ 2588573 w 7480201"/>
              <a:gd name="connsiteY42" fmla="*/ 943021 h 2089936"/>
              <a:gd name="connsiteX43" fmla="*/ 2799588 w 7480201"/>
              <a:gd name="connsiteY43" fmla="*/ 1048528 h 2089936"/>
              <a:gd name="connsiteX44" fmla="*/ 2694080 w 7480201"/>
              <a:gd name="connsiteY44" fmla="*/ 844547 h 2089936"/>
              <a:gd name="connsiteX45" fmla="*/ 2869927 w 7480201"/>
              <a:gd name="connsiteY45" fmla="*/ 556159 h 2089936"/>
              <a:gd name="connsiteX46" fmla="*/ 3024671 w 7480201"/>
              <a:gd name="connsiteY46" fmla="*/ 619464 h 2089936"/>
              <a:gd name="connsiteX47" fmla="*/ 2968400 w 7480201"/>
              <a:gd name="connsiteY47" fmla="*/ 746073 h 2089936"/>
              <a:gd name="connsiteX48" fmla="*/ 2989502 w 7480201"/>
              <a:gd name="connsiteY48" fmla="*/ 914885 h 2089936"/>
              <a:gd name="connsiteX49" fmla="*/ 3024671 w 7480201"/>
              <a:gd name="connsiteY49" fmla="*/ 1083698 h 2089936"/>
              <a:gd name="connsiteX50" fmla="*/ 2883994 w 7480201"/>
              <a:gd name="connsiteY50" fmla="*/ 1189205 h 2089936"/>
              <a:gd name="connsiteX51" fmla="*/ 2869927 w 7480201"/>
              <a:gd name="connsiteY51" fmla="*/ 1259544 h 2089936"/>
              <a:gd name="connsiteX52" fmla="*/ 3073908 w 7480201"/>
              <a:gd name="connsiteY52" fmla="*/ 1238442 h 2089936"/>
              <a:gd name="connsiteX53" fmla="*/ 3116111 w 7480201"/>
              <a:gd name="connsiteY53" fmla="*/ 1020393 h 2089936"/>
              <a:gd name="connsiteX54" fmla="*/ 3242720 w 7480201"/>
              <a:gd name="connsiteY54" fmla="*/ 1013359 h 2089936"/>
              <a:gd name="connsiteX55" fmla="*/ 3242720 w 7480201"/>
              <a:gd name="connsiteY55" fmla="*/ 1154036 h 2089936"/>
              <a:gd name="connsiteX56" fmla="*/ 3404499 w 7480201"/>
              <a:gd name="connsiteY56" fmla="*/ 1111833 h 2089936"/>
              <a:gd name="connsiteX57" fmla="*/ 3066874 w 7480201"/>
              <a:gd name="connsiteY57" fmla="*/ 957088 h 2089936"/>
              <a:gd name="connsiteX58" fmla="*/ 3080942 w 7480201"/>
              <a:gd name="connsiteY58" fmla="*/ 872682 h 2089936"/>
              <a:gd name="connsiteX59" fmla="*/ 3059840 w 7480201"/>
              <a:gd name="connsiteY59" fmla="*/ 703870 h 2089936"/>
              <a:gd name="connsiteX60" fmla="*/ 3172382 w 7480201"/>
              <a:gd name="connsiteY60" fmla="*/ 591328 h 2089936"/>
              <a:gd name="connsiteX61" fmla="*/ 3298991 w 7480201"/>
              <a:gd name="connsiteY61" fmla="*/ 809378 h 2089936"/>
              <a:gd name="connsiteX62" fmla="*/ 3369330 w 7480201"/>
              <a:gd name="connsiteY62" fmla="*/ 640565 h 2089936"/>
              <a:gd name="connsiteX63" fmla="*/ 3545176 w 7480201"/>
              <a:gd name="connsiteY63" fmla="*/ 753107 h 2089936"/>
              <a:gd name="connsiteX64" fmla="*/ 3573311 w 7480201"/>
              <a:gd name="connsiteY64" fmla="*/ 900818 h 2089936"/>
              <a:gd name="connsiteX65" fmla="*/ 3664751 w 7480201"/>
              <a:gd name="connsiteY65" fmla="*/ 964122 h 2089936"/>
              <a:gd name="connsiteX66" fmla="*/ 3481871 w 7480201"/>
              <a:gd name="connsiteY66" fmla="*/ 513956 h 2089936"/>
              <a:gd name="connsiteX67" fmla="*/ 3903902 w 7480201"/>
              <a:gd name="connsiteY67" fmla="*/ 436584 h 2089936"/>
              <a:gd name="connsiteX68" fmla="*/ 4100850 w 7480201"/>
              <a:gd name="connsiteY68" fmla="*/ 274805 h 2089936"/>
              <a:gd name="connsiteX69" fmla="*/ 4438538 w 7480201"/>
              <a:gd name="connsiteY69" fmla="*/ 208964 h 2089936"/>
              <a:gd name="connsiteX70" fmla="*/ 4479727 w 7480201"/>
              <a:gd name="connsiteY70" fmla="*/ 188369 h 2089936"/>
              <a:gd name="connsiteX71" fmla="*/ 4628008 w 7480201"/>
              <a:gd name="connsiteY71" fmla="*/ 134823 h 2089936"/>
              <a:gd name="connsiteX72" fmla="*/ 4817668 w 7480201"/>
              <a:gd name="connsiteY72" fmla="*/ 232 h 2089936"/>
              <a:gd name="connsiteX73" fmla="*/ 5006948 w 7480201"/>
              <a:gd name="connsiteY73" fmla="*/ 68921 h 2089936"/>
              <a:gd name="connsiteX74" fmla="*/ 4994592 w 7480201"/>
              <a:gd name="connsiteY74" fmla="*/ 134823 h 2089936"/>
              <a:gd name="connsiteX75" fmla="*/ 5204657 w 7480201"/>
              <a:gd name="connsiteY75" fmla="*/ 110110 h 2089936"/>
              <a:gd name="connsiteX76" fmla="*/ 5390008 w 7480201"/>
              <a:gd name="connsiteY76" fmla="*/ 208965 h 2089936"/>
              <a:gd name="connsiteX77" fmla="*/ 5357057 w 7480201"/>
              <a:gd name="connsiteY77" fmla="*/ 316056 h 2089936"/>
              <a:gd name="connsiteX78" fmla="*/ 4961640 w 7480201"/>
              <a:gd name="connsiteY78" fmla="*/ 550834 h 2089936"/>
              <a:gd name="connsiteX79" fmla="*/ 5196419 w 7480201"/>
              <a:gd name="connsiteY79" fmla="*/ 468456 h 2089936"/>
              <a:gd name="connsiteX80" fmla="*/ 5460030 w 7480201"/>
              <a:gd name="connsiteY80" fmla="*/ 468457 h 2089936"/>
              <a:gd name="connsiteX81" fmla="*/ 5682451 w 7480201"/>
              <a:gd name="connsiteY81" fmla="*/ 489052 h 2089936"/>
              <a:gd name="connsiteX82" fmla="*/ 5661857 w 7480201"/>
              <a:gd name="connsiteY82" fmla="*/ 534360 h 2089936"/>
              <a:gd name="connsiteX83" fmla="*/ 5801900 w 7480201"/>
              <a:gd name="connsiteY83" fmla="*/ 550836 h 2089936"/>
              <a:gd name="connsiteX84" fmla="*/ 5921348 w 7480201"/>
              <a:gd name="connsiteY84" fmla="*/ 554954 h 2089936"/>
              <a:gd name="connsiteX85" fmla="*/ 5954300 w 7480201"/>
              <a:gd name="connsiteY85" fmla="*/ 468457 h 2089936"/>
              <a:gd name="connsiteX86" fmla="*/ 6176721 w 7480201"/>
              <a:gd name="connsiteY86" fmla="*/ 497290 h 2089936"/>
              <a:gd name="connsiteX87" fmla="*/ 6287932 w 7480201"/>
              <a:gd name="connsiteY87" fmla="*/ 575549 h 2089936"/>
              <a:gd name="connsiteX88" fmla="*/ 6287932 w 7480201"/>
              <a:gd name="connsiteY88" fmla="*/ 727950 h 2089936"/>
              <a:gd name="connsiteX89" fmla="*/ 6407381 w 7480201"/>
              <a:gd name="connsiteY89" fmla="*/ 793852 h 2089936"/>
              <a:gd name="connsiteX90" fmla="*/ 6485640 w 7480201"/>
              <a:gd name="connsiteY90" fmla="*/ 682642 h 2089936"/>
              <a:gd name="connsiteX91" fmla="*/ 6687467 w 7480201"/>
              <a:gd name="connsiteY91" fmla="*/ 719712 h 2089936"/>
              <a:gd name="connsiteX92" fmla="*/ 7480201 w 7480201"/>
              <a:gd name="connsiteY92" fmla="*/ 646395 h 2089936"/>
              <a:gd name="connsiteX0" fmla="*/ 112659 w 7480201"/>
              <a:gd name="connsiteY0" fmla="*/ 2019199 h 2089936"/>
              <a:gd name="connsiteX1" fmla="*/ 182997 w 7480201"/>
              <a:gd name="connsiteY1" fmla="*/ 2089538 h 2089936"/>
              <a:gd name="connsiteX2" fmla="*/ 225200 w 7480201"/>
              <a:gd name="connsiteY2" fmla="*/ 1991064 h 2089936"/>
              <a:gd name="connsiteX3" fmla="*/ 161896 w 7480201"/>
              <a:gd name="connsiteY3" fmla="*/ 1906658 h 2089936"/>
              <a:gd name="connsiteX4" fmla="*/ 337742 w 7480201"/>
              <a:gd name="connsiteY4" fmla="*/ 1892590 h 2089936"/>
              <a:gd name="connsiteX5" fmla="*/ 457317 w 7480201"/>
              <a:gd name="connsiteY5" fmla="*/ 1885556 h 2089936"/>
              <a:gd name="connsiteX6" fmla="*/ 541724 w 7480201"/>
              <a:gd name="connsiteY6" fmla="*/ 1815218 h 2089936"/>
              <a:gd name="connsiteX7" fmla="*/ 316640 w 7480201"/>
              <a:gd name="connsiteY7" fmla="*/ 1723778 h 2089936"/>
              <a:gd name="connsiteX8" fmla="*/ 147828 w 7480201"/>
              <a:gd name="connsiteY8" fmla="*/ 1815218 h 2089936"/>
              <a:gd name="connsiteX9" fmla="*/ 98591 w 7480201"/>
              <a:gd name="connsiteY9" fmla="*/ 1744879 h 2089936"/>
              <a:gd name="connsiteX10" fmla="*/ 119693 w 7480201"/>
              <a:gd name="connsiteY10" fmla="*/ 1604202 h 2089936"/>
              <a:gd name="connsiteX11" fmla="*/ 281471 w 7480201"/>
              <a:gd name="connsiteY11" fmla="*/ 1421322 h 2089936"/>
              <a:gd name="connsiteX12" fmla="*/ 239268 w 7480201"/>
              <a:gd name="connsiteY12" fmla="*/ 1259544 h 2089936"/>
              <a:gd name="connsiteX13" fmla="*/ 112659 w 7480201"/>
              <a:gd name="connsiteY13" fmla="*/ 1076664 h 2089936"/>
              <a:gd name="connsiteX14" fmla="*/ 117 w 7480201"/>
              <a:gd name="connsiteY14" fmla="*/ 957088 h 2089936"/>
              <a:gd name="connsiteX15" fmla="*/ 133760 w 7480201"/>
              <a:gd name="connsiteY15" fmla="*/ 978190 h 2089936"/>
              <a:gd name="connsiteX16" fmla="*/ 344776 w 7480201"/>
              <a:gd name="connsiteY16" fmla="*/ 950055 h 2089936"/>
              <a:gd name="connsiteX17" fmla="*/ 386979 w 7480201"/>
              <a:gd name="connsiteY17" fmla="*/ 907851 h 2089936"/>
              <a:gd name="connsiteX18" fmla="*/ 710536 w 7480201"/>
              <a:gd name="connsiteY18" fmla="*/ 914885 h 2089936"/>
              <a:gd name="connsiteX19" fmla="*/ 1209939 w 7480201"/>
              <a:gd name="connsiteY19" fmla="*/ 1090731 h 2089936"/>
              <a:gd name="connsiteX20" fmla="*/ 1153668 w 7480201"/>
              <a:gd name="connsiteY20" fmla="*/ 1231408 h 2089936"/>
              <a:gd name="connsiteX21" fmla="*/ 773840 w 7480201"/>
              <a:gd name="connsiteY21" fmla="*/ 1189205 h 2089936"/>
              <a:gd name="connsiteX22" fmla="*/ 717570 w 7480201"/>
              <a:gd name="connsiteY22" fmla="*/ 1182171 h 2089936"/>
              <a:gd name="connsiteX23" fmla="*/ 816044 w 7480201"/>
              <a:gd name="connsiteY23" fmla="*/ 1336916 h 2089936"/>
              <a:gd name="connsiteX24" fmla="*/ 900450 w 7480201"/>
              <a:gd name="connsiteY24" fmla="*/ 1484627 h 2089936"/>
              <a:gd name="connsiteX25" fmla="*/ 984856 w 7480201"/>
              <a:gd name="connsiteY25" fmla="*/ 1484627 h 2089936"/>
              <a:gd name="connsiteX26" fmla="*/ 956720 w 7480201"/>
              <a:gd name="connsiteY26" fmla="*/ 1372085 h 2089936"/>
              <a:gd name="connsiteX27" fmla="*/ 1076296 w 7480201"/>
              <a:gd name="connsiteY27" fmla="*/ 1414288 h 2089936"/>
              <a:gd name="connsiteX28" fmla="*/ 1160702 w 7480201"/>
              <a:gd name="connsiteY28" fmla="*/ 1421322 h 2089936"/>
              <a:gd name="connsiteX29" fmla="*/ 1153668 w 7480201"/>
              <a:gd name="connsiteY29" fmla="*/ 1329882 h 2089936"/>
              <a:gd name="connsiteX30" fmla="*/ 1308413 w 7480201"/>
              <a:gd name="connsiteY30" fmla="*/ 1224375 h 2089936"/>
              <a:gd name="connsiteX31" fmla="*/ 1336548 w 7480201"/>
              <a:gd name="connsiteY31" fmla="*/ 1266578 h 2089936"/>
              <a:gd name="connsiteX32" fmla="*/ 1371717 w 7480201"/>
              <a:gd name="connsiteY32" fmla="*/ 1027427 h 2089936"/>
              <a:gd name="connsiteX33" fmla="*/ 1512394 w 7480201"/>
              <a:gd name="connsiteY33" fmla="*/ 1097765 h 2089936"/>
              <a:gd name="connsiteX34" fmla="*/ 1449090 w 7480201"/>
              <a:gd name="connsiteY34" fmla="*/ 1182171 h 2089936"/>
              <a:gd name="connsiteX35" fmla="*/ 1484259 w 7480201"/>
              <a:gd name="connsiteY35" fmla="*/ 1224375 h 2089936"/>
              <a:gd name="connsiteX36" fmla="*/ 1786714 w 7480201"/>
              <a:gd name="connsiteY36" fmla="*/ 1048528 h 2089936"/>
              <a:gd name="connsiteX37" fmla="*/ 1913324 w 7480201"/>
              <a:gd name="connsiteY37" fmla="*/ 999291 h 2089936"/>
              <a:gd name="connsiteX38" fmla="*/ 1941459 w 7480201"/>
              <a:gd name="connsiteY38" fmla="*/ 1055562 h 2089936"/>
              <a:gd name="connsiteX39" fmla="*/ 2215779 w 7480201"/>
              <a:gd name="connsiteY39" fmla="*/ 1013359 h 2089936"/>
              <a:gd name="connsiteX40" fmla="*/ 2391625 w 7480201"/>
              <a:gd name="connsiteY40" fmla="*/ 1013359 h 2089936"/>
              <a:gd name="connsiteX41" fmla="*/ 2229847 w 7480201"/>
              <a:gd name="connsiteY41" fmla="*/ 858615 h 2089936"/>
              <a:gd name="connsiteX42" fmla="*/ 2588573 w 7480201"/>
              <a:gd name="connsiteY42" fmla="*/ 943021 h 2089936"/>
              <a:gd name="connsiteX43" fmla="*/ 2799588 w 7480201"/>
              <a:gd name="connsiteY43" fmla="*/ 1048528 h 2089936"/>
              <a:gd name="connsiteX44" fmla="*/ 2694080 w 7480201"/>
              <a:gd name="connsiteY44" fmla="*/ 844547 h 2089936"/>
              <a:gd name="connsiteX45" fmla="*/ 2869927 w 7480201"/>
              <a:gd name="connsiteY45" fmla="*/ 556159 h 2089936"/>
              <a:gd name="connsiteX46" fmla="*/ 3024671 w 7480201"/>
              <a:gd name="connsiteY46" fmla="*/ 619464 h 2089936"/>
              <a:gd name="connsiteX47" fmla="*/ 2968400 w 7480201"/>
              <a:gd name="connsiteY47" fmla="*/ 746073 h 2089936"/>
              <a:gd name="connsiteX48" fmla="*/ 2989502 w 7480201"/>
              <a:gd name="connsiteY48" fmla="*/ 914885 h 2089936"/>
              <a:gd name="connsiteX49" fmla="*/ 3024671 w 7480201"/>
              <a:gd name="connsiteY49" fmla="*/ 1083698 h 2089936"/>
              <a:gd name="connsiteX50" fmla="*/ 2883994 w 7480201"/>
              <a:gd name="connsiteY50" fmla="*/ 1189205 h 2089936"/>
              <a:gd name="connsiteX51" fmla="*/ 2869927 w 7480201"/>
              <a:gd name="connsiteY51" fmla="*/ 1259544 h 2089936"/>
              <a:gd name="connsiteX52" fmla="*/ 3073908 w 7480201"/>
              <a:gd name="connsiteY52" fmla="*/ 1238442 h 2089936"/>
              <a:gd name="connsiteX53" fmla="*/ 3116111 w 7480201"/>
              <a:gd name="connsiteY53" fmla="*/ 1020393 h 2089936"/>
              <a:gd name="connsiteX54" fmla="*/ 3242720 w 7480201"/>
              <a:gd name="connsiteY54" fmla="*/ 1013359 h 2089936"/>
              <a:gd name="connsiteX55" fmla="*/ 3242720 w 7480201"/>
              <a:gd name="connsiteY55" fmla="*/ 1154036 h 2089936"/>
              <a:gd name="connsiteX56" fmla="*/ 3404499 w 7480201"/>
              <a:gd name="connsiteY56" fmla="*/ 1111833 h 2089936"/>
              <a:gd name="connsiteX57" fmla="*/ 3066874 w 7480201"/>
              <a:gd name="connsiteY57" fmla="*/ 957088 h 2089936"/>
              <a:gd name="connsiteX58" fmla="*/ 3080942 w 7480201"/>
              <a:gd name="connsiteY58" fmla="*/ 872682 h 2089936"/>
              <a:gd name="connsiteX59" fmla="*/ 3059840 w 7480201"/>
              <a:gd name="connsiteY59" fmla="*/ 703870 h 2089936"/>
              <a:gd name="connsiteX60" fmla="*/ 3172382 w 7480201"/>
              <a:gd name="connsiteY60" fmla="*/ 591328 h 2089936"/>
              <a:gd name="connsiteX61" fmla="*/ 3298991 w 7480201"/>
              <a:gd name="connsiteY61" fmla="*/ 809378 h 2089936"/>
              <a:gd name="connsiteX62" fmla="*/ 3369330 w 7480201"/>
              <a:gd name="connsiteY62" fmla="*/ 640565 h 2089936"/>
              <a:gd name="connsiteX63" fmla="*/ 3545176 w 7480201"/>
              <a:gd name="connsiteY63" fmla="*/ 753107 h 2089936"/>
              <a:gd name="connsiteX64" fmla="*/ 3573311 w 7480201"/>
              <a:gd name="connsiteY64" fmla="*/ 900818 h 2089936"/>
              <a:gd name="connsiteX65" fmla="*/ 3664751 w 7480201"/>
              <a:gd name="connsiteY65" fmla="*/ 964122 h 2089936"/>
              <a:gd name="connsiteX66" fmla="*/ 3481871 w 7480201"/>
              <a:gd name="connsiteY66" fmla="*/ 513956 h 2089936"/>
              <a:gd name="connsiteX67" fmla="*/ 3903902 w 7480201"/>
              <a:gd name="connsiteY67" fmla="*/ 436584 h 2089936"/>
              <a:gd name="connsiteX68" fmla="*/ 4100850 w 7480201"/>
              <a:gd name="connsiteY68" fmla="*/ 274805 h 2089936"/>
              <a:gd name="connsiteX69" fmla="*/ 4277900 w 7480201"/>
              <a:gd name="connsiteY69" fmla="*/ 184250 h 2089936"/>
              <a:gd name="connsiteX70" fmla="*/ 4438538 w 7480201"/>
              <a:gd name="connsiteY70" fmla="*/ 208964 h 2089936"/>
              <a:gd name="connsiteX71" fmla="*/ 4479727 w 7480201"/>
              <a:gd name="connsiteY71" fmla="*/ 188369 h 2089936"/>
              <a:gd name="connsiteX72" fmla="*/ 4628008 w 7480201"/>
              <a:gd name="connsiteY72" fmla="*/ 134823 h 2089936"/>
              <a:gd name="connsiteX73" fmla="*/ 4817668 w 7480201"/>
              <a:gd name="connsiteY73" fmla="*/ 232 h 2089936"/>
              <a:gd name="connsiteX74" fmla="*/ 5006948 w 7480201"/>
              <a:gd name="connsiteY74" fmla="*/ 68921 h 2089936"/>
              <a:gd name="connsiteX75" fmla="*/ 4994592 w 7480201"/>
              <a:gd name="connsiteY75" fmla="*/ 134823 h 2089936"/>
              <a:gd name="connsiteX76" fmla="*/ 5204657 w 7480201"/>
              <a:gd name="connsiteY76" fmla="*/ 110110 h 2089936"/>
              <a:gd name="connsiteX77" fmla="*/ 5390008 w 7480201"/>
              <a:gd name="connsiteY77" fmla="*/ 208965 h 2089936"/>
              <a:gd name="connsiteX78" fmla="*/ 5357057 w 7480201"/>
              <a:gd name="connsiteY78" fmla="*/ 316056 h 2089936"/>
              <a:gd name="connsiteX79" fmla="*/ 4961640 w 7480201"/>
              <a:gd name="connsiteY79" fmla="*/ 550834 h 2089936"/>
              <a:gd name="connsiteX80" fmla="*/ 5196419 w 7480201"/>
              <a:gd name="connsiteY80" fmla="*/ 468456 h 2089936"/>
              <a:gd name="connsiteX81" fmla="*/ 5460030 w 7480201"/>
              <a:gd name="connsiteY81" fmla="*/ 468457 h 2089936"/>
              <a:gd name="connsiteX82" fmla="*/ 5682451 w 7480201"/>
              <a:gd name="connsiteY82" fmla="*/ 489052 h 2089936"/>
              <a:gd name="connsiteX83" fmla="*/ 5661857 w 7480201"/>
              <a:gd name="connsiteY83" fmla="*/ 534360 h 2089936"/>
              <a:gd name="connsiteX84" fmla="*/ 5801900 w 7480201"/>
              <a:gd name="connsiteY84" fmla="*/ 550836 h 2089936"/>
              <a:gd name="connsiteX85" fmla="*/ 5921348 w 7480201"/>
              <a:gd name="connsiteY85" fmla="*/ 554954 h 2089936"/>
              <a:gd name="connsiteX86" fmla="*/ 5954300 w 7480201"/>
              <a:gd name="connsiteY86" fmla="*/ 468457 h 2089936"/>
              <a:gd name="connsiteX87" fmla="*/ 6176721 w 7480201"/>
              <a:gd name="connsiteY87" fmla="*/ 497290 h 2089936"/>
              <a:gd name="connsiteX88" fmla="*/ 6287932 w 7480201"/>
              <a:gd name="connsiteY88" fmla="*/ 575549 h 2089936"/>
              <a:gd name="connsiteX89" fmla="*/ 6287932 w 7480201"/>
              <a:gd name="connsiteY89" fmla="*/ 727950 h 2089936"/>
              <a:gd name="connsiteX90" fmla="*/ 6407381 w 7480201"/>
              <a:gd name="connsiteY90" fmla="*/ 793852 h 2089936"/>
              <a:gd name="connsiteX91" fmla="*/ 6485640 w 7480201"/>
              <a:gd name="connsiteY91" fmla="*/ 682642 h 2089936"/>
              <a:gd name="connsiteX92" fmla="*/ 6687467 w 7480201"/>
              <a:gd name="connsiteY92" fmla="*/ 719712 h 2089936"/>
              <a:gd name="connsiteX93" fmla="*/ 7480201 w 7480201"/>
              <a:gd name="connsiteY93" fmla="*/ 646395 h 2089936"/>
              <a:gd name="connsiteX0" fmla="*/ 112659 w 7480201"/>
              <a:gd name="connsiteY0" fmla="*/ 2019199 h 2089936"/>
              <a:gd name="connsiteX1" fmla="*/ 182997 w 7480201"/>
              <a:gd name="connsiteY1" fmla="*/ 2089538 h 2089936"/>
              <a:gd name="connsiteX2" fmla="*/ 225200 w 7480201"/>
              <a:gd name="connsiteY2" fmla="*/ 1991064 h 2089936"/>
              <a:gd name="connsiteX3" fmla="*/ 161896 w 7480201"/>
              <a:gd name="connsiteY3" fmla="*/ 1906658 h 2089936"/>
              <a:gd name="connsiteX4" fmla="*/ 337742 w 7480201"/>
              <a:gd name="connsiteY4" fmla="*/ 1892590 h 2089936"/>
              <a:gd name="connsiteX5" fmla="*/ 457317 w 7480201"/>
              <a:gd name="connsiteY5" fmla="*/ 1885556 h 2089936"/>
              <a:gd name="connsiteX6" fmla="*/ 541724 w 7480201"/>
              <a:gd name="connsiteY6" fmla="*/ 1815218 h 2089936"/>
              <a:gd name="connsiteX7" fmla="*/ 316640 w 7480201"/>
              <a:gd name="connsiteY7" fmla="*/ 1723778 h 2089936"/>
              <a:gd name="connsiteX8" fmla="*/ 147828 w 7480201"/>
              <a:gd name="connsiteY8" fmla="*/ 1815218 h 2089936"/>
              <a:gd name="connsiteX9" fmla="*/ 98591 w 7480201"/>
              <a:gd name="connsiteY9" fmla="*/ 1744879 h 2089936"/>
              <a:gd name="connsiteX10" fmla="*/ 119693 w 7480201"/>
              <a:gd name="connsiteY10" fmla="*/ 1604202 h 2089936"/>
              <a:gd name="connsiteX11" fmla="*/ 281471 w 7480201"/>
              <a:gd name="connsiteY11" fmla="*/ 1421322 h 2089936"/>
              <a:gd name="connsiteX12" fmla="*/ 239268 w 7480201"/>
              <a:gd name="connsiteY12" fmla="*/ 1259544 h 2089936"/>
              <a:gd name="connsiteX13" fmla="*/ 112659 w 7480201"/>
              <a:gd name="connsiteY13" fmla="*/ 1076664 h 2089936"/>
              <a:gd name="connsiteX14" fmla="*/ 117 w 7480201"/>
              <a:gd name="connsiteY14" fmla="*/ 957088 h 2089936"/>
              <a:gd name="connsiteX15" fmla="*/ 133760 w 7480201"/>
              <a:gd name="connsiteY15" fmla="*/ 978190 h 2089936"/>
              <a:gd name="connsiteX16" fmla="*/ 344776 w 7480201"/>
              <a:gd name="connsiteY16" fmla="*/ 950055 h 2089936"/>
              <a:gd name="connsiteX17" fmla="*/ 386979 w 7480201"/>
              <a:gd name="connsiteY17" fmla="*/ 907851 h 2089936"/>
              <a:gd name="connsiteX18" fmla="*/ 710536 w 7480201"/>
              <a:gd name="connsiteY18" fmla="*/ 914885 h 2089936"/>
              <a:gd name="connsiteX19" fmla="*/ 1209939 w 7480201"/>
              <a:gd name="connsiteY19" fmla="*/ 1090731 h 2089936"/>
              <a:gd name="connsiteX20" fmla="*/ 1153668 w 7480201"/>
              <a:gd name="connsiteY20" fmla="*/ 1231408 h 2089936"/>
              <a:gd name="connsiteX21" fmla="*/ 773840 w 7480201"/>
              <a:gd name="connsiteY21" fmla="*/ 1189205 h 2089936"/>
              <a:gd name="connsiteX22" fmla="*/ 717570 w 7480201"/>
              <a:gd name="connsiteY22" fmla="*/ 1182171 h 2089936"/>
              <a:gd name="connsiteX23" fmla="*/ 816044 w 7480201"/>
              <a:gd name="connsiteY23" fmla="*/ 1336916 h 2089936"/>
              <a:gd name="connsiteX24" fmla="*/ 900450 w 7480201"/>
              <a:gd name="connsiteY24" fmla="*/ 1484627 h 2089936"/>
              <a:gd name="connsiteX25" fmla="*/ 984856 w 7480201"/>
              <a:gd name="connsiteY25" fmla="*/ 1484627 h 2089936"/>
              <a:gd name="connsiteX26" fmla="*/ 956720 w 7480201"/>
              <a:gd name="connsiteY26" fmla="*/ 1372085 h 2089936"/>
              <a:gd name="connsiteX27" fmla="*/ 1076296 w 7480201"/>
              <a:gd name="connsiteY27" fmla="*/ 1414288 h 2089936"/>
              <a:gd name="connsiteX28" fmla="*/ 1160702 w 7480201"/>
              <a:gd name="connsiteY28" fmla="*/ 1421322 h 2089936"/>
              <a:gd name="connsiteX29" fmla="*/ 1153668 w 7480201"/>
              <a:gd name="connsiteY29" fmla="*/ 1329882 h 2089936"/>
              <a:gd name="connsiteX30" fmla="*/ 1308413 w 7480201"/>
              <a:gd name="connsiteY30" fmla="*/ 1224375 h 2089936"/>
              <a:gd name="connsiteX31" fmla="*/ 1336548 w 7480201"/>
              <a:gd name="connsiteY31" fmla="*/ 1266578 h 2089936"/>
              <a:gd name="connsiteX32" fmla="*/ 1371717 w 7480201"/>
              <a:gd name="connsiteY32" fmla="*/ 1027427 h 2089936"/>
              <a:gd name="connsiteX33" fmla="*/ 1512394 w 7480201"/>
              <a:gd name="connsiteY33" fmla="*/ 1097765 h 2089936"/>
              <a:gd name="connsiteX34" fmla="*/ 1449090 w 7480201"/>
              <a:gd name="connsiteY34" fmla="*/ 1182171 h 2089936"/>
              <a:gd name="connsiteX35" fmla="*/ 1484259 w 7480201"/>
              <a:gd name="connsiteY35" fmla="*/ 1224375 h 2089936"/>
              <a:gd name="connsiteX36" fmla="*/ 1786714 w 7480201"/>
              <a:gd name="connsiteY36" fmla="*/ 1048528 h 2089936"/>
              <a:gd name="connsiteX37" fmla="*/ 1913324 w 7480201"/>
              <a:gd name="connsiteY37" fmla="*/ 999291 h 2089936"/>
              <a:gd name="connsiteX38" fmla="*/ 1941459 w 7480201"/>
              <a:gd name="connsiteY38" fmla="*/ 1055562 h 2089936"/>
              <a:gd name="connsiteX39" fmla="*/ 2215779 w 7480201"/>
              <a:gd name="connsiteY39" fmla="*/ 1013359 h 2089936"/>
              <a:gd name="connsiteX40" fmla="*/ 2391625 w 7480201"/>
              <a:gd name="connsiteY40" fmla="*/ 1013359 h 2089936"/>
              <a:gd name="connsiteX41" fmla="*/ 2229847 w 7480201"/>
              <a:gd name="connsiteY41" fmla="*/ 858615 h 2089936"/>
              <a:gd name="connsiteX42" fmla="*/ 2588573 w 7480201"/>
              <a:gd name="connsiteY42" fmla="*/ 943021 h 2089936"/>
              <a:gd name="connsiteX43" fmla="*/ 2799588 w 7480201"/>
              <a:gd name="connsiteY43" fmla="*/ 1048528 h 2089936"/>
              <a:gd name="connsiteX44" fmla="*/ 2694080 w 7480201"/>
              <a:gd name="connsiteY44" fmla="*/ 844547 h 2089936"/>
              <a:gd name="connsiteX45" fmla="*/ 2869927 w 7480201"/>
              <a:gd name="connsiteY45" fmla="*/ 556159 h 2089936"/>
              <a:gd name="connsiteX46" fmla="*/ 3024671 w 7480201"/>
              <a:gd name="connsiteY46" fmla="*/ 619464 h 2089936"/>
              <a:gd name="connsiteX47" fmla="*/ 2968400 w 7480201"/>
              <a:gd name="connsiteY47" fmla="*/ 746073 h 2089936"/>
              <a:gd name="connsiteX48" fmla="*/ 2989502 w 7480201"/>
              <a:gd name="connsiteY48" fmla="*/ 914885 h 2089936"/>
              <a:gd name="connsiteX49" fmla="*/ 3024671 w 7480201"/>
              <a:gd name="connsiteY49" fmla="*/ 1083698 h 2089936"/>
              <a:gd name="connsiteX50" fmla="*/ 2883994 w 7480201"/>
              <a:gd name="connsiteY50" fmla="*/ 1189205 h 2089936"/>
              <a:gd name="connsiteX51" fmla="*/ 2869927 w 7480201"/>
              <a:gd name="connsiteY51" fmla="*/ 1259544 h 2089936"/>
              <a:gd name="connsiteX52" fmla="*/ 3073908 w 7480201"/>
              <a:gd name="connsiteY52" fmla="*/ 1238442 h 2089936"/>
              <a:gd name="connsiteX53" fmla="*/ 3116111 w 7480201"/>
              <a:gd name="connsiteY53" fmla="*/ 1020393 h 2089936"/>
              <a:gd name="connsiteX54" fmla="*/ 3242720 w 7480201"/>
              <a:gd name="connsiteY54" fmla="*/ 1013359 h 2089936"/>
              <a:gd name="connsiteX55" fmla="*/ 3242720 w 7480201"/>
              <a:gd name="connsiteY55" fmla="*/ 1154036 h 2089936"/>
              <a:gd name="connsiteX56" fmla="*/ 3404499 w 7480201"/>
              <a:gd name="connsiteY56" fmla="*/ 1111833 h 2089936"/>
              <a:gd name="connsiteX57" fmla="*/ 3066874 w 7480201"/>
              <a:gd name="connsiteY57" fmla="*/ 957088 h 2089936"/>
              <a:gd name="connsiteX58" fmla="*/ 3080942 w 7480201"/>
              <a:gd name="connsiteY58" fmla="*/ 872682 h 2089936"/>
              <a:gd name="connsiteX59" fmla="*/ 3059840 w 7480201"/>
              <a:gd name="connsiteY59" fmla="*/ 703870 h 2089936"/>
              <a:gd name="connsiteX60" fmla="*/ 3172382 w 7480201"/>
              <a:gd name="connsiteY60" fmla="*/ 591328 h 2089936"/>
              <a:gd name="connsiteX61" fmla="*/ 3298991 w 7480201"/>
              <a:gd name="connsiteY61" fmla="*/ 809378 h 2089936"/>
              <a:gd name="connsiteX62" fmla="*/ 3369330 w 7480201"/>
              <a:gd name="connsiteY62" fmla="*/ 640565 h 2089936"/>
              <a:gd name="connsiteX63" fmla="*/ 3545176 w 7480201"/>
              <a:gd name="connsiteY63" fmla="*/ 753107 h 2089936"/>
              <a:gd name="connsiteX64" fmla="*/ 3573311 w 7480201"/>
              <a:gd name="connsiteY64" fmla="*/ 900818 h 2089936"/>
              <a:gd name="connsiteX65" fmla="*/ 3664751 w 7480201"/>
              <a:gd name="connsiteY65" fmla="*/ 964122 h 2089936"/>
              <a:gd name="connsiteX66" fmla="*/ 3481871 w 7480201"/>
              <a:gd name="connsiteY66" fmla="*/ 513956 h 2089936"/>
              <a:gd name="connsiteX67" fmla="*/ 3903902 w 7480201"/>
              <a:gd name="connsiteY67" fmla="*/ 436584 h 2089936"/>
              <a:gd name="connsiteX68" fmla="*/ 3919554 w 7480201"/>
              <a:gd name="connsiteY68" fmla="*/ 291342 h 2089936"/>
              <a:gd name="connsiteX69" fmla="*/ 4100850 w 7480201"/>
              <a:gd name="connsiteY69" fmla="*/ 274805 h 2089936"/>
              <a:gd name="connsiteX70" fmla="*/ 4277900 w 7480201"/>
              <a:gd name="connsiteY70" fmla="*/ 184250 h 2089936"/>
              <a:gd name="connsiteX71" fmla="*/ 4438538 w 7480201"/>
              <a:gd name="connsiteY71" fmla="*/ 208964 h 2089936"/>
              <a:gd name="connsiteX72" fmla="*/ 4479727 w 7480201"/>
              <a:gd name="connsiteY72" fmla="*/ 188369 h 2089936"/>
              <a:gd name="connsiteX73" fmla="*/ 4628008 w 7480201"/>
              <a:gd name="connsiteY73" fmla="*/ 134823 h 2089936"/>
              <a:gd name="connsiteX74" fmla="*/ 4817668 w 7480201"/>
              <a:gd name="connsiteY74" fmla="*/ 232 h 2089936"/>
              <a:gd name="connsiteX75" fmla="*/ 5006948 w 7480201"/>
              <a:gd name="connsiteY75" fmla="*/ 68921 h 2089936"/>
              <a:gd name="connsiteX76" fmla="*/ 4994592 w 7480201"/>
              <a:gd name="connsiteY76" fmla="*/ 134823 h 2089936"/>
              <a:gd name="connsiteX77" fmla="*/ 5204657 w 7480201"/>
              <a:gd name="connsiteY77" fmla="*/ 110110 h 2089936"/>
              <a:gd name="connsiteX78" fmla="*/ 5390008 w 7480201"/>
              <a:gd name="connsiteY78" fmla="*/ 208965 h 2089936"/>
              <a:gd name="connsiteX79" fmla="*/ 5357057 w 7480201"/>
              <a:gd name="connsiteY79" fmla="*/ 316056 h 2089936"/>
              <a:gd name="connsiteX80" fmla="*/ 4961640 w 7480201"/>
              <a:gd name="connsiteY80" fmla="*/ 550834 h 2089936"/>
              <a:gd name="connsiteX81" fmla="*/ 5196419 w 7480201"/>
              <a:gd name="connsiteY81" fmla="*/ 468456 h 2089936"/>
              <a:gd name="connsiteX82" fmla="*/ 5460030 w 7480201"/>
              <a:gd name="connsiteY82" fmla="*/ 468457 h 2089936"/>
              <a:gd name="connsiteX83" fmla="*/ 5682451 w 7480201"/>
              <a:gd name="connsiteY83" fmla="*/ 489052 h 2089936"/>
              <a:gd name="connsiteX84" fmla="*/ 5661857 w 7480201"/>
              <a:gd name="connsiteY84" fmla="*/ 534360 h 2089936"/>
              <a:gd name="connsiteX85" fmla="*/ 5801900 w 7480201"/>
              <a:gd name="connsiteY85" fmla="*/ 550836 h 2089936"/>
              <a:gd name="connsiteX86" fmla="*/ 5921348 w 7480201"/>
              <a:gd name="connsiteY86" fmla="*/ 554954 h 2089936"/>
              <a:gd name="connsiteX87" fmla="*/ 5954300 w 7480201"/>
              <a:gd name="connsiteY87" fmla="*/ 468457 h 2089936"/>
              <a:gd name="connsiteX88" fmla="*/ 6176721 w 7480201"/>
              <a:gd name="connsiteY88" fmla="*/ 497290 h 2089936"/>
              <a:gd name="connsiteX89" fmla="*/ 6287932 w 7480201"/>
              <a:gd name="connsiteY89" fmla="*/ 575549 h 2089936"/>
              <a:gd name="connsiteX90" fmla="*/ 6287932 w 7480201"/>
              <a:gd name="connsiteY90" fmla="*/ 727950 h 2089936"/>
              <a:gd name="connsiteX91" fmla="*/ 6407381 w 7480201"/>
              <a:gd name="connsiteY91" fmla="*/ 793852 h 2089936"/>
              <a:gd name="connsiteX92" fmla="*/ 6485640 w 7480201"/>
              <a:gd name="connsiteY92" fmla="*/ 682642 h 2089936"/>
              <a:gd name="connsiteX93" fmla="*/ 6687467 w 7480201"/>
              <a:gd name="connsiteY93" fmla="*/ 719712 h 2089936"/>
              <a:gd name="connsiteX94" fmla="*/ 7480201 w 7480201"/>
              <a:gd name="connsiteY94" fmla="*/ 646395 h 2089936"/>
              <a:gd name="connsiteX0" fmla="*/ 112659 w 7480201"/>
              <a:gd name="connsiteY0" fmla="*/ 2019199 h 2089936"/>
              <a:gd name="connsiteX1" fmla="*/ 182997 w 7480201"/>
              <a:gd name="connsiteY1" fmla="*/ 2089538 h 2089936"/>
              <a:gd name="connsiteX2" fmla="*/ 225200 w 7480201"/>
              <a:gd name="connsiteY2" fmla="*/ 1991064 h 2089936"/>
              <a:gd name="connsiteX3" fmla="*/ 161896 w 7480201"/>
              <a:gd name="connsiteY3" fmla="*/ 1906658 h 2089936"/>
              <a:gd name="connsiteX4" fmla="*/ 337742 w 7480201"/>
              <a:gd name="connsiteY4" fmla="*/ 1892590 h 2089936"/>
              <a:gd name="connsiteX5" fmla="*/ 457317 w 7480201"/>
              <a:gd name="connsiteY5" fmla="*/ 1885556 h 2089936"/>
              <a:gd name="connsiteX6" fmla="*/ 541724 w 7480201"/>
              <a:gd name="connsiteY6" fmla="*/ 1815218 h 2089936"/>
              <a:gd name="connsiteX7" fmla="*/ 316640 w 7480201"/>
              <a:gd name="connsiteY7" fmla="*/ 1723778 h 2089936"/>
              <a:gd name="connsiteX8" fmla="*/ 147828 w 7480201"/>
              <a:gd name="connsiteY8" fmla="*/ 1815218 h 2089936"/>
              <a:gd name="connsiteX9" fmla="*/ 98591 w 7480201"/>
              <a:gd name="connsiteY9" fmla="*/ 1744879 h 2089936"/>
              <a:gd name="connsiteX10" fmla="*/ 119693 w 7480201"/>
              <a:gd name="connsiteY10" fmla="*/ 1604202 h 2089936"/>
              <a:gd name="connsiteX11" fmla="*/ 281471 w 7480201"/>
              <a:gd name="connsiteY11" fmla="*/ 1421322 h 2089936"/>
              <a:gd name="connsiteX12" fmla="*/ 239268 w 7480201"/>
              <a:gd name="connsiteY12" fmla="*/ 1259544 h 2089936"/>
              <a:gd name="connsiteX13" fmla="*/ 112659 w 7480201"/>
              <a:gd name="connsiteY13" fmla="*/ 1076664 h 2089936"/>
              <a:gd name="connsiteX14" fmla="*/ 117 w 7480201"/>
              <a:gd name="connsiteY14" fmla="*/ 957088 h 2089936"/>
              <a:gd name="connsiteX15" fmla="*/ 133760 w 7480201"/>
              <a:gd name="connsiteY15" fmla="*/ 978190 h 2089936"/>
              <a:gd name="connsiteX16" fmla="*/ 344776 w 7480201"/>
              <a:gd name="connsiteY16" fmla="*/ 950055 h 2089936"/>
              <a:gd name="connsiteX17" fmla="*/ 386979 w 7480201"/>
              <a:gd name="connsiteY17" fmla="*/ 907851 h 2089936"/>
              <a:gd name="connsiteX18" fmla="*/ 710536 w 7480201"/>
              <a:gd name="connsiteY18" fmla="*/ 914885 h 2089936"/>
              <a:gd name="connsiteX19" fmla="*/ 1209939 w 7480201"/>
              <a:gd name="connsiteY19" fmla="*/ 1090731 h 2089936"/>
              <a:gd name="connsiteX20" fmla="*/ 1153668 w 7480201"/>
              <a:gd name="connsiteY20" fmla="*/ 1231408 h 2089936"/>
              <a:gd name="connsiteX21" fmla="*/ 773840 w 7480201"/>
              <a:gd name="connsiteY21" fmla="*/ 1189205 h 2089936"/>
              <a:gd name="connsiteX22" fmla="*/ 717570 w 7480201"/>
              <a:gd name="connsiteY22" fmla="*/ 1182171 h 2089936"/>
              <a:gd name="connsiteX23" fmla="*/ 816044 w 7480201"/>
              <a:gd name="connsiteY23" fmla="*/ 1336916 h 2089936"/>
              <a:gd name="connsiteX24" fmla="*/ 900450 w 7480201"/>
              <a:gd name="connsiteY24" fmla="*/ 1484627 h 2089936"/>
              <a:gd name="connsiteX25" fmla="*/ 984856 w 7480201"/>
              <a:gd name="connsiteY25" fmla="*/ 1484627 h 2089936"/>
              <a:gd name="connsiteX26" fmla="*/ 956720 w 7480201"/>
              <a:gd name="connsiteY26" fmla="*/ 1372085 h 2089936"/>
              <a:gd name="connsiteX27" fmla="*/ 1076296 w 7480201"/>
              <a:gd name="connsiteY27" fmla="*/ 1414288 h 2089936"/>
              <a:gd name="connsiteX28" fmla="*/ 1160702 w 7480201"/>
              <a:gd name="connsiteY28" fmla="*/ 1421322 h 2089936"/>
              <a:gd name="connsiteX29" fmla="*/ 1153668 w 7480201"/>
              <a:gd name="connsiteY29" fmla="*/ 1329882 h 2089936"/>
              <a:gd name="connsiteX30" fmla="*/ 1308413 w 7480201"/>
              <a:gd name="connsiteY30" fmla="*/ 1224375 h 2089936"/>
              <a:gd name="connsiteX31" fmla="*/ 1336548 w 7480201"/>
              <a:gd name="connsiteY31" fmla="*/ 1266578 h 2089936"/>
              <a:gd name="connsiteX32" fmla="*/ 1371717 w 7480201"/>
              <a:gd name="connsiteY32" fmla="*/ 1027427 h 2089936"/>
              <a:gd name="connsiteX33" fmla="*/ 1512394 w 7480201"/>
              <a:gd name="connsiteY33" fmla="*/ 1097765 h 2089936"/>
              <a:gd name="connsiteX34" fmla="*/ 1449090 w 7480201"/>
              <a:gd name="connsiteY34" fmla="*/ 1182171 h 2089936"/>
              <a:gd name="connsiteX35" fmla="*/ 1484259 w 7480201"/>
              <a:gd name="connsiteY35" fmla="*/ 1224375 h 2089936"/>
              <a:gd name="connsiteX36" fmla="*/ 1786714 w 7480201"/>
              <a:gd name="connsiteY36" fmla="*/ 1048528 h 2089936"/>
              <a:gd name="connsiteX37" fmla="*/ 1913324 w 7480201"/>
              <a:gd name="connsiteY37" fmla="*/ 999291 h 2089936"/>
              <a:gd name="connsiteX38" fmla="*/ 1941459 w 7480201"/>
              <a:gd name="connsiteY38" fmla="*/ 1055562 h 2089936"/>
              <a:gd name="connsiteX39" fmla="*/ 2215779 w 7480201"/>
              <a:gd name="connsiteY39" fmla="*/ 1013359 h 2089936"/>
              <a:gd name="connsiteX40" fmla="*/ 2391625 w 7480201"/>
              <a:gd name="connsiteY40" fmla="*/ 1013359 h 2089936"/>
              <a:gd name="connsiteX41" fmla="*/ 2229847 w 7480201"/>
              <a:gd name="connsiteY41" fmla="*/ 858615 h 2089936"/>
              <a:gd name="connsiteX42" fmla="*/ 2588573 w 7480201"/>
              <a:gd name="connsiteY42" fmla="*/ 943021 h 2089936"/>
              <a:gd name="connsiteX43" fmla="*/ 2799588 w 7480201"/>
              <a:gd name="connsiteY43" fmla="*/ 1048528 h 2089936"/>
              <a:gd name="connsiteX44" fmla="*/ 2694080 w 7480201"/>
              <a:gd name="connsiteY44" fmla="*/ 844547 h 2089936"/>
              <a:gd name="connsiteX45" fmla="*/ 2869927 w 7480201"/>
              <a:gd name="connsiteY45" fmla="*/ 556159 h 2089936"/>
              <a:gd name="connsiteX46" fmla="*/ 3024671 w 7480201"/>
              <a:gd name="connsiteY46" fmla="*/ 619464 h 2089936"/>
              <a:gd name="connsiteX47" fmla="*/ 2968400 w 7480201"/>
              <a:gd name="connsiteY47" fmla="*/ 746073 h 2089936"/>
              <a:gd name="connsiteX48" fmla="*/ 2989502 w 7480201"/>
              <a:gd name="connsiteY48" fmla="*/ 914885 h 2089936"/>
              <a:gd name="connsiteX49" fmla="*/ 3024671 w 7480201"/>
              <a:gd name="connsiteY49" fmla="*/ 1083698 h 2089936"/>
              <a:gd name="connsiteX50" fmla="*/ 2883994 w 7480201"/>
              <a:gd name="connsiteY50" fmla="*/ 1189205 h 2089936"/>
              <a:gd name="connsiteX51" fmla="*/ 2869927 w 7480201"/>
              <a:gd name="connsiteY51" fmla="*/ 1259544 h 2089936"/>
              <a:gd name="connsiteX52" fmla="*/ 3073908 w 7480201"/>
              <a:gd name="connsiteY52" fmla="*/ 1238442 h 2089936"/>
              <a:gd name="connsiteX53" fmla="*/ 3116111 w 7480201"/>
              <a:gd name="connsiteY53" fmla="*/ 1020393 h 2089936"/>
              <a:gd name="connsiteX54" fmla="*/ 3242720 w 7480201"/>
              <a:gd name="connsiteY54" fmla="*/ 1013359 h 2089936"/>
              <a:gd name="connsiteX55" fmla="*/ 3242720 w 7480201"/>
              <a:gd name="connsiteY55" fmla="*/ 1154036 h 2089936"/>
              <a:gd name="connsiteX56" fmla="*/ 3404499 w 7480201"/>
              <a:gd name="connsiteY56" fmla="*/ 1111833 h 2089936"/>
              <a:gd name="connsiteX57" fmla="*/ 3066874 w 7480201"/>
              <a:gd name="connsiteY57" fmla="*/ 957088 h 2089936"/>
              <a:gd name="connsiteX58" fmla="*/ 3080942 w 7480201"/>
              <a:gd name="connsiteY58" fmla="*/ 872682 h 2089936"/>
              <a:gd name="connsiteX59" fmla="*/ 3059840 w 7480201"/>
              <a:gd name="connsiteY59" fmla="*/ 703870 h 2089936"/>
              <a:gd name="connsiteX60" fmla="*/ 3172382 w 7480201"/>
              <a:gd name="connsiteY60" fmla="*/ 591328 h 2089936"/>
              <a:gd name="connsiteX61" fmla="*/ 3298991 w 7480201"/>
              <a:gd name="connsiteY61" fmla="*/ 809378 h 2089936"/>
              <a:gd name="connsiteX62" fmla="*/ 3369330 w 7480201"/>
              <a:gd name="connsiteY62" fmla="*/ 640565 h 2089936"/>
              <a:gd name="connsiteX63" fmla="*/ 3545176 w 7480201"/>
              <a:gd name="connsiteY63" fmla="*/ 753107 h 2089936"/>
              <a:gd name="connsiteX64" fmla="*/ 3573311 w 7480201"/>
              <a:gd name="connsiteY64" fmla="*/ 900818 h 2089936"/>
              <a:gd name="connsiteX65" fmla="*/ 3664751 w 7480201"/>
              <a:gd name="connsiteY65" fmla="*/ 964122 h 2089936"/>
              <a:gd name="connsiteX66" fmla="*/ 3481871 w 7480201"/>
              <a:gd name="connsiteY66" fmla="*/ 513956 h 2089936"/>
              <a:gd name="connsiteX67" fmla="*/ 3903902 w 7480201"/>
              <a:gd name="connsiteY67" fmla="*/ 436584 h 2089936"/>
              <a:gd name="connsiteX68" fmla="*/ 3919554 w 7480201"/>
              <a:gd name="connsiteY68" fmla="*/ 291342 h 2089936"/>
              <a:gd name="connsiteX69" fmla="*/ 4067899 w 7480201"/>
              <a:gd name="connsiteY69" fmla="*/ 225378 h 2089936"/>
              <a:gd name="connsiteX70" fmla="*/ 4277900 w 7480201"/>
              <a:gd name="connsiteY70" fmla="*/ 184250 h 2089936"/>
              <a:gd name="connsiteX71" fmla="*/ 4438538 w 7480201"/>
              <a:gd name="connsiteY71" fmla="*/ 208964 h 2089936"/>
              <a:gd name="connsiteX72" fmla="*/ 4479727 w 7480201"/>
              <a:gd name="connsiteY72" fmla="*/ 188369 h 2089936"/>
              <a:gd name="connsiteX73" fmla="*/ 4628008 w 7480201"/>
              <a:gd name="connsiteY73" fmla="*/ 134823 h 2089936"/>
              <a:gd name="connsiteX74" fmla="*/ 4817668 w 7480201"/>
              <a:gd name="connsiteY74" fmla="*/ 232 h 2089936"/>
              <a:gd name="connsiteX75" fmla="*/ 5006948 w 7480201"/>
              <a:gd name="connsiteY75" fmla="*/ 68921 h 2089936"/>
              <a:gd name="connsiteX76" fmla="*/ 4994592 w 7480201"/>
              <a:gd name="connsiteY76" fmla="*/ 134823 h 2089936"/>
              <a:gd name="connsiteX77" fmla="*/ 5204657 w 7480201"/>
              <a:gd name="connsiteY77" fmla="*/ 110110 h 2089936"/>
              <a:gd name="connsiteX78" fmla="*/ 5390008 w 7480201"/>
              <a:gd name="connsiteY78" fmla="*/ 208965 h 2089936"/>
              <a:gd name="connsiteX79" fmla="*/ 5357057 w 7480201"/>
              <a:gd name="connsiteY79" fmla="*/ 316056 h 2089936"/>
              <a:gd name="connsiteX80" fmla="*/ 4961640 w 7480201"/>
              <a:gd name="connsiteY80" fmla="*/ 550834 h 2089936"/>
              <a:gd name="connsiteX81" fmla="*/ 5196419 w 7480201"/>
              <a:gd name="connsiteY81" fmla="*/ 468456 h 2089936"/>
              <a:gd name="connsiteX82" fmla="*/ 5460030 w 7480201"/>
              <a:gd name="connsiteY82" fmla="*/ 468457 h 2089936"/>
              <a:gd name="connsiteX83" fmla="*/ 5682451 w 7480201"/>
              <a:gd name="connsiteY83" fmla="*/ 489052 h 2089936"/>
              <a:gd name="connsiteX84" fmla="*/ 5661857 w 7480201"/>
              <a:gd name="connsiteY84" fmla="*/ 534360 h 2089936"/>
              <a:gd name="connsiteX85" fmla="*/ 5801900 w 7480201"/>
              <a:gd name="connsiteY85" fmla="*/ 550836 h 2089936"/>
              <a:gd name="connsiteX86" fmla="*/ 5921348 w 7480201"/>
              <a:gd name="connsiteY86" fmla="*/ 554954 h 2089936"/>
              <a:gd name="connsiteX87" fmla="*/ 5954300 w 7480201"/>
              <a:gd name="connsiteY87" fmla="*/ 468457 h 2089936"/>
              <a:gd name="connsiteX88" fmla="*/ 6176721 w 7480201"/>
              <a:gd name="connsiteY88" fmla="*/ 497290 h 2089936"/>
              <a:gd name="connsiteX89" fmla="*/ 6287932 w 7480201"/>
              <a:gd name="connsiteY89" fmla="*/ 575549 h 2089936"/>
              <a:gd name="connsiteX90" fmla="*/ 6287932 w 7480201"/>
              <a:gd name="connsiteY90" fmla="*/ 727950 h 2089936"/>
              <a:gd name="connsiteX91" fmla="*/ 6407381 w 7480201"/>
              <a:gd name="connsiteY91" fmla="*/ 793852 h 2089936"/>
              <a:gd name="connsiteX92" fmla="*/ 6485640 w 7480201"/>
              <a:gd name="connsiteY92" fmla="*/ 682642 h 2089936"/>
              <a:gd name="connsiteX93" fmla="*/ 6687467 w 7480201"/>
              <a:gd name="connsiteY93" fmla="*/ 719712 h 2089936"/>
              <a:gd name="connsiteX94" fmla="*/ 7480201 w 7480201"/>
              <a:gd name="connsiteY94" fmla="*/ 646395 h 2089936"/>
              <a:gd name="connsiteX0" fmla="*/ 112659 w 7480201"/>
              <a:gd name="connsiteY0" fmla="*/ 2019199 h 2089936"/>
              <a:gd name="connsiteX1" fmla="*/ 182997 w 7480201"/>
              <a:gd name="connsiteY1" fmla="*/ 2089538 h 2089936"/>
              <a:gd name="connsiteX2" fmla="*/ 225200 w 7480201"/>
              <a:gd name="connsiteY2" fmla="*/ 1991064 h 2089936"/>
              <a:gd name="connsiteX3" fmla="*/ 161896 w 7480201"/>
              <a:gd name="connsiteY3" fmla="*/ 1906658 h 2089936"/>
              <a:gd name="connsiteX4" fmla="*/ 337742 w 7480201"/>
              <a:gd name="connsiteY4" fmla="*/ 1892590 h 2089936"/>
              <a:gd name="connsiteX5" fmla="*/ 457317 w 7480201"/>
              <a:gd name="connsiteY5" fmla="*/ 1885556 h 2089936"/>
              <a:gd name="connsiteX6" fmla="*/ 541724 w 7480201"/>
              <a:gd name="connsiteY6" fmla="*/ 1815218 h 2089936"/>
              <a:gd name="connsiteX7" fmla="*/ 316640 w 7480201"/>
              <a:gd name="connsiteY7" fmla="*/ 1723778 h 2089936"/>
              <a:gd name="connsiteX8" fmla="*/ 147828 w 7480201"/>
              <a:gd name="connsiteY8" fmla="*/ 1815218 h 2089936"/>
              <a:gd name="connsiteX9" fmla="*/ 98591 w 7480201"/>
              <a:gd name="connsiteY9" fmla="*/ 1744879 h 2089936"/>
              <a:gd name="connsiteX10" fmla="*/ 119693 w 7480201"/>
              <a:gd name="connsiteY10" fmla="*/ 1604202 h 2089936"/>
              <a:gd name="connsiteX11" fmla="*/ 281471 w 7480201"/>
              <a:gd name="connsiteY11" fmla="*/ 1421322 h 2089936"/>
              <a:gd name="connsiteX12" fmla="*/ 239268 w 7480201"/>
              <a:gd name="connsiteY12" fmla="*/ 1259544 h 2089936"/>
              <a:gd name="connsiteX13" fmla="*/ 112659 w 7480201"/>
              <a:gd name="connsiteY13" fmla="*/ 1076664 h 2089936"/>
              <a:gd name="connsiteX14" fmla="*/ 117 w 7480201"/>
              <a:gd name="connsiteY14" fmla="*/ 957088 h 2089936"/>
              <a:gd name="connsiteX15" fmla="*/ 133760 w 7480201"/>
              <a:gd name="connsiteY15" fmla="*/ 978190 h 2089936"/>
              <a:gd name="connsiteX16" fmla="*/ 344776 w 7480201"/>
              <a:gd name="connsiteY16" fmla="*/ 950055 h 2089936"/>
              <a:gd name="connsiteX17" fmla="*/ 386979 w 7480201"/>
              <a:gd name="connsiteY17" fmla="*/ 907851 h 2089936"/>
              <a:gd name="connsiteX18" fmla="*/ 710536 w 7480201"/>
              <a:gd name="connsiteY18" fmla="*/ 914885 h 2089936"/>
              <a:gd name="connsiteX19" fmla="*/ 1209939 w 7480201"/>
              <a:gd name="connsiteY19" fmla="*/ 1090731 h 2089936"/>
              <a:gd name="connsiteX20" fmla="*/ 1153668 w 7480201"/>
              <a:gd name="connsiteY20" fmla="*/ 1231408 h 2089936"/>
              <a:gd name="connsiteX21" fmla="*/ 773840 w 7480201"/>
              <a:gd name="connsiteY21" fmla="*/ 1189205 h 2089936"/>
              <a:gd name="connsiteX22" fmla="*/ 717570 w 7480201"/>
              <a:gd name="connsiteY22" fmla="*/ 1182171 h 2089936"/>
              <a:gd name="connsiteX23" fmla="*/ 816044 w 7480201"/>
              <a:gd name="connsiteY23" fmla="*/ 1336916 h 2089936"/>
              <a:gd name="connsiteX24" fmla="*/ 900450 w 7480201"/>
              <a:gd name="connsiteY24" fmla="*/ 1484627 h 2089936"/>
              <a:gd name="connsiteX25" fmla="*/ 984856 w 7480201"/>
              <a:gd name="connsiteY25" fmla="*/ 1484627 h 2089936"/>
              <a:gd name="connsiteX26" fmla="*/ 956720 w 7480201"/>
              <a:gd name="connsiteY26" fmla="*/ 1372085 h 2089936"/>
              <a:gd name="connsiteX27" fmla="*/ 1076296 w 7480201"/>
              <a:gd name="connsiteY27" fmla="*/ 1414288 h 2089936"/>
              <a:gd name="connsiteX28" fmla="*/ 1160702 w 7480201"/>
              <a:gd name="connsiteY28" fmla="*/ 1421322 h 2089936"/>
              <a:gd name="connsiteX29" fmla="*/ 1153668 w 7480201"/>
              <a:gd name="connsiteY29" fmla="*/ 1329882 h 2089936"/>
              <a:gd name="connsiteX30" fmla="*/ 1308413 w 7480201"/>
              <a:gd name="connsiteY30" fmla="*/ 1224375 h 2089936"/>
              <a:gd name="connsiteX31" fmla="*/ 1336548 w 7480201"/>
              <a:gd name="connsiteY31" fmla="*/ 1266578 h 2089936"/>
              <a:gd name="connsiteX32" fmla="*/ 1371717 w 7480201"/>
              <a:gd name="connsiteY32" fmla="*/ 1027427 h 2089936"/>
              <a:gd name="connsiteX33" fmla="*/ 1512394 w 7480201"/>
              <a:gd name="connsiteY33" fmla="*/ 1097765 h 2089936"/>
              <a:gd name="connsiteX34" fmla="*/ 1449090 w 7480201"/>
              <a:gd name="connsiteY34" fmla="*/ 1182171 h 2089936"/>
              <a:gd name="connsiteX35" fmla="*/ 1484259 w 7480201"/>
              <a:gd name="connsiteY35" fmla="*/ 1224375 h 2089936"/>
              <a:gd name="connsiteX36" fmla="*/ 1786714 w 7480201"/>
              <a:gd name="connsiteY36" fmla="*/ 1048528 h 2089936"/>
              <a:gd name="connsiteX37" fmla="*/ 1913324 w 7480201"/>
              <a:gd name="connsiteY37" fmla="*/ 999291 h 2089936"/>
              <a:gd name="connsiteX38" fmla="*/ 1941459 w 7480201"/>
              <a:gd name="connsiteY38" fmla="*/ 1055562 h 2089936"/>
              <a:gd name="connsiteX39" fmla="*/ 2215779 w 7480201"/>
              <a:gd name="connsiteY39" fmla="*/ 1013359 h 2089936"/>
              <a:gd name="connsiteX40" fmla="*/ 2391625 w 7480201"/>
              <a:gd name="connsiteY40" fmla="*/ 1013359 h 2089936"/>
              <a:gd name="connsiteX41" fmla="*/ 2229847 w 7480201"/>
              <a:gd name="connsiteY41" fmla="*/ 858615 h 2089936"/>
              <a:gd name="connsiteX42" fmla="*/ 2588573 w 7480201"/>
              <a:gd name="connsiteY42" fmla="*/ 943021 h 2089936"/>
              <a:gd name="connsiteX43" fmla="*/ 2799588 w 7480201"/>
              <a:gd name="connsiteY43" fmla="*/ 1048528 h 2089936"/>
              <a:gd name="connsiteX44" fmla="*/ 2694080 w 7480201"/>
              <a:gd name="connsiteY44" fmla="*/ 844547 h 2089936"/>
              <a:gd name="connsiteX45" fmla="*/ 2869927 w 7480201"/>
              <a:gd name="connsiteY45" fmla="*/ 556159 h 2089936"/>
              <a:gd name="connsiteX46" fmla="*/ 3024671 w 7480201"/>
              <a:gd name="connsiteY46" fmla="*/ 619464 h 2089936"/>
              <a:gd name="connsiteX47" fmla="*/ 2968400 w 7480201"/>
              <a:gd name="connsiteY47" fmla="*/ 746073 h 2089936"/>
              <a:gd name="connsiteX48" fmla="*/ 2989502 w 7480201"/>
              <a:gd name="connsiteY48" fmla="*/ 914885 h 2089936"/>
              <a:gd name="connsiteX49" fmla="*/ 3024671 w 7480201"/>
              <a:gd name="connsiteY49" fmla="*/ 1083698 h 2089936"/>
              <a:gd name="connsiteX50" fmla="*/ 2883994 w 7480201"/>
              <a:gd name="connsiteY50" fmla="*/ 1189205 h 2089936"/>
              <a:gd name="connsiteX51" fmla="*/ 2869927 w 7480201"/>
              <a:gd name="connsiteY51" fmla="*/ 1259544 h 2089936"/>
              <a:gd name="connsiteX52" fmla="*/ 3073908 w 7480201"/>
              <a:gd name="connsiteY52" fmla="*/ 1238442 h 2089936"/>
              <a:gd name="connsiteX53" fmla="*/ 3116111 w 7480201"/>
              <a:gd name="connsiteY53" fmla="*/ 1020393 h 2089936"/>
              <a:gd name="connsiteX54" fmla="*/ 3242720 w 7480201"/>
              <a:gd name="connsiteY54" fmla="*/ 1013359 h 2089936"/>
              <a:gd name="connsiteX55" fmla="*/ 3242720 w 7480201"/>
              <a:gd name="connsiteY55" fmla="*/ 1154036 h 2089936"/>
              <a:gd name="connsiteX56" fmla="*/ 3404499 w 7480201"/>
              <a:gd name="connsiteY56" fmla="*/ 1111833 h 2089936"/>
              <a:gd name="connsiteX57" fmla="*/ 3066874 w 7480201"/>
              <a:gd name="connsiteY57" fmla="*/ 957088 h 2089936"/>
              <a:gd name="connsiteX58" fmla="*/ 3080942 w 7480201"/>
              <a:gd name="connsiteY58" fmla="*/ 872682 h 2089936"/>
              <a:gd name="connsiteX59" fmla="*/ 3059840 w 7480201"/>
              <a:gd name="connsiteY59" fmla="*/ 703870 h 2089936"/>
              <a:gd name="connsiteX60" fmla="*/ 3172382 w 7480201"/>
              <a:gd name="connsiteY60" fmla="*/ 591328 h 2089936"/>
              <a:gd name="connsiteX61" fmla="*/ 3298991 w 7480201"/>
              <a:gd name="connsiteY61" fmla="*/ 809378 h 2089936"/>
              <a:gd name="connsiteX62" fmla="*/ 3369330 w 7480201"/>
              <a:gd name="connsiteY62" fmla="*/ 640565 h 2089936"/>
              <a:gd name="connsiteX63" fmla="*/ 3545176 w 7480201"/>
              <a:gd name="connsiteY63" fmla="*/ 753107 h 2089936"/>
              <a:gd name="connsiteX64" fmla="*/ 3573311 w 7480201"/>
              <a:gd name="connsiteY64" fmla="*/ 900818 h 2089936"/>
              <a:gd name="connsiteX65" fmla="*/ 3664751 w 7480201"/>
              <a:gd name="connsiteY65" fmla="*/ 964122 h 2089936"/>
              <a:gd name="connsiteX66" fmla="*/ 3481871 w 7480201"/>
              <a:gd name="connsiteY66" fmla="*/ 513956 h 2089936"/>
              <a:gd name="connsiteX67" fmla="*/ 3788572 w 7480201"/>
              <a:gd name="connsiteY67" fmla="*/ 350086 h 2089936"/>
              <a:gd name="connsiteX68" fmla="*/ 3919554 w 7480201"/>
              <a:gd name="connsiteY68" fmla="*/ 291342 h 2089936"/>
              <a:gd name="connsiteX69" fmla="*/ 4067899 w 7480201"/>
              <a:gd name="connsiteY69" fmla="*/ 225378 h 2089936"/>
              <a:gd name="connsiteX70" fmla="*/ 4277900 w 7480201"/>
              <a:gd name="connsiteY70" fmla="*/ 184250 h 2089936"/>
              <a:gd name="connsiteX71" fmla="*/ 4438538 w 7480201"/>
              <a:gd name="connsiteY71" fmla="*/ 208964 h 2089936"/>
              <a:gd name="connsiteX72" fmla="*/ 4479727 w 7480201"/>
              <a:gd name="connsiteY72" fmla="*/ 188369 h 2089936"/>
              <a:gd name="connsiteX73" fmla="*/ 4628008 w 7480201"/>
              <a:gd name="connsiteY73" fmla="*/ 134823 h 2089936"/>
              <a:gd name="connsiteX74" fmla="*/ 4817668 w 7480201"/>
              <a:gd name="connsiteY74" fmla="*/ 232 h 2089936"/>
              <a:gd name="connsiteX75" fmla="*/ 5006948 w 7480201"/>
              <a:gd name="connsiteY75" fmla="*/ 68921 h 2089936"/>
              <a:gd name="connsiteX76" fmla="*/ 4994592 w 7480201"/>
              <a:gd name="connsiteY76" fmla="*/ 134823 h 2089936"/>
              <a:gd name="connsiteX77" fmla="*/ 5204657 w 7480201"/>
              <a:gd name="connsiteY77" fmla="*/ 110110 h 2089936"/>
              <a:gd name="connsiteX78" fmla="*/ 5390008 w 7480201"/>
              <a:gd name="connsiteY78" fmla="*/ 208965 h 2089936"/>
              <a:gd name="connsiteX79" fmla="*/ 5357057 w 7480201"/>
              <a:gd name="connsiteY79" fmla="*/ 316056 h 2089936"/>
              <a:gd name="connsiteX80" fmla="*/ 4961640 w 7480201"/>
              <a:gd name="connsiteY80" fmla="*/ 550834 h 2089936"/>
              <a:gd name="connsiteX81" fmla="*/ 5196419 w 7480201"/>
              <a:gd name="connsiteY81" fmla="*/ 468456 h 2089936"/>
              <a:gd name="connsiteX82" fmla="*/ 5460030 w 7480201"/>
              <a:gd name="connsiteY82" fmla="*/ 468457 h 2089936"/>
              <a:gd name="connsiteX83" fmla="*/ 5682451 w 7480201"/>
              <a:gd name="connsiteY83" fmla="*/ 489052 h 2089936"/>
              <a:gd name="connsiteX84" fmla="*/ 5661857 w 7480201"/>
              <a:gd name="connsiteY84" fmla="*/ 534360 h 2089936"/>
              <a:gd name="connsiteX85" fmla="*/ 5801900 w 7480201"/>
              <a:gd name="connsiteY85" fmla="*/ 550836 h 2089936"/>
              <a:gd name="connsiteX86" fmla="*/ 5921348 w 7480201"/>
              <a:gd name="connsiteY86" fmla="*/ 554954 h 2089936"/>
              <a:gd name="connsiteX87" fmla="*/ 5954300 w 7480201"/>
              <a:gd name="connsiteY87" fmla="*/ 468457 h 2089936"/>
              <a:gd name="connsiteX88" fmla="*/ 6176721 w 7480201"/>
              <a:gd name="connsiteY88" fmla="*/ 497290 h 2089936"/>
              <a:gd name="connsiteX89" fmla="*/ 6287932 w 7480201"/>
              <a:gd name="connsiteY89" fmla="*/ 575549 h 2089936"/>
              <a:gd name="connsiteX90" fmla="*/ 6287932 w 7480201"/>
              <a:gd name="connsiteY90" fmla="*/ 727950 h 2089936"/>
              <a:gd name="connsiteX91" fmla="*/ 6407381 w 7480201"/>
              <a:gd name="connsiteY91" fmla="*/ 793852 h 2089936"/>
              <a:gd name="connsiteX92" fmla="*/ 6485640 w 7480201"/>
              <a:gd name="connsiteY92" fmla="*/ 682642 h 2089936"/>
              <a:gd name="connsiteX93" fmla="*/ 6687467 w 7480201"/>
              <a:gd name="connsiteY93" fmla="*/ 719712 h 2089936"/>
              <a:gd name="connsiteX94" fmla="*/ 7480201 w 7480201"/>
              <a:gd name="connsiteY94" fmla="*/ 646395 h 2089936"/>
              <a:gd name="connsiteX0" fmla="*/ 112659 w 7480201"/>
              <a:gd name="connsiteY0" fmla="*/ 2019199 h 2089936"/>
              <a:gd name="connsiteX1" fmla="*/ 182997 w 7480201"/>
              <a:gd name="connsiteY1" fmla="*/ 2089538 h 2089936"/>
              <a:gd name="connsiteX2" fmla="*/ 225200 w 7480201"/>
              <a:gd name="connsiteY2" fmla="*/ 1991064 h 2089936"/>
              <a:gd name="connsiteX3" fmla="*/ 161896 w 7480201"/>
              <a:gd name="connsiteY3" fmla="*/ 1906658 h 2089936"/>
              <a:gd name="connsiteX4" fmla="*/ 337742 w 7480201"/>
              <a:gd name="connsiteY4" fmla="*/ 1892590 h 2089936"/>
              <a:gd name="connsiteX5" fmla="*/ 457317 w 7480201"/>
              <a:gd name="connsiteY5" fmla="*/ 1885556 h 2089936"/>
              <a:gd name="connsiteX6" fmla="*/ 541724 w 7480201"/>
              <a:gd name="connsiteY6" fmla="*/ 1815218 h 2089936"/>
              <a:gd name="connsiteX7" fmla="*/ 316640 w 7480201"/>
              <a:gd name="connsiteY7" fmla="*/ 1723778 h 2089936"/>
              <a:gd name="connsiteX8" fmla="*/ 147828 w 7480201"/>
              <a:gd name="connsiteY8" fmla="*/ 1815218 h 2089936"/>
              <a:gd name="connsiteX9" fmla="*/ 98591 w 7480201"/>
              <a:gd name="connsiteY9" fmla="*/ 1744879 h 2089936"/>
              <a:gd name="connsiteX10" fmla="*/ 119693 w 7480201"/>
              <a:gd name="connsiteY10" fmla="*/ 1604202 h 2089936"/>
              <a:gd name="connsiteX11" fmla="*/ 281471 w 7480201"/>
              <a:gd name="connsiteY11" fmla="*/ 1421322 h 2089936"/>
              <a:gd name="connsiteX12" fmla="*/ 239268 w 7480201"/>
              <a:gd name="connsiteY12" fmla="*/ 1259544 h 2089936"/>
              <a:gd name="connsiteX13" fmla="*/ 112659 w 7480201"/>
              <a:gd name="connsiteY13" fmla="*/ 1076664 h 2089936"/>
              <a:gd name="connsiteX14" fmla="*/ 117 w 7480201"/>
              <a:gd name="connsiteY14" fmla="*/ 957088 h 2089936"/>
              <a:gd name="connsiteX15" fmla="*/ 133760 w 7480201"/>
              <a:gd name="connsiteY15" fmla="*/ 978190 h 2089936"/>
              <a:gd name="connsiteX16" fmla="*/ 344776 w 7480201"/>
              <a:gd name="connsiteY16" fmla="*/ 950055 h 2089936"/>
              <a:gd name="connsiteX17" fmla="*/ 386979 w 7480201"/>
              <a:gd name="connsiteY17" fmla="*/ 907851 h 2089936"/>
              <a:gd name="connsiteX18" fmla="*/ 710536 w 7480201"/>
              <a:gd name="connsiteY18" fmla="*/ 914885 h 2089936"/>
              <a:gd name="connsiteX19" fmla="*/ 1209939 w 7480201"/>
              <a:gd name="connsiteY19" fmla="*/ 1090731 h 2089936"/>
              <a:gd name="connsiteX20" fmla="*/ 1153668 w 7480201"/>
              <a:gd name="connsiteY20" fmla="*/ 1231408 h 2089936"/>
              <a:gd name="connsiteX21" fmla="*/ 773840 w 7480201"/>
              <a:gd name="connsiteY21" fmla="*/ 1189205 h 2089936"/>
              <a:gd name="connsiteX22" fmla="*/ 717570 w 7480201"/>
              <a:gd name="connsiteY22" fmla="*/ 1182171 h 2089936"/>
              <a:gd name="connsiteX23" fmla="*/ 816044 w 7480201"/>
              <a:gd name="connsiteY23" fmla="*/ 1336916 h 2089936"/>
              <a:gd name="connsiteX24" fmla="*/ 900450 w 7480201"/>
              <a:gd name="connsiteY24" fmla="*/ 1484627 h 2089936"/>
              <a:gd name="connsiteX25" fmla="*/ 984856 w 7480201"/>
              <a:gd name="connsiteY25" fmla="*/ 1484627 h 2089936"/>
              <a:gd name="connsiteX26" fmla="*/ 956720 w 7480201"/>
              <a:gd name="connsiteY26" fmla="*/ 1372085 h 2089936"/>
              <a:gd name="connsiteX27" fmla="*/ 1076296 w 7480201"/>
              <a:gd name="connsiteY27" fmla="*/ 1414288 h 2089936"/>
              <a:gd name="connsiteX28" fmla="*/ 1160702 w 7480201"/>
              <a:gd name="connsiteY28" fmla="*/ 1421322 h 2089936"/>
              <a:gd name="connsiteX29" fmla="*/ 1153668 w 7480201"/>
              <a:gd name="connsiteY29" fmla="*/ 1329882 h 2089936"/>
              <a:gd name="connsiteX30" fmla="*/ 1308413 w 7480201"/>
              <a:gd name="connsiteY30" fmla="*/ 1224375 h 2089936"/>
              <a:gd name="connsiteX31" fmla="*/ 1336548 w 7480201"/>
              <a:gd name="connsiteY31" fmla="*/ 1266578 h 2089936"/>
              <a:gd name="connsiteX32" fmla="*/ 1371717 w 7480201"/>
              <a:gd name="connsiteY32" fmla="*/ 1027427 h 2089936"/>
              <a:gd name="connsiteX33" fmla="*/ 1512394 w 7480201"/>
              <a:gd name="connsiteY33" fmla="*/ 1097765 h 2089936"/>
              <a:gd name="connsiteX34" fmla="*/ 1449090 w 7480201"/>
              <a:gd name="connsiteY34" fmla="*/ 1182171 h 2089936"/>
              <a:gd name="connsiteX35" fmla="*/ 1484259 w 7480201"/>
              <a:gd name="connsiteY35" fmla="*/ 1224375 h 2089936"/>
              <a:gd name="connsiteX36" fmla="*/ 1786714 w 7480201"/>
              <a:gd name="connsiteY36" fmla="*/ 1048528 h 2089936"/>
              <a:gd name="connsiteX37" fmla="*/ 1913324 w 7480201"/>
              <a:gd name="connsiteY37" fmla="*/ 999291 h 2089936"/>
              <a:gd name="connsiteX38" fmla="*/ 1941459 w 7480201"/>
              <a:gd name="connsiteY38" fmla="*/ 1055562 h 2089936"/>
              <a:gd name="connsiteX39" fmla="*/ 2215779 w 7480201"/>
              <a:gd name="connsiteY39" fmla="*/ 1013359 h 2089936"/>
              <a:gd name="connsiteX40" fmla="*/ 2391625 w 7480201"/>
              <a:gd name="connsiteY40" fmla="*/ 1013359 h 2089936"/>
              <a:gd name="connsiteX41" fmla="*/ 2229847 w 7480201"/>
              <a:gd name="connsiteY41" fmla="*/ 858615 h 2089936"/>
              <a:gd name="connsiteX42" fmla="*/ 2588573 w 7480201"/>
              <a:gd name="connsiteY42" fmla="*/ 943021 h 2089936"/>
              <a:gd name="connsiteX43" fmla="*/ 2799588 w 7480201"/>
              <a:gd name="connsiteY43" fmla="*/ 1048528 h 2089936"/>
              <a:gd name="connsiteX44" fmla="*/ 2694080 w 7480201"/>
              <a:gd name="connsiteY44" fmla="*/ 844547 h 2089936"/>
              <a:gd name="connsiteX45" fmla="*/ 2869927 w 7480201"/>
              <a:gd name="connsiteY45" fmla="*/ 556159 h 2089936"/>
              <a:gd name="connsiteX46" fmla="*/ 3024671 w 7480201"/>
              <a:gd name="connsiteY46" fmla="*/ 619464 h 2089936"/>
              <a:gd name="connsiteX47" fmla="*/ 2968400 w 7480201"/>
              <a:gd name="connsiteY47" fmla="*/ 746073 h 2089936"/>
              <a:gd name="connsiteX48" fmla="*/ 2989502 w 7480201"/>
              <a:gd name="connsiteY48" fmla="*/ 914885 h 2089936"/>
              <a:gd name="connsiteX49" fmla="*/ 3024671 w 7480201"/>
              <a:gd name="connsiteY49" fmla="*/ 1083698 h 2089936"/>
              <a:gd name="connsiteX50" fmla="*/ 2883994 w 7480201"/>
              <a:gd name="connsiteY50" fmla="*/ 1189205 h 2089936"/>
              <a:gd name="connsiteX51" fmla="*/ 2869927 w 7480201"/>
              <a:gd name="connsiteY51" fmla="*/ 1259544 h 2089936"/>
              <a:gd name="connsiteX52" fmla="*/ 3073908 w 7480201"/>
              <a:gd name="connsiteY52" fmla="*/ 1238442 h 2089936"/>
              <a:gd name="connsiteX53" fmla="*/ 3116111 w 7480201"/>
              <a:gd name="connsiteY53" fmla="*/ 1020393 h 2089936"/>
              <a:gd name="connsiteX54" fmla="*/ 3242720 w 7480201"/>
              <a:gd name="connsiteY54" fmla="*/ 1013359 h 2089936"/>
              <a:gd name="connsiteX55" fmla="*/ 3242720 w 7480201"/>
              <a:gd name="connsiteY55" fmla="*/ 1154036 h 2089936"/>
              <a:gd name="connsiteX56" fmla="*/ 3404499 w 7480201"/>
              <a:gd name="connsiteY56" fmla="*/ 1111833 h 2089936"/>
              <a:gd name="connsiteX57" fmla="*/ 3066874 w 7480201"/>
              <a:gd name="connsiteY57" fmla="*/ 957088 h 2089936"/>
              <a:gd name="connsiteX58" fmla="*/ 3080942 w 7480201"/>
              <a:gd name="connsiteY58" fmla="*/ 872682 h 2089936"/>
              <a:gd name="connsiteX59" fmla="*/ 3059840 w 7480201"/>
              <a:gd name="connsiteY59" fmla="*/ 703870 h 2089936"/>
              <a:gd name="connsiteX60" fmla="*/ 3172382 w 7480201"/>
              <a:gd name="connsiteY60" fmla="*/ 591328 h 2089936"/>
              <a:gd name="connsiteX61" fmla="*/ 3298991 w 7480201"/>
              <a:gd name="connsiteY61" fmla="*/ 809378 h 2089936"/>
              <a:gd name="connsiteX62" fmla="*/ 3369330 w 7480201"/>
              <a:gd name="connsiteY62" fmla="*/ 640565 h 2089936"/>
              <a:gd name="connsiteX63" fmla="*/ 3545176 w 7480201"/>
              <a:gd name="connsiteY63" fmla="*/ 753107 h 2089936"/>
              <a:gd name="connsiteX64" fmla="*/ 3573311 w 7480201"/>
              <a:gd name="connsiteY64" fmla="*/ 900818 h 2089936"/>
              <a:gd name="connsiteX65" fmla="*/ 3664751 w 7480201"/>
              <a:gd name="connsiteY65" fmla="*/ 964122 h 2089936"/>
              <a:gd name="connsiteX66" fmla="*/ 3481871 w 7480201"/>
              <a:gd name="connsiteY66" fmla="*/ 513956 h 2089936"/>
              <a:gd name="connsiteX67" fmla="*/ 3788572 w 7480201"/>
              <a:gd name="connsiteY67" fmla="*/ 350086 h 2089936"/>
              <a:gd name="connsiteX68" fmla="*/ 3919554 w 7480201"/>
              <a:gd name="connsiteY68" fmla="*/ 291342 h 2089936"/>
              <a:gd name="connsiteX69" fmla="*/ 4067899 w 7480201"/>
              <a:gd name="connsiteY69" fmla="*/ 225378 h 2089936"/>
              <a:gd name="connsiteX70" fmla="*/ 4277900 w 7480201"/>
              <a:gd name="connsiteY70" fmla="*/ 184250 h 2089936"/>
              <a:gd name="connsiteX71" fmla="*/ 4438538 w 7480201"/>
              <a:gd name="connsiteY71" fmla="*/ 208964 h 2089936"/>
              <a:gd name="connsiteX72" fmla="*/ 4479727 w 7480201"/>
              <a:gd name="connsiteY72" fmla="*/ 188369 h 2089936"/>
              <a:gd name="connsiteX73" fmla="*/ 4628008 w 7480201"/>
              <a:gd name="connsiteY73" fmla="*/ 134823 h 2089936"/>
              <a:gd name="connsiteX74" fmla="*/ 4817668 w 7480201"/>
              <a:gd name="connsiteY74" fmla="*/ 232 h 2089936"/>
              <a:gd name="connsiteX75" fmla="*/ 5006948 w 7480201"/>
              <a:gd name="connsiteY75" fmla="*/ 68921 h 2089936"/>
              <a:gd name="connsiteX76" fmla="*/ 4994592 w 7480201"/>
              <a:gd name="connsiteY76" fmla="*/ 134823 h 2089936"/>
              <a:gd name="connsiteX77" fmla="*/ 5204657 w 7480201"/>
              <a:gd name="connsiteY77" fmla="*/ 110110 h 2089936"/>
              <a:gd name="connsiteX78" fmla="*/ 5390008 w 7480201"/>
              <a:gd name="connsiteY78" fmla="*/ 208965 h 2089936"/>
              <a:gd name="connsiteX79" fmla="*/ 5357057 w 7480201"/>
              <a:gd name="connsiteY79" fmla="*/ 316056 h 2089936"/>
              <a:gd name="connsiteX80" fmla="*/ 4961640 w 7480201"/>
              <a:gd name="connsiteY80" fmla="*/ 550834 h 2089936"/>
              <a:gd name="connsiteX81" fmla="*/ 5196419 w 7480201"/>
              <a:gd name="connsiteY81" fmla="*/ 468456 h 2089936"/>
              <a:gd name="connsiteX82" fmla="*/ 5460030 w 7480201"/>
              <a:gd name="connsiteY82" fmla="*/ 468457 h 2089936"/>
              <a:gd name="connsiteX83" fmla="*/ 5682451 w 7480201"/>
              <a:gd name="connsiteY83" fmla="*/ 489052 h 2089936"/>
              <a:gd name="connsiteX84" fmla="*/ 5661857 w 7480201"/>
              <a:gd name="connsiteY84" fmla="*/ 534360 h 2089936"/>
              <a:gd name="connsiteX85" fmla="*/ 5801900 w 7480201"/>
              <a:gd name="connsiteY85" fmla="*/ 550836 h 2089936"/>
              <a:gd name="connsiteX86" fmla="*/ 5921348 w 7480201"/>
              <a:gd name="connsiteY86" fmla="*/ 554954 h 2089936"/>
              <a:gd name="connsiteX87" fmla="*/ 5954300 w 7480201"/>
              <a:gd name="connsiteY87" fmla="*/ 468457 h 2089936"/>
              <a:gd name="connsiteX88" fmla="*/ 6176721 w 7480201"/>
              <a:gd name="connsiteY88" fmla="*/ 497290 h 2089936"/>
              <a:gd name="connsiteX89" fmla="*/ 6287932 w 7480201"/>
              <a:gd name="connsiteY89" fmla="*/ 575549 h 2089936"/>
              <a:gd name="connsiteX90" fmla="*/ 6287932 w 7480201"/>
              <a:gd name="connsiteY90" fmla="*/ 727950 h 2089936"/>
              <a:gd name="connsiteX91" fmla="*/ 6407381 w 7480201"/>
              <a:gd name="connsiteY91" fmla="*/ 793852 h 2089936"/>
              <a:gd name="connsiteX92" fmla="*/ 6485640 w 7480201"/>
              <a:gd name="connsiteY92" fmla="*/ 682642 h 2089936"/>
              <a:gd name="connsiteX93" fmla="*/ 6687467 w 7480201"/>
              <a:gd name="connsiteY93" fmla="*/ 719712 h 2089936"/>
              <a:gd name="connsiteX94" fmla="*/ 7480201 w 7480201"/>
              <a:gd name="connsiteY94" fmla="*/ 646395 h 2089936"/>
              <a:gd name="connsiteX0" fmla="*/ 112659 w 7480201"/>
              <a:gd name="connsiteY0" fmla="*/ 2019199 h 2089936"/>
              <a:gd name="connsiteX1" fmla="*/ 182997 w 7480201"/>
              <a:gd name="connsiteY1" fmla="*/ 2089538 h 2089936"/>
              <a:gd name="connsiteX2" fmla="*/ 225200 w 7480201"/>
              <a:gd name="connsiteY2" fmla="*/ 1991064 h 2089936"/>
              <a:gd name="connsiteX3" fmla="*/ 161896 w 7480201"/>
              <a:gd name="connsiteY3" fmla="*/ 1906658 h 2089936"/>
              <a:gd name="connsiteX4" fmla="*/ 337742 w 7480201"/>
              <a:gd name="connsiteY4" fmla="*/ 1892590 h 2089936"/>
              <a:gd name="connsiteX5" fmla="*/ 457317 w 7480201"/>
              <a:gd name="connsiteY5" fmla="*/ 1885556 h 2089936"/>
              <a:gd name="connsiteX6" fmla="*/ 541724 w 7480201"/>
              <a:gd name="connsiteY6" fmla="*/ 1815218 h 2089936"/>
              <a:gd name="connsiteX7" fmla="*/ 316640 w 7480201"/>
              <a:gd name="connsiteY7" fmla="*/ 1723778 h 2089936"/>
              <a:gd name="connsiteX8" fmla="*/ 147828 w 7480201"/>
              <a:gd name="connsiteY8" fmla="*/ 1815218 h 2089936"/>
              <a:gd name="connsiteX9" fmla="*/ 98591 w 7480201"/>
              <a:gd name="connsiteY9" fmla="*/ 1744879 h 2089936"/>
              <a:gd name="connsiteX10" fmla="*/ 119693 w 7480201"/>
              <a:gd name="connsiteY10" fmla="*/ 1604202 h 2089936"/>
              <a:gd name="connsiteX11" fmla="*/ 281471 w 7480201"/>
              <a:gd name="connsiteY11" fmla="*/ 1421322 h 2089936"/>
              <a:gd name="connsiteX12" fmla="*/ 239268 w 7480201"/>
              <a:gd name="connsiteY12" fmla="*/ 1259544 h 2089936"/>
              <a:gd name="connsiteX13" fmla="*/ 112659 w 7480201"/>
              <a:gd name="connsiteY13" fmla="*/ 1076664 h 2089936"/>
              <a:gd name="connsiteX14" fmla="*/ 117 w 7480201"/>
              <a:gd name="connsiteY14" fmla="*/ 957088 h 2089936"/>
              <a:gd name="connsiteX15" fmla="*/ 133760 w 7480201"/>
              <a:gd name="connsiteY15" fmla="*/ 978190 h 2089936"/>
              <a:gd name="connsiteX16" fmla="*/ 344776 w 7480201"/>
              <a:gd name="connsiteY16" fmla="*/ 950055 h 2089936"/>
              <a:gd name="connsiteX17" fmla="*/ 386979 w 7480201"/>
              <a:gd name="connsiteY17" fmla="*/ 907851 h 2089936"/>
              <a:gd name="connsiteX18" fmla="*/ 710536 w 7480201"/>
              <a:gd name="connsiteY18" fmla="*/ 914885 h 2089936"/>
              <a:gd name="connsiteX19" fmla="*/ 1209939 w 7480201"/>
              <a:gd name="connsiteY19" fmla="*/ 1090731 h 2089936"/>
              <a:gd name="connsiteX20" fmla="*/ 1153668 w 7480201"/>
              <a:gd name="connsiteY20" fmla="*/ 1231408 h 2089936"/>
              <a:gd name="connsiteX21" fmla="*/ 773840 w 7480201"/>
              <a:gd name="connsiteY21" fmla="*/ 1189205 h 2089936"/>
              <a:gd name="connsiteX22" fmla="*/ 717570 w 7480201"/>
              <a:gd name="connsiteY22" fmla="*/ 1182171 h 2089936"/>
              <a:gd name="connsiteX23" fmla="*/ 816044 w 7480201"/>
              <a:gd name="connsiteY23" fmla="*/ 1336916 h 2089936"/>
              <a:gd name="connsiteX24" fmla="*/ 900450 w 7480201"/>
              <a:gd name="connsiteY24" fmla="*/ 1484627 h 2089936"/>
              <a:gd name="connsiteX25" fmla="*/ 984856 w 7480201"/>
              <a:gd name="connsiteY25" fmla="*/ 1484627 h 2089936"/>
              <a:gd name="connsiteX26" fmla="*/ 956720 w 7480201"/>
              <a:gd name="connsiteY26" fmla="*/ 1372085 h 2089936"/>
              <a:gd name="connsiteX27" fmla="*/ 1076296 w 7480201"/>
              <a:gd name="connsiteY27" fmla="*/ 1414288 h 2089936"/>
              <a:gd name="connsiteX28" fmla="*/ 1160702 w 7480201"/>
              <a:gd name="connsiteY28" fmla="*/ 1421322 h 2089936"/>
              <a:gd name="connsiteX29" fmla="*/ 1153668 w 7480201"/>
              <a:gd name="connsiteY29" fmla="*/ 1329882 h 2089936"/>
              <a:gd name="connsiteX30" fmla="*/ 1308413 w 7480201"/>
              <a:gd name="connsiteY30" fmla="*/ 1224375 h 2089936"/>
              <a:gd name="connsiteX31" fmla="*/ 1336548 w 7480201"/>
              <a:gd name="connsiteY31" fmla="*/ 1266578 h 2089936"/>
              <a:gd name="connsiteX32" fmla="*/ 1371717 w 7480201"/>
              <a:gd name="connsiteY32" fmla="*/ 1027427 h 2089936"/>
              <a:gd name="connsiteX33" fmla="*/ 1512394 w 7480201"/>
              <a:gd name="connsiteY33" fmla="*/ 1097765 h 2089936"/>
              <a:gd name="connsiteX34" fmla="*/ 1449090 w 7480201"/>
              <a:gd name="connsiteY34" fmla="*/ 1182171 h 2089936"/>
              <a:gd name="connsiteX35" fmla="*/ 1484259 w 7480201"/>
              <a:gd name="connsiteY35" fmla="*/ 1224375 h 2089936"/>
              <a:gd name="connsiteX36" fmla="*/ 1786714 w 7480201"/>
              <a:gd name="connsiteY36" fmla="*/ 1048528 h 2089936"/>
              <a:gd name="connsiteX37" fmla="*/ 1913324 w 7480201"/>
              <a:gd name="connsiteY37" fmla="*/ 999291 h 2089936"/>
              <a:gd name="connsiteX38" fmla="*/ 1941459 w 7480201"/>
              <a:gd name="connsiteY38" fmla="*/ 1055562 h 2089936"/>
              <a:gd name="connsiteX39" fmla="*/ 2215779 w 7480201"/>
              <a:gd name="connsiteY39" fmla="*/ 1013359 h 2089936"/>
              <a:gd name="connsiteX40" fmla="*/ 2391625 w 7480201"/>
              <a:gd name="connsiteY40" fmla="*/ 1013359 h 2089936"/>
              <a:gd name="connsiteX41" fmla="*/ 2229847 w 7480201"/>
              <a:gd name="connsiteY41" fmla="*/ 858615 h 2089936"/>
              <a:gd name="connsiteX42" fmla="*/ 2588573 w 7480201"/>
              <a:gd name="connsiteY42" fmla="*/ 943021 h 2089936"/>
              <a:gd name="connsiteX43" fmla="*/ 2799588 w 7480201"/>
              <a:gd name="connsiteY43" fmla="*/ 1048528 h 2089936"/>
              <a:gd name="connsiteX44" fmla="*/ 2694080 w 7480201"/>
              <a:gd name="connsiteY44" fmla="*/ 844547 h 2089936"/>
              <a:gd name="connsiteX45" fmla="*/ 2869927 w 7480201"/>
              <a:gd name="connsiteY45" fmla="*/ 556159 h 2089936"/>
              <a:gd name="connsiteX46" fmla="*/ 3024671 w 7480201"/>
              <a:gd name="connsiteY46" fmla="*/ 619464 h 2089936"/>
              <a:gd name="connsiteX47" fmla="*/ 2968400 w 7480201"/>
              <a:gd name="connsiteY47" fmla="*/ 746073 h 2089936"/>
              <a:gd name="connsiteX48" fmla="*/ 2989502 w 7480201"/>
              <a:gd name="connsiteY48" fmla="*/ 914885 h 2089936"/>
              <a:gd name="connsiteX49" fmla="*/ 3024671 w 7480201"/>
              <a:gd name="connsiteY49" fmla="*/ 1083698 h 2089936"/>
              <a:gd name="connsiteX50" fmla="*/ 2883994 w 7480201"/>
              <a:gd name="connsiteY50" fmla="*/ 1189205 h 2089936"/>
              <a:gd name="connsiteX51" fmla="*/ 2869927 w 7480201"/>
              <a:gd name="connsiteY51" fmla="*/ 1259544 h 2089936"/>
              <a:gd name="connsiteX52" fmla="*/ 3073908 w 7480201"/>
              <a:gd name="connsiteY52" fmla="*/ 1238442 h 2089936"/>
              <a:gd name="connsiteX53" fmla="*/ 3116111 w 7480201"/>
              <a:gd name="connsiteY53" fmla="*/ 1020393 h 2089936"/>
              <a:gd name="connsiteX54" fmla="*/ 3242720 w 7480201"/>
              <a:gd name="connsiteY54" fmla="*/ 1013359 h 2089936"/>
              <a:gd name="connsiteX55" fmla="*/ 3242720 w 7480201"/>
              <a:gd name="connsiteY55" fmla="*/ 1154036 h 2089936"/>
              <a:gd name="connsiteX56" fmla="*/ 3404499 w 7480201"/>
              <a:gd name="connsiteY56" fmla="*/ 1111833 h 2089936"/>
              <a:gd name="connsiteX57" fmla="*/ 3066874 w 7480201"/>
              <a:gd name="connsiteY57" fmla="*/ 957088 h 2089936"/>
              <a:gd name="connsiteX58" fmla="*/ 3080942 w 7480201"/>
              <a:gd name="connsiteY58" fmla="*/ 872682 h 2089936"/>
              <a:gd name="connsiteX59" fmla="*/ 3059840 w 7480201"/>
              <a:gd name="connsiteY59" fmla="*/ 703870 h 2089936"/>
              <a:gd name="connsiteX60" fmla="*/ 3172382 w 7480201"/>
              <a:gd name="connsiteY60" fmla="*/ 591328 h 2089936"/>
              <a:gd name="connsiteX61" fmla="*/ 3298991 w 7480201"/>
              <a:gd name="connsiteY61" fmla="*/ 809378 h 2089936"/>
              <a:gd name="connsiteX62" fmla="*/ 3369330 w 7480201"/>
              <a:gd name="connsiteY62" fmla="*/ 640565 h 2089936"/>
              <a:gd name="connsiteX63" fmla="*/ 3545176 w 7480201"/>
              <a:gd name="connsiteY63" fmla="*/ 753107 h 2089936"/>
              <a:gd name="connsiteX64" fmla="*/ 3573311 w 7480201"/>
              <a:gd name="connsiteY64" fmla="*/ 900818 h 2089936"/>
              <a:gd name="connsiteX65" fmla="*/ 3664751 w 7480201"/>
              <a:gd name="connsiteY65" fmla="*/ 964122 h 2089936"/>
              <a:gd name="connsiteX66" fmla="*/ 3481871 w 7480201"/>
              <a:gd name="connsiteY66" fmla="*/ 513956 h 2089936"/>
              <a:gd name="connsiteX67" fmla="*/ 3824819 w 7480201"/>
              <a:gd name="connsiteY67" fmla="*/ 447861 h 2089936"/>
              <a:gd name="connsiteX68" fmla="*/ 3788572 w 7480201"/>
              <a:gd name="connsiteY68" fmla="*/ 350086 h 2089936"/>
              <a:gd name="connsiteX69" fmla="*/ 3919554 w 7480201"/>
              <a:gd name="connsiteY69" fmla="*/ 291342 h 2089936"/>
              <a:gd name="connsiteX70" fmla="*/ 4067899 w 7480201"/>
              <a:gd name="connsiteY70" fmla="*/ 225378 h 2089936"/>
              <a:gd name="connsiteX71" fmla="*/ 4277900 w 7480201"/>
              <a:gd name="connsiteY71" fmla="*/ 184250 h 2089936"/>
              <a:gd name="connsiteX72" fmla="*/ 4438538 w 7480201"/>
              <a:gd name="connsiteY72" fmla="*/ 208964 h 2089936"/>
              <a:gd name="connsiteX73" fmla="*/ 4479727 w 7480201"/>
              <a:gd name="connsiteY73" fmla="*/ 188369 h 2089936"/>
              <a:gd name="connsiteX74" fmla="*/ 4628008 w 7480201"/>
              <a:gd name="connsiteY74" fmla="*/ 134823 h 2089936"/>
              <a:gd name="connsiteX75" fmla="*/ 4817668 w 7480201"/>
              <a:gd name="connsiteY75" fmla="*/ 232 h 2089936"/>
              <a:gd name="connsiteX76" fmla="*/ 5006948 w 7480201"/>
              <a:gd name="connsiteY76" fmla="*/ 68921 h 2089936"/>
              <a:gd name="connsiteX77" fmla="*/ 4994592 w 7480201"/>
              <a:gd name="connsiteY77" fmla="*/ 134823 h 2089936"/>
              <a:gd name="connsiteX78" fmla="*/ 5204657 w 7480201"/>
              <a:gd name="connsiteY78" fmla="*/ 110110 h 2089936"/>
              <a:gd name="connsiteX79" fmla="*/ 5390008 w 7480201"/>
              <a:gd name="connsiteY79" fmla="*/ 208965 h 2089936"/>
              <a:gd name="connsiteX80" fmla="*/ 5357057 w 7480201"/>
              <a:gd name="connsiteY80" fmla="*/ 316056 h 2089936"/>
              <a:gd name="connsiteX81" fmla="*/ 4961640 w 7480201"/>
              <a:gd name="connsiteY81" fmla="*/ 550834 h 2089936"/>
              <a:gd name="connsiteX82" fmla="*/ 5196419 w 7480201"/>
              <a:gd name="connsiteY82" fmla="*/ 468456 h 2089936"/>
              <a:gd name="connsiteX83" fmla="*/ 5460030 w 7480201"/>
              <a:gd name="connsiteY83" fmla="*/ 468457 h 2089936"/>
              <a:gd name="connsiteX84" fmla="*/ 5682451 w 7480201"/>
              <a:gd name="connsiteY84" fmla="*/ 489052 h 2089936"/>
              <a:gd name="connsiteX85" fmla="*/ 5661857 w 7480201"/>
              <a:gd name="connsiteY85" fmla="*/ 534360 h 2089936"/>
              <a:gd name="connsiteX86" fmla="*/ 5801900 w 7480201"/>
              <a:gd name="connsiteY86" fmla="*/ 550836 h 2089936"/>
              <a:gd name="connsiteX87" fmla="*/ 5921348 w 7480201"/>
              <a:gd name="connsiteY87" fmla="*/ 554954 h 2089936"/>
              <a:gd name="connsiteX88" fmla="*/ 5954300 w 7480201"/>
              <a:gd name="connsiteY88" fmla="*/ 468457 h 2089936"/>
              <a:gd name="connsiteX89" fmla="*/ 6176721 w 7480201"/>
              <a:gd name="connsiteY89" fmla="*/ 497290 h 2089936"/>
              <a:gd name="connsiteX90" fmla="*/ 6287932 w 7480201"/>
              <a:gd name="connsiteY90" fmla="*/ 575549 h 2089936"/>
              <a:gd name="connsiteX91" fmla="*/ 6287932 w 7480201"/>
              <a:gd name="connsiteY91" fmla="*/ 727950 h 2089936"/>
              <a:gd name="connsiteX92" fmla="*/ 6407381 w 7480201"/>
              <a:gd name="connsiteY92" fmla="*/ 793852 h 2089936"/>
              <a:gd name="connsiteX93" fmla="*/ 6485640 w 7480201"/>
              <a:gd name="connsiteY93" fmla="*/ 682642 h 2089936"/>
              <a:gd name="connsiteX94" fmla="*/ 6687467 w 7480201"/>
              <a:gd name="connsiteY94" fmla="*/ 719712 h 2089936"/>
              <a:gd name="connsiteX95" fmla="*/ 7480201 w 7480201"/>
              <a:gd name="connsiteY95" fmla="*/ 646395 h 2089936"/>
              <a:gd name="connsiteX0" fmla="*/ 112659 w 7480201"/>
              <a:gd name="connsiteY0" fmla="*/ 2019199 h 2089936"/>
              <a:gd name="connsiteX1" fmla="*/ 182997 w 7480201"/>
              <a:gd name="connsiteY1" fmla="*/ 2089538 h 2089936"/>
              <a:gd name="connsiteX2" fmla="*/ 225200 w 7480201"/>
              <a:gd name="connsiteY2" fmla="*/ 1991064 h 2089936"/>
              <a:gd name="connsiteX3" fmla="*/ 161896 w 7480201"/>
              <a:gd name="connsiteY3" fmla="*/ 1906658 h 2089936"/>
              <a:gd name="connsiteX4" fmla="*/ 337742 w 7480201"/>
              <a:gd name="connsiteY4" fmla="*/ 1892590 h 2089936"/>
              <a:gd name="connsiteX5" fmla="*/ 457317 w 7480201"/>
              <a:gd name="connsiteY5" fmla="*/ 1885556 h 2089936"/>
              <a:gd name="connsiteX6" fmla="*/ 541724 w 7480201"/>
              <a:gd name="connsiteY6" fmla="*/ 1815218 h 2089936"/>
              <a:gd name="connsiteX7" fmla="*/ 316640 w 7480201"/>
              <a:gd name="connsiteY7" fmla="*/ 1723778 h 2089936"/>
              <a:gd name="connsiteX8" fmla="*/ 147828 w 7480201"/>
              <a:gd name="connsiteY8" fmla="*/ 1815218 h 2089936"/>
              <a:gd name="connsiteX9" fmla="*/ 98591 w 7480201"/>
              <a:gd name="connsiteY9" fmla="*/ 1744879 h 2089936"/>
              <a:gd name="connsiteX10" fmla="*/ 119693 w 7480201"/>
              <a:gd name="connsiteY10" fmla="*/ 1604202 h 2089936"/>
              <a:gd name="connsiteX11" fmla="*/ 281471 w 7480201"/>
              <a:gd name="connsiteY11" fmla="*/ 1421322 h 2089936"/>
              <a:gd name="connsiteX12" fmla="*/ 239268 w 7480201"/>
              <a:gd name="connsiteY12" fmla="*/ 1259544 h 2089936"/>
              <a:gd name="connsiteX13" fmla="*/ 112659 w 7480201"/>
              <a:gd name="connsiteY13" fmla="*/ 1076664 h 2089936"/>
              <a:gd name="connsiteX14" fmla="*/ 117 w 7480201"/>
              <a:gd name="connsiteY14" fmla="*/ 957088 h 2089936"/>
              <a:gd name="connsiteX15" fmla="*/ 133760 w 7480201"/>
              <a:gd name="connsiteY15" fmla="*/ 978190 h 2089936"/>
              <a:gd name="connsiteX16" fmla="*/ 344776 w 7480201"/>
              <a:gd name="connsiteY16" fmla="*/ 950055 h 2089936"/>
              <a:gd name="connsiteX17" fmla="*/ 386979 w 7480201"/>
              <a:gd name="connsiteY17" fmla="*/ 907851 h 2089936"/>
              <a:gd name="connsiteX18" fmla="*/ 710536 w 7480201"/>
              <a:gd name="connsiteY18" fmla="*/ 914885 h 2089936"/>
              <a:gd name="connsiteX19" fmla="*/ 1209939 w 7480201"/>
              <a:gd name="connsiteY19" fmla="*/ 1090731 h 2089936"/>
              <a:gd name="connsiteX20" fmla="*/ 1153668 w 7480201"/>
              <a:gd name="connsiteY20" fmla="*/ 1231408 h 2089936"/>
              <a:gd name="connsiteX21" fmla="*/ 773840 w 7480201"/>
              <a:gd name="connsiteY21" fmla="*/ 1189205 h 2089936"/>
              <a:gd name="connsiteX22" fmla="*/ 717570 w 7480201"/>
              <a:gd name="connsiteY22" fmla="*/ 1182171 h 2089936"/>
              <a:gd name="connsiteX23" fmla="*/ 816044 w 7480201"/>
              <a:gd name="connsiteY23" fmla="*/ 1336916 h 2089936"/>
              <a:gd name="connsiteX24" fmla="*/ 900450 w 7480201"/>
              <a:gd name="connsiteY24" fmla="*/ 1484627 h 2089936"/>
              <a:gd name="connsiteX25" fmla="*/ 984856 w 7480201"/>
              <a:gd name="connsiteY25" fmla="*/ 1484627 h 2089936"/>
              <a:gd name="connsiteX26" fmla="*/ 956720 w 7480201"/>
              <a:gd name="connsiteY26" fmla="*/ 1372085 h 2089936"/>
              <a:gd name="connsiteX27" fmla="*/ 1076296 w 7480201"/>
              <a:gd name="connsiteY27" fmla="*/ 1414288 h 2089936"/>
              <a:gd name="connsiteX28" fmla="*/ 1160702 w 7480201"/>
              <a:gd name="connsiteY28" fmla="*/ 1421322 h 2089936"/>
              <a:gd name="connsiteX29" fmla="*/ 1153668 w 7480201"/>
              <a:gd name="connsiteY29" fmla="*/ 1329882 h 2089936"/>
              <a:gd name="connsiteX30" fmla="*/ 1308413 w 7480201"/>
              <a:gd name="connsiteY30" fmla="*/ 1224375 h 2089936"/>
              <a:gd name="connsiteX31" fmla="*/ 1336548 w 7480201"/>
              <a:gd name="connsiteY31" fmla="*/ 1266578 h 2089936"/>
              <a:gd name="connsiteX32" fmla="*/ 1371717 w 7480201"/>
              <a:gd name="connsiteY32" fmla="*/ 1027427 h 2089936"/>
              <a:gd name="connsiteX33" fmla="*/ 1512394 w 7480201"/>
              <a:gd name="connsiteY33" fmla="*/ 1097765 h 2089936"/>
              <a:gd name="connsiteX34" fmla="*/ 1449090 w 7480201"/>
              <a:gd name="connsiteY34" fmla="*/ 1182171 h 2089936"/>
              <a:gd name="connsiteX35" fmla="*/ 1484259 w 7480201"/>
              <a:gd name="connsiteY35" fmla="*/ 1224375 h 2089936"/>
              <a:gd name="connsiteX36" fmla="*/ 1786714 w 7480201"/>
              <a:gd name="connsiteY36" fmla="*/ 1048528 h 2089936"/>
              <a:gd name="connsiteX37" fmla="*/ 1913324 w 7480201"/>
              <a:gd name="connsiteY37" fmla="*/ 999291 h 2089936"/>
              <a:gd name="connsiteX38" fmla="*/ 1941459 w 7480201"/>
              <a:gd name="connsiteY38" fmla="*/ 1055562 h 2089936"/>
              <a:gd name="connsiteX39" fmla="*/ 2215779 w 7480201"/>
              <a:gd name="connsiteY39" fmla="*/ 1013359 h 2089936"/>
              <a:gd name="connsiteX40" fmla="*/ 2391625 w 7480201"/>
              <a:gd name="connsiteY40" fmla="*/ 1013359 h 2089936"/>
              <a:gd name="connsiteX41" fmla="*/ 2229847 w 7480201"/>
              <a:gd name="connsiteY41" fmla="*/ 858615 h 2089936"/>
              <a:gd name="connsiteX42" fmla="*/ 2588573 w 7480201"/>
              <a:gd name="connsiteY42" fmla="*/ 943021 h 2089936"/>
              <a:gd name="connsiteX43" fmla="*/ 2799588 w 7480201"/>
              <a:gd name="connsiteY43" fmla="*/ 1048528 h 2089936"/>
              <a:gd name="connsiteX44" fmla="*/ 2694080 w 7480201"/>
              <a:gd name="connsiteY44" fmla="*/ 844547 h 2089936"/>
              <a:gd name="connsiteX45" fmla="*/ 2869927 w 7480201"/>
              <a:gd name="connsiteY45" fmla="*/ 556159 h 2089936"/>
              <a:gd name="connsiteX46" fmla="*/ 3024671 w 7480201"/>
              <a:gd name="connsiteY46" fmla="*/ 619464 h 2089936"/>
              <a:gd name="connsiteX47" fmla="*/ 2968400 w 7480201"/>
              <a:gd name="connsiteY47" fmla="*/ 746073 h 2089936"/>
              <a:gd name="connsiteX48" fmla="*/ 2989502 w 7480201"/>
              <a:gd name="connsiteY48" fmla="*/ 914885 h 2089936"/>
              <a:gd name="connsiteX49" fmla="*/ 3024671 w 7480201"/>
              <a:gd name="connsiteY49" fmla="*/ 1083698 h 2089936"/>
              <a:gd name="connsiteX50" fmla="*/ 2883994 w 7480201"/>
              <a:gd name="connsiteY50" fmla="*/ 1189205 h 2089936"/>
              <a:gd name="connsiteX51" fmla="*/ 2869927 w 7480201"/>
              <a:gd name="connsiteY51" fmla="*/ 1259544 h 2089936"/>
              <a:gd name="connsiteX52" fmla="*/ 3073908 w 7480201"/>
              <a:gd name="connsiteY52" fmla="*/ 1238442 h 2089936"/>
              <a:gd name="connsiteX53" fmla="*/ 3116111 w 7480201"/>
              <a:gd name="connsiteY53" fmla="*/ 1020393 h 2089936"/>
              <a:gd name="connsiteX54" fmla="*/ 3242720 w 7480201"/>
              <a:gd name="connsiteY54" fmla="*/ 1013359 h 2089936"/>
              <a:gd name="connsiteX55" fmla="*/ 3242720 w 7480201"/>
              <a:gd name="connsiteY55" fmla="*/ 1154036 h 2089936"/>
              <a:gd name="connsiteX56" fmla="*/ 3404499 w 7480201"/>
              <a:gd name="connsiteY56" fmla="*/ 1111833 h 2089936"/>
              <a:gd name="connsiteX57" fmla="*/ 3066874 w 7480201"/>
              <a:gd name="connsiteY57" fmla="*/ 957088 h 2089936"/>
              <a:gd name="connsiteX58" fmla="*/ 3080942 w 7480201"/>
              <a:gd name="connsiteY58" fmla="*/ 872682 h 2089936"/>
              <a:gd name="connsiteX59" fmla="*/ 3059840 w 7480201"/>
              <a:gd name="connsiteY59" fmla="*/ 703870 h 2089936"/>
              <a:gd name="connsiteX60" fmla="*/ 3172382 w 7480201"/>
              <a:gd name="connsiteY60" fmla="*/ 591328 h 2089936"/>
              <a:gd name="connsiteX61" fmla="*/ 3298991 w 7480201"/>
              <a:gd name="connsiteY61" fmla="*/ 809378 h 2089936"/>
              <a:gd name="connsiteX62" fmla="*/ 3369330 w 7480201"/>
              <a:gd name="connsiteY62" fmla="*/ 640565 h 2089936"/>
              <a:gd name="connsiteX63" fmla="*/ 3545176 w 7480201"/>
              <a:gd name="connsiteY63" fmla="*/ 753107 h 2089936"/>
              <a:gd name="connsiteX64" fmla="*/ 3573311 w 7480201"/>
              <a:gd name="connsiteY64" fmla="*/ 900818 h 2089936"/>
              <a:gd name="connsiteX65" fmla="*/ 3681227 w 7480201"/>
              <a:gd name="connsiteY65" fmla="*/ 836435 h 2089936"/>
              <a:gd name="connsiteX66" fmla="*/ 3481871 w 7480201"/>
              <a:gd name="connsiteY66" fmla="*/ 513956 h 2089936"/>
              <a:gd name="connsiteX67" fmla="*/ 3824819 w 7480201"/>
              <a:gd name="connsiteY67" fmla="*/ 447861 h 2089936"/>
              <a:gd name="connsiteX68" fmla="*/ 3788572 w 7480201"/>
              <a:gd name="connsiteY68" fmla="*/ 350086 h 2089936"/>
              <a:gd name="connsiteX69" fmla="*/ 3919554 w 7480201"/>
              <a:gd name="connsiteY69" fmla="*/ 291342 h 2089936"/>
              <a:gd name="connsiteX70" fmla="*/ 4067899 w 7480201"/>
              <a:gd name="connsiteY70" fmla="*/ 225378 h 2089936"/>
              <a:gd name="connsiteX71" fmla="*/ 4277900 w 7480201"/>
              <a:gd name="connsiteY71" fmla="*/ 184250 h 2089936"/>
              <a:gd name="connsiteX72" fmla="*/ 4438538 w 7480201"/>
              <a:gd name="connsiteY72" fmla="*/ 208964 h 2089936"/>
              <a:gd name="connsiteX73" fmla="*/ 4479727 w 7480201"/>
              <a:gd name="connsiteY73" fmla="*/ 188369 h 2089936"/>
              <a:gd name="connsiteX74" fmla="*/ 4628008 w 7480201"/>
              <a:gd name="connsiteY74" fmla="*/ 134823 h 2089936"/>
              <a:gd name="connsiteX75" fmla="*/ 4817668 w 7480201"/>
              <a:gd name="connsiteY75" fmla="*/ 232 h 2089936"/>
              <a:gd name="connsiteX76" fmla="*/ 5006948 w 7480201"/>
              <a:gd name="connsiteY76" fmla="*/ 68921 h 2089936"/>
              <a:gd name="connsiteX77" fmla="*/ 4994592 w 7480201"/>
              <a:gd name="connsiteY77" fmla="*/ 134823 h 2089936"/>
              <a:gd name="connsiteX78" fmla="*/ 5204657 w 7480201"/>
              <a:gd name="connsiteY78" fmla="*/ 110110 h 2089936"/>
              <a:gd name="connsiteX79" fmla="*/ 5390008 w 7480201"/>
              <a:gd name="connsiteY79" fmla="*/ 208965 h 2089936"/>
              <a:gd name="connsiteX80" fmla="*/ 5357057 w 7480201"/>
              <a:gd name="connsiteY80" fmla="*/ 316056 h 2089936"/>
              <a:gd name="connsiteX81" fmla="*/ 4961640 w 7480201"/>
              <a:gd name="connsiteY81" fmla="*/ 550834 h 2089936"/>
              <a:gd name="connsiteX82" fmla="*/ 5196419 w 7480201"/>
              <a:gd name="connsiteY82" fmla="*/ 468456 h 2089936"/>
              <a:gd name="connsiteX83" fmla="*/ 5460030 w 7480201"/>
              <a:gd name="connsiteY83" fmla="*/ 468457 h 2089936"/>
              <a:gd name="connsiteX84" fmla="*/ 5682451 w 7480201"/>
              <a:gd name="connsiteY84" fmla="*/ 489052 h 2089936"/>
              <a:gd name="connsiteX85" fmla="*/ 5661857 w 7480201"/>
              <a:gd name="connsiteY85" fmla="*/ 534360 h 2089936"/>
              <a:gd name="connsiteX86" fmla="*/ 5801900 w 7480201"/>
              <a:gd name="connsiteY86" fmla="*/ 550836 h 2089936"/>
              <a:gd name="connsiteX87" fmla="*/ 5921348 w 7480201"/>
              <a:gd name="connsiteY87" fmla="*/ 554954 h 2089936"/>
              <a:gd name="connsiteX88" fmla="*/ 5954300 w 7480201"/>
              <a:gd name="connsiteY88" fmla="*/ 468457 h 2089936"/>
              <a:gd name="connsiteX89" fmla="*/ 6176721 w 7480201"/>
              <a:gd name="connsiteY89" fmla="*/ 497290 h 2089936"/>
              <a:gd name="connsiteX90" fmla="*/ 6287932 w 7480201"/>
              <a:gd name="connsiteY90" fmla="*/ 575549 h 2089936"/>
              <a:gd name="connsiteX91" fmla="*/ 6287932 w 7480201"/>
              <a:gd name="connsiteY91" fmla="*/ 727950 h 2089936"/>
              <a:gd name="connsiteX92" fmla="*/ 6407381 w 7480201"/>
              <a:gd name="connsiteY92" fmla="*/ 793852 h 2089936"/>
              <a:gd name="connsiteX93" fmla="*/ 6485640 w 7480201"/>
              <a:gd name="connsiteY93" fmla="*/ 682642 h 2089936"/>
              <a:gd name="connsiteX94" fmla="*/ 6687467 w 7480201"/>
              <a:gd name="connsiteY94" fmla="*/ 719712 h 2089936"/>
              <a:gd name="connsiteX95" fmla="*/ 7480201 w 7480201"/>
              <a:gd name="connsiteY95" fmla="*/ 646395 h 2089936"/>
              <a:gd name="connsiteX0" fmla="*/ 112659 w 7480201"/>
              <a:gd name="connsiteY0" fmla="*/ 2019199 h 2089936"/>
              <a:gd name="connsiteX1" fmla="*/ 182997 w 7480201"/>
              <a:gd name="connsiteY1" fmla="*/ 2089538 h 2089936"/>
              <a:gd name="connsiteX2" fmla="*/ 225200 w 7480201"/>
              <a:gd name="connsiteY2" fmla="*/ 1991064 h 2089936"/>
              <a:gd name="connsiteX3" fmla="*/ 161896 w 7480201"/>
              <a:gd name="connsiteY3" fmla="*/ 1906658 h 2089936"/>
              <a:gd name="connsiteX4" fmla="*/ 337742 w 7480201"/>
              <a:gd name="connsiteY4" fmla="*/ 1892590 h 2089936"/>
              <a:gd name="connsiteX5" fmla="*/ 457317 w 7480201"/>
              <a:gd name="connsiteY5" fmla="*/ 1885556 h 2089936"/>
              <a:gd name="connsiteX6" fmla="*/ 541724 w 7480201"/>
              <a:gd name="connsiteY6" fmla="*/ 1815218 h 2089936"/>
              <a:gd name="connsiteX7" fmla="*/ 316640 w 7480201"/>
              <a:gd name="connsiteY7" fmla="*/ 1723778 h 2089936"/>
              <a:gd name="connsiteX8" fmla="*/ 147828 w 7480201"/>
              <a:gd name="connsiteY8" fmla="*/ 1815218 h 2089936"/>
              <a:gd name="connsiteX9" fmla="*/ 98591 w 7480201"/>
              <a:gd name="connsiteY9" fmla="*/ 1744879 h 2089936"/>
              <a:gd name="connsiteX10" fmla="*/ 119693 w 7480201"/>
              <a:gd name="connsiteY10" fmla="*/ 1604202 h 2089936"/>
              <a:gd name="connsiteX11" fmla="*/ 281471 w 7480201"/>
              <a:gd name="connsiteY11" fmla="*/ 1421322 h 2089936"/>
              <a:gd name="connsiteX12" fmla="*/ 239268 w 7480201"/>
              <a:gd name="connsiteY12" fmla="*/ 1259544 h 2089936"/>
              <a:gd name="connsiteX13" fmla="*/ 112659 w 7480201"/>
              <a:gd name="connsiteY13" fmla="*/ 1076664 h 2089936"/>
              <a:gd name="connsiteX14" fmla="*/ 117 w 7480201"/>
              <a:gd name="connsiteY14" fmla="*/ 957088 h 2089936"/>
              <a:gd name="connsiteX15" fmla="*/ 133760 w 7480201"/>
              <a:gd name="connsiteY15" fmla="*/ 978190 h 2089936"/>
              <a:gd name="connsiteX16" fmla="*/ 344776 w 7480201"/>
              <a:gd name="connsiteY16" fmla="*/ 950055 h 2089936"/>
              <a:gd name="connsiteX17" fmla="*/ 386979 w 7480201"/>
              <a:gd name="connsiteY17" fmla="*/ 907851 h 2089936"/>
              <a:gd name="connsiteX18" fmla="*/ 710536 w 7480201"/>
              <a:gd name="connsiteY18" fmla="*/ 914885 h 2089936"/>
              <a:gd name="connsiteX19" fmla="*/ 1209939 w 7480201"/>
              <a:gd name="connsiteY19" fmla="*/ 1090731 h 2089936"/>
              <a:gd name="connsiteX20" fmla="*/ 1153668 w 7480201"/>
              <a:gd name="connsiteY20" fmla="*/ 1231408 h 2089936"/>
              <a:gd name="connsiteX21" fmla="*/ 773840 w 7480201"/>
              <a:gd name="connsiteY21" fmla="*/ 1189205 h 2089936"/>
              <a:gd name="connsiteX22" fmla="*/ 717570 w 7480201"/>
              <a:gd name="connsiteY22" fmla="*/ 1182171 h 2089936"/>
              <a:gd name="connsiteX23" fmla="*/ 816044 w 7480201"/>
              <a:gd name="connsiteY23" fmla="*/ 1336916 h 2089936"/>
              <a:gd name="connsiteX24" fmla="*/ 900450 w 7480201"/>
              <a:gd name="connsiteY24" fmla="*/ 1484627 h 2089936"/>
              <a:gd name="connsiteX25" fmla="*/ 984856 w 7480201"/>
              <a:gd name="connsiteY25" fmla="*/ 1484627 h 2089936"/>
              <a:gd name="connsiteX26" fmla="*/ 956720 w 7480201"/>
              <a:gd name="connsiteY26" fmla="*/ 1372085 h 2089936"/>
              <a:gd name="connsiteX27" fmla="*/ 1076296 w 7480201"/>
              <a:gd name="connsiteY27" fmla="*/ 1414288 h 2089936"/>
              <a:gd name="connsiteX28" fmla="*/ 1160702 w 7480201"/>
              <a:gd name="connsiteY28" fmla="*/ 1421322 h 2089936"/>
              <a:gd name="connsiteX29" fmla="*/ 1153668 w 7480201"/>
              <a:gd name="connsiteY29" fmla="*/ 1329882 h 2089936"/>
              <a:gd name="connsiteX30" fmla="*/ 1308413 w 7480201"/>
              <a:gd name="connsiteY30" fmla="*/ 1224375 h 2089936"/>
              <a:gd name="connsiteX31" fmla="*/ 1336548 w 7480201"/>
              <a:gd name="connsiteY31" fmla="*/ 1266578 h 2089936"/>
              <a:gd name="connsiteX32" fmla="*/ 1371717 w 7480201"/>
              <a:gd name="connsiteY32" fmla="*/ 1027427 h 2089936"/>
              <a:gd name="connsiteX33" fmla="*/ 1512394 w 7480201"/>
              <a:gd name="connsiteY33" fmla="*/ 1097765 h 2089936"/>
              <a:gd name="connsiteX34" fmla="*/ 1449090 w 7480201"/>
              <a:gd name="connsiteY34" fmla="*/ 1182171 h 2089936"/>
              <a:gd name="connsiteX35" fmla="*/ 1484259 w 7480201"/>
              <a:gd name="connsiteY35" fmla="*/ 1224375 h 2089936"/>
              <a:gd name="connsiteX36" fmla="*/ 1786714 w 7480201"/>
              <a:gd name="connsiteY36" fmla="*/ 1048528 h 2089936"/>
              <a:gd name="connsiteX37" fmla="*/ 1913324 w 7480201"/>
              <a:gd name="connsiteY37" fmla="*/ 999291 h 2089936"/>
              <a:gd name="connsiteX38" fmla="*/ 1941459 w 7480201"/>
              <a:gd name="connsiteY38" fmla="*/ 1055562 h 2089936"/>
              <a:gd name="connsiteX39" fmla="*/ 2215779 w 7480201"/>
              <a:gd name="connsiteY39" fmla="*/ 1013359 h 2089936"/>
              <a:gd name="connsiteX40" fmla="*/ 2391625 w 7480201"/>
              <a:gd name="connsiteY40" fmla="*/ 1013359 h 2089936"/>
              <a:gd name="connsiteX41" fmla="*/ 2229847 w 7480201"/>
              <a:gd name="connsiteY41" fmla="*/ 858615 h 2089936"/>
              <a:gd name="connsiteX42" fmla="*/ 2588573 w 7480201"/>
              <a:gd name="connsiteY42" fmla="*/ 943021 h 2089936"/>
              <a:gd name="connsiteX43" fmla="*/ 2799588 w 7480201"/>
              <a:gd name="connsiteY43" fmla="*/ 1048528 h 2089936"/>
              <a:gd name="connsiteX44" fmla="*/ 2694080 w 7480201"/>
              <a:gd name="connsiteY44" fmla="*/ 844547 h 2089936"/>
              <a:gd name="connsiteX45" fmla="*/ 2869927 w 7480201"/>
              <a:gd name="connsiteY45" fmla="*/ 556159 h 2089936"/>
              <a:gd name="connsiteX46" fmla="*/ 3024671 w 7480201"/>
              <a:gd name="connsiteY46" fmla="*/ 619464 h 2089936"/>
              <a:gd name="connsiteX47" fmla="*/ 2968400 w 7480201"/>
              <a:gd name="connsiteY47" fmla="*/ 746073 h 2089936"/>
              <a:gd name="connsiteX48" fmla="*/ 2989502 w 7480201"/>
              <a:gd name="connsiteY48" fmla="*/ 914885 h 2089936"/>
              <a:gd name="connsiteX49" fmla="*/ 3024671 w 7480201"/>
              <a:gd name="connsiteY49" fmla="*/ 1083698 h 2089936"/>
              <a:gd name="connsiteX50" fmla="*/ 2883994 w 7480201"/>
              <a:gd name="connsiteY50" fmla="*/ 1189205 h 2089936"/>
              <a:gd name="connsiteX51" fmla="*/ 2869927 w 7480201"/>
              <a:gd name="connsiteY51" fmla="*/ 1259544 h 2089936"/>
              <a:gd name="connsiteX52" fmla="*/ 3073908 w 7480201"/>
              <a:gd name="connsiteY52" fmla="*/ 1238442 h 2089936"/>
              <a:gd name="connsiteX53" fmla="*/ 3116111 w 7480201"/>
              <a:gd name="connsiteY53" fmla="*/ 1020393 h 2089936"/>
              <a:gd name="connsiteX54" fmla="*/ 3242720 w 7480201"/>
              <a:gd name="connsiteY54" fmla="*/ 1013359 h 2089936"/>
              <a:gd name="connsiteX55" fmla="*/ 3242720 w 7480201"/>
              <a:gd name="connsiteY55" fmla="*/ 1154036 h 2089936"/>
              <a:gd name="connsiteX56" fmla="*/ 3404499 w 7480201"/>
              <a:gd name="connsiteY56" fmla="*/ 1111833 h 2089936"/>
              <a:gd name="connsiteX57" fmla="*/ 3066874 w 7480201"/>
              <a:gd name="connsiteY57" fmla="*/ 957088 h 2089936"/>
              <a:gd name="connsiteX58" fmla="*/ 3080942 w 7480201"/>
              <a:gd name="connsiteY58" fmla="*/ 872682 h 2089936"/>
              <a:gd name="connsiteX59" fmla="*/ 3059840 w 7480201"/>
              <a:gd name="connsiteY59" fmla="*/ 703870 h 2089936"/>
              <a:gd name="connsiteX60" fmla="*/ 3172382 w 7480201"/>
              <a:gd name="connsiteY60" fmla="*/ 591328 h 2089936"/>
              <a:gd name="connsiteX61" fmla="*/ 3298991 w 7480201"/>
              <a:gd name="connsiteY61" fmla="*/ 809378 h 2089936"/>
              <a:gd name="connsiteX62" fmla="*/ 3369330 w 7480201"/>
              <a:gd name="connsiteY62" fmla="*/ 640565 h 2089936"/>
              <a:gd name="connsiteX63" fmla="*/ 3545176 w 7480201"/>
              <a:gd name="connsiteY63" fmla="*/ 753107 h 2089936"/>
              <a:gd name="connsiteX64" fmla="*/ 3573311 w 7480201"/>
              <a:gd name="connsiteY64" fmla="*/ 900818 h 2089936"/>
              <a:gd name="connsiteX65" fmla="*/ 3681227 w 7480201"/>
              <a:gd name="connsiteY65" fmla="*/ 836435 h 2089936"/>
              <a:gd name="connsiteX66" fmla="*/ 3639467 w 7480201"/>
              <a:gd name="connsiteY66" fmla="*/ 694996 h 2089936"/>
              <a:gd name="connsiteX67" fmla="*/ 3481871 w 7480201"/>
              <a:gd name="connsiteY67" fmla="*/ 513956 h 2089936"/>
              <a:gd name="connsiteX68" fmla="*/ 3824819 w 7480201"/>
              <a:gd name="connsiteY68" fmla="*/ 447861 h 2089936"/>
              <a:gd name="connsiteX69" fmla="*/ 3788572 w 7480201"/>
              <a:gd name="connsiteY69" fmla="*/ 350086 h 2089936"/>
              <a:gd name="connsiteX70" fmla="*/ 3919554 w 7480201"/>
              <a:gd name="connsiteY70" fmla="*/ 291342 h 2089936"/>
              <a:gd name="connsiteX71" fmla="*/ 4067899 w 7480201"/>
              <a:gd name="connsiteY71" fmla="*/ 225378 h 2089936"/>
              <a:gd name="connsiteX72" fmla="*/ 4277900 w 7480201"/>
              <a:gd name="connsiteY72" fmla="*/ 184250 h 2089936"/>
              <a:gd name="connsiteX73" fmla="*/ 4438538 w 7480201"/>
              <a:gd name="connsiteY73" fmla="*/ 208964 h 2089936"/>
              <a:gd name="connsiteX74" fmla="*/ 4479727 w 7480201"/>
              <a:gd name="connsiteY74" fmla="*/ 188369 h 2089936"/>
              <a:gd name="connsiteX75" fmla="*/ 4628008 w 7480201"/>
              <a:gd name="connsiteY75" fmla="*/ 134823 h 2089936"/>
              <a:gd name="connsiteX76" fmla="*/ 4817668 w 7480201"/>
              <a:gd name="connsiteY76" fmla="*/ 232 h 2089936"/>
              <a:gd name="connsiteX77" fmla="*/ 5006948 w 7480201"/>
              <a:gd name="connsiteY77" fmla="*/ 68921 h 2089936"/>
              <a:gd name="connsiteX78" fmla="*/ 4994592 w 7480201"/>
              <a:gd name="connsiteY78" fmla="*/ 134823 h 2089936"/>
              <a:gd name="connsiteX79" fmla="*/ 5204657 w 7480201"/>
              <a:gd name="connsiteY79" fmla="*/ 110110 h 2089936"/>
              <a:gd name="connsiteX80" fmla="*/ 5390008 w 7480201"/>
              <a:gd name="connsiteY80" fmla="*/ 208965 h 2089936"/>
              <a:gd name="connsiteX81" fmla="*/ 5357057 w 7480201"/>
              <a:gd name="connsiteY81" fmla="*/ 316056 h 2089936"/>
              <a:gd name="connsiteX82" fmla="*/ 4961640 w 7480201"/>
              <a:gd name="connsiteY82" fmla="*/ 550834 h 2089936"/>
              <a:gd name="connsiteX83" fmla="*/ 5196419 w 7480201"/>
              <a:gd name="connsiteY83" fmla="*/ 468456 h 2089936"/>
              <a:gd name="connsiteX84" fmla="*/ 5460030 w 7480201"/>
              <a:gd name="connsiteY84" fmla="*/ 468457 h 2089936"/>
              <a:gd name="connsiteX85" fmla="*/ 5682451 w 7480201"/>
              <a:gd name="connsiteY85" fmla="*/ 489052 h 2089936"/>
              <a:gd name="connsiteX86" fmla="*/ 5661857 w 7480201"/>
              <a:gd name="connsiteY86" fmla="*/ 534360 h 2089936"/>
              <a:gd name="connsiteX87" fmla="*/ 5801900 w 7480201"/>
              <a:gd name="connsiteY87" fmla="*/ 550836 h 2089936"/>
              <a:gd name="connsiteX88" fmla="*/ 5921348 w 7480201"/>
              <a:gd name="connsiteY88" fmla="*/ 554954 h 2089936"/>
              <a:gd name="connsiteX89" fmla="*/ 5954300 w 7480201"/>
              <a:gd name="connsiteY89" fmla="*/ 468457 h 2089936"/>
              <a:gd name="connsiteX90" fmla="*/ 6176721 w 7480201"/>
              <a:gd name="connsiteY90" fmla="*/ 497290 h 2089936"/>
              <a:gd name="connsiteX91" fmla="*/ 6287932 w 7480201"/>
              <a:gd name="connsiteY91" fmla="*/ 575549 h 2089936"/>
              <a:gd name="connsiteX92" fmla="*/ 6287932 w 7480201"/>
              <a:gd name="connsiteY92" fmla="*/ 727950 h 2089936"/>
              <a:gd name="connsiteX93" fmla="*/ 6407381 w 7480201"/>
              <a:gd name="connsiteY93" fmla="*/ 793852 h 2089936"/>
              <a:gd name="connsiteX94" fmla="*/ 6485640 w 7480201"/>
              <a:gd name="connsiteY94" fmla="*/ 682642 h 2089936"/>
              <a:gd name="connsiteX95" fmla="*/ 6687467 w 7480201"/>
              <a:gd name="connsiteY95" fmla="*/ 719712 h 2089936"/>
              <a:gd name="connsiteX96" fmla="*/ 7480201 w 7480201"/>
              <a:gd name="connsiteY96" fmla="*/ 646395 h 2089936"/>
              <a:gd name="connsiteX0" fmla="*/ 112659 w 7480201"/>
              <a:gd name="connsiteY0" fmla="*/ 2019199 h 2089936"/>
              <a:gd name="connsiteX1" fmla="*/ 182997 w 7480201"/>
              <a:gd name="connsiteY1" fmla="*/ 2089538 h 2089936"/>
              <a:gd name="connsiteX2" fmla="*/ 225200 w 7480201"/>
              <a:gd name="connsiteY2" fmla="*/ 1991064 h 2089936"/>
              <a:gd name="connsiteX3" fmla="*/ 161896 w 7480201"/>
              <a:gd name="connsiteY3" fmla="*/ 1906658 h 2089936"/>
              <a:gd name="connsiteX4" fmla="*/ 337742 w 7480201"/>
              <a:gd name="connsiteY4" fmla="*/ 1892590 h 2089936"/>
              <a:gd name="connsiteX5" fmla="*/ 457317 w 7480201"/>
              <a:gd name="connsiteY5" fmla="*/ 1885556 h 2089936"/>
              <a:gd name="connsiteX6" fmla="*/ 541724 w 7480201"/>
              <a:gd name="connsiteY6" fmla="*/ 1815218 h 2089936"/>
              <a:gd name="connsiteX7" fmla="*/ 316640 w 7480201"/>
              <a:gd name="connsiteY7" fmla="*/ 1723778 h 2089936"/>
              <a:gd name="connsiteX8" fmla="*/ 147828 w 7480201"/>
              <a:gd name="connsiteY8" fmla="*/ 1815218 h 2089936"/>
              <a:gd name="connsiteX9" fmla="*/ 98591 w 7480201"/>
              <a:gd name="connsiteY9" fmla="*/ 1744879 h 2089936"/>
              <a:gd name="connsiteX10" fmla="*/ 119693 w 7480201"/>
              <a:gd name="connsiteY10" fmla="*/ 1604202 h 2089936"/>
              <a:gd name="connsiteX11" fmla="*/ 281471 w 7480201"/>
              <a:gd name="connsiteY11" fmla="*/ 1421322 h 2089936"/>
              <a:gd name="connsiteX12" fmla="*/ 239268 w 7480201"/>
              <a:gd name="connsiteY12" fmla="*/ 1259544 h 2089936"/>
              <a:gd name="connsiteX13" fmla="*/ 112659 w 7480201"/>
              <a:gd name="connsiteY13" fmla="*/ 1076664 h 2089936"/>
              <a:gd name="connsiteX14" fmla="*/ 117 w 7480201"/>
              <a:gd name="connsiteY14" fmla="*/ 957088 h 2089936"/>
              <a:gd name="connsiteX15" fmla="*/ 133760 w 7480201"/>
              <a:gd name="connsiteY15" fmla="*/ 978190 h 2089936"/>
              <a:gd name="connsiteX16" fmla="*/ 344776 w 7480201"/>
              <a:gd name="connsiteY16" fmla="*/ 950055 h 2089936"/>
              <a:gd name="connsiteX17" fmla="*/ 386979 w 7480201"/>
              <a:gd name="connsiteY17" fmla="*/ 907851 h 2089936"/>
              <a:gd name="connsiteX18" fmla="*/ 710536 w 7480201"/>
              <a:gd name="connsiteY18" fmla="*/ 914885 h 2089936"/>
              <a:gd name="connsiteX19" fmla="*/ 1209939 w 7480201"/>
              <a:gd name="connsiteY19" fmla="*/ 1090731 h 2089936"/>
              <a:gd name="connsiteX20" fmla="*/ 1153668 w 7480201"/>
              <a:gd name="connsiteY20" fmla="*/ 1231408 h 2089936"/>
              <a:gd name="connsiteX21" fmla="*/ 773840 w 7480201"/>
              <a:gd name="connsiteY21" fmla="*/ 1189205 h 2089936"/>
              <a:gd name="connsiteX22" fmla="*/ 717570 w 7480201"/>
              <a:gd name="connsiteY22" fmla="*/ 1182171 h 2089936"/>
              <a:gd name="connsiteX23" fmla="*/ 816044 w 7480201"/>
              <a:gd name="connsiteY23" fmla="*/ 1336916 h 2089936"/>
              <a:gd name="connsiteX24" fmla="*/ 900450 w 7480201"/>
              <a:gd name="connsiteY24" fmla="*/ 1484627 h 2089936"/>
              <a:gd name="connsiteX25" fmla="*/ 984856 w 7480201"/>
              <a:gd name="connsiteY25" fmla="*/ 1484627 h 2089936"/>
              <a:gd name="connsiteX26" fmla="*/ 956720 w 7480201"/>
              <a:gd name="connsiteY26" fmla="*/ 1372085 h 2089936"/>
              <a:gd name="connsiteX27" fmla="*/ 1076296 w 7480201"/>
              <a:gd name="connsiteY27" fmla="*/ 1414288 h 2089936"/>
              <a:gd name="connsiteX28" fmla="*/ 1160702 w 7480201"/>
              <a:gd name="connsiteY28" fmla="*/ 1421322 h 2089936"/>
              <a:gd name="connsiteX29" fmla="*/ 1153668 w 7480201"/>
              <a:gd name="connsiteY29" fmla="*/ 1329882 h 2089936"/>
              <a:gd name="connsiteX30" fmla="*/ 1308413 w 7480201"/>
              <a:gd name="connsiteY30" fmla="*/ 1224375 h 2089936"/>
              <a:gd name="connsiteX31" fmla="*/ 1336548 w 7480201"/>
              <a:gd name="connsiteY31" fmla="*/ 1266578 h 2089936"/>
              <a:gd name="connsiteX32" fmla="*/ 1371717 w 7480201"/>
              <a:gd name="connsiteY32" fmla="*/ 1027427 h 2089936"/>
              <a:gd name="connsiteX33" fmla="*/ 1512394 w 7480201"/>
              <a:gd name="connsiteY33" fmla="*/ 1097765 h 2089936"/>
              <a:gd name="connsiteX34" fmla="*/ 1449090 w 7480201"/>
              <a:gd name="connsiteY34" fmla="*/ 1182171 h 2089936"/>
              <a:gd name="connsiteX35" fmla="*/ 1484259 w 7480201"/>
              <a:gd name="connsiteY35" fmla="*/ 1224375 h 2089936"/>
              <a:gd name="connsiteX36" fmla="*/ 1786714 w 7480201"/>
              <a:gd name="connsiteY36" fmla="*/ 1048528 h 2089936"/>
              <a:gd name="connsiteX37" fmla="*/ 1913324 w 7480201"/>
              <a:gd name="connsiteY37" fmla="*/ 999291 h 2089936"/>
              <a:gd name="connsiteX38" fmla="*/ 1941459 w 7480201"/>
              <a:gd name="connsiteY38" fmla="*/ 1055562 h 2089936"/>
              <a:gd name="connsiteX39" fmla="*/ 2215779 w 7480201"/>
              <a:gd name="connsiteY39" fmla="*/ 1013359 h 2089936"/>
              <a:gd name="connsiteX40" fmla="*/ 2391625 w 7480201"/>
              <a:gd name="connsiteY40" fmla="*/ 1013359 h 2089936"/>
              <a:gd name="connsiteX41" fmla="*/ 2229847 w 7480201"/>
              <a:gd name="connsiteY41" fmla="*/ 858615 h 2089936"/>
              <a:gd name="connsiteX42" fmla="*/ 2588573 w 7480201"/>
              <a:gd name="connsiteY42" fmla="*/ 943021 h 2089936"/>
              <a:gd name="connsiteX43" fmla="*/ 2799588 w 7480201"/>
              <a:gd name="connsiteY43" fmla="*/ 1048528 h 2089936"/>
              <a:gd name="connsiteX44" fmla="*/ 2694080 w 7480201"/>
              <a:gd name="connsiteY44" fmla="*/ 844547 h 2089936"/>
              <a:gd name="connsiteX45" fmla="*/ 2869927 w 7480201"/>
              <a:gd name="connsiteY45" fmla="*/ 556159 h 2089936"/>
              <a:gd name="connsiteX46" fmla="*/ 3024671 w 7480201"/>
              <a:gd name="connsiteY46" fmla="*/ 619464 h 2089936"/>
              <a:gd name="connsiteX47" fmla="*/ 2968400 w 7480201"/>
              <a:gd name="connsiteY47" fmla="*/ 746073 h 2089936"/>
              <a:gd name="connsiteX48" fmla="*/ 2989502 w 7480201"/>
              <a:gd name="connsiteY48" fmla="*/ 914885 h 2089936"/>
              <a:gd name="connsiteX49" fmla="*/ 3024671 w 7480201"/>
              <a:gd name="connsiteY49" fmla="*/ 1083698 h 2089936"/>
              <a:gd name="connsiteX50" fmla="*/ 2883994 w 7480201"/>
              <a:gd name="connsiteY50" fmla="*/ 1189205 h 2089936"/>
              <a:gd name="connsiteX51" fmla="*/ 2869927 w 7480201"/>
              <a:gd name="connsiteY51" fmla="*/ 1259544 h 2089936"/>
              <a:gd name="connsiteX52" fmla="*/ 3073908 w 7480201"/>
              <a:gd name="connsiteY52" fmla="*/ 1238442 h 2089936"/>
              <a:gd name="connsiteX53" fmla="*/ 3116111 w 7480201"/>
              <a:gd name="connsiteY53" fmla="*/ 1020393 h 2089936"/>
              <a:gd name="connsiteX54" fmla="*/ 3242720 w 7480201"/>
              <a:gd name="connsiteY54" fmla="*/ 1013359 h 2089936"/>
              <a:gd name="connsiteX55" fmla="*/ 3242720 w 7480201"/>
              <a:gd name="connsiteY55" fmla="*/ 1154036 h 2089936"/>
              <a:gd name="connsiteX56" fmla="*/ 3404499 w 7480201"/>
              <a:gd name="connsiteY56" fmla="*/ 1111833 h 2089936"/>
              <a:gd name="connsiteX57" fmla="*/ 3066874 w 7480201"/>
              <a:gd name="connsiteY57" fmla="*/ 957088 h 2089936"/>
              <a:gd name="connsiteX58" fmla="*/ 3080942 w 7480201"/>
              <a:gd name="connsiteY58" fmla="*/ 872682 h 2089936"/>
              <a:gd name="connsiteX59" fmla="*/ 3059840 w 7480201"/>
              <a:gd name="connsiteY59" fmla="*/ 703870 h 2089936"/>
              <a:gd name="connsiteX60" fmla="*/ 3172382 w 7480201"/>
              <a:gd name="connsiteY60" fmla="*/ 591328 h 2089936"/>
              <a:gd name="connsiteX61" fmla="*/ 3298991 w 7480201"/>
              <a:gd name="connsiteY61" fmla="*/ 809378 h 2089936"/>
              <a:gd name="connsiteX62" fmla="*/ 3369330 w 7480201"/>
              <a:gd name="connsiteY62" fmla="*/ 640565 h 2089936"/>
              <a:gd name="connsiteX63" fmla="*/ 3545176 w 7480201"/>
              <a:gd name="connsiteY63" fmla="*/ 753107 h 2089936"/>
              <a:gd name="connsiteX64" fmla="*/ 3630976 w 7480201"/>
              <a:gd name="connsiteY64" fmla="*/ 888462 h 2089936"/>
              <a:gd name="connsiteX65" fmla="*/ 3681227 w 7480201"/>
              <a:gd name="connsiteY65" fmla="*/ 836435 h 2089936"/>
              <a:gd name="connsiteX66" fmla="*/ 3639467 w 7480201"/>
              <a:gd name="connsiteY66" fmla="*/ 694996 h 2089936"/>
              <a:gd name="connsiteX67" fmla="*/ 3481871 w 7480201"/>
              <a:gd name="connsiteY67" fmla="*/ 513956 h 2089936"/>
              <a:gd name="connsiteX68" fmla="*/ 3824819 w 7480201"/>
              <a:gd name="connsiteY68" fmla="*/ 447861 h 2089936"/>
              <a:gd name="connsiteX69" fmla="*/ 3788572 w 7480201"/>
              <a:gd name="connsiteY69" fmla="*/ 350086 h 2089936"/>
              <a:gd name="connsiteX70" fmla="*/ 3919554 w 7480201"/>
              <a:gd name="connsiteY70" fmla="*/ 291342 h 2089936"/>
              <a:gd name="connsiteX71" fmla="*/ 4067899 w 7480201"/>
              <a:gd name="connsiteY71" fmla="*/ 225378 h 2089936"/>
              <a:gd name="connsiteX72" fmla="*/ 4277900 w 7480201"/>
              <a:gd name="connsiteY72" fmla="*/ 184250 h 2089936"/>
              <a:gd name="connsiteX73" fmla="*/ 4438538 w 7480201"/>
              <a:gd name="connsiteY73" fmla="*/ 208964 h 2089936"/>
              <a:gd name="connsiteX74" fmla="*/ 4479727 w 7480201"/>
              <a:gd name="connsiteY74" fmla="*/ 188369 h 2089936"/>
              <a:gd name="connsiteX75" fmla="*/ 4628008 w 7480201"/>
              <a:gd name="connsiteY75" fmla="*/ 134823 h 2089936"/>
              <a:gd name="connsiteX76" fmla="*/ 4817668 w 7480201"/>
              <a:gd name="connsiteY76" fmla="*/ 232 h 2089936"/>
              <a:gd name="connsiteX77" fmla="*/ 5006948 w 7480201"/>
              <a:gd name="connsiteY77" fmla="*/ 68921 h 2089936"/>
              <a:gd name="connsiteX78" fmla="*/ 4994592 w 7480201"/>
              <a:gd name="connsiteY78" fmla="*/ 134823 h 2089936"/>
              <a:gd name="connsiteX79" fmla="*/ 5204657 w 7480201"/>
              <a:gd name="connsiteY79" fmla="*/ 110110 h 2089936"/>
              <a:gd name="connsiteX80" fmla="*/ 5390008 w 7480201"/>
              <a:gd name="connsiteY80" fmla="*/ 208965 h 2089936"/>
              <a:gd name="connsiteX81" fmla="*/ 5357057 w 7480201"/>
              <a:gd name="connsiteY81" fmla="*/ 316056 h 2089936"/>
              <a:gd name="connsiteX82" fmla="*/ 4961640 w 7480201"/>
              <a:gd name="connsiteY82" fmla="*/ 550834 h 2089936"/>
              <a:gd name="connsiteX83" fmla="*/ 5196419 w 7480201"/>
              <a:gd name="connsiteY83" fmla="*/ 468456 h 2089936"/>
              <a:gd name="connsiteX84" fmla="*/ 5460030 w 7480201"/>
              <a:gd name="connsiteY84" fmla="*/ 468457 h 2089936"/>
              <a:gd name="connsiteX85" fmla="*/ 5682451 w 7480201"/>
              <a:gd name="connsiteY85" fmla="*/ 489052 h 2089936"/>
              <a:gd name="connsiteX86" fmla="*/ 5661857 w 7480201"/>
              <a:gd name="connsiteY86" fmla="*/ 534360 h 2089936"/>
              <a:gd name="connsiteX87" fmla="*/ 5801900 w 7480201"/>
              <a:gd name="connsiteY87" fmla="*/ 550836 h 2089936"/>
              <a:gd name="connsiteX88" fmla="*/ 5921348 w 7480201"/>
              <a:gd name="connsiteY88" fmla="*/ 554954 h 2089936"/>
              <a:gd name="connsiteX89" fmla="*/ 5954300 w 7480201"/>
              <a:gd name="connsiteY89" fmla="*/ 468457 h 2089936"/>
              <a:gd name="connsiteX90" fmla="*/ 6176721 w 7480201"/>
              <a:gd name="connsiteY90" fmla="*/ 497290 h 2089936"/>
              <a:gd name="connsiteX91" fmla="*/ 6287932 w 7480201"/>
              <a:gd name="connsiteY91" fmla="*/ 575549 h 2089936"/>
              <a:gd name="connsiteX92" fmla="*/ 6287932 w 7480201"/>
              <a:gd name="connsiteY92" fmla="*/ 727950 h 2089936"/>
              <a:gd name="connsiteX93" fmla="*/ 6407381 w 7480201"/>
              <a:gd name="connsiteY93" fmla="*/ 793852 h 2089936"/>
              <a:gd name="connsiteX94" fmla="*/ 6485640 w 7480201"/>
              <a:gd name="connsiteY94" fmla="*/ 682642 h 2089936"/>
              <a:gd name="connsiteX95" fmla="*/ 6687467 w 7480201"/>
              <a:gd name="connsiteY95" fmla="*/ 719712 h 2089936"/>
              <a:gd name="connsiteX96" fmla="*/ 7480201 w 7480201"/>
              <a:gd name="connsiteY96" fmla="*/ 646395 h 2089936"/>
              <a:gd name="connsiteX0" fmla="*/ 112659 w 7480201"/>
              <a:gd name="connsiteY0" fmla="*/ 2019199 h 2089936"/>
              <a:gd name="connsiteX1" fmla="*/ 182997 w 7480201"/>
              <a:gd name="connsiteY1" fmla="*/ 2089538 h 2089936"/>
              <a:gd name="connsiteX2" fmla="*/ 225200 w 7480201"/>
              <a:gd name="connsiteY2" fmla="*/ 1991064 h 2089936"/>
              <a:gd name="connsiteX3" fmla="*/ 161896 w 7480201"/>
              <a:gd name="connsiteY3" fmla="*/ 1906658 h 2089936"/>
              <a:gd name="connsiteX4" fmla="*/ 337742 w 7480201"/>
              <a:gd name="connsiteY4" fmla="*/ 1892590 h 2089936"/>
              <a:gd name="connsiteX5" fmla="*/ 457317 w 7480201"/>
              <a:gd name="connsiteY5" fmla="*/ 1885556 h 2089936"/>
              <a:gd name="connsiteX6" fmla="*/ 541724 w 7480201"/>
              <a:gd name="connsiteY6" fmla="*/ 1815218 h 2089936"/>
              <a:gd name="connsiteX7" fmla="*/ 316640 w 7480201"/>
              <a:gd name="connsiteY7" fmla="*/ 1723778 h 2089936"/>
              <a:gd name="connsiteX8" fmla="*/ 147828 w 7480201"/>
              <a:gd name="connsiteY8" fmla="*/ 1815218 h 2089936"/>
              <a:gd name="connsiteX9" fmla="*/ 98591 w 7480201"/>
              <a:gd name="connsiteY9" fmla="*/ 1744879 h 2089936"/>
              <a:gd name="connsiteX10" fmla="*/ 119693 w 7480201"/>
              <a:gd name="connsiteY10" fmla="*/ 1604202 h 2089936"/>
              <a:gd name="connsiteX11" fmla="*/ 281471 w 7480201"/>
              <a:gd name="connsiteY11" fmla="*/ 1421322 h 2089936"/>
              <a:gd name="connsiteX12" fmla="*/ 239268 w 7480201"/>
              <a:gd name="connsiteY12" fmla="*/ 1259544 h 2089936"/>
              <a:gd name="connsiteX13" fmla="*/ 112659 w 7480201"/>
              <a:gd name="connsiteY13" fmla="*/ 1076664 h 2089936"/>
              <a:gd name="connsiteX14" fmla="*/ 117 w 7480201"/>
              <a:gd name="connsiteY14" fmla="*/ 957088 h 2089936"/>
              <a:gd name="connsiteX15" fmla="*/ 133760 w 7480201"/>
              <a:gd name="connsiteY15" fmla="*/ 978190 h 2089936"/>
              <a:gd name="connsiteX16" fmla="*/ 344776 w 7480201"/>
              <a:gd name="connsiteY16" fmla="*/ 950055 h 2089936"/>
              <a:gd name="connsiteX17" fmla="*/ 386979 w 7480201"/>
              <a:gd name="connsiteY17" fmla="*/ 907851 h 2089936"/>
              <a:gd name="connsiteX18" fmla="*/ 710536 w 7480201"/>
              <a:gd name="connsiteY18" fmla="*/ 914885 h 2089936"/>
              <a:gd name="connsiteX19" fmla="*/ 1209939 w 7480201"/>
              <a:gd name="connsiteY19" fmla="*/ 1090731 h 2089936"/>
              <a:gd name="connsiteX20" fmla="*/ 1153668 w 7480201"/>
              <a:gd name="connsiteY20" fmla="*/ 1231408 h 2089936"/>
              <a:gd name="connsiteX21" fmla="*/ 773840 w 7480201"/>
              <a:gd name="connsiteY21" fmla="*/ 1189205 h 2089936"/>
              <a:gd name="connsiteX22" fmla="*/ 717570 w 7480201"/>
              <a:gd name="connsiteY22" fmla="*/ 1182171 h 2089936"/>
              <a:gd name="connsiteX23" fmla="*/ 816044 w 7480201"/>
              <a:gd name="connsiteY23" fmla="*/ 1336916 h 2089936"/>
              <a:gd name="connsiteX24" fmla="*/ 900450 w 7480201"/>
              <a:gd name="connsiteY24" fmla="*/ 1484627 h 2089936"/>
              <a:gd name="connsiteX25" fmla="*/ 984856 w 7480201"/>
              <a:gd name="connsiteY25" fmla="*/ 1484627 h 2089936"/>
              <a:gd name="connsiteX26" fmla="*/ 956720 w 7480201"/>
              <a:gd name="connsiteY26" fmla="*/ 1372085 h 2089936"/>
              <a:gd name="connsiteX27" fmla="*/ 1076296 w 7480201"/>
              <a:gd name="connsiteY27" fmla="*/ 1414288 h 2089936"/>
              <a:gd name="connsiteX28" fmla="*/ 1160702 w 7480201"/>
              <a:gd name="connsiteY28" fmla="*/ 1421322 h 2089936"/>
              <a:gd name="connsiteX29" fmla="*/ 1153668 w 7480201"/>
              <a:gd name="connsiteY29" fmla="*/ 1329882 h 2089936"/>
              <a:gd name="connsiteX30" fmla="*/ 1308413 w 7480201"/>
              <a:gd name="connsiteY30" fmla="*/ 1224375 h 2089936"/>
              <a:gd name="connsiteX31" fmla="*/ 1336548 w 7480201"/>
              <a:gd name="connsiteY31" fmla="*/ 1266578 h 2089936"/>
              <a:gd name="connsiteX32" fmla="*/ 1371717 w 7480201"/>
              <a:gd name="connsiteY32" fmla="*/ 1027427 h 2089936"/>
              <a:gd name="connsiteX33" fmla="*/ 1512394 w 7480201"/>
              <a:gd name="connsiteY33" fmla="*/ 1097765 h 2089936"/>
              <a:gd name="connsiteX34" fmla="*/ 1449090 w 7480201"/>
              <a:gd name="connsiteY34" fmla="*/ 1182171 h 2089936"/>
              <a:gd name="connsiteX35" fmla="*/ 1484259 w 7480201"/>
              <a:gd name="connsiteY35" fmla="*/ 1224375 h 2089936"/>
              <a:gd name="connsiteX36" fmla="*/ 1786714 w 7480201"/>
              <a:gd name="connsiteY36" fmla="*/ 1048528 h 2089936"/>
              <a:gd name="connsiteX37" fmla="*/ 1913324 w 7480201"/>
              <a:gd name="connsiteY37" fmla="*/ 999291 h 2089936"/>
              <a:gd name="connsiteX38" fmla="*/ 1941459 w 7480201"/>
              <a:gd name="connsiteY38" fmla="*/ 1055562 h 2089936"/>
              <a:gd name="connsiteX39" fmla="*/ 2215779 w 7480201"/>
              <a:gd name="connsiteY39" fmla="*/ 1013359 h 2089936"/>
              <a:gd name="connsiteX40" fmla="*/ 2391625 w 7480201"/>
              <a:gd name="connsiteY40" fmla="*/ 1013359 h 2089936"/>
              <a:gd name="connsiteX41" fmla="*/ 2229847 w 7480201"/>
              <a:gd name="connsiteY41" fmla="*/ 858615 h 2089936"/>
              <a:gd name="connsiteX42" fmla="*/ 2588573 w 7480201"/>
              <a:gd name="connsiteY42" fmla="*/ 943021 h 2089936"/>
              <a:gd name="connsiteX43" fmla="*/ 2799588 w 7480201"/>
              <a:gd name="connsiteY43" fmla="*/ 1048528 h 2089936"/>
              <a:gd name="connsiteX44" fmla="*/ 2694080 w 7480201"/>
              <a:gd name="connsiteY44" fmla="*/ 844547 h 2089936"/>
              <a:gd name="connsiteX45" fmla="*/ 2869927 w 7480201"/>
              <a:gd name="connsiteY45" fmla="*/ 556159 h 2089936"/>
              <a:gd name="connsiteX46" fmla="*/ 3024671 w 7480201"/>
              <a:gd name="connsiteY46" fmla="*/ 619464 h 2089936"/>
              <a:gd name="connsiteX47" fmla="*/ 2968400 w 7480201"/>
              <a:gd name="connsiteY47" fmla="*/ 746073 h 2089936"/>
              <a:gd name="connsiteX48" fmla="*/ 2989502 w 7480201"/>
              <a:gd name="connsiteY48" fmla="*/ 914885 h 2089936"/>
              <a:gd name="connsiteX49" fmla="*/ 3024671 w 7480201"/>
              <a:gd name="connsiteY49" fmla="*/ 1083698 h 2089936"/>
              <a:gd name="connsiteX50" fmla="*/ 2883994 w 7480201"/>
              <a:gd name="connsiteY50" fmla="*/ 1189205 h 2089936"/>
              <a:gd name="connsiteX51" fmla="*/ 2869927 w 7480201"/>
              <a:gd name="connsiteY51" fmla="*/ 1259544 h 2089936"/>
              <a:gd name="connsiteX52" fmla="*/ 3073908 w 7480201"/>
              <a:gd name="connsiteY52" fmla="*/ 1238442 h 2089936"/>
              <a:gd name="connsiteX53" fmla="*/ 3116111 w 7480201"/>
              <a:gd name="connsiteY53" fmla="*/ 1020393 h 2089936"/>
              <a:gd name="connsiteX54" fmla="*/ 3242720 w 7480201"/>
              <a:gd name="connsiteY54" fmla="*/ 1013359 h 2089936"/>
              <a:gd name="connsiteX55" fmla="*/ 3242720 w 7480201"/>
              <a:gd name="connsiteY55" fmla="*/ 1154036 h 2089936"/>
              <a:gd name="connsiteX56" fmla="*/ 3404499 w 7480201"/>
              <a:gd name="connsiteY56" fmla="*/ 1111833 h 2089936"/>
              <a:gd name="connsiteX57" fmla="*/ 3066874 w 7480201"/>
              <a:gd name="connsiteY57" fmla="*/ 957088 h 2089936"/>
              <a:gd name="connsiteX58" fmla="*/ 3080942 w 7480201"/>
              <a:gd name="connsiteY58" fmla="*/ 872682 h 2089936"/>
              <a:gd name="connsiteX59" fmla="*/ 3059840 w 7480201"/>
              <a:gd name="connsiteY59" fmla="*/ 703870 h 2089936"/>
              <a:gd name="connsiteX60" fmla="*/ 3172382 w 7480201"/>
              <a:gd name="connsiteY60" fmla="*/ 591328 h 2089936"/>
              <a:gd name="connsiteX61" fmla="*/ 3298991 w 7480201"/>
              <a:gd name="connsiteY61" fmla="*/ 809378 h 2089936"/>
              <a:gd name="connsiteX62" fmla="*/ 3369330 w 7480201"/>
              <a:gd name="connsiteY62" fmla="*/ 640565 h 2089936"/>
              <a:gd name="connsiteX63" fmla="*/ 3594603 w 7480201"/>
              <a:gd name="connsiteY63" fmla="*/ 720156 h 2089936"/>
              <a:gd name="connsiteX64" fmla="*/ 3630976 w 7480201"/>
              <a:gd name="connsiteY64" fmla="*/ 888462 h 2089936"/>
              <a:gd name="connsiteX65" fmla="*/ 3681227 w 7480201"/>
              <a:gd name="connsiteY65" fmla="*/ 836435 h 2089936"/>
              <a:gd name="connsiteX66" fmla="*/ 3639467 w 7480201"/>
              <a:gd name="connsiteY66" fmla="*/ 694996 h 2089936"/>
              <a:gd name="connsiteX67" fmla="*/ 3481871 w 7480201"/>
              <a:gd name="connsiteY67" fmla="*/ 513956 h 2089936"/>
              <a:gd name="connsiteX68" fmla="*/ 3824819 w 7480201"/>
              <a:gd name="connsiteY68" fmla="*/ 447861 h 2089936"/>
              <a:gd name="connsiteX69" fmla="*/ 3788572 w 7480201"/>
              <a:gd name="connsiteY69" fmla="*/ 350086 h 2089936"/>
              <a:gd name="connsiteX70" fmla="*/ 3919554 w 7480201"/>
              <a:gd name="connsiteY70" fmla="*/ 291342 h 2089936"/>
              <a:gd name="connsiteX71" fmla="*/ 4067899 w 7480201"/>
              <a:gd name="connsiteY71" fmla="*/ 225378 h 2089936"/>
              <a:gd name="connsiteX72" fmla="*/ 4277900 w 7480201"/>
              <a:gd name="connsiteY72" fmla="*/ 184250 h 2089936"/>
              <a:gd name="connsiteX73" fmla="*/ 4438538 w 7480201"/>
              <a:gd name="connsiteY73" fmla="*/ 208964 h 2089936"/>
              <a:gd name="connsiteX74" fmla="*/ 4479727 w 7480201"/>
              <a:gd name="connsiteY74" fmla="*/ 188369 h 2089936"/>
              <a:gd name="connsiteX75" fmla="*/ 4628008 w 7480201"/>
              <a:gd name="connsiteY75" fmla="*/ 134823 h 2089936"/>
              <a:gd name="connsiteX76" fmla="*/ 4817668 w 7480201"/>
              <a:gd name="connsiteY76" fmla="*/ 232 h 2089936"/>
              <a:gd name="connsiteX77" fmla="*/ 5006948 w 7480201"/>
              <a:gd name="connsiteY77" fmla="*/ 68921 h 2089936"/>
              <a:gd name="connsiteX78" fmla="*/ 4994592 w 7480201"/>
              <a:gd name="connsiteY78" fmla="*/ 134823 h 2089936"/>
              <a:gd name="connsiteX79" fmla="*/ 5204657 w 7480201"/>
              <a:gd name="connsiteY79" fmla="*/ 110110 h 2089936"/>
              <a:gd name="connsiteX80" fmla="*/ 5390008 w 7480201"/>
              <a:gd name="connsiteY80" fmla="*/ 208965 h 2089936"/>
              <a:gd name="connsiteX81" fmla="*/ 5357057 w 7480201"/>
              <a:gd name="connsiteY81" fmla="*/ 316056 h 2089936"/>
              <a:gd name="connsiteX82" fmla="*/ 4961640 w 7480201"/>
              <a:gd name="connsiteY82" fmla="*/ 550834 h 2089936"/>
              <a:gd name="connsiteX83" fmla="*/ 5196419 w 7480201"/>
              <a:gd name="connsiteY83" fmla="*/ 468456 h 2089936"/>
              <a:gd name="connsiteX84" fmla="*/ 5460030 w 7480201"/>
              <a:gd name="connsiteY84" fmla="*/ 468457 h 2089936"/>
              <a:gd name="connsiteX85" fmla="*/ 5682451 w 7480201"/>
              <a:gd name="connsiteY85" fmla="*/ 489052 h 2089936"/>
              <a:gd name="connsiteX86" fmla="*/ 5661857 w 7480201"/>
              <a:gd name="connsiteY86" fmla="*/ 534360 h 2089936"/>
              <a:gd name="connsiteX87" fmla="*/ 5801900 w 7480201"/>
              <a:gd name="connsiteY87" fmla="*/ 550836 h 2089936"/>
              <a:gd name="connsiteX88" fmla="*/ 5921348 w 7480201"/>
              <a:gd name="connsiteY88" fmla="*/ 554954 h 2089936"/>
              <a:gd name="connsiteX89" fmla="*/ 5954300 w 7480201"/>
              <a:gd name="connsiteY89" fmla="*/ 468457 h 2089936"/>
              <a:gd name="connsiteX90" fmla="*/ 6176721 w 7480201"/>
              <a:gd name="connsiteY90" fmla="*/ 497290 h 2089936"/>
              <a:gd name="connsiteX91" fmla="*/ 6287932 w 7480201"/>
              <a:gd name="connsiteY91" fmla="*/ 575549 h 2089936"/>
              <a:gd name="connsiteX92" fmla="*/ 6287932 w 7480201"/>
              <a:gd name="connsiteY92" fmla="*/ 727950 h 2089936"/>
              <a:gd name="connsiteX93" fmla="*/ 6407381 w 7480201"/>
              <a:gd name="connsiteY93" fmla="*/ 793852 h 2089936"/>
              <a:gd name="connsiteX94" fmla="*/ 6485640 w 7480201"/>
              <a:gd name="connsiteY94" fmla="*/ 682642 h 2089936"/>
              <a:gd name="connsiteX95" fmla="*/ 6687467 w 7480201"/>
              <a:gd name="connsiteY95" fmla="*/ 719712 h 2089936"/>
              <a:gd name="connsiteX96" fmla="*/ 7480201 w 7480201"/>
              <a:gd name="connsiteY96" fmla="*/ 646395 h 2089936"/>
              <a:gd name="connsiteX0" fmla="*/ 112659 w 7480201"/>
              <a:gd name="connsiteY0" fmla="*/ 2019199 h 2089936"/>
              <a:gd name="connsiteX1" fmla="*/ 182997 w 7480201"/>
              <a:gd name="connsiteY1" fmla="*/ 2089538 h 2089936"/>
              <a:gd name="connsiteX2" fmla="*/ 225200 w 7480201"/>
              <a:gd name="connsiteY2" fmla="*/ 1991064 h 2089936"/>
              <a:gd name="connsiteX3" fmla="*/ 161896 w 7480201"/>
              <a:gd name="connsiteY3" fmla="*/ 1906658 h 2089936"/>
              <a:gd name="connsiteX4" fmla="*/ 337742 w 7480201"/>
              <a:gd name="connsiteY4" fmla="*/ 1892590 h 2089936"/>
              <a:gd name="connsiteX5" fmla="*/ 457317 w 7480201"/>
              <a:gd name="connsiteY5" fmla="*/ 1885556 h 2089936"/>
              <a:gd name="connsiteX6" fmla="*/ 541724 w 7480201"/>
              <a:gd name="connsiteY6" fmla="*/ 1815218 h 2089936"/>
              <a:gd name="connsiteX7" fmla="*/ 316640 w 7480201"/>
              <a:gd name="connsiteY7" fmla="*/ 1723778 h 2089936"/>
              <a:gd name="connsiteX8" fmla="*/ 147828 w 7480201"/>
              <a:gd name="connsiteY8" fmla="*/ 1815218 h 2089936"/>
              <a:gd name="connsiteX9" fmla="*/ 98591 w 7480201"/>
              <a:gd name="connsiteY9" fmla="*/ 1744879 h 2089936"/>
              <a:gd name="connsiteX10" fmla="*/ 119693 w 7480201"/>
              <a:gd name="connsiteY10" fmla="*/ 1604202 h 2089936"/>
              <a:gd name="connsiteX11" fmla="*/ 281471 w 7480201"/>
              <a:gd name="connsiteY11" fmla="*/ 1421322 h 2089936"/>
              <a:gd name="connsiteX12" fmla="*/ 239268 w 7480201"/>
              <a:gd name="connsiteY12" fmla="*/ 1259544 h 2089936"/>
              <a:gd name="connsiteX13" fmla="*/ 112659 w 7480201"/>
              <a:gd name="connsiteY13" fmla="*/ 1076664 h 2089936"/>
              <a:gd name="connsiteX14" fmla="*/ 117 w 7480201"/>
              <a:gd name="connsiteY14" fmla="*/ 957088 h 2089936"/>
              <a:gd name="connsiteX15" fmla="*/ 133760 w 7480201"/>
              <a:gd name="connsiteY15" fmla="*/ 978190 h 2089936"/>
              <a:gd name="connsiteX16" fmla="*/ 344776 w 7480201"/>
              <a:gd name="connsiteY16" fmla="*/ 950055 h 2089936"/>
              <a:gd name="connsiteX17" fmla="*/ 386979 w 7480201"/>
              <a:gd name="connsiteY17" fmla="*/ 907851 h 2089936"/>
              <a:gd name="connsiteX18" fmla="*/ 710536 w 7480201"/>
              <a:gd name="connsiteY18" fmla="*/ 914885 h 2089936"/>
              <a:gd name="connsiteX19" fmla="*/ 1209939 w 7480201"/>
              <a:gd name="connsiteY19" fmla="*/ 1090731 h 2089936"/>
              <a:gd name="connsiteX20" fmla="*/ 1153668 w 7480201"/>
              <a:gd name="connsiteY20" fmla="*/ 1231408 h 2089936"/>
              <a:gd name="connsiteX21" fmla="*/ 773840 w 7480201"/>
              <a:gd name="connsiteY21" fmla="*/ 1189205 h 2089936"/>
              <a:gd name="connsiteX22" fmla="*/ 717570 w 7480201"/>
              <a:gd name="connsiteY22" fmla="*/ 1182171 h 2089936"/>
              <a:gd name="connsiteX23" fmla="*/ 816044 w 7480201"/>
              <a:gd name="connsiteY23" fmla="*/ 1336916 h 2089936"/>
              <a:gd name="connsiteX24" fmla="*/ 900450 w 7480201"/>
              <a:gd name="connsiteY24" fmla="*/ 1484627 h 2089936"/>
              <a:gd name="connsiteX25" fmla="*/ 984856 w 7480201"/>
              <a:gd name="connsiteY25" fmla="*/ 1484627 h 2089936"/>
              <a:gd name="connsiteX26" fmla="*/ 956720 w 7480201"/>
              <a:gd name="connsiteY26" fmla="*/ 1372085 h 2089936"/>
              <a:gd name="connsiteX27" fmla="*/ 1076296 w 7480201"/>
              <a:gd name="connsiteY27" fmla="*/ 1414288 h 2089936"/>
              <a:gd name="connsiteX28" fmla="*/ 1160702 w 7480201"/>
              <a:gd name="connsiteY28" fmla="*/ 1421322 h 2089936"/>
              <a:gd name="connsiteX29" fmla="*/ 1153668 w 7480201"/>
              <a:gd name="connsiteY29" fmla="*/ 1329882 h 2089936"/>
              <a:gd name="connsiteX30" fmla="*/ 1308413 w 7480201"/>
              <a:gd name="connsiteY30" fmla="*/ 1224375 h 2089936"/>
              <a:gd name="connsiteX31" fmla="*/ 1336548 w 7480201"/>
              <a:gd name="connsiteY31" fmla="*/ 1266578 h 2089936"/>
              <a:gd name="connsiteX32" fmla="*/ 1371717 w 7480201"/>
              <a:gd name="connsiteY32" fmla="*/ 1027427 h 2089936"/>
              <a:gd name="connsiteX33" fmla="*/ 1512394 w 7480201"/>
              <a:gd name="connsiteY33" fmla="*/ 1097765 h 2089936"/>
              <a:gd name="connsiteX34" fmla="*/ 1449090 w 7480201"/>
              <a:gd name="connsiteY34" fmla="*/ 1182171 h 2089936"/>
              <a:gd name="connsiteX35" fmla="*/ 1484259 w 7480201"/>
              <a:gd name="connsiteY35" fmla="*/ 1224375 h 2089936"/>
              <a:gd name="connsiteX36" fmla="*/ 1786714 w 7480201"/>
              <a:gd name="connsiteY36" fmla="*/ 1048528 h 2089936"/>
              <a:gd name="connsiteX37" fmla="*/ 1913324 w 7480201"/>
              <a:gd name="connsiteY37" fmla="*/ 999291 h 2089936"/>
              <a:gd name="connsiteX38" fmla="*/ 1941459 w 7480201"/>
              <a:gd name="connsiteY38" fmla="*/ 1055562 h 2089936"/>
              <a:gd name="connsiteX39" fmla="*/ 2215779 w 7480201"/>
              <a:gd name="connsiteY39" fmla="*/ 1013359 h 2089936"/>
              <a:gd name="connsiteX40" fmla="*/ 2391625 w 7480201"/>
              <a:gd name="connsiteY40" fmla="*/ 1013359 h 2089936"/>
              <a:gd name="connsiteX41" fmla="*/ 2229847 w 7480201"/>
              <a:gd name="connsiteY41" fmla="*/ 858615 h 2089936"/>
              <a:gd name="connsiteX42" fmla="*/ 2588573 w 7480201"/>
              <a:gd name="connsiteY42" fmla="*/ 943021 h 2089936"/>
              <a:gd name="connsiteX43" fmla="*/ 2799588 w 7480201"/>
              <a:gd name="connsiteY43" fmla="*/ 1048528 h 2089936"/>
              <a:gd name="connsiteX44" fmla="*/ 2694080 w 7480201"/>
              <a:gd name="connsiteY44" fmla="*/ 844547 h 2089936"/>
              <a:gd name="connsiteX45" fmla="*/ 2869927 w 7480201"/>
              <a:gd name="connsiteY45" fmla="*/ 556159 h 2089936"/>
              <a:gd name="connsiteX46" fmla="*/ 3024671 w 7480201"/>
              <a:gd name="connsiteY46" fmla="*/ 619464 h 2089936"/>
              <a:gd name="connsiteX47" fmla="*/ 2968400 w 7480201"/>
              <a:gd name="connsiteY47" fmla="*/ 746073 h 2089936"/>
              <a:gd name="connsiteX48" fmla="*/ 2989502 w 7480201"/>
              <a:gd name="connsiteY48" fmla="*/ 914885 h 2089936"/>
              <a:gd name="connsiteX49" fmla="*/ 3024671 w 7480201"/>
              <a:gd name="connsiteY49" fmla="*/ 1083698 h 2089936"/>
              <a:gd name="connsiteX50" fmla="*/ 2883994 w 7480201"/>
              <a:gd name="connsiteY50" fmla="*/ 1189205 h 2089936"/>
              <a:gd name="connsiteX51" fmla="*/ 2869927 w 7480201"/>
              <a:gd name="connsiteY51" fmla="*/ 1259544 h 2089936"/>
              <a:gd name="connsiteX52" fmla="*/ 3073908 w 7480201"/>
              <a:gd name="connsiteY52" fmla="*/ 1238442 h 2089936"/>
              <a:gd name="connsiteX53" fmla="*/ 3116111 w 7480201"/>
              <a:gd name="connsiteY53" fmla="*/ 1020393 h 2089936"/>
              <a:gd name="connsiteX54" fmla="*/ 3242720 w 7480201"/>
              <a:gd name="connsiteY54" fmla="*/ 1013359 h 2089936"/>
              <a:gd name="connsiteX55" fmla="*/ 3242720 w 7480201"/>
              <a:gd name="connsiteY55" fmla="*/ 1154036 h 2089936"/>
              <a:gd name="connsiteX56" fmla="*/ 3404499 w 7480201"/>
              <a:gd name="connsiteY56" fmla="*/ 1111833 h 2089936"/>
              <a:gd name="connsiteX57" fmla="*/ 3066874 w 7480201"/>
              <a:gd name="connsiteY57" fmla="*/ 957088 h 2089936"/>
              <a:gd name="connsiteX58" fmla="*/ 3080942 w 7480201"/>
              <a:gd name="connsiteY58" fmla="*/ 872682 h 2089936"/>
              <a:gd name="connsiteX59" fmla="*/ 3059840 w 7480201"/>
              <a:gd name="connsiteY59" fmla="*/ 703870 h 2089936"/>
              <a:gd name="connsiteX60" fmla="*/ 3172382 w 7480201"/>
              <a:gd name="connsiteY60" fmla="*/ 591328 h 2089936"/>
              <a:gd name="connsiteX61" fmla="*/ 3298991 w 7480201"/>
              <a:gd name="connsiteY61" fmla="*/ 809378 h 2089936"/>
              <a:gd name="connsiteX62" fmla="*/ 3286951 w 7480201"/>
              <a:gd name="connsiteY62" fmla="*/ 603494 h 2089936"/>
              <a:gd name="connsiteX63" fmla="*/ 3594603 w 7480201"/>
              <a:gd name="connsiteY63" fmla="*/ 720156 h 2089936"/>
              <a:gd name="connsiteX64" fmla="*/ 3630976 w 7480201"/>
              <a:gd name="connsiteY64" fmla="*/ 888462 h 2089936"/>
              <a:gd name="connsiteX65" fmla="*/ 3681227 w 7480201"/>
              <a:gd name="connsiteY65" fmla="*/ 836435 h 2089936"/>
              <a:gd name="connsiteX66" fmla="*/ 3639467 w 7480201"/>
              <a:gd name="connsiteY66" fmla="*/ 694996 h 2089936"/>
              <a:gd name="connsiteX67" fmla="*/ 3481871 w 7480201"/>
              <a:gd name="connsiteY67" fmla="*/ 513956 h 2089936"/>
              <a:gd name="connsiteX68" fmla="*/ 3824819 w 7480201"/>
              <a:gd name="connsiteY68" fmla="*/ 447861 h 2089936"/>
              <a:gd name="connsiteX69" fmla="*/ 3788572 w 7480201"/>
              <a:gd name="connsiteY69" fmla="*/ 350086 h 2089936"/>
              <a:gd name="connsiteX70" fmla="*/ 3919554 w 7480201"/>
              <a:gd name="connsiteY70" fmla="*/ 291342 h 2089936"/>
              <a:gd name="connsiteX71" fmla="*/ 4067899 w 7480201"/>
              <a:gd name="connsiteY71" fmla="*/ 225378 h 2089936"/>
              <a:gd name="connsiteX72" fmla="*/ 4277900 w 7480201"/>
              <a:gd name="connsiteY72" fmla="*/ 184250 h 2089936"/>
              <a:gd name="connsiteX73" fmla="*/ 4438538 w 7480201"/>
              <a:gd name="connsiteY73" fmla="*/ 208964 h 2089936"/>
              <a:gd name="connsiteX74" fmla="*/ 4479727 w 7480201"/>
              <a:gd name="connsiteY74" fmla="*/ 188369 h 2089936"/>
              <a:gd name="connsiteX75" fmla="*/ 4628008 w 7480201"/>
              <a:gd name="connsiteY75" fmla="*/ 134823 h 2089936"/>
              <a:gd name="connsiteX76" fmla="*/ 4817668 w 7480201"/>
              <a:gd name="connsiteY76" fmla="*/ 232 h 2089936"/>
              <a:gd name="connsiteX77" fmla="*/ 5006948 w 7480201"/>
              <a:gd name="connsiteY77" fmla="*/ 68921 h 2089936"/>
              <a:gd name="connsiteX78" fmla="*/ 4994592 w 7480201"/>
              <a:gd name="connsiteY78" fmla="*/ 134823 h 2089936"/>
              <a:gd name="connsiteX79" fmla="*/ 5204657 w 7480201"/>
              <a:gd name="connsiteY79" fmla="*/ 110110 h 2089936"/>
              <a:gd name="connsiteX80" fmla="*/ 5390008 w 7480201"/>
              <a:gd name="connsiteY80" fmla="*/ 208965 h 2089936"/>
              <a:gd name="connsiteX81" fmla="*/ 5357057 w 7480201"/>
              <a:gd name="connsiteY81" fmla="*/ 316056 h 2089936"/>
              <a:gd name="connsiteX82" fmla="*/ 4961640 w 7480201"/>
              <a:gd name="connsiteY82" fmla="*/ 550834 h 2089936"/>
              <a:gd name="connsiteX83" fmla="*/ 5196419 w 7480201"/>
              <a:gd name="connsiteY83" fmla="*/ 468456 h 2089936"/>
              <a:gd name="connsiteX84" fmla="*/ 5460030 w 7480201"/>
              <a:gd name="connsiteY84" fmla="*/ 468457 h 2089936"/>
              <a:gd name="connsiteX85" fmla="*/ 5682451 w 7480201"/>
              <a:gd name="connsiteY85" fmla="*/ 489052 h 2089936"/>
              <a:gd name="connsiteX86" fmla="*/ 5661857 w 7480201"/>
              <a:gd name="connsiteY86" fmla="*/ 534360 h 2089936"/>
              <a:gd name="connsiteX87" fmla="*/ 5801900 w 7480201"/>
              <a:gd name="connsiteY87" fmla="*/ 550836 h 2089936"/>
              <a:gd name="connsiteX88" fmla="*/ 5921348 w 7480201"/>
              <a:gd name="connsiteY88" fmla="*/ 554954 h 2089936"/>
              <a:gd name="connsiteX89" fmla="*/ 5954300 w 7480201"/>
              <a:gd name="connsiteY89" fmla="*/ 468457 h 2089936"/>
              <a:gd name="connsiteX90" fmla="*/ 6176721 w 7480201"/>
              <a:gd name="connsiteY90" fmla="*/ 497290 h 2089936"/>
              <a:gd name="connsiteX91" fmla="*/ 6287932 w 7480201"/>
              <a:gd name="connsiteY91" fmla="*/ 575549 h 2089936"/>
              <a:gd name="connsiteX92" fmla="*/ 6287932 w 7480201"/>
              <a:gd name="connsiteY92" fmla="*/ 727950 h 2089936"/>
              <a:gd name="connsiteX93" fmla="*/ 6407381 w 7480201"/>
              <a:gd name="connsiteY93" fmla="*/ 793852 h 2089936"/>
              <a:gd name="connsiteX94" fmla="*/ 6485640 w 7480201"/>
              <a:gd name="connsiteY94" fmla="*/ 682642 h 2089936"/>
              <a:gd name="connsiteX95" fmla="*/ 6687467 w 7480201"/>
              <a:gd name="connsiteY95" fmla="*/ 719712 h 2089936"/>
              <a:gd name="connsiteX96" fmla="*/ 7480201 w 7480201"/>
              <a:gd name="connsiteY96" fmla="*/ 646395 h 2089936"/>
              <a:gd name="connsiteX0" fmla="*/ 112659 w 7480201"/>
              <a:gd name="connsiteY0" fmla="*/ 2019199 h 2089936"/>
              <a:gd name="connsiteX1" fmla="*/ 182997 w 7480201"/>
              <a:gd name="connsiteY1" fmla="*/ 2089538 h 2089936"/>
              <a:gd name="connsiteX2" fmla="*/ 225200 w 7480201"/>
              <a:gd name="connsiteY2" fmla="*/ 1991064 h 2089936"/>
              <a:gd name="connsiteX3" fmla="*/ 161896 w 7480201"/>
              <a:gd name="connsiteY3" fmla="*/ 1906658 h 2089936"/>
              <a:gd name="connsiteX4" fmla="*/ 337742 w 7480201"/>
              <a:gd name="connsiteY4" fmla="*/ 1892590 h 2089936"/>
              <a:gd name="connsiteX5" fmla="*/ 457317 w 7480201"/>
              <a:gd name="connsiteY5" fmla="*/ 1885556 h 2089936"/>
              <a:gd name="connsiteX6" fmla="*/ 541724 w 7480201"/>
              <a:gd name="connsiteY6" fmla="*/ 1815218 h 2089936"/>
              <a:gd name="connsiteX7" fmla="*/ 316640 w 7480201"/>
              <a:gd name="connsiteY7" fmla="*/ 1723778 h 2089936"/>
              <a:gd name="connsiteX8" fmla="*/ 147828 w 7480201"/>
              <a:gd name="connsiteY8" fmla="*/ 1815218 h 2089936"/>
              <a:gd name="connsiteX9" fmla="*/ 98591 w 7480201"/>
              <a:gd name="connsiteY9" fmla="*/ 1744879 h 2089936"/>
              <a:gd name="connsiteX10" fmla="*/ 119693 w 7480201"/>
              <a:gd name="connsiteY10" fmla="*/ 1604202 h 2089936"/>
              <a:gd name="connsiteX11" fmla="*/ 281471 w 7480201"/>
              <a:gd name="connsiteY11" fmla="*/ 1421322 h 2089936"/>
              <a:gd name="connsiteX12" fmla="*/ 239268 w 7480201"/>
              <a:gd name="connsiteY12" fmla="*/ 1259544 h 2089936"/>
              <a:gd name="connsiteX13" fmla="*/ 112659 w 7480201"/>
              <a:gd name="connsiteY13" fmla="*/ 1076664 h 2089936"/>
              <a:gd name="connsiteX14" fmla="*/ 117 w 7480201"/>
              <a:gd name="connsiteY14" fmla="*/ 957088 h 2089936"/>
              <a:gd name="connsiteX15" fmla="*/ 133760 w 7480201"/>
              <a:gd name="connsiteY15" fmla="*/ 978190 h 2089936"/>
              <a:gd name="connsiteX16" fmla="*/ 344776 w 7480201"/>
              <a:gd name="connsiteY16" fmla="*/ 950055 h 2089936"/>
              <a:gd name="connsiteX17" fmla="*/ 386979 w 7480201"/>
              <a:gd name="connsiteY17" fmla="*/ 907851 h 2089936"/>
              <a:gd name="connsiteX18" fmla="*/ 710536 w 7480201"/>
              <a:gd name="connsiteY18" fmla="*/ 914885 h 2089936"/>
              <a:gd name="connsiteX19" fmla="*/ 1209939 w 7480201"/>
              <a:gd name="connsiteY19" fmla="*/ 1090731 h 2089936"/>
              <a:gd name="connsiteX20" fmla="*/ 1153668 w 7480201"/>
              <a:gd name="connsiteY20" fmla="*/ 1231408 h 2089936"/>
              <a:gd name="connsiteX21" fmla="*/ 773840 w 7480201"/>
              <a:gd name="connsiteY21" fmla="*/ 1189205 h 2089936"/>
              <a:gd name="connsiteX22" fmla="*/ 717570 w 7480201"/>
              <a:gd name="connsiteY22" fmla="*/ 1182171 h 2089936"/>
              <a:gd name="connsiteX23" fmla="*/ 816044 w 7480201"/>
              <a:gd name="connsiteY23" fmla="*/ 1336916 h 2089936"/>
              <a:gd name="connsiteX24" fmla="*/ 900450 w 7480201"/>
              <a:gd name="connsiteY24" fmla="*/ 1484627 h 2089936"/>
              <a:gd name="connsiteX25" fmla="*/ 984856 w 7480201"/>
              <a:gd name="connsiteY25" fmla="*/ 1484627 h 2089936"/>
              <a:gd name="connsiteX26" fmla="*/ 956720 w 7480201"/>
              <a:gd name="connsiteY26" fmla="*/ 1372085 h 2089936"/>
              <a:gd name="connsiteX27" fmla="*/ 1076296 w 7480201"/>
              <a:gd name="connsiteY27" fmla="*/ 1414288 h 2089936"/>
              <a:gd name="connsiteX28" fmla="*/ 1160702 w 7480201"/>
              <a:gd name="connsiteY28" fmla="*/ 1421322 h 2089936"/>
              <a:gd name="connsiteX29" fmla="*/ 1153668 w 7480201"/>
              <a:gd name="connsiteY29" fmla="*/ 1329882 h 2089936"/>
              <a:gd name="connsiteX30" fmla="*/ 1308413 w 7480201"/>
              <a:gd name="connsiteY30" fmla="*/ 1224375 h 2089936"/>
              <a:gd name="connsiteX31" fmla="*/ 1336548 w 7480201"/>
              <a:gd name="connsiteY31" fmla="*/ 1266578 h 2089936"/>
              <a:gd name="connsiteX32" fmla="*/ 1371717 w 7480201"/>
              <a:gd name="connsiteY32" fmla="*/ 1027427 h 2089936"/>
              <a:gd name="connsiteX33" fmla="*/ 1512394 w 7480201"/>
              <a:gd name="connsiteY33" fmla="*/ 1097765 h 2089936"/>
              <a:gd name="connsiteX34" fmla="*/ 1449090 w 7480201"/>
              <a:gd name="connsiteY34" fmla="*/ 1182171 h 2089936"/>
              <a:gd name="connsiteX35" fmla="*/ 1484259 w 7480201"/>
              <a:gd name="connsiteY35" fmla="*/ 1224375 h 2089936"/>
              <a:gd name="connsiteX36" fmla="*/ 1786714 w 7480201"/>
              <a:gd name="connsiteY36" fmla="*/ 1048528 h 2089936"/>
              <a:gd name="connsiteX37" fmla="*/ 1913324 w 7480201"/>
              <a:gd name="connsiteY37" fmla="*/ 999291 h 2089936"/>
              <a:gd name="connsiteX38" fmla="*/ 1941459 w 7480201"/>
              <a:gd name="connsiteY38" fmla="*/ 1055562 h 2089936"/>
              <a:gd name="connsiteX39" fmla="*/ 2215779 w 7480201"/>
              <a:gd name="connsiteY39" fmla="*/ 1013359 h 2089936"/>
              <a:gd name="connsiteX40" fmla="*/ 2391625 w 7480201"/>
              <a:gd name="connsiteY40" fmla="*/ 1013359 h 2089936"/>
              <a:gd name="connsiteX41" fmla="*/ 2229847 w 7480201"/>
              <a:gd name="connsiteY41" fmla="*/ 858615 h 2089936"/>
              <a:gd name="connsiteX42" fmla="*/ 2588573 w 7480201"/>
              <a:gd name="connsiteY42" fmla="*/ 943021 h 2089936"/>
              <a:gd name="connsiteX43" fmla="*/ 2799588 w 7480201"/>
              <a:gd name="connsiteY43" fmla="*/ 1048528 h 2089936"/>
              <a:gd name="connsiteX44" fmla="*/ 2694080 w 7480201"/>
              <a:gd name="connsiteY44" fmla="*/ 844547 h 2089936"/>
              <a:gd name="connsiteX45" fmla="*/ 2869927 w 7480201"/>
              <a:gd name="connsiteY45" fmla="*/ 556159 h 2089936"/>
              <a:gd name="connsiteX46" fmla="*/ 3024671 w 7480201"/>
              <a:gd name="connsiteY46" fmla="*/ 619464 h 2089936"/>
              <a:gd name="connsiteX47" fmla="*/ 2968400 w 7480201"/>
              <a:gd name="connsiteY47" fmla="*/ 746073 h 2089936"/>
              <a:gd name="connsiteX48" fmla="*/ 2989502 w 7480201"/>
              <a:gd name="connsiteY48" fmla="*/ 914885 h 2089936"/>
              <a:gd name="connsiteX49" fmla="*/ 3024671 w 7480201"/>
              <a:gd name="connsiteY49" fmla="*/ 1083698 h 2089936"/>
              <a:gd name="connsiteX50" fmla="*/ 2883994 w 7480201"/>
              <a:gd name="connsiteY50" fmla="*/ 1189205 h 2089936"/>
              <a:gd name="connsiteX51" fmla="*/ 2869927 w 7480201"/>
              <a:gd name="connsiteY51" fmla="*/ 1259544 h 2089936"/>
              <a:gd name="connsiteX52" fmla="*/ 3073908 w 7480201"/>
              <a:gd name="connsiteY52" fmla="*/ 1238442 h 2089936"/>
              <a:gd name="connsiteX53" fmla="*/ 3116111 w 7480201"/>
              <a:gd name="connsiteY53" fmla="*/ 1020393 h 2089936"/>
              <a:gd name="connsiteX54" fmla="*/ 3242720 w 7480201"/>
              <a:gd name="connsiteY54" fmla="*/ 1013359 h 2089936"/>
              <a:gd name="connsiteX55" fmla="*/ 3242720 w 7480201"/>
              <a:gd name="connsiteY55" fmla="*/ 1154036 h 2089936"/>
              <a:gd name="connsiteX56" fmla="*/ 3404499 w 7480201"/>
              <a:gd name="connsiteY56" fmla="*/ 1111833 h 2089936"/>
              <a:gd name="connsiteX57" fmla="*/ 3066874 w 7480201"/>
              <a:gd name="connsiteY57" fmla="*/ 957088 h 2089936"/>
              <a:gd name="connsiteX58" fmla="*/ 3080942 w 7480201"/>
              <a:gd name="connsiteY58" fmla="*/ 872682 h 2089936"/>
              <a:gd name="connsiteX59" fmla="*/ 3059840 w 7480201"/>
              <a:gd name="connsiteY59" fmla="*/ 703870 h 2089936"/>
              <a:gd name="connsiteX60" fmla="*/ 3172382 w 7480201"/>
              <a:gd name="connsiteY60" fmla="*/ 591328 h 2089936"/>
              <a:gd name="connsiteX61" fmla="*/ 3186386 w 7480201"/>
              <a:gd name="connsiteY61" fmla="*/ 727948 h 2089936"/>
              <a:gd name="connsiteX62" fmla="*/ 3298991 w 7480201"/>
              <a:gd name="connsiteY62" fmla="*/ 809378 h 2089936"/>
              <a:gd name="connsiteX63" fmla="*/ 3286951 w 7480201"/>
              <a:gd name="connsiteY63" fmla="*/ 603494 h 2089936"/>
              <a:gd name="connsiteX64" fmla="*/ 3594603 w 7480201"/>
              <a:gd name="connsiteY64" fmla="*/ 720156 h 2089936"/>
              <a:gd name="connsiteX65" fmla="*/ 3630976 w 7480201"/>
              <a:gd name="connsiteY65" fmla="*/ 888462 h 2089936"/>
              <a:gd name="connsiteX66" fmla="*/ 3681227 w 7480201"/>
              <a:gd name="connsiteY66" fmla="*/ 836435 h 2089936"/>
              <a:gd name="connsiteX67" fmla="*/ 3639467 w 7480201"/>
              <a:gd name="connsiteY67" fmla="*/ 694996 h 2089936"/>
              <a:gd name="connsiteX68" fmla="*/ 3481871 w 7480201"/>
              <a:gd name="connsiteY68" fmla="*/ 513956 h 2089936"/>
              <a:gd name="connsiteX69" fmla="*/ 3824819 w 7480201"/>
              <a:gd name="connsiteY69" fmla="*/ 447861 h 2089936"/>
              <a:gd name="connsiteX70" fmla="*/ 3788572 w 7480201"/>
              <a:gd name="connsiteY70" fmla="*/ 350086 h 2089936"/>
              <a:gd name="connsiteX71" fmla="*/ 3919554 w 7480201"/>
              <a:gd name="connsiteY71" fmla="*/ 291342 h 2089936"/>
              <a:gd name="connsiteX72" fmla="*/ 4067899 w 7480201"/>
              <a:gd name="connsiteY72" fmla="*/ 225378 h 2089936"/>
              <a:gd name="connsiteX73" fmla="*/ 4277900 w 7480201"/>
              <a:gd name="connsiteY73" fmla="*/ 184250 h 2089936"/>
              <a:gd name="connsiteX74" fmla="*/ 4438538 w 7480201"/>
              <a:gd name="connsiteY74" fmla="*/ 208964 h 2089936"/>
              <a:gd name="connsiteX75" fmla="*/ 4479727 w 7480201"/>
              <a:gd name="connsiteY75" fmla="*/ 188369 h 2089936"/>
              <a:gd name="connsiteX76" fmla="*/ 4628008 w 7480201"/>
              <a:gd name="connsiteY76" fmla="*/ 134823 h 2089936"/>
              <a:gd name="connsiteX77" fmla="*/ 4817668 w 7480201"/>
              <a:gd name="connsiteY77" fmla="*/ 232 h 2089936"/>
              <a:gd name="connsiteX78" fmla="*/ 5006948 w 7480201"/>
              <a:gd name="connsiteY78" fmla="*/ 68921 h 2089936"/>
              <a:gd name="connsiteX79" fmla="*/ 4994592 w 7480201"/>
              <a:gd name="connsiteY79" fmla="*/ 134823 h 2089936"/>
              <a:gd name="connsiteX80" fmla="*/ 5204657 w 7480201"/>
              <a:gd name="connsiteY80" fmla="*/ 110110 h 2089936"/>
              <a:gd name="connsiteX81" fmla="*/ 5390008 w 7480201"/>
              <a:gd name="connsiteY81" fmla="*/ 208965 h 2089936"/>
              <a:gd name="connsiteX82" fmla="*/ 5357057 w 7480201"/>
              <a:gd name="connsiteY82" fmla="*/ 316056 h 2089936"/>
              <a:gd name="connsiteX83" fmla="*/ 4961640 w 7480201"/>
              <a:gd name="connsiteY83" fmla="*/ 550834 h 2089936"/>
              <a:gd name="connsiteX84" fmla="*/ 5196419 w 7480201"/>
              <a:gd name="connsiteY84" fmla="*/ 468456 h 2089936"/>
              <a:gd name="connsiteX85" fmla="*/ 5460030 w 7480201"/>
              <a:gd name="connsiteY85" fmla="*/ 468457 h 2089936"/>
              <a:gd name="connsiteX86" fmla="*/ 5682451 w 7480201"/>
              <a:gd name="connsiteY86" fmla="*/ 489052 h 2089936"/>
              <a:gd name="connsiteX87" fmla="*/ 5661857 w 7480201"/>
              <a:gd name="connsiteY87" fmla="*/ 534360 h 2089936"/>
              <a:gd name="connsiteX88" fmla="*/ 5801900 w 7480201"/>
              <a:gd name="connsiteY88" fmla="*/ 550836 h 2089936"/>
              <a:gd name="connsiteX89" fmla="*/ 5921348 w 7480201"/>
              <a:gd name="connsiteY89" fmla="*/ 554954 h 2089936"/>
              <a:gd name="connsiteX90" fmla="*/ 5954300 w 7480201"/>
              <a:gd name="connsiteY90" fmla="*/ 468457 h 2089936"/>
              <a:gd name="connsiteX91" fmla="*/ 6176721 w 7480201"/>
              <a:gd name="connsiteY91" fmla="*/ 497290 h 2089936"/>
              <a:gd name="connsiteX92" fmla="*/ 6287932 w 7480201"/>
              <a:gd name="connsiteY92" fmla="*/ 575549 h 2089936"/>
              <a:gd name="connsiteX93" fmla="*/ 6287932 w 7480201"/>
              <a:gd name="connsiteY93" fmla="*/ 727950 h 2089936"/>
              <a:gd name="connsiteX94" fmla="*/ 6407381 w 7480201"/>
              <a:gd name="connsiteY94" fmla="*/ 793852 h 2089936"/>
              <a:gd name="connsiteX95" fmla="*/ 6485640 w 7480201"/>
              <a:gd name="connsiteY95" fmla="*/ 682642 h 2089936"/>
              <a:gd name="connsiteX96" fmla="*/ 6687467 w 7480201"/>
              <a:gd name="connsiteY96" fmla="*/ 719712 h 2089936"/>
              <a:gd name="connsiteX97" fmla="*/ 7480201 w 7480201"/>
              <a:gd name="connsiteY97" fmla="*/ 646395 h 2089936"/>
              <a:gd name="connsiteX0" fmla="*/ 112659 w 7480201"/>
              <a:gd name="connsiteY0" fmla="*/ 2019199 h 2089936"/>
              <a:gd name="connsiteX1" fmla="*/ 182997 w 7480201"/>
              <a:gd name="connsiteY1" fmla="*/ 2089538 h 2089936"/>
              <a:gd name="connsiteX2" fmla="*/ 225200 w 7480201"/>
              <a:gd name="connsiteY2" fmla="*/ 1991064 h 2089936"/>
              <a:gd name="connsiteX3" fmla="*/ 161896 w 7480201"/>
              <a:gd name="connsiteY3" fmla="*/ 1906658 h 2089936"/>
              <a:gd name="connsiteX4" fmla="*/ 337742 w 7480201"/>
              <a:gd name="connsiteY4" fmla="*/ 1892590 h 2089936"/>
              <a:gd name="connsiteX5" fmla="*/ 457317 w 7480201"/>
              <a:gd name="connsiteY5" fmla="*/ 1885556 h 2089936"/>
              <a:gd name="connsiteX6" fmla="*/ 541724 w 7480201"/>
              <a:gd name="connsiteY6" fmla="*/ 1815218 h 2089936"/>
              <a:gd name="connsiteX7" fmla="*/ 316640 w 7480201"/>
              <a:gd name="connsiteY7" fmla="*/ 1723778 h 2089936"/>
              <a:gd name="connsiteX8" fmla="*/ 147828 w 7480201"/>
              <a:gd name="connsiteY8" fmla="*/ 1815218 h 2089936"/>
              <a:gd name="connsiteX9" fmla="*/ 98591 w 7480201"/>
              <a:gd name="connsiteY9" fmla="*/ 1744879 h 2089936"/>
              <a:gd name="connsiteX10" fmla="*/ 119693 w 7480201"/>
              <a:gd name="connsiteY10" fmla="*/ 1604202 h 2089936"/>
              <a:gd name="connsiteX11" fmla="*/ 281471 w 7480201"/>
              <a:gd name="connsiteY11" fmla="*/ 1421322 h 2089936"/>
              <a:gd name="connsiteX12" fmla="*/ 239268 w 7480201"/>
              <a:gd name="connsiteY12" fmla="*/ 1259544 h 2089936"/>
              <a:gd name="connsiteX13" fmla="*/ 112659 w 7480201"/>
              <a:gd name="connsiteY13" fmla="*/ 1076664 h 2089936"/>
              <a:gd name="connsiteX14" fmla="*/ 117 w 7480201"/>
              <a:gd name="connsiteY14" fmla="*/ 957088 h 2089936"/>
              <a:gd name="connsiteX15" fmla="*/ 133760 w 7480201"/>
              <a:gd name="connsiteY15" fmla="*/ 978190 h 2089936"/>
              <a:gd name="connsiteX16" fmla="*/ 344776 w 7480201"/>
              <a:gd name="connsiteY16" fmla="*/ 950055 h 2089936"/>
              <a:gd name="connsiteX17" fmla="*/ 386979 w 7480201"/>
              <a:gd name="connsiteY17" fmla="*/ 907851 h 2089936"/>
              <a:gd name="connsiteX18" fmla="*/ 710536 w 7480201"/>
              <a:gd name="connsiteY18" fmla="*/ 914885 h 2089936"/>
              <a:gd name="connsiteX19" fmla="*/ 1209939 w 7480201"/>
              <a:gd name="connsiteY19" fmla="*/ 1090731 h 2089936"/>
              <a:gd name="connsiteX20" fmla="*/ 1153668 w 7480201"/>
              <a:gd name="connsiteY20" fmla="*/ 1231408 h 2089936"/>
              <a:gd name="connsiteX21" fmla="*/ 773840 w 7480201"/>
              <a:gd name="connsiteY21" fmla="*/ 1189205 h 2089936"/>
              <a:gd name="connsiteX22" fmla="*/ 717570 w 7480201"/>
              <a:gd name="connsiteY22" fmla="*/ 1182171 h 2089936"/>
              <a:gd name="connsiteX23" fmla="*/ 816044 w 7480201"/>
              <a:gd name="connsiteY23" fmla="*/ 1336916 h 2089936"/>
              <a:gd name="connsiteX24" fmla="*/ 900450 w 7480201"/>
              <a:gd name="connsiteY24" fmla="*/ 1484627 h 2089936"/>
              <a:gd name="connsiteX25" fmla="*/ 984856 w 7480201"/>
              <a:gd name="connsiteY25" fmla="*/ 1484627 h 2089936"/>
              <a:gd name="connsiteX26" fmla="*/ 956720 w 7480201"/>
              <a:gd name="connsiteY26" fmla="*/ 1372085 h 2089936"/>
              <a:gd name="connsiteX27" fmla="*/ 1076296 w 7480201"/>
              <a:gd name="connsiteY27" fmla="*/ 1414288 h 2089936"/>
              <a:gd name="connsiteX28" fmla="*/ 1160702 w 7480201"/>
              <a:gd name="connsiteY28" fmla="*/ 1421322 h 2089936"/>
              <a:gd name="connsiteX29" fmla="*/ 1153668 w 7480201"/>
              <a:gd name="connsiteY29" fmla="*/ 1329882 h 2089936"/>
              <a:gd name="connsiteX30" fmla="*/ 1308413 w 7480201"/>
              <a:gd name="connsiteY30" fmla="*/ 1224375 h 2089936"/>
              <a:gd name="connsiteX31" fmla="*/ 1336548 w 7480201"/>
              <a:gd name="connsiteY31" fmla="*/ 1266578 h 2089936"/>
              <a:gd name="connsiteX32" fmla="*/ 1371717 w 7480201"/>
              <a:gd name="connsiteY32" fmla="*/ 1027427 h 2089936"/>
              <a:gd name="connsiteX33" fmla="*/ 1512394 w 7480201"/>
              <a:gd name="connsiteY33" fmla="*/ 1097765 h 2089936"/>
              <a:gd name="connsiteX34" fmla="*/ 1449090 w 7480201"/>
              <a:gd name="connsiteY34" fmla="*/ 1182171 h 2089936"/>
              <a:gd name="connsiteX35" fmla="*/ 1484259 w 7480201"/>
              <a:gd name="connsiteY35" fmla="*/ 1224375 h 2089936"/>
              <a:gd name="connsiteX36" fmla="*/ 1786714 w 7480201"/>
              <a:gd name="connsiteY36" fmla="*/ 1048528 h 2089936"/>
              <a:gd name="connsiteX37" fmla="*/ 1913324 w 7480201"/>
              <a:gd name="connsiteY37" fmla="*/ 999291 h 2089936"/>
              <a:gd name="connsiteX38" fmla="*/ 1941459 w 7480201"/>
              <a:gd name="connsiteY38" fmla="*/ 1055562 h 2089936"/>
              <a:gd name="connsiteX39" fmla="*/ 2215779 w 7480201"/>
              <a:gd name="connsiteY39" fmla="*/ 1013359 h 2089936"/>
              <a:gd name="connsiteX40" fmla="*/ 2391625 w 7480201"/>
              <a:gd name="connsiteY40" fmla="*/ 1013359 h 2089936"/>
              <a:gd name="connsiteX41" fmla="*/ 2229847 w 7480201"/>
              <a:gd name="connsiteY41" fmla="*/ 858615 h 2089936"/>
              <a:gd name="connsiteX42" fmla="*/ 2588573 w 7480201"/>
              <a:gd name="connsiteY42" fmla="*/ 943021 h 2089936"/>
              <a:gd name="connsiteX43" fmla="*/ 2799588 w 7480201"/>
              <a:gd name="connsiteY43" fmla="*/ 1048528 h 2089936"/>
              <a:gd name="connsiteX44" fmla="*/ 2694080 w 7480201"/>
              <a:gd name="connsiteY44" fmla="*/ 844547 h 2089936"/>
              <a:gd name="connsiteX45" fmla="*/ 2869927 w 7480201"/>
              <a:gd name="connsiteY45" fmla="*/ 556159 h 2089936"/>
              <a:gd name="connsiteX46" fmla="*/ 3024671 w 7480201"/>
              <a:gd name="connsiteY46" fmla="*/ 619464 h 2089936"/>
              <a:gd name="connsiteX47" fmla="*/ 2968400 w 7480201"/>
              <a:gd name="connsiteY47" fmla="*/ 746073 h 2089936"/>
              <a:gd name="connsiteX48" fmla="*/ 2989502 w 7480201"/>
              <a:gd name="connsiteY48" fmla="*/ 914885 h 2089936"/>
              <a:gd name="connsiteX49" fmla="*/ 3024671 w 7480201"/>
              <a:gd name="connsiteY49" fmla="*/ 1083698 h 2089936"/>
              <a:gd name="connsiteX50" fmla="*/ 2883994 w 7480201"/>
              <a:gd name="connsiteY50" fmla="*/ 1189205 h 2089936"/>
              <a:gd name="connsiteX51" fmla="*/ 2869927 w 7480201"/>
              <a:gd name="connsiteY51" fmla="*/ 1259544 h 2089936"/>
              <a:gd name="connsiteX52" fmla="*/ 3073908 w 7480201"/>
              <a:gd name="connsiteY52" fmla="*/ 1238442 h 2089936"/>
              <a:gd name="connsiteX53" fmla="*/ 3116111 w 7480201"/>
              <a:gd name="connsiteY53" fmla="*/ 1020393 h 2089936"/>
              <a:gd name="connsiteX54" fmla="*/ 3242720 w 7480201"/>
              <a:gd name="connsiteY54" fmla="*/ 1013359 h 2089936"/>
              <a:gd name="connsiteX55" fmla="*/ 3242720 w 7480201"/>
              <a:gd name="connsiteY55" fmla="*/ 1154036 h 2089936"/>
              <a:gd name="connsiteX56" fmla="*/ 3404499 w 7480201"/>
              <a:gd name="connsiteY56" fmla="*/ 1111833 h 2089936"/>
              <a:gd name="connsiteX57" fmla="*/ 3066874 w 7480201"/>
              <a:gd name="connsiteY57" fmla="*/ 957088 h 2089936"/>
              <a:gd name="connsiteX58" fmla="*/ 3080942 w 7480201"/>
              <a:gd name="connsiteY58" fmla="*/ 872682 h 2089936"/>
              <a:gd name="connsiteX59" fmla="*/ 3059840 w 7480201"/>
              <a:gd name="connsiteY59" fmla="*/ 703870 h 2089936"/>
              <a:gd name="connsiteX60" fmla="*/ 3172382 w 7480201"/>
              <a:gd name="connsiteY60" fmla="*/ 591328 h 2089936"/>
              <a:gd name="connsiteX61" fmla="*/ 3186386 w 7480201"/>
              <a:gd name="connsiteY61" fmla="*/ 727948 h 2089936"/>
              <a:gd name="connsiteX62" fmla="*/ 3348418 w 7480201"/>
              <a:gd name="connsiteY62" fmla="*/ 776427 h 2089936"/>
              <a:gd name="connsiteX63" fmla="*/ 3286951 w 7480201"/>
              <a:gd name="connsiteY63" fmla="*/ 603494 h 2089936"/>
              <a:gd name="connsiteX64" fmla="*/ 3594603 w 7480201"/>
              <a:gd name="connsiteY64" fmla="*/ 720156 h 2089936"/>
              <a:gd name="connsiteX65" fmla="*/ 3630976 w 7480201"/>
              <a:gd name="connsiteY65" fmla="*/ 888462 h 2089936"/>
              <a:gd name="connsiteX66" fmla="*/ 3681227 w 7480201"/>
              <a:gd name="connsiteY66" fmla="*/ 836435 h 2089936"/>
              <a:gd name="connsiteX67" fmla="*/ 3639467 w 7480201"/>
              <a:gd name="connsiteY67" fmla="*/ 694996 h 2089936"/>
              <a:gd name="connsiteX68" fmla="*/ 3481871 w 7480201"/>
              <a:gd name="connsiteY68" fmla="*/ 513956 h 2089936"/>
              <a:gd name="connsiteX69" fmla="*/ 3824819 w 7480201"/>
              <a:gd name="connsiteY69" fmla="*/ 447861 h 2089936"/>
              <a:gd name="connsiteX70" fmla="*/ 3788572 w 7480201"/>
              <a:gd name="connsiteY70" fmla="*/ 350086 h 2089936"/>
              <a:gd name="connsiteX71" fmla="*/ 3919554 w 7480201"/>
              <a:gd name="connsiteY71" fmla="*/ 291342 h 2089936"/>
              <a:gd name="connsiteX72" fmla="*/ 4067899 w 7480201"/>
              <a:gd name="connsiteY72" fmla="*/ 225378 h 2089936"/>
              <a:gd name="connsiteX73" fmla="*/ 4277900 w 7480201"/>
              <a:gd name="connsiteY73" fmla="*/ 184250 h 2089936"/>
              <a:gd name="connsiteX74" fmla="*/ 4438538 w 7480201"/>
              <a:gd name="connsiteY74" fmla="*/ 208964 h 2089936"/>
              <a:gd name="connsiteX75" fmla="*/ 4479727 w 7480201"/>
              <a:gd name="connsiteY75" fmla="*/ 188369 h 2089936"/>
              <a:gd name="connsiteX76" fmla="*/ 4628008 w 7480201"/>
              <a:gd name="connsiteY76" fmla="*/ 134823 h 2089936"/>
              <a:gd name="connsiteX77" fmla="*/ 4817668 w 7480201"/>
              <a:gd name="connsiteY77" fmla="*/ 232 h 2089936"/>
              <a:gd name="connsiteX78" fmla="*/ 5006948 w 7480201"/>
              <a:gd name="connsiteY78" fmla="*/ 68921 h 2089936"/>
              <a:gd name="connsiteX79" fmla="*/ 4994592 w 7480201"/>
              <a:gd name="connsiteY79" fmla="*/ 134823 h 2089936"/>
              <a:gd name="connsiteX80" fmla="*/ 5204657 w 7480201"/>
              <a:gd name="connsiteY80" fmla="*/ 110110 h 2089936"/>
              <a:gd name="connsiteX81" fmla="*/ 5390008 w 7480201"/>
              <a:gd name="connsiteY81" fmla="*/ 208965 h 2089936"/>
              <a:gd name="connsiteX82" fmla="*/ 5357057 w 7480201"/>
              <a:gd name="connsiteY82" fmla="*/ 316056 h 2089936"/>
              <a:gd name="connsiteX83" fmla="*/ 4961640 w 7480201"/>
              <a:gd name="connsiteY83" fmla="*/ 550834 h 2089936"/>
              <a:gd name="connsiteX84" fmla="*/ 5196419 w 7480201"/>
              <a:gd name="connsiteY84" fmla="*/ 468456 h 2089936"/>
              <a:gd name="connsiteX85" fmla="*/ 5460030 w 7480201"/>
              <a:gd name="connsiteY85" fmla="*/ 468457 h 2089936"/>
              <a:gd name="connsiteX86" fmla="*/ 5682451 w 7480201"/>
              <a:gd name="connsiteY86" fmla="*/ 489052 h 2089936"/>
              <a:gd name="connsiteX87" fmla="*/ 5661857 w 7480201"/>
              <a:gd name="connsiteY87" fmla="*/ 534360 h 2089936"/>
              <a:gd name="connsiteX88" fmla="*/ 5801900 w 7480201"/>
              <a:gd name="connsiteY88" fmla="*/ 550836 h 2089936"/>
              <a:gd name="connsiteX89" fmla="*/ 5921348 w 7480201"/>
              <a:gd name="connsiteY89" fmla="*/ 554954 h 2089936"/>
              <a:gd name="connsiteX90" fmla="*/ 5954300 w 7480201"/>
              <a:gd name="connsiteY90" fmla="*/ 468457 h 2089936"/>
              <a:gd name="connsiteX91" fmla="*/ 6176721 w 7480201"/>
              <a:gd name="connsiteY91" fmla="*/ 497290 h 2089936"/>
              <a:gd name="connsiteX92" fmla="*/ 6287932 w 7480201"/>
              <a:gd name="connsiteY92" fmla="*/ 575549 h 2089936"/>
              <a:gd name="connsiteX93" fmla="*/ 6287932 w 7480201"/>
              <a:gd name="connsiteY93" fmla="*/ 727950 h 2089936"/>
              <a:gd name="connsiteX94" fmla="*/ 6407381 w 7480201"/>
              <a:gd name="connsiteY94" fmla="*/ 793852 h 2089936"/>
              <a:gd name="connsiteX95" fmla="*/ 6485640 w 7480201"/>
              <a:gd name="connsiteY95" fmla="*/ 682642 h 2089936"/>
              <a:gd name="connsiteX96" fmla="*/ 6687467 w 7480201"/>
              <a:gd name="connsiteY96" fmla="*/ 719712 h 2089936"/>
              <a:gd name="connsiteX97" fmla="*/ 7480201 w 7480201"/>
              <a:gd name="connsiteY97" fmla="*/ 646395 h 2089936"/>
              <a:gd name="connsiteX0" fmla="*/ 112659 w 7480201"/>
              <a:gd name="connsiteY0" fmla="*/ 2019199 h 2089936"/>
              <a:gd name="connsiteX1" fmla="*/ 182997 w 7480201"/>
              <a:gd name="connsiteY1" fmla="*/ 2089538 h 2089936"/>
              <a:gd name="connsiteX2" fmla="*/ 225200 w 7480201"/>
              <a:gd name="connsiteY2" fmla="*/ 1991064 h 2089936"/>
              <a:gd name="connsiteX3" fmla="*/ 161896 w 7480201"/>
              <a:gd name="connsiteY3" fmla="*/ 1906658 h 2089936"/>
              <a:gd name="connsiteX4" fmla="*/ 337742 w 7480201"/>
              <a:gd name="connsiteY4" fmla="*/ 1892590 h 2089936"/>
              <a:gd name="connsiteX5" fmla="*/ 457317 w 7480201"/>
              <a:gd name="connsiteY5" fmla="*/ 1885556 h 2089936"/>
              <a:gd name="connsiteX6" fmla="*/ 541724 w 7480201"/>
              <a:gd name="connsiteY6" fmla="*/ 1815218 h 2089936"/>
              <a:gd name="connsiteX7" fmla="*/ 316640 w 7480201"/>
              <a:gd name="connsiteY7" fmla="*/ 1723778 h 2089936"/>
              <a:gd name="connsiteX8" fmla="*/ 147828 w 7480201"/>
              <a:gd name="connsiteY8" fmla="*/ 1815218 h 2089936"/>
              <a:gd name="connsiteX9" fmla="*/ 98591 w 7480201"/>
              <a:gd name="connsiteY9" fmla="*/ 1744879 h 2089936"/>
              <a:gd name="connsiteX10" fmla="*/ 119693 w 7480201"/>
              <a:gd name="connsiteY10" fmla="*/ 1604202 h 2089936"/>
              <a:gd name="connsiteX11" fmla="*/ 281471 w 7480201"/>
              <a:gd name="connsiteY11" fmla="*/ 1421322 h 2089936"/>
              <a:gd name="connsiteX12" fmla="*/ 239268 w 7480201"/>
              <a:gd name="connsiteY12" fmla="*/ 1259544 h 2089936"/>
              <a:gd name="connsiteX13" fmla="*/ 112659 w 7480201"/>
              <a:gd name="connsiteY13" fmla="*/ 1076664 h 2089936"/>
              <a:gd name="connsiteX14" fmla="*/ 117 w 7480201"/>
              <a:gd name="connsiteY14" fmla="*/ 957088 h 2089936"/>
              <a:gd name="connsiteX15" fmla="*/ 133760 w 7480201"/>
              <a:gd name="connsiteY15" fmla="*/ 978190 h 2089936"/>
              <a:gd name="connsiteX16" fmla="*/ 344776 w 7480201"/>
              <a:gd name="connsiteY16" fmla="*/ 950055 h 2089936"/>
              <a:gd name="connsiteX17" fmla="*/ 386979 w 7480201"/>
              <a:gd name="connsiteY17" fmla="*/ 907851 h 2089936"/>
              <a:gd name="connsiteX18" fmla="*/ 710536 w 7480201"/>
              <a:gd name="connsiteY18" fmla="*/ 914885 h 2089936"/>
              <a:gd name="connsiteX19" fmla="*/ 1209939 w 7480201"/>
              <a:gd name="connsiteY19" fmla="*/ 1090731 h 2089936"/>
              <a:gd name="connsiteX20" fmla="*/ 1153668 w 7480201"/>
              <a:gd name="connsiteY20" fmla="*/ 1231408 h 2089936"/>
              <a:gd name="connsiteX21" fmla="*/ 773840 w 7480201"/>
              <a:gd name="connsiteY21" fmla="*/ 1189205 h 2089936"/>
              <a:gd name="connsiteX22" fmla="*/ 717570 w 7480201"/>
              <a:gd name="connsiteY22" fmla="*/ 1182171 h 2089936"/>
              <a:gd name="connsiteX23" fmla="*/ 816044 w 7480201"/>
              <a:gd name="connsiteY23" fmla="*/ 1336916 h 2089936"/>
              <a:gd name="connsiteX24" fmla="*/ 900450 w 7480201"/>
              <a:gd name="connsiteY24" fmla="*/ 1484627 h 2089936"/>
              <a:gd name="connsiteX25" fmla="*/ 984856 w 7480201"/>
              <a:gd name="connsiteY25" fmla="*/ 1484627 h 2089936"/>
              <a:gd name="connsiteX26" fmla="*/ 956720 w 7480201"/>
              <a:gd name="connsiteY26" fmla="*/ 1372085 h 2089936"/>
              <a:gd name="connsiteX27" fmla="*/ 1076296 w 7480201"/>
              <a:gd name="connsiteY27" fmla="*/ 1414288 h 2089936"/>
              <a:gd name="connsiteX28" fmla="*/ 1160702 w 7480201"/>
              <a:gd name="connsiteY28" fmla="*/ 1421322 h 2089936"/>
              <a:gd name="connsiteX29" fmla="*/ 1153668 w 7480201"/>
              <a:gd name="connsiteY29" fmla="*/ 1329882 h 2089936"/>
              <a:gd name="connsiteX30" fmla="*/ 1308413 w 7480201"/>
              <a:gd name="connsiteY30" fmla="*/ 1224375 h 2089936"/>
              <a:gd name="connsiteX31" fmla="*/ 1336548 w 7480201"/>
              <a:gd name="connsiteY31" fmla="*/ 1266578 h 2089936"/>
              <a:gd name="connsiteX32" fmla="*/ 1371717 w 7480201"/>
              <a:gd name="connsiteY32" fmla="*/ 1027427 h 2089936"/>
              <a:gd name="connsiteX33" fmla="*/ 1512394 w 7480201"/>
              <a:gd name="connsiteY33" fmla="*/ 1097765 h 2089936"/>
              <a:gd name="connsiteX34" fmla="*/ 1449090 w 7480201"/>
              <a:gd name="connsiteY34" fmla="*/ 1182171 h 2089936"/>
              <a:gd name="connsiteX35" fmla="*/ 1484259 w 7480201"/>
              <a:gd name="connsiteY35" fmla="*/ 1224375 h 2089936"/>
              <a:gd name="connsiteX36" fmla="*/ 1786714 w 7480201"/>
              <a:gd name="connsiteY36" fmla="*/ 1048528 h 2089936"/>
              <a:gd name="connsiteX37" fmla="*/ 1913324 w 7480201"/>
              <a:gd name="connsiteY37" fmla="*/ 999291 h 2089936"/>
              <a:gd name="connsiteX38" fmla="*/ 1941459 w 7480201"/>
              <a:gd name="connsiteY38" fmla="*/ 1055562 h 2089936"/>
              <a:gd name="connsiteX39" fmla="*/ 2215779 w 7480201"/>
              <a:gd name="connsiteY39" fmla="*/ 1013359 h 2089936"/>
              <a:gd name="connsiteX40" fmla="*/ 2391625 w 7480201"/>
              <a:gd name="connsiteY40" fmla="*/ 1013359 h 2089936"/>
              <a:gd name="connsiteX41" fmla="*/ 2229847 w 7480201"/>
              <a:gd name="connsiteY41" fmla="*/ 858615 h 2089936"/>
              <a:gd name="connsiteX42" fmla="*/ 2588573 w 7480201"/>
              <a:gd name="connsiteY42" fmla="*/ 943021 h 2089936"/>
              <a:gd name="connsiteX43" fmla="*/ 2799588 w 7480201"/>
              <a:gd name="connsiteY43" fmla="*/ 1048528 h 2089936"/>
              <a:gd name="connsiteX44" fmla="*/ 2694080 w 7480201"/>
              <a:gd name="connsiteY44" fmla="*/ 844547 h 2089936"/>
              <a:gd name="connsiteX45" fmla="*/ 2869927 w 7480201"/>
              <a:gd name="connsiteY45" fmla="*/ 556159 h 2089936"/>
              <a:gd name="connsiteX46" fmla="*/ 3024671 w 7480201"/>
              <a:gd name="connsiteY46" fmla="*/ 619464 h 2089936"/>
              <a:gd name="connsiteX47" fmla="*/ 2968400 w 7480201"/>
              <a:gd name="connsiteY47" fmla="*/ 746073 h 2089936"/>
              <a:gd name="connsiteX48" fmla="*/ 2989502 w 7480201"/>
              <a:gd name="connsiteY48" fmla="*/ 914885 h 2089936"/>
              <a:gd name="connsiteX49" fmla="*/ 3024671 w 7480201"/>
              <a:gd name="connsiteY49" fmla="*/ 1083698 h 2089936"/>
              <a:gd name="connsiteX50" fmla="*/ 2883994 w 7480201"/>
              <a:gd name="connsiteY50" fmla="*/ 1189205 h 2089936"/>
              <a:gd name="connsiteX51" fmla="*/ 2869927 w 7480201"/>
              <a:gd name="connsiteY51" fmla="*/ 1259544 h 2089936"/>
              <a:gd name="connsiteX52" fmla="*/ 3073908 w 7480201"/>
              <a:gd name="connsiteY52" fmla="*/ 1238442 h 2089936"/>
              <a:gd name="connsiteX53" fmla="*/ 3116111 w 7480201"/>
              <a:gd name="connsiteY53" fmla="*/ 1020393 h 2089936"/>
              <a:gd name="connsiteX54" fmla="*/ 3242720 w 7480201"/>
              <a:gd name="connsiteY54" fmla="*/ 1013359 h 2089936"/>
              <a:gd name="connsiteX55" fmla="*/ 3242720 w 7480201"/>
              <a:gd name="connsiteY55" fmla="*/ 1154036 h 2089936"/>
              <a:gd name="connsiteX56" fmla="*/ 3404499 w 7480201"/>
              <a:gd name="connsiteY56" fmla="*/ 1111833 h 2089936"/>
              <a:gd name="connsiteX57" fmla="*/ 3066874 w 7480201"/>
              <a:gd name="connsiteY57" fmla="*/ 957088 h 2089936"/>
              <a:gd name="connsiteX58" fmla="*/ 3080942 w 7480201"/>
              <a:gd name="connsiteY58" fmla="*/ 872682 h 2089936"/>
              <a:gd name="connsiteX59" fmla="*/ 3059840 w 7480201"/>
              <a:gd name="connsiteY59" fmla="*/ 703870 h 2089936"/>
              <a:gd name="connsiteX60" fmla="*/ 3172382 w 7480201"/>
              <a:gd name="connsiteY60" fmla="*/ 591328 h 2089936"/>
              <a:gd name="connsiteX61" fmla="*/ 3186386 w 7480201"/>
              <a:gd name="connsiteY61" fmla="*/ 727948 h 2089936"/>
              <a:gd name="connsiteX62" fmla="*/ 3348418 w 7480201"/>
              <a:gd name="connsiteY62" fmla="*/ 776427 h 2089936"/>
              <a:gd name="connsiteX63" fmla="*/ 3235813 w 7480201"/>
              <a:gd name="connsiteY63" fmla="*/ 699115 h 2089936"/>
              <a:gd name="connsiteX64" fmla="*/ 3286951 w 7480201"/>
              <a:gd name="connsiteY64" fmla="*/ 603494 h 2089936"/>
              <a:gd name="connsiteX65" fmla="*/ 3594603 w 7480201"/>
              <a:gd name="connsiteY65" fmla="*/ 720156 h 2089936"/>
              <a:gd name="connsiteX66" fmla="*/ 3630976 w 7480201"/>
              <a:gd name="connsiteY66" fmla="*/ 888462 h 2089936"/>
              <a:gd name="connsiteX67" fmla="*/ 3681227 w 7480201"/>
              <a:gd name="connsiteY67" fmla="*/ 836435 h 2089936"/>
              <a:gd name="connsiteX68" fmla="*/ 3639467 w 7480201"/>
              <a:gd name="connsiteY68" fmla="*/ 694996 h 2089936"/>
              <a:gd name="connsiteX69" fmla="*/ 3481871 w 7480201"/>
              <a:gd name="connsiteY69" fmla="*/ 513956 h 2089936"/>
              <a:gd name="connsiteX70" fmla="*/ 3824819 w 7480201"/>
              <a:gd name="connsiteY70" fmla="*/ 447861 h 2089936"/>
              <a:gd name="connsiteX71" fmla="*/ 3788572 w 7480201"/>
              <a:gd name="connsiteY71" fmla="*/ 350086 h 2089936"/>
              <a:gd name="connsiteX72" fmla="*/ 3919554 w 7480201"/>
              <a:gd name="connsiteY72" fmla="*/ 291342 h 2089936"/>
              <a:gd name="connsiteX73" fmla="*/ 4067899 w 7480201"/>
              <a:gd name="connsiteY73" fmla="*/ 225378 h 2089936"/>
              <a:gd name="connsiteX74" fmla="*/ 4277900 w 7480201"/>
              <a:gd name="connsiteY74" fmla="*/ 184250 h 2089936"/>
              <a:gd name="connsiteX75" fmla="*/ 4438538 w 7480201"/>
              <a:gd name="connsiteY75" fmla="*/ 208964 h 2089936"/>
              <a:gd name="connsiteX76" fmla="*/ 4479727 w 7480201"/>
              <a:gd name="connsiteY76" fmla="*/ 188369 h 2089936"/>
              <a:gd name="connsiteX77" fmla="*/ 4628008 w 7480201"/>
              <a:gd name="connsiteY77" fmla="*/ 134823 h 2089936"/>
              <a:gd name="connsiteX78" fmla="*/ 4817668 w 7480201"/>
              <a:gd name="connsiteY78" fmla="*/ 232 h 2089936"/>
              <a:gd name="connsiteX79" fmla="*/ 5006948 w 7480201"/>
              <a:gd name="connsiteY79" fmla="*/ 68921 h 2089936"/>
              <a:gd name="connsiteX80" fmla="*/ 4994592 w 7480201"/>
              <a:gd name="connsiteY80" fmla="*/ 134823 h 2089936"/>
              <a:gd name="connsiteX81" fmla="*/ 5204657 w 7480201"/>
              <a:gd name="connsiteY81" fmla="*/ 110110 h 2089936"/>
              <a:gd name="connsiteX82" fmla="*/ 5390008 w 7480201"/>
              <a:gd name="connsiteY82" fmla="*/ 208965 h 2089936"/>
              <a:gd name="connsiteX83" fmla="*/ 5357057 w 7480201"/>
              <a:gd name="connsiteY83" fmla="*/ 316056 h 2089936"/>
              <a:gd name="connsiteX84" fmla="*/ 4961640 w 7480201"/>
              <a:gd name="connsiteY84" fmla="*/ 550834 h 2089936"/>
              <a:gd name="connsiteX85" fmla="*/ 5196419 w 7480201"/>
              <a:gd name="connsiteY85" fmla="*/ 468456 h 2089936"/>
              <a:gd name="connsiteX86" fmla="*/ 5460030 w 7480201"/>
              <a:gd name="connsiteY86" fmla="*/ 468457 h 2089936"/>
              <a:gd name="connsiteX87" fmla="*/ 5682451 w 7480201"/>
              <a:gd name="connsiteY87" fmla="*/ 489052 h 2089936"/>
              <a:gd name="connsiteX88" fmla="*/ 5661857 w 7480201"/>
              <a:gd name="connsiteY88" fmla="*/ 534360 h 2089936"/>
              <a:gd name="connsiteX89" fmla="*/ 5801900 w 7480201"/>
              <a:gd name="connsiteY89" fmla="*/ 550836 h 2089936"/>
              <a:gd name="connsiteX90" fmla="*/ 5921348 w 7480201"/>
              <a:gd name="connsiteY90" fmla="*/ 554954 h 2089936"/>
              <a:gd name="connsiteX91" fmla="*/ 5954300 w 7480201"/>
              <a:gd name="connsiteY91" fmla="*/ 468457 h 2089936"/>
              <a:gd name="connsiteX92" fmla="*/ 6176721 w 7480201"/>
              <a:gd name="connsiteY92" fmla="*/ 497290 h 2089936"/>
              <a:gd name="connsiteX93" fmla="*/ 6287932 w 7480201"/>
              <a:gd name="connsiteY93" fmla="*/ 575549 h 2089936"/>
              <a:gd name="connsiteX94" fmla="*/ 6287932 w 7480201"/>
              <a:gd name="connsiteY94" fmla="*/ 727950 h 2089936"/>
              <a:gd name="connsiteX95" fmla="*/ 6407381 w 7480201"/>
              <a:gd name="connsiteY95" fmla="*/ 793852 h 2089936"/>
              <a:gd name="connsiteX96" fmla="*/ 6485640 w 7480201"/>
              <a:gd name="connsiteY96" fmla="*/ 682642 h 2089936"/>
              <a:gd name="connsiteX97" fmla="*/ 6687467 w 7480201"/>
              <a:gd name="connsiteY97" fmla="*/ 719712 h 2089936"/>
              <a:gd name="connsiteX98" fmla="*/ 7480201 w 7480201"/>
              <a:gd name="connsiteY98" fmla="*/ 646395 h 2089936"/>
              <a:gd name="connsiteX0" fmla="*/ 112659 w 7480201"/>
              <a:gd name="connsiteY0" fmla="*/ 2019199 h 2089936"/>
              <a:gd name="connsiteX1" fmla="*/ 182997 w 7480201"/>
              <a:gd name="connsiteY1" fmla="*/ 2089538 h 2089936"/>
              <a:gd name="connsiteX2" fmla="*/ 225200 w 7480201"/>
              <a:gd name="connsiteY2" fmla="*/ 1991064 h 2089936"/>
              <a:gd name="connsiteX3" fmla="*/ 161896 w 7480201"/>
              <a:gd name="connsiteY3" fmla="*/ 1906658 h 2089936"/>
              <a:gd name="connsiteX4" fmla="*/ 337742 w 7480201"/>
              <a:gd name="connsiteY4" fmla="*/ 1892590 h 2089936"/>
              <a:gd name="connsiteX5" fmla="*/ 457317 w 7480201"/>
              <a:gd name="connsiteY5" fmla="*/ 1885556 h 2089936"/>
              <a:gd name="connsiteX6" fmla="*/ 541724 w 7480201"/>
              <a:gd name="connsiteY6" fmla="*/ 1815218 h 2089936"/>
              <a:gd name="connsiteX7" fmla="*/ 316640 w 7480201"/>
              <a:gd name="connsiteY7" fmla="*/ 1723778 h 2089936"/>
              <a:gd name="connsiteX8" fmla="*/ 147828 w 7480201"/>
              <a:gd name="connsiteY8" fmla="*/ 1815218 h 2089936"/>
              <a:gd name="connsiteX9" fmla="*/ 98591 w 7480201"/>
              <a:gd name="connsiteY9" fmla="*/ 1744879 h 2089936"/>
              <a:gd name="connsiteX10" fmla="*/ 119693 w 7480201"/>
              <a:gd name="connsiteY10" fmla="*/ 1604202 h 2089936"/>
              <a:gd name="connsiteX11" fmla="*/ 281471 w 7480201"/>
              <a:gd name="connsiteY11" fmla="*/ 1421322 h 2089936"/>
              <a:gd name="connsiteX12" fmla="*/ 239268 w 7480201"/>
              <a:gd name="connsiteY12" fmla="*/ 1259544 h 2089936"/>
              <a:gd name="connsiteX13" fmla="*/ 112659 w 7480201"/>
              <a:gd name="connsiteY13" fmla="*/ 1076664 h 2089936"/>
              <a:gd name="connsiteX14" fmla="*/ 117 w 7480201"/>
              <a:gd name="connsiteY14" fmla="*/ 957088 h 2089936"/>
              <a:gd name="connsiteX15" fmla="*/ 133760 w 7480201"/>
              <a:gd name="connsiteY15" fmla="*/ 978190 h 2089936"/>
              <a:gd name="connsiteX16" fmla="*/ 344776 w 7480201"/>
              <a:gd name="connsiteY16" fmla="*/ 950055 h 2089936"/>
              <a:gd name="connsiteX17" fmla="*/ 386979 w 7480201"/>
              <a:gd name="connsiteY17" fmla="*/ 907851 h 2089936"/>
              <a:gd name="connsiteX18" fmla="*/ 710536 w 7480201"/>
              <a:gd name="connsiteY18" fmla="*/ 914885 h 2089936"/>
              <a:gd name="connsiteX19" fmla="*/ 1209939 w 7480201"/>
              <a:gd name="connsiteY19" fmla="*/ 1090731 h 2089936"/>
              <a:gd name="connsiteX20" fmla="*/ 1153668 w 7480201"/>
              <a:gd name="connsiteY20" fmla="*/ 1231408 h 2089936"/>
              <a:gd name="connsiteX21" fmla="*/ 773840 w 7480201"/>
              <a:gd name="connsiteY21" fmla="*/ 1189205 h 2089936"/>
              <a:gd name="connsiteX22" fmla="*/ 717570 w 7480201"/>
              <a:gd name="connsiteY22" fmla="*/ 1182171 h 2089936"/>
              <a:gd name="connsiteX23" fmla="*/ 816044 w 7480201"/>
              <a:gd name="connsiteY23" fmla="*/ 1336916 h 2089936"/>
              <a:gd name="connsiteX24" fmla="*/ 900450 w 7480201"/>
              <a:gd name="connsiteY24" fmla="*/ 1484627 h 2089936"/>
              <a:gd name="connsiteX25" fmla="*/ 984856 w 7480201"/>
              <a:gd name="connsiteY25" fmla="*/ 1484627 h 2089936"/>
              <a:gd name="connsiteX26" fmla="*/ 956720 w 7480201"/>
              <a:gd name="connsiteY26" fmla="*/ 1372085 h 2089936"/>
              <a:gd name="connsiteX27" fmla="*/ 1076296 w 7480201"/>
              <a:gd name="connsiteY27" fmla="*/ 1414288 h 2089936"/>
              <a:gd name="connsiteX28" fmla="*/ 1160702 w 7480201"/>
              <a:gd name="connsiteY28" fmla="*/ 1421322 h 2089936"/>
              <a:gd name="connsiteX29" fmla="*/ 1153668 w 7480201"/>
              <a:gd name="connsiteY29" fmla="*/ 1329882 h 2089936"/>
              <a:gd name="connsiteX30" fmla="*/ 1308413 w 7480201"/>
              <a:gd name="connsiteY30" fmla="*/ 1224375 h 2089936"/>
              <a:gd name="connsiteX31" fmla="*/ 1336548 w 7480201"/>
              <a:gd name="connsiteY31" fmla="*/ 1266578 h 2089936"/>
              <a:gd name="connsiteX32" fmla="*/ 1371717 w 7480201"/>
              <a:gd name="connsiteY32" fmla="*/ 1027427 h 2089936"/>
              <a:gd name="connsiteX33" fmla="*/ 1512394 w 7480201"/>
              <a:gd name="connsiteY33" fmla="*/ 1097765 h 2089936"/>
              <a:gd name="connsiteX34" fmla="*/ 1449090 w 7480201"/>
              <a:gd name="connsiteY34" fmla="*/ 1182171 h 2089936"/>
              <a:gd name="connsiteX35" fmla="*/ 1484259 w 7480201"/>
              <a:gd name="connsiteY35" fmla="*/ 1224375 h 2089936"/>
              <a:gd name="connsiteX36" fmla="*/ 1786714 w 7480201"/>
              <a:gd name="connsiteY36" fmla="*/ 1048528 h 2089936"/>
              <a:gd name="connsiteX37" fmla="*/ 1913324 w 7480201"/>
              <a:gd name="connsiteY37" fmla="*/ 999291 h 2089936"/>
              <a:gd name="connsiteX38" fmla="*/ 1941459 w 7480201"/>
              <a:gd name="connsiteY38" fmla="*/ 1055562 h 2089936"/>
              <a:gd name="connsiteX39" fmla="*/ 2215779 w 7480201"/>
              <a:gd name="connsiteY39" fmla="*/ 1013359 h 2089936"/>
              <a:gd name="connsiteX40" fmla="*/ 2391625 w 7480201"/>
              <a:gd name="connsiteY40" fmla="*/ 1013359 h 2089936"/>
              <a:gd name="connsiteX41" fmla="*/ 2229847 w 7480201"/>
              <a:gd name="connsiteY41" fmla="*/ 858615 h 2089936"/>
              <a:gd name="connsiteX42" fmla="*/ 2588573 w 7480201"/>
              <a:gd name="connsiteY42" fmla="*/ 943021 h 2089936"/>
              <a:gd name="connsiteX43" fmla="*/ 2799588 w 7480201"/>
              <a:gd name="connsiteY43" fmla="*/ 1048528 h 2089936"/>
              <a:gd name="connsiteX44" fmla="*/ 2694080 w 7480201"/>
              <a:gd name="connsiteY44" fmla="*/ 844547 h 2089936"/>
              <a:gd name="connsiteX45" fmla="*/ 2869927 w 7480201"/>
              <a:gd name="connsiteY45" fmla="*/ 556159 h 2089936"/>
              <a:gd name="connsiteX46" fmla="*/ 3024671 w 7480201"/>
              <a:gd name="connsiteY46" fmla="*/ 619464 h 2089936"/>
              <a:gd name="connsiteX47" fmla="*/ 2968400 w 7480201"/>
              <a:gd name="connsiteY47" fmla="*/ 746073 h 2089936"/>
              <a:gd name="connsiteX48" fmla="*/ 2989502 w 7480201"/>
              <a:gd name="connsiteY48" fmla="*/ 914885 h 2089936"/>
              <a:gd name="connsiteX49" fmla="*/ 3024671 w 7480201"/>
              <a:gd name="connsiteY49" fmla="*/ 1083698 h 2089936"/>
              <a:gd name="connsiteX50" fmla="*/ 2883994 w 7480201"/>
              <a:gd name="connsiteY50" fmla="*/ 1189205 h 2089936"/>
              <a:gd name="connsiteX51" fmla="*/ 2869927 w 7480201"/>
              <a:gd name="connsiteY51" fmla="*/ 1259544 h 2089936"/>
              <a:gd name="connsiteX52" fmla="*/ 3073908 w 7480201"/>
              <a:gd name="connsiteY52" fmla="*/ 1238442 h 2089936"/>
              <a:gd name="connsiteX53" fmla="*/ 3116111 w 7480201"/>
              <a:gd name="connsiteY53" fmla="*/ 1020393 h 2089936"/>
              <a:gd name="connsiteX54" fmla="*/ 3242720 w 7480201"/>
              <a:gd name="connsiteY54" fmla="*/ 1013359 h 2089936"/>
              <a:gd name="connsiteX55" fmla="*/ 3242720 w 7480201"/>
              <a:gd name="connsiteY55" fmla="*/ 1154036 h 2089936"/>
              <a:gd name="connsiteX56" fmla="*/ 3404499 w 7480201"/>
              <a:gd name="connsiteY56" fmla="*/ 1111833 h 2089936"/>
              <a:gd name="connsiteX57" fmla="*/ 3066874 w 7480201"/>
              <a:gd name="connsiteY57" fmla="*/ 957088 h 2089936"/>
              <a:gd name="connsiteX58" fmla="*/ 3080942 w 7480201"/>
              <a:gd name="connsiteY58" fmla="*/ 872682 h 2089936"/>
              <a:gd name="connsiteX59" fmla="*/ 3059840 w 7480201"/>
              <a:gd name="connsiteY59" fmla="*/ 703870 h 2089936"/>
              <a:gd name="connsiteX60" fmla="*/ 3172382 w 7480201"/>
              <a:gd name="connsiteY60" fmla="*/ 591328 h 2089936"/>
              <a:gd name="connsiteX61" fmla="*/ 3186386 w 7480201"/>
              <a:gd name="connsiteY61" fmla="*/ 727948 h 2089936"/>
              <a:gd name="connsiteX62" fmla="*/ 3348418 w 7480201"/>
              <a:gd name="connsiteY62" fmla="*/ 776427 h 2089936"/>
              <a:gd name="connsiteX63" fmla="*/ 3235813 w 7480201"/>
              <a:gd name="connsiteY63" fmla="*/ 699115 h 2089936"/>
              <a:gd name="connsiteX64" fmla="*/ 3286951 w 7480201"/>
              <a:gd name="connsiteY64" fmla="*/ 603494 h 2089936"/>
              <a:gd name="connsiteX65" fmla="*/ 3594603 w 7480201"/>
              <a:gd name="connsiteY65" fmla="*/ 720156 h 2089936"/>
              <a:gd name="connsiteX66" fmla="*/ 3630976 w 7480201"/>
              <a:gd name="connsiteY66" fmla="*/ 888462 h 2089936"/>
              <a:gd name="connsiteX67" fmla="*/ 3681227 w 7480201"/>
              <a:gd name="connsiteY67" fmla="*/ 836435 h 2089936"/>
              <a:gd name="connsiteX68" fmla="*/ 3639467 w 7480201"/>
              <a:gd name="connsiteY68" fmla="*/ 694996 h 2089936"/>
              <a:gd name="connsiteX69" fmla="*/ 3476569 w 7480201"/>
              <a:gd name="connsiteY69" fmla="*/ 608499 h 2089936"/>
              <a:gd name="connsiteX70" fmla="*/ 3481871 w 7480201"/>
              <a:gd name="connsiteY70" fmla="*/ 513956 h 2089936"/>
              <a:gd name="connsiteX71" fmla="*/ 3824819 w 7480201"/>
              <a:gd name="connsiteY71" fmla="*/ 447861 h 2089936"/>
              <a:gd name="connsiteX72" fmla="*/ 3788572 w 7480201"/>
              <a:gd name="connsiteY72" fmla="*/ 350086 h 2089936"/>
              <a:gd name="connsiteX73" fmla="*/ 3919554 w 7480201"/>
              <a:gd name="connsiteY73" fmla="*/ 291342 h 2089936"/>
              <a:gd name="connsiteX74" fmla="*/ 4067899 w 7480201"/>
              <a:gd name="connsiteY74" fmla="*/ 225378 h 2089936"/>
              <a:gd name="connsiteX75" fmla="*/ 4277900 w 7480201"/>
              <a:gd name="connsiteY75" fmla="*/ 184250 h 2089936"/>
              <a:gd name="connsiteX76" fmla="*/ 4438538 w 7480201"/>
              <a:gd name="connsiteY76" fmla="*/ 208964 h 2089936"/>
              <a:gd name="connsiteX77" fmla="*/ 4479727 w 7480201"/>
              <a:gd name="connsiteY77" fmla="*/ 188369 h 2089936"/>
              <a:gd name="connsiteX78" fmla="*/ 4628008 w 7480201"/>
              <a:gd name="connsiteY78" fmla="*/ 134823 h 2089936"/>
              <a:gd name="connsiteX79" fmla="*/ 4817668 w 7480201"/>
              <a:gd name="connsiteY79" fmla="*/ 232 h 2089936"/>
              <a:gd name="connsiteX80" fmla="*/ 5006948 w 7480201"/>
              <a:gd name="connsiteY80" fmla="*/ 68921 h 2089936"/>
              <a:gd name="connsiteX81" fmla="*/ 4994592 w 7480201"/>
              <a:gd name="connsiteY81" fmla="*/ 134823 h 2089936"/>
              <a:gd name="connsiteX82" fmla="*/ 5204657 w 7480201"/>
              <a:gd name="connsiteY82" fmla="*/ 110110 h 2089936"/>
              <a:gd name="connsiteX83" fmla="*/ 5390008 w 7480201"/>
              <a:gd name="connsiteY83" fmla="*/ 208965 h 2089936"/>
              <a:gd name="connsiteX84" fmla="*/ 5357057 w 7480201"/>
              <a:gd name="connsiteY84" fmla="*/ 316056 h 2089936"/>
              <a:gd name="connsiteX85" fmla="*/ 4961640 w 7480201"/>
              <a:gd name="connsiteY85" fmla="*/ 550834 h 2089936"/>
              <a:gd name="connsiteX86" fmla="*/ 5196419 w 7480201"/>
              <a:gd name="connsiteY86" fmla="*/ 468456 h 2089936"/>
              <a:gd name="connsiteX87" fmla="*/ 5460030 w 7480201"/>
              <a:gd name="connsiteY87" fmla="*/ 468457 h 2089936"/>
              <a:gd name="connsiteX88" fmla="*/ 5682451 w 7480201"/>
              <a:gd name="connsiteY88" fmla="*/ 489052 h 2089936"/>
              <a:gd name="connsiteX89" fmla="*/ 5661857 w 7480201"/>
              <a:gd name="connsiteY89" fmla="*/ 534360 h 2089936"/>
              <a:gd name="connsiteX90" fmla="*/ 5801900 w 7480201"/>
              <a:gd name="connsiteY90" fmla="*/ 550836 h 2089936"/>
              <a:gd name="connsiteX91" fmla="*/ 5921348 w 7480201"/>
              <a:gd name="connsiteY91" fmla="*/ 554954 h 2089936"/>
              <a:gd name="connsiteX92" fmla="*/ 5954300 w 7480201"/>
              <a:gd name="connsiteY92" fmla="*/ 468457 h 2089936"/>
              <a:gd name="connsiteX93" fmla="*/ 6176721 w 7480201"/>
              <a:gd name="connsiteY93" fmla="*/ 497290 h 2089936"/>
              <a:gd name="connsiteX94" fmla="*/ 6287932 w 7480201"/>
              <a:gd name="connsiteY94" fmla="*/ 575549 h 2089936"/>
              <a:gd name="connsiteX95" fmla="*/ 6287932 w 7480201"/>
              <a:gd name="connsiteY95" fmla="*/ 727950 h 2089936"/>
              <a:gd name="connsiteX96" fmla="*/ 6407381 w 7480201"/>
              <a:gd name="connsiteY96" fmla="*/ 793852 h 2089936"/>
              <a:gd name="connsiteX97" fmla="*/ 6485640 w 7480201"/>
              <a:gd name="connsiteY97" fmla="*/ 682642 h 2089936"/>
              <a:gd name="connsiteX98" fmla="*/ 6687467 w 7480201"/>
              <a:gd name="connsiteY98" fmla="*/ 719712 h 2089936"/>
              <a:gd name="connsiteX99" fmla="*/ 7480201 w 7480201"/>
              <a:gd name="connsiteY99" fmla="*/ 646395 h 2089936"/>
              <a:gd name="connsiteX0" fmla="*/ 112659 w 7480201"/>
              <a:gd name="connsiteY0" fmla="*/ 2019199 h 2089936"/>
              <a:gd name="connsiteX1" fmla="*/ 182997 w 7480201"/>
              <a:gd name="connsiteY1" fmla="*/ 2089538 h 2089936"/>
              <a:gd name="connsiteX2" fmla="*/ 225200 w 7480201"/>
              <a:gd name="connsiteY2" fmla="*/ 1991064 h 2089936"/>
              <a:gd name="connsiteX3" fmla="*/ 161896 w 7480201"/>
              <a:gd name="connsiteY3" fmla="*/ 1906658 h 2089936"/>
              <a:gd name="connsiteX4" fmla="*/ 337742 w 7480201"/>
              <a:gd name="connsiteY4" fmla="*/ 1892590 h 2089936"/>
              <a:gd name="connsiteX5" fmla="*/ 457317 w 7480201"/>
              <a:gd name="connsiteY5" fmla="*/ 1885556 h 2089936"/>
              <a:gd name="connsiteX6" fmla="*/ 541724 w 7480201"/>
              <a:gd name="connsiteY6" fmla="*/ 1815218 h 2089936"/>
              <a:gd name="connsiteX7" fmla="*/ 316640 w 7480201"/>
              <a:gd name="connsiteY7" fmla="*/ 1723778 h 2089936"/>
              <a:gd name="connsiteX8" fmla="*/ 147828 w 7480201"/>
              <a:gd name="connsiteY8" fmla="*/ 1815218 h 2089936"/>
              <a:gd name="connsiteX9" fmla="*/ 98591 w 7480201"/>
              <a:gd name="connsiteY9" fmla="*/ 1744879 h 2089936"/>
              <a:gd name="connsiteX10" fmla="*/ 119693 w 7480201"/>
              <a:gd name="connsiteY10" fmla="*/ 1604202 h 2089936"/>
              <a:gd name="connsiteX11" fmla="*/ 281471 w 7480201"/>
              <a:gd name="connsiteY11" fmla="*/ 1421322 h 2089936"/>
              <a:gd name="connsiteX12" fmla="*/ 239268 w 7480201"/>
              <a:gd name="connsiteY12" fmla="*/ 1259544 h 2089936"/>
              <a:gd name="connsiteX13" fmla="*/ 112659 w 7480201"/>
              <a:gd name="connsiteY13" fmla="*/ 1076664 h 2089936"/>
              <a:gd name="connsiteX14" fmla="*/ 117 w 7480201"/>
              <a:gd name="connsiteY14" fmla="*/ 957088 h 2089936"/>
              <a:gd name="connsiteX15" fmla="*/ 133760 w 7480201"/>
              <a:gd name="connsiteY15" fmla="*/ 978190 h 2089936"/>
              <a:gd name="connsiteX16" fmla="*/ 344776 w 7480201"/>
              <a:gd name="connsiteY16" fmla="*/ 950055 h 2089936"/>
              <a:gd name="connsiteX17" fmla="*/ 386979 w 7480201"/>
              <a:gd name="connsiteY17" fmla="*/ 907851 h 2089936"/>
              <a:gd name="connsiteX18" fmla="*/ 710536 w 7480201"/>
              <a:gd name="connsiteY18" fmla="*/ 914885 h 2089936"/>
              <a:gd name="connsiteX19" fmla="*/ 1209939 w 7480201"/>
              <a:gd name="connsiteY19" fmla="*/ 1090731 h 2089936"/>
              <a:gd name="connsiteX20" fmla="*/ 1153668 w 7480201"/>
              <a:gd name="connsiteY20" fmla="*/ 1231408 h 2089936"/>
              <a:gd name="connsiteX21" fmla="*/ 773840 w 7480201"/>
              <a:gd name="connsiteY21" fmla="*/ 1189205 h 2089936"/>
              <a:gd name="connsiteX22" fmla="*/ 717570 w 7480201"/>
              <a:gd name="connsiteY22" fmla="*/ 1182171 h 2089936"/>
              <a:gd name="connsiteX23" fmla="*/ 816044 w 7480201"/>
              <a:gd name="connsiteY23" fmla="*/ 1336916 h 2089936"/>
              <a:gd name="connsiteX24" fmla="*/ 900450 w 7480201"/>
              <a:gd name="connsiteY24" fmla="*/ 1484627 h 2089936"/>
              <a:gd name="connsiteX25" fmla="*/ 984856 w 7480201"/>
              <a:gd name="connsiteY25" fmla="*/ 1484627 h 2089936"/>
              <a:gd name="connsiteX26" fmla="*/ 956720 w 7480201"/>
              <a:gd name="connsiteY26" fmla="*/ 1372085 h 2089936"/>
              <a:gd name="connsiteX27" fmla="*/ 1076296 w 7480201"/>
              <a:gd name="connsiteY27" fmla="*/ 1414288 h 2089936"/>
              <a:gd name="connsiteX28" fmla="*/ 1160702 w 7480201"/>
              <a:gd name="connsiteY28" fmla="*/ 1421322 h 2089936"/>
              <a:gd name="connsiteX29" fmla="*/ 1153668 w 7480201"/>
              <a:gd name="connsiteY29" fmla="*/ 1329882 h 2089936"/>
              <a:gd name="connsiteX30" fmla="*/ 1308413 w 7480201"/>
              <a:gd name="connsiteY30" fmla="*/ 1224375 h 2089936"/>
              <a:gd name="connsiteX31" fmla="*/ 1336548 w 7480201"/>
              <a:gd name="connsiteY31" fmla="*/ 1266578 h 2089936"/>
              <a:gd name="connsiteX32" fmla="*/ 1371717 w 7480201"/>
              <a:gd name="connsiteY32" fmla="*/ 1027427 h 2089936"/>
              <a:gd name="connsiteX33" fmla="*/ 1512394 w 7480201"/>
              <a:gd name="connsiteY33" fmla="*/ 1097765 h 2089936"/>
              <a:gd name="connsiteX34" fmla="*/ 1449090 w 7480201"/>
              <a:gd name="connsiteY34" fmla="*/ 1182171 h 2089936"/>
              <a:gd name="connsiteX35" fmla="*/ 1484259 w 7480201"/>
              <a:gd name="connsiteY35" fmla="*/ 1224375 h 2089936"/>
              <a:gd name="connsiteX36" fmla="*/ 1786714 w 7480201"/>
              <a:gd name="connsiteY36" fmla="*/ 1048528 h 2089936"/>
              <a:gd name="connsiteX37" fmla="*/ 1913324 w 7480201"/>
              <a:gd name="connsiteY37" fmla="*/ 999291 h 2089936"/>
              <a:gd name="connsiteX38" fmla="*/ 1941459 w 7480201"/>
              <a:gd name="connsiteY38" fmla="*/ 1055562 h 2089936"/>
              <a:gd name="connsiteX39" fmla="*/ 2215779 w 7480201"/>
              <a:gd name="connsiteY39" fmla="*/ 1013359 h 2089936"/>
              <a:gd name="connsiteX40" fmla="*/ 2391625 w 7480201"/>
              <a:gd name="connsiteY40" fmla="*/ 1013359 h 2089936"/>
              <a:gd name="connsiteX41" fmla="*/ 2229847 w 7480201"/>
              <a:gd name="connsiteY41" fmla="*/ 858615 h 2089936"/>
              <a:gd name="connsiteX42" fmla="*/ 2588573 w 7480201"/>
              <a:gd name="connsiteY42" fmla="*/ 943021 h 2089936"/>
              <a:gd name="connsiteX43" fmla="*/ 2799588 w 7480201"/>
              <a:gd name="connsiteY43" fmla="*/ 1048528 h 2089936"/>
              <a:gd name="connsiteX44" fmla="*/ 2694080 w 7480201"/>
              <a:gd name="connsiteY44" fmla="*/ 844547 h 2089936"/>
              <a:gd name="connsiteX45" fmla="*/ 2869927 w 7480201"/>
              <a:gd name="connsiteY45" fmla="*/ 556159 h 2089936"/>
              <a:gd name="connsiteX46" fmla="*/ 3024671 w 7480201"/>
              <a:gd name="connsiteY46" fmla="*/ 619464 h 2089936"/>
              <a:gd name="connsiteX47" fmla="*/ 2968400 w 7480201"/>
              <a:gd name="connsiteY47" fmla="*/ 746073 h 2089936"/>
              <a:gd name="connsiteX48" fmla="*/ 2989502 w 7480201"/>
              <a:gd name="connsiteY48" fmla="*/ 914885 h 2089936"/>
              <a:gd name="connsiteX49" fmla="*/ 3024671 w 7480201"/>
              <a:gd name="connsiteY49" fmla="*/ 1083698 h 2089936"/>
              <a:gd name="connsiteX50" fmla="*/ 2883994 w 7480201"/>
              <a:gd name="connsiteY50" fmla="*/ 1189205 h 2089936"/>
              <a:gd name="connsiteX51" fmla="*/ 2869927 w 7480201"/>
              <a:gd name="connsiteY51" fmla="*/ 1259544 h 2089936"/>
              <a:gd name="connsiteX52" fmla="*/ 3073908 w 7480201"/>
              <a:gd name="connsiteY52" fmla="*/ 1238442 h 2089936"/>
              <a:gd name="connsiteX53" fmla="*/ 3116111 w 7480201"/>
              <a:gd name="connsiteY53" fmla="*/ 1020393 h 2089936"/>
              <a:gd name="connsiteX54" fmla="*/ 3242720 w 7480201"/>
              <a:gd name="connsiteY54" fmla="*/ 1013359 h 2089936"/>
              <a:gd name="connsiteX55" fmla="*/ 3242720 w 7480201"/>
              <a:gd name="connsiteY55" fmla="*/ 1154036 h 2089936"/>
              <a:gd name="connsiteX56" fmla="*/ 3404499 w 7480201"/>
              <a:gd name="connsiteY56" fmla="*/ 1111833 h 2089936"/>
              <a:gd name="connsiteX57" fmla="*/ 3066874 w 7480201"/>
              <a:gd name="connsiteY57" fmla="*/ 957088 h 2089936"/>
              <a:gd name="connsiteX58" fmla="*/ 3080942 w 7480201"/>
              <a:gd name="connsiteY58" fmla="*/ 872682 h 2089936"/>
              <a:gd name="connsiteX59" fmla="*/ 3059840 w 7480201"/>
              <a:gd name="connsiteY59" fmla="*/ 703870 h 2089936"/>
              <a:gd name="connsiteX60" fmla="*/ 3172382 w 7480201"/>
              <a:gd name="connsiteY60" fmla="*/ 591328 h 2089936"/>
              <a:gd name="connsiteX61" fmla="*/ 3186386 w 7480201"/>
              <a:gd name="connsiteY61" fmla="*/ 727948 h 2089936"/>
              <a:gd name="connsiteX62" fmla="*/ 3360775 w 7480201"/>
              <a:gd name="connsiteY62" fmla="*/ 747594 h 2089936"/>
              <a:gd name="connsiteX63" fmla="*/ 3235813 w 7480201"/>
              <a:gd name="connsiteY63" fmla="*/ 699115 h 2089936"/>
              <a:gd name="connsiteX64" fmla="*/ 3286951 w 7480201"/>
              <a:gd name="connsiteY64" fmla="*/ 603494 h 2089936"/>
              <a:gd name="connsiteX65" fmla="*/ 3594603 w 7480201"/>
              <a:gd name="connsiteY65" fmla="*/ 720156 h 2089936"/>
              <a:gd name="connsiteX66" fmla="*/ 3630976 w 7480201"/>
              <a:gd name="connsiteY66" fmla="*/ 888462 h 2089936"/>
              <a:gd name="connsiteX67" fmla="*/ 3681227 w 7480201"/>
              <a:gd name="connsiteY67" fmla="*/ 836435 h 2089936"/>
              <a:gd name="connsiteX68" fmla="*/ 3639467 w 7480201"/>
              <a:gd name="connsiteY68" fmla="*/ 694996 h 2089936"/>
              <a:gd name="connsiteX69" fmla="*/ 3476569 w 7480201"/>
              <a:gd name="connsiteY69" fmla="*/ 608499 h 2089936"/>
              <a:gd name="connsiteX70" fmla="*/ 3481871 w 7480201"/>
              <a:gd name="connsiteY70" fmla="*/ 513956 h 2089936"/>
              <a:gd name="connsiteX71" fmla="*/ 3824819 w 7480201"/>
              <a:gd name="connsiteY71" fmla="*/ 447861 h 2089936"/>
              <a:gd name="connsiteX72" fmla="*/ 3788572 w 7480201"/>
              <a:gd name="connsiteY72" fmla="*/ 350086 h 2089936"/>
              <a:gd name="connsiteX73" fmla="*/ 3919554 w 7480201"/>
              <a:gd name="connsiteY73" fmla="*/ 291342 h 2089936"/>
              <a:gd name="connsiteX74" fmla="*/ 4067899 w 7480201"/>
              <a:gd name="connsiteY74" fmla="*/ 225378 h 2089936"/>
              <a:gd name="connsiteX75" fmla="*/ 4277900 w 7480201"/>
              <a:gd name="connsiteY75" fmla="*/ 184250 h 2089936"/>
              <a:gd name="connsiteX76" fmla="*/ 4438538 w 7480201"/>
              <a:gd name="connsiteY76" fmla="*/ 208964 h 2089936"/>
              <a:gd name="connsiteX77" fmla="*/ 4479727 w 7480201"/>
              <a:gd name="connsiteY77" fmla="*/ 188369 h 2089936"/>
              <a:gd name="connsiteX78" fmla="*/ 4628008 w 7480201"/>
              <a:gd name="connsiteY78" fmla="*/ 134823 h 2089936"/>
              <a:gd name="connsiteX79" fmla="*/ 4817668 w 7480201"/>
              <a:gd name="connsiteY79" fmla="*/ 232 h 2089936"/>
              <a:gd name="connsiteX80" fmla="*/ 5006948 w 7480201"/>
              <a:gd name="connsiteY80" fmla="*/ 68921 h 2089936"/>
              <a:gd name="connsiteX81" fmla="*/ 4994592 w 7480201"/>
              <a:gd name="connsiteY81" fmla="*/ 134823 h 2089936"/>
              <a:gd name="connsiteX82" fmla="*/ 5204657 w 7480201"/>
              <a:gd name="connsiteY82" fmla="*/ 110110 h 2089936"/>
              <a:gd name="connsiteX83" fmla="*/ 5390008 w 7480201"/>
              <a:gd name="connsiteY83" fmla="*/ 208965 h 2089936"/>
              <a:gd name="connsiteX84" fmla="*/ 5357057 w 7480201"/>
              <a:gd name="connsiteY84" fmla="*/ 316056 h 2089936"/>
              <a:gd name="connsiteX85" fmla="*/ 4961640 w 7480201"/>
              <a:gd name="connsiteY85" fmla="*/ 550834 h 2089936"/>
              <a:gd name="connsiteX86" fmla="*/ 5196419 w 7480201"/>
              <a:gd name="connsiteY86" fmla="*/ 468456 h 2089936"/>
              <a:gd name="connsiteX87" fmla="*/ 5460030 w 7480201"/>
              <a:gd name="connsiteY87" fmla="*/ 468457 h 2089936"/>
              <a:gd name="connsiteX88" fmla="*/ 5682451 w 7480201"/>
              <a:gd name="connsiteY88" fmla="*/ 489052 h 2089936"/>
              <a:gd name="connsiteX89" fmla="*/ 5661857 w 7480201"/>
              <a:gd name="connsiteY89" fmla="*/ 534360 h 2089936"/>
              <a:gd name="connsiteX90" fmla="*/ 5801900 w 7480201"/>
              <a:gd name="connsiteY90" fmla="*/ 550836 h 2089936"/>
              <a:gd name="connsiteX91" fmla="*/ 5921348 w 7480201"/>
              <a:gd name="connsiteY91" fmla="*/ 554954 h 2089936"/>
              <a:gd name="connsiteX92" fmla="*/ 5954300 w 7480201"/>
              <a:gd name="connsiteY92" fmla="*/ 468457 h 2089936"/>
              <a:gd name="connsiteX93" fmla="*/ 6176721 w 7480201"/>
              <a:gd name="connsiteY93" fmla="*/ 497290 h 2089936"/>
              <a:gd name="connsiteX94" fmla="*/ 6287932 w 7480201"/>
              <a:gd name="connsiteY94" fmla="*/ 575549 h 2089936"/>
              <a:gd name="connsiteX95" fmla="*/ 6287932 w 7480201"/>
              <a:gd name="connsiteY95" fmla="*/ 727950 h 2089936"/>
              <a:gd name="connsiteX96" fmla="*/ 6407381 w 7480201"/>
              <a:gd name="connsiteY96" fmla="*/ 793852 h 2089936"/>
              <a:gd name="connsiteX97" fmla="*/ 6485640 w 7480201"/>
              <a:gd name="connsiteY97" fmla="*/ 682642 h 2089936"/>
              <a:gd name="connsiteX98" fmla="*/ 6687467 w 7480201"/>
              <a:gd name="connsiteY98" fmla="*/ 719712 h 2089936"/>
              <a:gd name="connsiteX99" fmla="*/ 7480201 w 7480201"/>
              <a:gd name="connsiteY99" fmla="*/ 646395 h 2089936"/>
              <a:gd name="connsiteX0" fmla="*/ 112659 w 7480201"/>
              <a:gd name="connsiteY0" fmla="*/ 2019199 h 2089936"/>
              <a:gd name="connsiteX1" fmla="*/ 182997 w 7480201"/>
              <a:gd name="connsiteY1" fmla="*/ 2089538 h 2089936"/>
              <a:gd name="connsiteX2" fmla="*/ 225200 w 7480201"/>
              <a:gd name="connsiteY2" fmla="*/ 1991064 h 2089936"/>
              <a:gd name="connsiteX3" fmla="*/ 161896 w 7480201"/>
              <a:gd name="connsiteY3" fmla="*/ 1906658 h 2089936"/>
              <a:gd name="connsiteX4" fmla="*/ 337742 w 7480201"/>
              <a:gd name="connsiteY4" fmla="*/ 1892590 h 2089936"/>
              <a:gd name="connsiteX5" fmla="*/ 457317 w 7480201"/>
              <a:gd name="connsiteY5" fmla="*/ 1885556 h 2089936"/>
              <a:gd name="connsiteX6" fmla="*/ 541724 w 7480201"/>
              <a:gd name="connsiteY6" fmla="*/ 1815218 h 2089936"/>
              <a:gd name="connsiteX7" fmla="*/ 316640 w 7480201"/>
              <a:gd name="connsiteY7" fmla="*/ 1723778 h 2089936"/>
              <a:gd name="connsiteX8" fmla="*/ 147828 w 7480201"/>
              <a:gd name="connsiteY8" fmla="*/ 1815218 h 2089936"/>
              <a:gd name="connsiteX9" fmla="*/ 98591 w 7480201"/>
              <a:gd name="connsiteY9" fmla="*/ 1744879 h 2089936"/>
              <a:gd name="connsiteX10" fmla="*/ 119693 w 7480201"/>
              <a:gd name="connsiteY10" fmla="*/ 1604202 h 2089936"/>
              <a:gd name="connsiteX11" fmla="*/ 281471 w 7480201"/>
              <a:gd name="connsiteY11" fmla="*/ 1421322 h 2089936"/>
              <a:gd name="connsiteX12" fmla="*/ 239268 w 7480201"/>
              <a:gd name="connsiteY12" fmla="*/ 1259544 h 2089936"/>
              <a:gd name="connsiteX13" fmla="*/ 112659 w 7480201"/>
              <a:gd name="connsiteY13" fmla="*/ 1076664 h 2089936"/>
              <a:gd name="connsiteX14" fmla="*/ 117 w 7480201"/>
              <a:gd name="connsiteY14" fmla="*/ 957088 h 2089936"/>
              <a:gd name="connsiteX15" fmla="*/ 133760 w 7480201"/>
              <a:gd name="connsiteY15" fmla="*/ 978190 h 2089936"/>
              <a:gd name="connsiteX16" fmla="*/ 344776 w 7480201"/>
              <a:gd name="connsiteY16" fmla="*/ 950055 h 2089936"/>
              <a:gd name="connsiteX17" fmla="*/ 386979 w 7480201"/>
              <a:gd name="connsiteY17" fmla="*/ 907851 h 2089936"/>
              <a:gd name="connsiteX18" fmla="*/ 710536 w 7480201"/>
              <a:gd name="connsiteY18" fmla="*/ 914885 h 2089936"/>
              <a:gd name="connsiteX19" fmla="*/ 1209939 w 7480201"/>
              <a:gd name="connsiteY19" fmla="*/ 1090731 h 2089936"/>
              <a:gd name="connsiteX20" fmla="*/ 1153668 w 7480201"/>
              <a:gd name="connsiteY20" fmla="*/ 1231408 h 2089936"/>
              <a:gd name="connsiteX21" fmla="*/ 773840 w 7480201"/>
              <a:gd name="connsiteY21" fmla="*/ 1189205 h 2089936"/>
              <a:gd name="connsiteX22" fmla="*/ 717570 w 7480201"/>
              <a:gd name="connsiteY22" fmla="*/ 1182171 h 2089936"/>
              <a:gd name="connsiteX23" fmla="*/ 816044 w 7480201"/>
              <a:gd name="connsiteY23" fmla="*/ 1336916 h 2089936"/>
              <a:gd name="connsiteX24" fmla="*/ 900450 w 7480201"/>
              <a:gd name="connsiteY24" fmla="*/ 1484627 h 2089936"/>
              <a:gd name="connsiteX25" fmla="*/ 984856 w 7480201"/>
              <a:gd name="connsiteY25" fmla="*/ 1484627 h 2089936"/>
              <a:gd name="connsiteX26" fmla="*/ 956720 w 7480201"/>
              <a:gd name="connsiteY26" fmla="*/ 1372085 h 2089936"/>
              <a:gd name="connsiteX27" fmla="*/ 1076296 w 7480201"/>
              <a:gd name="connsiteY27" fmla="*/ 1414288 h 2089936"/>
              <a:gd name="connsiteX28" fmla="*/ 1160702 w 7480201"/>
              <a:gd name="connsiteY28" fmla="*/ 1421322 h 2089936"/>
              <a:gd name="connsiteX29" fmla="*/ 1153668 w 7480201"/>
              <a:gd name="connsiteY29" fmla="*/ 1329882 h 2089936"/>
              <a:gd name="connsiteX30" fmla="*/ 1308413 w 7480201"/>
              <a:gd name="connsiteY30" fmla="*/ 1224375 h 2089936"/>
              <a:gd name="connsiteX31" fmla="*/ 1336548 w 7480201"/>
              <a:gd name="connsiteY31" fmla="*/ 1266578 h 2089936"/>
              <a:gd name="connsiteX32" fmla="*/ 1371717 w 7480201"/>
              <a:gd name="connsiteY32" fmla="*/ 1027427 h 2089936"/>
              <a:gd name="connsiteX33" fmla="*/ 1512394 w 7480201"/>
              <a:gd name="connsiteY33" fmla="*/ 1097765 h 2089936"/>
              <a:gd name="connsiteX34" fmla="*/ 1449090 w 7480201"/>
              <a:gd name="connsiteY34" fmla="*/ 1182171 h 2089936"/>
              <a:gd name="connsiteX35" fmla="*/ 1484259 w 7480201"/>
              <a:gd name="connsiteY35" fmla="*/ 1224375 h 2089936"/>
              <a:gd name="connsiteX36" fmla="*/ 1786714 w 7480201"/>
              <a:gd name="connsiteY36" fmla="*/ 1048528 h 2089936"/>
              <a:gd name="connsiteX37" fmla="*/ 1913324 w 7480201"/>
              <a:gd name="connsiteY37" fmla="*/ 999291 h 2089936"/>
              <a:gd name="connsiteX38" fmla="*/ 1941459 w 7480201"/>
              <a:gd name="connsiteY38" fmla="*/ 1055562 h 2089936"/>
              <a:gd name="connsiteX39" fmla="*/ 2215779 w 7480201"/>
              <a:gd name="connsiteY39" fmla="*/ 1013359 h 2089936"/>
              <a:gd name="connsiteX40" fmla="*/ 2391625 w 7480201"/>
              <a:gd name="connsiteY40" fmla="*/ 1013359 h 2089936"/>
              <a:gd name="connsiteX41" fmla="*/ 2229847 w 7480201"/>
              <a:gd name="connsiteY41" fmla="*/ 858615 h 2089936"/>
              <a:gd name="connsiteX42" fmla="*/ 2588573 w 7480201"/>
              <a:gd name="connsiteY42" fmla="*/ 943021 h 2089936"/>
              <a:gd name="connsiteX43" fmla="*/ 2799588 w 7480201"/>
              <a:gd name="connsiteY43" fmla="*/ 1048528 h 2089936"/>
              <a:gd name="connsiteX44" fmla="*/ 2694080 w 7480201"/>
              <a:gd name="connsiteY44" fmla="*/ 844547 h 2089936"/>
              <a:gd name="connsiteX45" fmla="*/ 2869927 w 7480201"/>
              <a:gd name="connsiteY45" fmla="*/ 556159 h 2089936"/>
              <a:gd name="connsiteX46" fmla="*/ 3024671 w 7480201"/>
              <a:gd name="connsiteY46" fmla="*/ 619464 h 2089936"/>
              <a:gd name="connsiteX47" fmla="*/ 2968400 w 7480201"/>
              <a:gd name="connsiteY47" fmla="*/ 746073 h 2089936"/>
              <a:gd name="connsiteX48" fmla="*/ 2989502 w 7480201"/>
              <a:gd name="connsiteY48" fmla="*/ 914885 h 2089936"/>
              <a:gd name="connsiteX49" fmla="*/ 3024671 w 7480201"/>
              <a:gd name="connsiteY49" fmla="*/ 1083698 h 2089936"/>
              <a:gd name="connsiteX50" fmla="*/ 2883994 w 7480201"/>
              <a:gd name="connsiteY50" fmla="*/ 1189205 h 2089936"/>
              <a:gd name="connsiteX51" fmla="*/ 2869927 w 7480201"/>
              <a:gd name="connsiteY51" fmla="*/ 1259544 h 2089936"/>
              <a:gd name="connsiteX52" fmla="*/ 3073908 w 7480201"/>
              <a:gd name="connsiteY52" fmla="*/ 1238442 h 2089936"/>
              <a:gd name="connsiteX53" fmla="*/ 3116111 w 7480201"/>
              <a:gd name="connsiteY53" fmla="*/ 1020393 h 2089936"/>
              <a:gd name="connsiteX54" fmla="*/ 3242720 w 7480201"/>
              <a:gd name="connsiteY54" fmla="*/ 1013359 h 2089936"/>
              <a:gd name="connsiteX55" fmla="*/ 3242720 w 7480201"/>
              <a:gd name="connsiteY55" fmla="*/ 1154036 h 2089936"/>
              <a:gd name="connsiteX56" fmla="*/ 3404499 w 7480201"/>
              <a:gd name="connsiteY56" fmla="*/ 1111833 h 2089936"/>
              <a:gd name="connsiteX57" fmla="*/ 3066874 w 7480201"/>
              <a:gd name="connsiteY57" fmla="*/ 957088 h 2089936"/>
              <a:gd name="connsiteX58" fmla="*/ 3080942 w 7480201"/>
              <a:gd name="connsiteY58" fmla="*/ 872682 h 2089936"/>
              <a:gd name="connsiteX59" fmla="*/ 3059840 w 7480201"/>
              <a:gd name="connsiteY59" fmla="*/ 703870 h 2089936"/>
              <a:gd name="connsiteX60" fmla="*/ 3172382 w 7480201"/>
              <a:gd name="connsiteY60" fmla="*/ 591328 h 2089936"/>
              <a:gd name="connsiteX61" fmla="*/ 3186386 w 7480201"/>
              <a:gd name="connsiteY61" fmla="*/ 727948 h 2089936"/>
              <a:gd name="connsiteX62" fmla="*/ 3360775 w 7480201"/>
              <a:gd name="connsiteY62" fmla="*/ 747594 h 2089936"/>
              <a:gd name="connsiteX63" fmla="*/ 3235813 w 7480201"/>
              <a:gd name="connsiteY63" fmla="*/ 699115 h 2089936"/>
              <a:gd name="connsiteX64" fmla="*/ 3336525 w 7480201"/>
              <a:gd name="connsiteY64" fmla="*/ 666164 h 2089936"/>
              <a:gd name="connsiteX65" fmla="*/ 3286951 w 7480201"/>
              <a:gd name="connsiteY65" fmla="*/ 603494 h 2089936"/>
              <a:gd name="connsiteX66" fmla="*/ 3594603 w 7480201"/>
              <a:gd name="connsiteY66" fmla="*/ 720156 h 2089936"/>
              <a:gd name="connsiteX67" fmla="*/ 3630976 w 7480201"/>
              <a:gd name="connsiteY67" fmla="*/ 888462 h 2089936"/>
              <a:gd name="connsiteX68" fmla="*/ 3681227 w 7480201"/>
              <a:gd name="connsiteY68" fmla="*/ 836435 h 2089936"/>
              <a:gd name="connsiteX69" fmla="*/ 3639467 w 7480201"/>
              <a:gd name="connsiteY69" fmla="*/ 694996 h 2089936"/>
              <a:gd name="connsiteX70" fmla="*/ 3476569 w 7480201"/>
              <a:gd name="connsiteY70" fmla="*/ 608499 h 2089936"/>
              <a:gd name="connsiteX71" fmla="*/ 3481871 w 7480201"/>
              <a:gd name="connsiteY71" fmla="*/ 513956 h 2089936"/>
              <a:gd name="connsiteX72" fmla="*/ 3824819 w 7480201"/>
              <a:gd name="connsiteY72" fmla="*/ 447861 h 2089936"/>
              <a:gd name="connsiteX73" fmla="*/ 3788572 w 7480201"/>
              <a:gd name="connsiteY73" fmla="*/ 350086 h 2089936"/>
              <a:gd name="connsiteX74" fmla="*/ 3919554 w 7480201"/>
              <a:gd name="connsiteY74" fmla="*/ 291342 h 2089936"/>
              <a:gd name="connsiteX75" fmla="*/ 4067899 w 7480201"/>
              <a:gd name="connsiteY75" fmla="*/ 225378 h 2089936"/>
              <a:gd name="connsiteX76" fmla="*/ 4277900 w 7480201"/>
              <a:gd name="connsiteY76" fmla="*/ 184250 h 2089936"/>
              <a:gd name="connsiteX77" fmla="*/ 4438538 w 7480201"/>
              <a:gd name="connsiteY77" fmla="*/ 208964 h 2089936"/>
              <a:gd name="connsiteX78" fmla="*/ 4479727 w 7480201"/>
              <a:gd name="connsiteY78" fmla="*/ 188369 h 2089936"/>
              <a:gd name="connsiteX79" fmla="*/ 4628008 w 7480201"/>
              <a:gd name="connsiteY79" fmla="*/ 134823 h 2089936"/>
              <a:gd name="connsiteX80" fmla="*/ 4817668 w 7480201"/>
              <a:gd name="connsiteY80" fmla="*/ 232 h 2089936"/>
              <a:gd name="connsiteX81" fmla="*/ 5006948 w 7480201"/>
              <a:gd name="connsiteY81" fmla="*/ 68921 h 2089936"/>
              <a:gd name="connsiteX82" fmla="*/ 4994592 w 7480201"/>
              <a:gd name="connsiteY82" fmla="*/ 134823 h 2089936"/>
              <a:gd name="connsiteX83" fmla="*/ 5204657 w 7480201"/>
              <a:gd name="connsiteY83" fmla="*/ 110110 h 2089936"/>
              <a:gd name="connsiteX84" fmla="*/ 5390008 w 7480201"/>
              <a:gd name="connsiteY84" fmla="*/ 208965 h 2089936"/>
              <a:gd name="connsiteX85" fmla="*/ 5357057 w 7480201"/>
              <a:gd name="connsiteY85" fmla="*/ 316056 h 2089936"/>
              <a:gd name="connsiteX86" fmla="*/ 4961640 w 7480201"/>
              <a:gd name="connsiteY86" fmla="*/ 550834 h 2089936"/>
              <a:gd name="connsiteX87" fmla="*/ 5196419 w 7480201"/>
              <a:gd name="connsiteY87" fmla="*/ 468456 h 2089936"/>
              <a:gd name="connsiteX88" fmla="*/ 5460030 w 7480201"/>
              <a:gd name="connsiteY88" fmla="*/ 468457 h 2089936"/>
              <a:gd name="connsiteX89" fmla="*/ 5682451 w 7480201"/>
              <a:gd name="connsiteY89" fmla="*/ 489052 h 2089936"/>
              <a:gd name="connsiteX90" fmla="*/ 5661857 w 7480201"/>
              <a:gd name="connsiteY90" fmla="*/ 534360 h 2089936"/>
              <a:gd name="connsiteX91" fmla="*/ 5801900 w 7480201"/>
              <a:gd name="connsiteY91" fmla="*/ 550836 h 2089936"/>
              <a:gd name="connsiteX92" fmla="*/ 5921348 w 7480201"/>
              <a:gd name="connsiteY92" fmla="*/ 554954 h 2089936"/>
              <a:gd name="connsiteX93" fmla="*/ 5954300 w 7480201"/>
              <a:gd name="connsiteY93" fmla="*/ 468457 h 2089936"/>
              <a:gd name="connsiteX94" fmla="*/ 6176721 w 7480201"/>
              <a:gd name="connsiteY94" fmla="*/ 497290 h 2089936"/>
              <a:gd name="connsiteX95" fmla="*/ 6287932 w 7480201"/>
              <a:gd name="connsiteY95" fmla="*/ 575549 h 2089936"/>
              <a:gd name="connsiteX96" fmla="*/ 6287932 w 7480201"/>
              <a:gd name="connsiteY96" fmla="*/ 727950 h 2089936"/>
              <a:gd name="connsiteX97" fmla="*/ 6407381 w 7480201"/>
              <a:gd name="connsiteY97" fmla="*/ 793852 h 2089936"/>
              <a:gd name="connsiteX98" fmla="*/ 6485640 w 7480201"/>
              <a:gd name="connsiteY98" fmla="*/ 682642 h 2089936"/>
              <a:gd name="connsiteX99" fmla="*/ 6687467 w 7480201"/>
              <a:gd name="connsiteY99" fmla="*/ 719712 h 2089936"/>
              <a:gd name="connsiteX100" fmla="*/ 7480201 w 7480201"/>
              <a:gd name="connsiteY100" fmla="*/ 646395 h 2089936"/>
              <a:gd name="connsiteX0" fmla="*/ 112659 w 7480201"/>
              <a:gd name="connsiteY0" fmla="*/ 2019199 h 2089936"/>
              <a:gd name="connsiteX1" fmla="*/ 182997 w 7480201"/>
              <a:gd name="connsiteY1" fmla="*/ 2089538 h 2089936"/>
              <a:gd name="connsiteX2" fmla="*/ 225200 w 7480201"/>
              <a:gd name="connsiteY2" fmla="*/ 1991064 h 2089936"/>
              <a:gd name="connsiteX3" fmla="*/ 161896 w 7480201"/>
              <a:gd name="connsiteY3" fmla="*/ 1906658 h 2089936"/>
              <a:gd name="connsiteX4" fmla="*/ 337742 w 7480201"/>
              <a:gd name="connsiteY4" fmla="*/ 1892590 h 2089936"/>
              <a:gd name="connsiteX5" fmla="*/ 457317 w 7480201"/>
              <a:gd name="connsiteY5" fmla="*/ 1885556 h 2089936"/>
              <a:gd name="connsiteX6" fmla="*/ 541724 w 7480201"/>
              <a:gd name="connsiteY6" fmla="*/ 1815218 h 2089936"/>
              <a:gd name="connsiteX7" fmla="*/ 316640 w 7480201"/>
              <a:gd name="connsiteY7" fmla="*/ 1723778 h 2089936"/>
              <a:gd name="connsiteX8" fmla="*/ 147828 w 7480201"/>
              <a:gd name="connsiteY8" fmla="*/ 1815218 h 2089936"/>
              <a:gd name="connsiteX9" fmla="*/ 98591 w 7480201"/>
              <a:gd name="connsiteY9" fmla="*/ 1744879 h 2089936"/>
              <a:gd name="connsiteX10" fmla="*/ 119693 w 7480201"/>
              <a:gd name="connsiteY10" fmla="*/ 1604202 h 2089936"/>
              <a:gd name="connsiteX11" fmla="*/ 281471 w 7480201"/>
              <a:gd name="connsiteY11" fmla="*/ 1421322 h 2089936"/>
              <a:gd name="connsiteX12" fmla="*/ 239268 w 7480201"/>
              <a:gd name="connsiteY12" fmla="*/ 1259544 h 2089936"/>
              <a:gd name="connsiteX13" fmla="*/ 112659 w 7480201"/>
              <a:gd name="connsiteY13" fmla="*/ 1076664 h 2089936"/>
              <a:gd name="connsiteX14" fmla="*/ 117 w 7480201"/>
              <a:gd name="connsiteY14" fmla="*/ 957088 h 2089936"/>
              <a:gd name="connsiteX15" fmla="*/ 133760 w 7480201"/>
              <a:gd name="connsiteY15" fmla="*/ 978190 h 2089936"/>
              <a:gd name="connsiteX16" fmla="*/ 344776 w 7480201"/>
              <a:gd name="connsiteY16" fmla="*/ 950055 h 2089936"/>
              <a:gd name="connsiteX17" fmla="*/ 386979 w 7480201"/>
              <a:gd name="connsiteY17" fmla="*/ 907851 h 2089936"/>
              <a:gd name="connsiteX18" fmla="*/ 710536 w 7480201"/>
              <a:gd name="connsiteY18" fmla="*/ 914885 h 2089936"/>
              <a:gd name="connsiteX19" fmla="*/ 1209939 w 7480201"/>
              <a:gd name="connsiteY19" fmla="*/ 1090731 h 2089936"/>
              <a:gd name="connsiteX20" fmla="*/ 1153668 w 7480201"/>
              <a:gd name="connsiteY20" fmla="*/ 1231408 h 2089936"/>
              <a:gd name="connsiteX21" fmla="*/ 773840 w 7480201"/>
              <a:gd name="connsiteY21" fmla="*/ 1189205 h 2089936"/>
              <a:gd name="connsiteX22" fmla="*/ 717570 w 7480201"/>
              <a:gd name="connsiteY22" fmla="*/ 1182171 h 2089936"/>
              <a:gd name="connsiteX23" fmla="*/ 816044 w 7480201"/>
              <a:gd name="connsiteY23" fmla="*/ 1336916 h 2089936"/>
              <a:gd name="connsiteX24" fmla="*/ 900450 w 7480201"/>
              <a:gd name="connsiteY24" fmla="*/ 1484627 h 2089936"/>
              <a:gd name="connsiteX25" fmla="*/ 984856 w 7480201"/>
              <a:gd name="connsiteY25" fmla="*/ 1484627 h 2089936"/>
              <a:gd name="connsiteX26" fmla="*/ 956720 w 7480201"/>
              <a:gd name="connsiteY26" fmla="*/ 1372085 h 2089936"/>
              <a:gd name="connsiteX27" fmla="*/ 1076296 w 7480201"/>
              <a:gd name="connsiteY27" fmla="*/ 1414288 h 2089936"/>
              <a:gd name="connsiteX28" fmla="*/ 1160702 w 7480201"/>
              <a:gd name="connsiteY28" fmla="*/ 1421322 h 2089936"/>
              <a:gd name="connsiteX29" fmla="*/ 1153668 w 7480201"/>
              <a:gd name="connsiteY29" fmla="*/ 1329882 h 2089936"/>
              <a:gd name="connsiteX30" fmla="*/ 1308413 w 7480201"/>
              <a:gd name="connsiteY30" fmla="*/ 1224375 h 2089936"/>
              <a:gd name="connsiteX31" fmla="*/ 1336548 w 7480201"/>
              <a:gd name="connsiteY31" fmla="*/ 1266578 h 2089936"/>
              <a:gd name="connsiteX32" fmla="*/ 1371717 w 7480201"/>
              <a:gd name="connsiteY32" fmla="*/ 1027427 h 2089936"/>
              <a:gd name="connsiteX33" fmla="*/ 1512394 w 7480201"/>
              <a:gd name="connsiteY33" fmla="*/ 1097765 h 2089936"/>
              <a:gd name="connsiteX34" fmla="*/ 1449090 w 7480201"/>
              <a:gd name="connsiteY34" fmla="*/ 1182171 h 2089936"/>
              <a:gd name="connsiteX35" fmla="*/ 1484259 w 7480201"/>
              <a:gd name="connsiteY35" fmla="*/ 1224375 h 2089936"/>
              <a:gd name="connsiteX36" fmla="*/ 1786714 w 7480201"/>
              <a:gd name="connsiteY36" fmla="*/ 1048528 h 2089936"/>
              <a:gd name="connsiteX37" fmla="*/ 1913324 w 7480201"/>
              <a:gd name="connsiteY37" fmla="*/ 999291 h 2089936"/>
              <a:gd name="connsiteX38" fmla="*/ 1941459 w 7480201"/>
              <a:gd name="connsiteY38" fmla="*/ 1055562 h 2089936"/>
              <a:gd name="connsiteX39" fmla="*/ 2215779 w 7480201"/>
              <a:gd name="connsiteY39" fmla="*/ 1013359 h 2089936"/>
              <a:gd name="connsiteX40" fmla="*/ 2391625 w 7480201"/>
              <a:gd name="connsiteY40" fmla="*/ 1013359 h 2089936"/>
              <a:gd name="connsiteX41" fmla="*/ 2229847 w 7480201"/>
              <a:gd name="connsiteY41" fmla="*/ 858615 h 2089936"/>
              <a:gd name="connsiteX42" fmla="*/ 2588573 w 7480201"/>
              <a:gd name="connsiteY42" fmla="*/ 943021 h 2089936"/>
              <a:gd name="connsiteX43" fmla="*/ 2799588 w 7480201"/>
              <a:gd name="connsiteY43" fmla="*/ 1048528 h 2089936"/>
              <a:gd name="connsiteX44" fmla="*/ 2694080 w 7480201"/>
              <a:gd name="connsiteY44" fmla="*/ 844547 h 2089936"/>
              <a:gd name="connsiteX45" fmla="*/ 2869927 w 7480201"/>
              <a:gd name="connsiteY45" fmla="*/ 556159 h 2089936"/>
              <a:gd name="connsiteX46" fmla="*/ 3024671 w 7480201"/>
              <a:gd name="connsiteY46" fmla="*/ 619464 h 2089936"/>
              <a:gd name="connsiteX47" fmla="*/ 2968400 w 7480201"/>
              <a:gd name="connsiteY47" fmla="*/ 746073 h 2089936"/>
              <a:gd name="connsiteX48" fmla="*/ 2989502 w 7480201"/>
              <a:gd name="connsiteY48" fmla="*/ 914885 h 2089936"/>
              <a:gd name="connsiteX49" fmla="*/ 3024671 w 7480201"/>
              <a:gd name="connsiteY49" fmla="*/ 1083698 h 2089936"/>
              <a:gd name="connsiteX50" fmla="*/ 2883994 w 7480201"/>
              <a:gd name="connsiteY50" fmla="*/ 1189205 h 2089936"/>
              <a:gd name="connsiteX51" fmla="*/ 2869927 w 7480201"/>
              <a:gd name="connsiteY51" fmla="*/ 1259544 h 2089936"/>
              <a:gd name="connsiteX52" fmla="*/ 3073908 w 7480201"/>
              <a:gd name="connsiteY52" fmla="*/ 1238442 h 2089936"/>
              <a:gd name="connsiteX53" fmla="*/ 3116111 w 7480201"/>
              <a:gd name="connsiteY53" fmla="*/ 1020393 h 2089936"/>
              <a:gd name="connsiteX54" fmla="*/ 3242720 w 7480201"/>
              <a:gd name="connsiteY54" fmla="*/ 1013359 h 2089936"/>
              <a:gd name="connsiteX55" fmla="*/ 3242720 w 7480201"/>
              <a:gd name="connsiteY55" fmla="*/ 1154036 h 2089936"/>
              <a:gd name="connsiteX56" fmla="*/ 3404499 w 7480201"/>
              <a:gd name="connsiteY56" fmla="*/ 1111833 h 2089936"/>
              <a:gd name="connsiteX57" fmla="*/ 3066874 w 7480201"/>
              <a:gd name="connsiteY57" fmla="*/ 957088 h 2089936"/>
              <a:gd name="connsiteX58" fmla="*/ 3080942 w 7480201"/>
              <a:gd name="connsiteY58" fmla="*/ 872682 h 2089936"/>
              <a:gd name="connsiteX59" fmla="*/ 3059840 w 7480201"/>
              <a:gd name="connsiteY59" fmla="*/ 703870 h 2089936"/>
              <a:gd name="connsiteX60" fmla="*/ 3172382 w 7480201"/>
              <a:gd name="connsiteY60" fmla="*/ 591328 h 2089936"/>
              <a:gd name="connsiteX61" fmla="*/ 3186386 w 7480201"/>
              <a:gd name="connsiteY61" fmla="*/ 727948 h 2089936"/>
              <a:gd name="connsiteX62" fmla="*/ 3360775 w 7480201"/>
              <a:gd name="connsiteY62" fmla="*/ 747594 h 2089936"/>
              <a:gd name="connsiteX63" fmla="*/ 3215219 w 7480201"/>
              <a:gd name="connsiteY63" fmla="*/ 678521 h 2089936"/>
              <a:gd name="connsiteX64" fmla="*/ 3336525 w 7480201"/>
              <a:gd name="connsiteY64" fmla="*/ 666164 h 2089936"/>
              <a:gd name="connsiteX65" fmla="*/ 3286951 w 7480201"/>
              <a:gd name="connsiteY65" fmla="*/ 603494 h 2089936"/>
              <a:gd name="connsiteX66" fmla="*/ 3594603 w 7480201"/>
              <a:gd name="connsiteY66" fmla="*/ 720156 h 2089936"/>
              <a:gd name="connsiteX67" fmla="*/ 3630976 w 7480201"/>
              <a:gd name="connsiteY67" fmla="*/ 888462 h 2089936"/>
              <a:gd name="connsiteX68" fmla="*/ 3681227 w 7480201"/>
              <a:gd name="connsiteY68" fmla="*/ 836435 h 2089936"/>
              <a:gd name="connsiteX69" fmla="*/ 3639467 w 7480201"/>
              <a:gd name="connsiteY69" fmla="*/ 694996 h 2089936"/>
              <a:gd name="connsiteX70" fmla="*/ 3476569 w 7480201"/>
              <a:gd name="connsiteY70" fmla="*/ 608499 h 2089936"/>
              <a:gd name="connsiteX71" fmla="*/ 3481871 w 7480201"/>
              <a:gd name="connsiteY71" fmla="*/ 513956 h 2089936"/>
              <a:gd name="connsiteX72" fmla="*/ 3824819 w 7480201"/>
              <a:gd name="connsiteY72" fmla="*/ 447861 h 2089936"/>
              <a:gd name="connsiteX73" fmla="*/ 3788572 w 7480201"/>
              <a:gd name="connsiteY73" fmla="*/ 350086 h 2089936"/>
              <a:gd name="connsiteX74" fmla="*/ 3919554 w 7480201"/>
              <a:gd name="connsiteY74" fmla="*/ 291342 h 2089936"/>
              <a:gd name="connsiteX75" fmla="*/ 4067899 w 7480201"/>
              <a:gd name="connsiteY75" fmla="*/ 225378 h 2089936"/>
              <a:gd name="connsiteX76" fmla="*/ 4277900 w 7480201"/>
              <a:gd name="connsiteY76" fmla="*/ 184250 h 2089936"/>
              <a:gd name="connsiteX77" fmla="*/ 4438538 w 7480201"/>
              <a:gd name="connsiteY77" fmla="*/ 208964 h 2089936"/>
              <a:gd name="connsiteX78" fmla="*/ 4479727 w 7480201"/>
              <a:gd name="connsiteY78" fmla="*/ 188369 h 2089936"/>
              <a:gd name="connsiteX79" fmla="*/ 4628008 w 7480201"/>
              <a:gd name="connsiteY79" fmla="*/ 134823 h 2089936"/>
              <a:gd name="connsiteX80" fmla="*/ 4817668 w 7480201"/>
              <a:gd name="connsiteY80" fmla="*/ 232 h 2089936"/>
              <a:gd name="connsiteX81" fmla="*/ 5006948 w 7480201"/>
              <a:gd name="connsiteY81" fmla="*/ 68921 h 2089936"/>
              <a:gd name="connsiteX82" fmla="*/ 4994592 w 7480201"/>
              <a:gd name="connsiteY82" fmla="*/ 134823 h 2089936"/>
              <a:gd name="connsiteX83" fmla="*/ 5204657 w 7480201"/>
              <a:gd name="connsiteY83" fmla="*/ 110110 h 2089936"/>
              <a:gd name="connsiteX84" fmla="*/ 5390008 w 7480201"/>
              <a:gd name="connsiteY84" fmla="*/ 208965 h 2089936"/>
              <a:gd name="connsiteX85" fmla="*/ 5357057 w 7480201"/>
              <a:gd name="connsiteY85" fmla="*/ 316056 h 2089936"/>
              <a:gd name="connsiteX86" fmla="*/ 4961640 w 7480201"/>
              <a:gd name="connsiteY86" fmla="*/ 550834 h 2089936"/>
              <a:gd name="connsiteX87" fmla="*/ 5196419 w 7480201"/>
              <a:gd name="connsiteY87" fmla="*/ 468456 h 2089936"/>
              <a:gd name="connsiteX88" fmla="*/ 5460030 w 7480201"/>
              <a:gd name="connsiteY88" fmla="*/ 468457 h 2089936"/>
              <a:gd name="connsiteX89" fmla="*/ 5682451 w 7480201"/>
              <a:gd name="connsiteY89" fmla="*/ 489052 h 2089936"/>
              <a:gd name="connsiteX90" fmla="*/ 5661857 w 7480201"/>
              <a:gd name="connsiteY90" fmla="*/ 534360 h 2089936"/>
              <a:gd name="connsiteX91" fmla="*/ 5801900 w 7480201"/>
              <a:gd name="connsiteY91" fmla="*/ 550836 h 2089936"/>
              <a:gd name="connsiteX92" fmla="*/ 5921348 w 7480201"/>
              <a:gd name="connsiteY92" fmla="*/ 554954 h 2089936"/>
              <a:gd name="connsiteX93" fmla="*/ 5954300 w 7480201"/>
              <a:gd name="connsiteY93" fmla="*/ 468457 h 2089936"/>
              <a:gd name="connsiteX94" fmla="*/ 6176721 w 7480201"/>
              <a:gd name="connsiteY94" fmla="*/ 497290 h 2089936"/>
              <a:gd name="connsiteX95" fmla="*/ 6287932 w 7480201"/>
              <a:gd name="connsiteY95" fmla="*/ 575549 h 2089936"/>
              <a:gd name="connsiteX96" fmla="*/ 6287932 w 7480201"/>
              <a:gd name="connsiteY96" fmla="*/ 727950 h 2089936"/>
              <a:gd name="connsiteX97" fmla="*/ 6407381 w 7480201"/>
              <a:gd name="connsiteY97" fmla="*/ 793852 h 2089936"/>
              <a:gd name="connsiteX98" fmla="*/ 6485640 w 7480201"/>
              <a:gd name="connsiteY98" fmla="*/ 682642 h 2089936"/>
              <a:gd name="connsiteX99" fmla="*/ 6687467 w 7480201"/>
              <a:gd name="connsiteY99" fmla="*/ 719712 h 2089936"/>
              <a:gd name="connsiteX100" fmla="*/ 7480201 w 7480201"/>
              <a:gd name="connsiteY100" fmla="*/ 646395 h 2089936"/>
              <a:gd name="connsiteX0" fmla="*/ 112659 w 7480201"/>
              <a:gd name="connsiteY0" fmla="*/ 2019199 h 2089936"/>
              <a:gd name="connsiteX1" fmla="*/ 182997 w 7480201"/>
              <a:gd name="connsiteY1" fmla="*/ 2089538 h 2089936"/>
              <a:gd name="connsiteX2" fmla="*/ 225200 w 7480201"/>
              <a:gd name="connsiteY2" fmla="*/ 1991064 h 2089936"/>
              <a:gd name="connsiteX3" fmla="*/ 161896 w 7480201"/>
              <a:gd name="connsiteY3" fmla="*/ 1906658 h 2089936"/>
              <a:gd name="connsiteX4" fmla="*/ 337742 w 7480201"/>
              <a:gd name="connsiteY4" fmla="*/ 1892590 h 2089936"/>
              <a:gd name="connsiteX5" fmla="*/ 457317 w 7480201"/>
              <a:gd name="connsiteY5" fmla="*/ 1885556 h 2089936"/>
              <a:gd name="connsiteX6" fmla="*/ 541724 w 7480201"/>
              <a:gd name="connsiteY6" fmla="*/ 1815218 h 2089936"/>
              <a:gd name="connsiteX7" fmla="*/ 316640 w 7480201"/>
              <a:gd name="connsiteY7" fmla="*/ 1723778 h 2089936"/>
              <a:gd name="connsiteX8" fmla="*/ 147828 w 7480201"/>
              <a:gd name="connsiteY8" fmla="*/ 1815218 h 2089936"/>
              <a:gd name="connsiteX9" fmla="*/ 98591 w 7480201"/>
              <a:gd name="connsiteY9" fmla="*/ 1744879 h 2089936"/>
              <a:gd name="connsiteX10" fmla="*/ 119693 w 7480201"/>
              <a:gd name="connsiteY10" fmla="*/ 1604202 h 2089936"/>
              <a:gd name="connsiteX11" fmla="*/ 281471 w 7480201"/>
              <a:gd name="connsiteY11" fmla="*/ 1421322 h 2089936"/>
              <a:gd name="connsiteX12" fmla="*/ 239268 w 7480201"/>
              <a:gd name="connsiteY12" fmla="*/ 1259544 h 2089936"/>
              <a:gd name="connsiteX13" fmla="*/ 112659 w 7480201"/>
              <a:gd name="connsiteY13" fmla="*/ 1076664 h 2089936"/>
              <a:gd name="connsiteX14" fmla="*/ 117 w 7480201"/>
              <a:gd name="connsiteY14" fmla="*/ 957088 h 2089936"/>
              <a:gd name="connsiteX15" fmla="*/ 133760 w 7480201"/>
              <a:gd name="connsiteY15" fmla="*/ 978190 h 2089936"/>
              <a:gd name="connsiteX16" fmla="*/ 344776 w 7480201"/>
              <a:gd name="connsiteY16" fmla="*/ 950055 h 2089936"/>
              <a:gd name="connsiteX17" fmla="*/ 386979 w 7480201"/>
              <a:gd name="connsiteY17" fmla="*/ 907851 h 2089936"/>
              <a:gd name="connsiteX18" fmla="*/ 710536 w 7480201"/>
              <a:gd name="connsiteY18" fmla="*/ 914885 h 2089936"/>
              <a:gd name="connsiteX19" fmla="*/ 1209939 w 7480201"/>
              <a:gd name="connsiteY19" fmla="*/ 1090731 h 2089936"/>
              <a:gd name="connsiteX20" fmla="*/ 1153668 w 7480201"/>
              <a:gd name="connsiteY20" fmla="*/ 1231408 h 2089936"/>
              <a:gd name="connsiteX21" fmla="*/ 773840 w 7480201"/>
              <a:gd name="connsiteY21" fmla="*/ 1189205 h 2089936"/>
              <a:gd name="connsiteX22" fmla="*/ 717570 w 7480201"/>
              <a:gd name="connsiteY22" fmla="*/ 1182171 h 2089936"/>
              <a:gd name="connsiteX23" fmla="*/ 816044 w 7480201"/>
              <a:gd name="connsiteY23" fmla="*/ 1336916 h 2089936"/>
              <a:gd name="connsiteX24" fmla="*/ 900450 w 7480201"/>
              <a:gd name="connsiteY24" fmla="*/ 1484627 h 2089936"/>
              <a:gd name="connsiteX25" fmla="*/ 984856 w 7480201"/>
              <a:gd name="connsiteY25" fmla="*/ 1484627 h 2089936"/>
              <a:gd name="connsiteX26" fmla="*/ 956720 w 7480201"/>
              <a:gd name="connsiteY26" fmla="*/ 1372085 h 2089936"/>
              <a:gd name="connsiteX27" fmla="*/ 1076296 w 7480201"/>
              <a:gd name="connsiteY27" fmla="*/ 1414288 h 2089936"/>
              <a:gd name="connsiteX28" fmla="*/ 1160702 w 7480201"/>
              <a:gd name="connsiteY28" fmla="*/ 1421322 h 2089936"/>
              <a:gd name="connsiteX29" fmla="*/ 1153668 w 7480201"/>
              <a:gd name="connsiteY29" fmla="*/ 1329882 h 2089936"/>
              <a:gd name="connsiteX30" fmla="*/ 1308413 w 7480201"/>
              <a:gd name="connsiteY30" fmla="*/ 1224375 h 2089936"/>
              <a:gd name="connsiteX31" fmla="*/ 1336548 w 7480201"/>
              <a:gd name="connsiteY31" fmla="*/ 1266578 h 2089936"/>
              <a:gd name="connsiteX32" fmla="*/ 1371717 w 7480201"/>
              <a:gd name="connsiteY32" fmla="*/ 1027427 h 2089936"/>
              <a:gd name="connsiteX33" fmla="*/ 1512394 w 7480201"/>
              <a:gd name="connsiteY33" fmla="*/ 1097765 h 2089936"/>
              <a:gd name="connsiteX34" fmla="*/ 1449090 w 7480201"/>
              <a:gd name="connsiteY34" fmla="*/ 1182171 h 2089936"/>
              <a:gd name="connsiteX35" fmla="*/ 1484259 w 7480201"/>
              <a:gd name="connsiteY35" fmla="*/ 1224375 h 2089936"/>
              <a:gd name="connsiteX36" fmla="*/ 1786714 w 7480201"/>
              <a:gd name="connsiteY36" fmla="*/ 1048528 h 2089936"/>
              <a:gd name="connsiteX37" fmla="*/ 1913324 w 7480201"/>
              <a:gd name="connsiteY37" fmla="*/ 999291 h 2089936"/>
              <a:gd name="connsiteX38" fmla="*/ 1941459 w 7480201"/>
              <a:gd name="connsiteY38" fmla="*/ 1055562 h 2089936"/>
              <a:gd name="connsiteX39" fmla="*/ 2215779 w 7480201"/>
              <a:gd name="connsiteY39" fmla="*/ 1013359 h 2089936"/>
              <a:gd name="connsiteX40" fmla="*/ 2391625 w 7480201"/>
              <a:gd name="connsiteY40" fmla="*/ 1013359 h 2089936"/>
              <a:gd name="connsiteX41" fmla="*/ 2229847 w 7480201"/>
              <a:gd name="connsiteY41" fmla="*/ 858615 h 2089936"/>
              <a:gd name="connsiteX42" fmla="*/ 2588573 w 7480201"/>
              <a:gd name="connsiteY42" fmla="*/ 943021 h 2089936"/>
              <a:gd name="connsiteX43" fmla="*/ 2799588 w 7480201"/>
              <a:gd name="connsiteY43" fmla="*/ 1048528 h 2089936"/>
              <a:gd name="connsiteX44" fmla="*/ 2694080 w 7480201"/>
              <a:gd name="connsiteY44" fmla="*/ 844547 h 2089936"/>
              <a:gd name="connsiteX45" fmla="*/ 2869927 w 7480201"/>
              <a:gd name="connsiteY45" fmla="*/ 556159 h 2089936"/>
              <a:gd name="connsiteX46" fmla="*/ 3024671 w 7480201"/>
              <a:gd name="connsiteY46" fmla="*/ 619464 h 2089936"/>
              <a:gd name="connsiteX47" fmla="*/ 2968400 w 7480201"/>
              <a:gd name="connsiteY47" fmla="*/ 746073 h 2089936"/>
              <a:gd name="connsiteX48" fmla="*/ 2989502 w 7480201"/>
              <a:gd name="connsiteY48" fmla="*/ 914885 h 2089936"/>
              <a:gd name="connsiteX49" fmla="*/ 3024671 w 7480201"/>
              <a:gd name="connsiteY49" fmla="*/ 1083698 h 2089936"/>
              <a:gd name="connsiteX50" fmla="*/ 2883994 w 7480201"/>
              <a:gd name="connsiteY50" fmla="*/ 1189205 h 2089936"/>
              <a:gd name="connsiteX51" fmla="*/ 2869927 w 7480201"/>
              <a:gd name="connsiteY51" fmla="*/ 1259544 h 2089936"/>
              <a:gd name="connsiteX52" fmla="*/ 3073908 w 7480201"/>
              <a:gd name="connsiteY52" fmla="*/ 1238442 h 2089936"/>
              <a:gd name="connsiteX53" fmla="*/ 3116111 w 7480201"/>
              <a:gd name="connsiteY53" fmla="*/ 1020393 h 2089936"/>
              <a:gd name="connsiteX54" fmla="*/ 3242720 w 7480201"/>
              <a:gd name="connsiteY54" fmla="*/ 1013359 h 2089936"/>
              <a:gd name="connsiteX55" fmla="*/ 3370407 w 7480201"/>
              <a:gd name="connsiteY55" fmla="*/ 1001636 h 2089936"/>
              <a:gd name="connsiteX56" fmla="*/ 3404499 w 7480201"/>
              <a:gd name="connsiteY56" fmla="*/ 1111833 h 2089936"/>
              <a:gd name="connsiteX57" fmla="*/ 3066874 w 7480201"/>
              <a:gd name="connsiteY57" fmla="*/ 957088 h 2089936"/>
              <a:gd name="connsiteX58" fmla="*/ 3080942 w 7480201"/>
              <a:gd name="connsiteY58" fmla="*/ 872682 h 2089936"/>
              <a:gd name="connsiteX59" fmla="*/ 3059840 w 7480201"/>
              <a:gd name="connsiteY59" fmla="*/ 703870 h 2089936"/>
              <a:gd name="connsiteX60" fmla="*/ 3172382 w 7480201"/>
              <a:gd name="connsiteY60" fmla="*/ 591328 h 2089936"/>
              <a:gd name="connsiteX61" fmla="*/ 3186386 w 7480201"/>
              <a:gd name="connsiteY61" fmla="*/ 727948 h 2089936"/>
              <a:gd name="connsiteX62" fmla="*/ 3360775 w 7480201"/>
              <a:gd name="connsiteY62" fmla="*/ 747594 h 2089936"/>
              <a:gd name="connsiteX63" fmla="*/ 3215219 w 7480201"/>
              <a:gd name="connsiteY63" fmla="*/ 678521 h 2089936"/>
              <a:gd name="connsiteX64" fmla="*/ 3336525 w 7480201"/>
              <a:gd name="connsiteY64" fmla="*/ 666164 h 2089936"/>
              <a:gd name="connsiteX65" fmla="*/ 3286951 w 7480201"/>
              <a:gd name="connsiteY65" fmla="*/ 603494 h 2089936"/>
              <a:gd name="connsiteX66" fmla="*/ 3594603 w 7480201"/>
              <a:gd name="connsiteY66" fmla="*/ 720156 h 2089936"/>
              <a:gd name="connsiteX67" fmla="*/ 3630976 w 7480201"/>
              <a:gd name="connsiteY67" fmla="*/ 888462 h 2089936"/>
              <a:gd name="connsiteX68" fmla="*/ 3681227 w 7480201"/>
              <a:gd name="connsiteY68" fmla="*/ 836435 h 2089936"/>
              <a:gd name="connsiteX69" fmla="*/ 3639467 w 7480201"/>
              <a:gd name="connsiteY69" fmla="*/ 694996 h 2089936"/>
              <a:gd name="connsiteX70" fmla="*/ 3476569 w 7480201"/>
              <a:gd name="connsiteY70" fmla="*/ 608499 h 2089936"/>
              <a:gd name="connsiteX71" fmla="*/ 3481871 w 7480201"/>
              <a:gd name="connsiteY71" fmla="*/ 513956 h 2089936"/>
              <a:gd name="connsiteX72" fmla="*/ 3824819 w 7480201"/>
              <a:gd name="connsiteY72" fmla="*/ 447861 h 2089936"/>
              <a:gd name="connsiteX73" fmla="*/ 3788572 w 7480201"/>
              <a:gd name="connsiteY73" fmla="*/ 350086 h 2089936"/>
              <a:gd name="connsiteX74" fmla="*/ 3919554 w 7480201"/>
              <a:gd name="connsiteY74" fmla="*/ 291342 h 2089936"/>
              <a:gd name="connsiteX75" fmla="*/ 4067899 w 7480201"/>
              <a:gd name="connsiteY75" fmla="*/ 225378 h 2089936"/>
              <a:gd name="connsiteX76" fmla="*/ 4277900 w 7480201"/>
              <a:gd name="connsiteY76" fmla="*/ 184250 h 2089936"/>
              <a:gd name="connsiteX77" fmla="*/ 4438538 w 7480201"/>
              <a:gd name="connsiteY77" fmla="*/ 208964 h 2089936"/>
              <a:gd name="connsiteX78" fmla="*/ 4479727 w 7480201"/>
              <a:gd name="connsiteY78" fmla="*/ 188369 h 2089936"/>
              <a:gd name="connsiteX79" fmla="*/ 4628008 w 7480201"/>
              <a:gd name="connsiteY79" fmla="*/ 134823 h 2089936"/>
              <a:gd name="connsiteX80" fmla="*/ 4817668 w 7480201"/>
              <a:gd name="connsiteY80" fmla="*/ 232 h 2089936"/>
              <a:gd name="connsiteX81" fmla="*/ 5006948 w 7480201"/>
              <a:gd name="connsiteY81" fmla="*/ 68921 h 2089936"/>
              <a:gd name="connsiteX82" fmla="*/ 4994592 w 7480201"/>
              <a:gd name="connsiteY82" fmla="*/ 134823 h 2089936"/>
              <a:gd name="connsiteX83" fmla="*/ 5204657 w 7480201"/>
              <a:gd name="connsiteY83" fmla="*/ 110110 h 2089936"/>
              <a:gd name="connsiteX84" fmla="*/ 5390008 w 7480201"/>
              <a:gd name="connsiteY84" fmla="*/ 208965 h 2089936"/>
              <a:gd name="connsiteX85" fmla="*/ 5357057 w 7480201"/>
              <a:gd name="connsiteY85" fmla="*/ 316056 h 2089936"/>
              <a:gd name="connsiteX86" fmla="*/ 4961640 w 7480201"/>
              <a:gd name="connsiteY86" fmla="*/ 550834 h 2089936"/>
              <a:gd name="connsiteX87" fmla="*/ 5196419 w 7480201"/>
              <a:gd name="connsiteY87" fmla="*/ 468456 h 2089936"/>
              <a:gd name="connsiteX88" fmla="*/ 5460030 w 7480201"/>
              <a:gd name="connsiteY88" fmla="*/ 468457 h 2089936"/>
              <a:gd name="connsiteX89" fmla="*/ 5682451 w 7480201"/>
              <a:gd name="connsiteY89" fmla="*/ 489052 h 2089936"/>
              <a:gd name="connsiteX90" fmla="*/ 5661857 w 7480201"/>
              <a:gd name="connsiteY90" fmla="*/ 534360 h 2089936"/>
              <a:gd name="connsiteX91" fmla="*/ 5801900 w 7480201"/>
              <a:gd name="connsiteY91" fmla="*/ 550836 h 2089936"/>
              <a:gd name="connsiteX92" fmla="*/ 5921348 w 7480201"/>
              <a:gd name="connsiteY92" fmla="*/ 554954 h 2089936"/>
              <a:gd name="connsiteX93" fmla="*/ 5954300 w 7480201"/>
              <a:gd name="connsiteY93" fmla="*/ 468457 h 2089936"/>
              <a:gd name="connsiteX94" fmla="*/ 6176721 w 7480201"/>
              <a:gd name="connsiteY94" fmla="*/ 497290 h 2089936"/>
              <a:gd name="connsiteX95" fmla="*/ 6287932 w 7480201"/>
              <a:gd name="connsiteY95" fmla="*/ 575549 h 2089936"/>
              <a:gd name="connsiteX96" fmla="*/ 6287932 w 7480201"/>
              <a:gd name="connsiteY96" fmla="*/ 727950 h 2089936"/>
              <a:gd name="connsiteX97" fmla="*/ 6407381 w 7480201"/>
              <a:gd name="connsiteY97" fmla="*/ 793852 h 2089936"/>
              <a:gd name="connsiteX98" fmla="*/ 6485640 w 7480201"/>
              <a:gd name="connsiteY98" fmla="*/ 682642 h 2089936"/>
              <a:gd name="connsiteX99" fmla="*/ 6687467 w 7480201"/>
              <a:gd name="connsiteY99" fmla="*/ 719712 h 2089936"/>
              <a:gd name="connsiteX100" fmla="*/ 7480201 w 7480201"/>
              <a:gd name="connsiteY100" fmla="*/ 646395 h 2089936"/>
              <a:gd name="connsiteX0" fmla="*/ 112659 w 7480201"/>
              <a:gd name="connsiteY0" fmla="*/ 2019199 h 2089936"/>
              <a:gd name="connsiteX1" fmla="*/ 182997 w 7480201"/>
              <a:gd name="connsiteY1" fmla="*/ 2089538 h 2089936"/>
              <a:gd name="connsiteX2" fmla="*/ 225200 w 7480201"/>
              <a:gd name="connsiteY2" fmla="*/ 1991064 h 2089936"/>
              <a:gd name="connsiteX3" fmla="*/ 161896 w 7480201"/>
              <a:gd name="connsiteY3" fmla="*/ 1906658 h 2089936"/>
              <a:gd name="connsiteX4" fmla="*/ 337742 w 7480201"/>
              <a:gd name="connsiteY4" fmla="*/ 1892590 h 2089936"/>
              <a:gd name="connsiteX5" fmla="*/ 457317 w 7480201"/>
              <a:gd name="connsiteY5" fmla="*/ 1885556 h 2089936"/>
              <a:gd name="connsiteX6" fmla="*/ 541724 w 7480201"/>
              <a:gd name="connsiteY6" fmla="*/ 1815218 h 2089936"/>
              <a:gd name="connsiteX7" fmla="*/ 316640 w 7480201"/>
              <a:gd name="connsiteY7" fmla="*/ 1723778 h 2089936"/>
              <a:gd name="connsiteX8" fmla="*/ 147828 w 7480201"/>
              <a:gd name="connsiteY8" fmla="*/ 1815218 h 2089936"/>
              <a:gd name="connsiteX9" fmla="*/ 98591 w 7480201"/>
              <a:gd name="connsiteY9" fmla="*/ 1744879 h 2089936"/>
              <a:gd name="connsiteX10" fmla="*/ 119693 w 7480201"/>
              <a:gd name="connsiteY10" fmla="*/ 1604202 h 2089936"/>
              <a:gd name="connsiteX11" fmla="*/ 281471 w 7480201"/>
              <a:gd name="connsiteY11" fmla="*/ 1421322 h 2089936"/>
              <a:gd name="connsiteX12" fmla="*/ 239268 w 7480201"/>
              <a:gd name="connsiteY12" fmla="*/ 1259544 h 2089936"/>
              <a:gd name="connsiteX13" fmla="*/ 112659 w 7480201"/>
              <a:gd name="connsiteY13" fmla="*/ 1076664 h 2089936"/>
              <a:gd name="connsiteX14" fmla="*/ 117 w 7480201"/>
              <a:gd name="connsiteY14" fmla="*/ 957088 h 2089936"/>
              <a:gd name="connsiteX15" fmla="*/ 133760 w 7480201"/>
              <a:gd name="connsiteY15" fmla="*/ 978190 h 2089936"/>
              <a:gd name="connsiteX16" fmla="*/ 344776 w 7480201"/>
              <a:gd name="connsiteY16" fmla="*/ 950055 h 2089936"/>
              <a:gd name="connsiteX17" fmla="*/ 386979 w 7480201"/>
              <a:gd name="connsiteY17" fmla="*/ 907851 h 2089936"/>
              <a:gd name="connsiteX18" fmla="*/ 710536 w 7480201"/>
              <a:gd name="connsiteY18" fmla="*/ 914885 h 2089936"/>
              <a:gd name="connsiteX19" fmla="*/ 1209939 w 7480201"/>
              <a:gd name="connsiteY19" fmla="*/ 1090731 h 2089936"/>
              <a:gd name="connsiteX20" fmla="*/ 1153668 w 7480201"/>
              <a:gd name="connsiteY20" fmla="*/ 1231408 h 2089936"/>
              <a:gd name="connsiteX21" fmla="*/ 773840 w 7480201"/>
              <a:gd name="connsiteY21" fmla="*/ 1189205 h 2089936"/>
              <a:gd name="connsiteX22" fmla="*/ 717570 w 7480201"/>
              <a:gd name="connsiteY22" fmla="*/ 1182171 h 2089936"/>
              <a:gd name="connsiteX23" fmla="*/ 816044 w 7480201"/>
              <a:gd name="connsiteY23" fmla="*/ 1336916 h 2089936"/>
              <a:gd name="connsiteX24" fmla="*/ 900450 w 7480201"/>
              <a:gd name="connsiteY24" fmla="*/ 1484627 h 2089936"/>
              <a:gd name="connsiteX25" fmla="*/ 984856 w 7480201"/>
              <a:gd name="connsiteY25" fmla="*/ 1484627 h 2089936"/>
              <a:gd name="connsiteX26" fmla="*/ 956720 w 7480201"/>
              <a:gd name="connsiteY26" fmla="*/ 1372085 h 2089936"/>
              <a:gd name="connsiteX27" fmla="*/ 1076296 w 7480201"/>
              <a:gd name="connsiteY27" fmla="*/ 1414288 h 2089936"/>
              <a:gd name="connsiteX28" fmla="*/ 1160702 w 7480201"/>
              <a:gd name="connsiteY28" fmla="*/ 1421322 h 2089936"/>
              <a:gd name="connsiteX29" fmla="*/ 1153668 w 7480201"/>
              <a:gd name="connsiteY29" fmla="*/ 1329882 h 2089936"/>
              <a:gd name="connsiteX30" fmla="*/ 1308413 w 7480201"/>
              <a:gd name="connsiteY30" fmla="*/ 1224375 h 2089936"/>
              <a:gd name="connsiteX31" fmla="*/ 1336548 w 7480201"/>
              <a:gd name="connsiteY31" fmla="*/ 1266578 h 2089936"/>
              <a:gd name="connsiteX32" fmla="*/ 1371717 w 7480201"/>
              <a:gd name="connsiteY32" fmla="*/ 1027427 h 2089936"/>
              <a:gd name="connsiteX33" fmla="*/ 1512394 w 7480201"/>
              <a:gd name="connsiteY33" fmla="*/ 1097765 h 2089936"/>
              <a:gd name="connsiteX34" fmla="*/ 1449090 w 7480201"/>
              <a:gd name="connsiteY34" fmla="*/ 1182171 h 2089936"/>
              <a:gd name="connsiteX35" fmla="*/ 1484259 w 7480201"/>
              <a:gd name="connsiteY35" fmla="*/ 1224375 h 2089936"/>
              <a:gd name="connsiteX36" fmla="*/ 1786714 w 7480201"/>
              <a:gd name="connsiteY36" fmla="*/ 1048528 h 2089936"/>
              <a:gd name="connsiteX37" fmla="*/ 1913324 w 7480201"/>
              <a:gd name="connsiteY37" fmla="*/ 999291 h 2089936"/>
              <a:gd name="connsiteX38" fmla="*/ 1941459 w 7480201"/>
              <a:gd name="connsiteY38" fmla="*/ 1055562 h 2089936"/>
              <a:gd name="connsiteX39" fmla="*/ 2215779 w 7480201"/>
              <a:gd name="connsiteY39" fmla="*/ 1013359 h 2089936"/>
              <a:gd name="connsiteX40" fmla="*/ 2391625 w 7480201"/>
              <a:gd name="connsiteY40" fmla="*/ 1013359 h 2089936"/>
              <a:gd name="connsiteX41" fmla="*/ 2229847 w 7480201"/>
              <a:gd name="connsiteY41" fmla="*/ 858615 h 2089936"/>
              <a:gd name="connsiteX42" fmla="*/ 2588573 w 7480201"/>
              <a:gd name="connsiteY42" fmla="*/ 943021 h 2089936"/>
              <a:gd name="connsiteX43" fmla="*/ 2799588 w 7480201"/>
              <a:gd name="connsiteY43" fmla="*/ 1048528 h 2089936"/>
              <a:gd name="connsiteX44" fmla="*/ 2694080 w 7480201"/>
              <a:gd name="connsiteY44" fmla="*/ 844547 h 2089936"/>
              <a:gd name="connsiteX45" fmla="*/ 2869927 w 7480201"/>
              <a:gd name="connsiteY45" fmla="*/ 556159 h 2089936"/>
              <a:gd name="connsiteX46" fmla="*/ 3024671 w 7480201"/>
              <a:gd name="connsiteY46" fmla="*/ 619464 h 2089936"/>
              <a:gd name="connsiteX47" fmla="*/ 2968400 w 7480201"/>
              <a:gd name="connsiteY47" fmla="*/ 746073 h 2089936"/>
              <a:gd name="connsiteX48" fmla="*/ 2989502 w 7480201"/>
              <a:gd name="connsiteY48" fmla="*/ 914885 h 2089936"/>
              <a:gd name="connsiteX49" fmla="*/ 3024671 w 7480201"/>
              <a:gd name="connsiteY49" fmla="*/ 1083698 h 2089936"/>
              <a:gd name="connsiteX50" fmla="*/ 2883994 w 7480201"/>
              <a:gd name="connsiteY50" fmla="*/ 1189205 h 2089936"/>
              <a:gd name="connsiteX51" fmla="*/ 2869927 w 7480201"/>
              <a:gd name="connsiteY51" fmla="*/ 1259544 h 2089936"/>
              <a:gd name="connsiteX52" fmla="*/ 3073908 w 7480201"/>
              <a:gd name="connsiteY52" fmla="*/ 1238442 h 2089936"/>
              <a:gd name="connsiteX53" fmla="*/ 3116111 w 7480201"/>
              <a:gd name="connsiteY53" fmla="*/ 1020393 h 2089936"/>
              <a:gd name="connsiteX54" fmla="*/ 3242720 w 7480201"/>
              <a:gd name="connsiteY54" fmla="*/ 1013359 h 2089936"/>
              <a:gd name="connsiteX55" fmla="*/ 3259196 w 7480201"/>
              <a:gd name="connsiteY55" fmla="*/ 1232296 h 2089936"/>
              <a:gd name="connsiteX56" fmla="*/ 3404499 w 7480201"/>
              <a:gd name="connsiteY56" fmla="*/ 1111833 h 2089936"/>
              <a:gd name="connsiteX57" fmla="*/ 3066874 w 7480201"/>
              <a:gd name="connsiteY57" fmla="*/ 957088 h 2089936"/>
              <a:gd name="connsiteX58" fmla="*/ 3080942 w 7480201"/>
              <a:gd name="connsiteY58" fmla="*/ 872682 h 2089936"/>
              <a:gd name="connsiteX59" fmla="*/ 3059840 w 7480201"/>
              <a:gd name="connsiteY59" fmla="*/ 703870 h 2089936"/>
              <a:gd name="connsiteX60" fmla="*/ 3172382 w 7480201"/>
              <a:gd name="connsiteY60" fmla="*/ 591328 h 2089936"/>
              <a:gd name="connsiteX61" fmla="*/ 3186386 w 7480201"/>
              <a:gd name="connsiteY61" fmla="*/ 727948 h 2089936"/>
              <a:gd name="connsiteX62" fmla="*/ 3360775 w 7480201"/>
              <a:gd name="connsiteY62" fmla="*/ 747594 h 2089936"/>
              <a:gd name="connsiteX63" fmla="*/ 3215219 w 7480201"/>
              <a:gd name="connsiteY63" fmla="*/ 678521 h 2089936"/>
              <a:gd name="connsiteX64" fmla="*/ 3336525 w 7480201"/>
              <a:gd name="connsiteY64" fmla="*/ 666164 h 2089936"/>
              <a:gd name="connsiteX65" fmla="*/ 3286951 w 7480201"/>
              <a:gd name="connsiteY65" fmla="*/ 603494 h 2089936"/>
              <a:gd name="connsiteX66" fmla="*/ 3594603 w 7480201"/>
              <a:gd name="connsiteY66" fmla="*/ 720156 h 2089936"/>
              <a:gd name="connsiteX67" fmla="*/ 3630976 w 7480201"/>
              <a:gd name="connsiteY67" fmla="*/ 888462 h 2089936"/>
              <a:gd name="connsiteX68" fmla="*/ 3681227 w 7480201"/>
              <a:gd name="connsiteY68" fmla="*/ 836435 h 2089936"/>
              <a:gd name="connsiteX69" fmla="*/ 3639467 w 7480201"/>
              <a:gd name="connsiteY69" fmla="*/ 694996 h 2089936"/>
              <a:gd name="connsiteX70" fmla="*/ 3476569 w 7480201"/>
              <a:gd name="connsiteY70" fmla="*/ 608499 h 2089936"/>
              <a:gd name="connsiteX71" fmla="*/ 3481871 w 7480201"/>
              <a:gd name="connsiteY71" fmla="*/ 513956 h 2089936"/>
              <a:gd name="connsiteX72" fmla="*/ 3824819 w 7480201"/>
              <a:gd name="connsiteY72" fmla="*/ 447861 h 2089936"/>
              <a:gd name="connsiteX73" fmla="*/ 3788572 w 7480201"/>
              <a:gd name="connsiteY73" fmla="*/ 350086 h 2089936"/>
              <a:gd name="connsiteX74" fmla="*/ 3919554 w 7480201"/>
              <a:gd name="connsiteY74" fmla="*/ 291342 h 2089936"/>
              <a:gd name="connsiteX75" fmla="*/ 4067899 w 7480201"/>
              <a:gd name="connsiteY75" fmla="*/ 225378 h 2089936"/>
              <a:gd name="connsiteX76" fmla="*/ 4277900 w 7480201"/>
              <a:gd name="connsiteY76" fmla="*/ 184250 h 2089936"/>
              <a:gd name="connsiteX77" fmla="*/ 4438538 w 7480201"/>
              <a:gd name="connsiteY77" fmla="*/ 208964 h 2089936"/>
              <a:gd name="connsiteX78" fmla="*/ 4479727 w 7480201"/>
              <a:gd name="connsiteY78" fmla="*/ 188369 h 2089936"/>
              <a:gd name="connsiteX79" fmla="*/ 4628008 w 7480201"/>
              <a:gd name="connsiteY79" fmla="*/ 134823 h 2089936"/>
              <a:gd name="connsiteX80" fmla="*/ 4817668 w 7480201"/>
              <a:gd name="connsiteY80" fmla="*/ 232 h 2089936"/>
              <a:gd name="connsiteX81" fmla="*/ 5006948 w 7480201"/>
              <a:gd name="connsiteY81" fmla="*/ 68921 h 2089936"/>
              <a:gd name="connsiteX82" fmla="*/ 4994592 w 7480201"/>
              <a:gd name="connsiteY82" fmla="*/ 134823 h 2089936"/>
              <a:gd name="connsiteX83" fmla="*/ 5204657 w 7480201"/>
              <a:gd name="connsiteY83" fmla="*/ 110110 h 2089936"/>
              <a:gd name="connsiteX84" fmla="*/ 5390008 w 7480201"/>
              <a:gd name="connsiteY84" fmla="*/ 208965 h 2089936"/>
              <a:gd name="connsiteX85" fmla="*/ 5357057 w 7480201"/>
              <a:gd name="connsiteY85" fmla="*/ 316056 h 2089936"/>
              <a:gd name="connsiteX86" fmla="*/ 4961640 w 7480201"/>
              <a:gd name="connsiteY86" fmla="*/ 550834 h 2089936"/>
              <a:gd name="connsiteX87" fmla="*/ 5196419 w 7480201"/>
              <a:gd name="connsiteY87" fmla="*/ 468456 h 2089936"/>
              <a:gd name="connsiteX88" fmla="*/ 5460030 w 7480201"/>
              <a:gd name="connsiteY88" fmla="*/ 468457 h 2089936"/>
              <a:gd name="connsiteX89" fmla="*/ 5682451 w 7480201"/>
              <a:gd name="connsiteY89" fmla="*/ 489052 h 2089936"/>
              <a:gd name="connsiteX90" fmla="*/ 5661857 w 7480201"/>
              <a:gd name="connsiteY90" fmla="*/ 534360 h 2089936"/>
              <a:gd name="connsiteX91" fmla="*/ 5801900 w 7480201"/>
              <a:gd name="connsiteY91" fmla="*/ 550836 h 2089936"/>
              <a:gd name="connsiteX92" fmla="*/ 5921348 w 7480201"/>
              <a:gd name="connsiteY92" fmla="*/ 554954 h 2089936"/>
              <a:gd name="connsiteX93" fmla="*/ 5954300 w 7480201"/>
              <a:gd name="connsiteY93" fmla="*/ 468457 h 2089936"/>
              <a:gd name="connsiteX94" fmla="*/ 6176721 w 7480201"/>
              <a:gd name="connsiteY94" fmla="*/ 497290 h 2089936"/>
              <a:gd name="connsiteX95" fmla="*/ 6287932 w 7480201"/>
              <a:gd name="connsiteY95" fmla="*/ 575549 h 2089936"/>
              <a:gd name="connsiteX96" fmla="*/ 6287932 w 7480201"/>
              <a:gd name="connsiteY96" fmla="*/ 727950 h 2089936"/>
              <a:gd name="connsiteX97" fmla="*/ 6407381 w 7480201"/>
              <a:gd name="connsiteY97" fmla="*/ 793852 h 2089936"/>
              <a:gd name="connsiteX98" fmla="*/ 6485640 w 7480201"/>
              <a:gd name="connsiteY98" fmla="*/ 682642 h 2089936"/>
              <a:gd name="connsiteX99" fmla="*/ 6687467 w 7480201"/>
              <a:gd name="connsiteY99" fmla="*/ 719712 h 2089936"/>
              <a:gd name="connsiteX100" fmla="*/ 7480201 w 7480201"/>
              <a:gd name="connsiteY100" fmla="*/ 646395 h 2089936"/>
              <a:gd name="connsiteX0" fmla="*/ 112659 w 7480201"/>
              <a:gd name="connsiteY0" fmla="*/ 2019199 h 2089936"/>
              <a:gd name="connsiteX1" fmla="*/ 182997 w 7480201"/>
              <a:gd name="connsiteY1" fmla="*/ 2089538 h 2089936"/>
              <a:gd name="connsiteX2" fmla="*/ 225200 w 7480201"/>
              <a:gd name="connsiteY2" fmla="*/ 1991064 h 2089936"/>
              <a:gd name="connsiteX3" fmla="*/ 161896 w 7480201"/>
              <a:gd name="connsiteY3" fmla="*/ 1906658 h 2089936"/>
              <a:gd name="connsiteX4" fmla="*/ 337742 w 7480201"/>
              <a:gd name="connsiteY4" fmla="*/ 1892590 h 2089936"/>
              <a:gd name="connsiteX5" fmla="*/ 457317 w 7480201"/>
              <a:gd name="connsiteY5" fmla="*/ 1885556 h 2089936"/>
              <a:gd name="connsiteX6" fmla="*/ 541724 w 7480201"/>
              <a:gd name="connsiteY6" fmla="*/ 1815218 h 2089936"/>
              <a:gd name="connsiteX7" fmla="*/ 316640 w 7480201"/>
              <a:gd name="connsiteY7" fmla="*/ 1723778 h 2089936"/>
              <a:gd name="connsiteX8" fmla="*/ 147828 w 7480201"/>
              <a:gd name="connsiteY8" fmla="*/ 1815218 h 2089936"/>
              <a:gd name="connsiteX9" fmla="*/ 98591 w 7480201"/>
              <a:gd name="connsiteY9" fmla="*/ 1744879 h 2089936"/>
              <a:gd name="connsiteX10" fmla="*/ 119693 w 7480201"/>
              <a:gd name="connsiteY10" fmla="*/ 1604202 h 2089936"/>
              <a:gd name="connsiteX11" fmla="*/ 281471 w 7480201"/>
              <a:gd name="connsiteY11" fmla="*/ 1421322 h 2089936"/>
              <a:gd name="connsiteX12" fmla="*/ 239268 w 7480201"/>
              <a:gd name="connsiteY12" fmla="*/ 1259544 h 2089936"/>
              <a:gd name="connsiteX13" fmla="*/ 112659 w 7480201"/>
              <a:gd name="connsiteY13" fmla="*/ 1076664 h 2089936"/>
              <a:gd name="connsiteX14" fmla="*/ 117 w 7480201"/>
              <a:gd name="connsiteY14" fmla="*/ 957088 h 2089936"/>
              <a:gd name="connsiteX15" fmla="*/ 133760 w 7480201"/>
              <a:gd name="connsiteY15" fmla="*/ 978190 h 2089936"/>
              <a:gd name="connsiteX16" fmla="*/ 344776 w 7480201"/>
              <a:gd name="connsiteY16" fmla="*/ 950055 h 2089936"/>
              <a:gd name="connsiteX17" fmla="*/ 386979 w 7480201"/>
              <a:gd name="connsiteY17" fmla="*/ 907851 h 2089936"/>
              <a:gd name="connsiteX18" fmla="*/ 710536 w 7480201"/>
              <a:gd name="connsiteY18" fmla="*/ 914885 h 2089936"/>
              <a:gd name="connsiteX19" fmla="*/ 1209939 w 7480201"/>
              <a:gd name="connsiteY19" fmla="*/ 1090731 h 2089936"/>
              <a:gd name="connsiteX20" fmla="*/ 1153668 w 7480201"/>
              <a:gd name="connsiteY20" fmla="*/ 1231408 h 2089936"/>
              <a:gd name="connsiteX21" fmla="*/ 773840 w 7480201"/>
              <a:gd name="connsiteY21" fmla="*/ 1189205 h 2089936"/>
              <a:gd name="connsiteX22" fmla="*/ 717570 w 7480201"/>
              <a:gd name="connsiteY22" fmla="*/ 1182171 h 2089936"/>
              <a:gd name="connsiteX23" fmla="*/ 816044 w 7480201"/>
              <a:gd name="connsiteY23" fmla="*/ 1336916 h 2089936"/>
              <a:gd name="connsiteX24" fmla="*/ 900450 w 7480201"/>
              <a:gd name="connsiteY24" fmla="*/ 1484627 h 2089936"/>
              <a:gd name="connsiteX25" fmla="*/ 984856 w 7480201"/>
              <a:gd name="connsiteY25" fmla="*/ 1484627 h 2089936"/>
              <a:gd name="connsiteX26" fmla="*/ 956720 w 7480201"/>
              <a:gd name="connsiteY26" fmla="*/ 1372085 h 2089936"/>
              <a:gd name="connsiteX27" fmla="*/ 1076296 w 7480201"/>
              <a:gd name="connsiteY27" fmla="*/ 1414288 h 2089936"/>
              <a:gd name="connsiteX28" fmla="*/ 1160702 w 7480201"/>
              <a:gd name="connsiteY28" fmla="*/ 1421322 h 2089936"/>
              <a:gd name="connsiteX29" fmla="*/ 1153668 w 7480201"/>
              <a:gd name="connsiteY29" fmla="*/ 1329882 h 2089936"/>
              <a:gd name="connsiteX30" fmla="*/ 1308413 w 7480201"/>
              <a:gd name="connsiteY30" fmla="*/ 1224375 h 2089936"/>
              <a:gd name="connsiteX31" fmla="*/ 1336548 w 7480201"/>
              <a:gd name="connsiteY31" fmla="*/ 1266578 h 2089936"/>
              <a:gd name="connsiteX32" fmla="*/ 1371717 w 7480201"/>
              <a:gd name="connsiteY32" fmla="*/ 1027427 h 2089936"/>
              <a:gd name="connsiteX33" fmla="*/ 1512394 w 7480201"/>
              <a:gd name="connsiteY33" fmla="*/ 1097765 h 2089936"/>
              <a:gd name="connsiteX34" fmla="*/ 1449090 w 7480201"/>
              <a:gd name="connsiteY34" fmla="*/ 1182171 h 2089936"/>
              <a:gd name="connsiteX35" fmla="*/ 1484259 w 7480201"/>
              <a:gd name="connsiteY35" fmla="*/ 1224375 h 2089936"/>
              <a:gd name="connsiteX36" fmla="*/ 1786714 w 7480201"/>
              <a:gd name="connsiteY36" fmla="*/ 1048528 h 2089936"/>
              <a:gd name="connsiteX37" fmla="*/ 1913324 w 7480201"/>
              <a:gd name="connsiteY37" fmla="*/ 999291 h 2089936"/>
              <a:gd name="connsiteX38" fmla="*/ 1941459 w 7480201"/>
              <a:gd name="connsiteY38" fmla="*/ 1055562 h 2089936"/>
              <a:gd name="connsiteX39" fmla="*/ 2215779 w 7480201"/>
              <a:gd name="connsiteY39" fmla="*/ 1013359 h 2089936"/>
              <a:gd name="connsiteX40" fmla="*/ 2391625 w 7480201"/>
              <a:gd name="connsiteY40" fmla="*/ 1013359 h 2089936"/>
              <a:gd name="connsiteX41" fmla="*/ 2229847 w 7480201"/>
              <a:gd name="connsiteY41" fmla="*/ 858615 h 2089936"/>
              <a:gd name="connsiteX42" fmla="*/ 2588573 w 7480201"/>
              <a:gd name="connsiteY42" fmla="*/ 943021 h 2089936"/>
              <a:gd name="connsiteX43" fmla="*/ 2799588 w 7480201"/>
              <a:gd name="connsiteY43" fmla="*/ 1048528 h 2089936"/>
              <a:gd name="connsiteX44" fmla="*/ 2694080 w 7480201"/>
              <a:gd name="connsiteY44" fmla="*/ 844547 h 2089936"/>
              <a:gd name="connsiteX45" fmla="*/ 2869927 w 7480201"/>
              <a:gd name="connsiteY45" fmla="*/ 556159 h 2089936"/>
              <a:gd name="connsiteX46" fmla="*/ 3024671 w 7480201"/>
              <a:gd name="connsiteY46" fmla="*/ 619464 h 2089936"/>
              <a:gd name="connsiteX47" fmla="*/ 2968400 w 7480201"/>
              <a:gd name="connsiteY47" fmla="*/ 746073 h 2089936"/>
              <a:gd name="connsiteX48" fmla="*/ 2989502 w 7480201"/>
              <a:gd name="connsiteY48" fmla="*/ 914885 h 2089936"/>
              <a:gd name="connsiteX49" fmla="*/ 3024671 w 7480201"/>
              <a:gd name="connsiteY49" fmla="*/ 1083698 h 2089936"/>
              <a:gd name="connsiteX50" fmla="*/ 2883994 w 7480201"/>
              <a:gd name="connsiteY50" fmla="*/ 1189205 h 2089936"/>
              <a:gd name="connsiteX51" fmla="*/ 2869927 w 7480201"/>
              <a:gd name="connsiteY51" fmla="*/ 1259544 h 2089936"/>
              <a:gd name="connsiteX52" fmla="*/ 3073908 w 7480201"/>
              <a:gd name="connsiteY52" fmla="*/ 1238442 h 2089936"/>
              <a:gd name="connsiteX53" fmla="*/ 3116111 w 7480201"/>
              <a:gd name="connsiteY53" fmla="*/ 1020393 h 2089936"/>
              <a:gd name="connsiteX54" fmla="*/ 3189174 w 7480201"/>
              <a:gd name="connsiteY54" fmla="*/ 1141046 h 2089936"/>
              <a:gd name="connsiteX55" fmla="*/ 3259196 w 7480201"/>
              <a:gd name="connsiteY55" fmla="*/ 1232296 h 2089936"/>
              <a:gd name="connsiteX56" fmla="*/ 3404499 w 7480201"/>
              <a:gd name="connsiteY56" fmla="*/ 1111833 h 2089936"/>
              <a:gd name="connsiteX57" fmla="*/ 3066874 w 7480201"/>
              <a:gd name="connsiteY57" fmla="*/ 957088 h 2089936"/>
              <a:gd name="connsiteX58" fmla="*/ 3080942 w 7480201"/>
              <a:gd name="connsiteY58" fmla="*/ 872682 h 2089936"/>
              <a:gd name="connsiteX59" fmla="*/ 3059840 w 7480201"/>
              <a:gd name="connsiteY59" fmla="*/ 703870 h 2089936"/>
              <a:gd name="connsiteX60" fmla="*/ 3172382 w 7480201"/>
              <a:gd name="connsiteY60" fmla="*/ 591328 h 2089936"/>
              <a:gd name="connsiteX61" fmla="*/ 3186386 w 7480201"/>
              <a:gd name="connsiteY61" fmla="*/ 727948 h 2089936"/>
              <a:gd name="connsiteX62" fmla="*/ 3360775 w 7480201"/>
              <a:gd name="connsiteY62" fmla="*/ 747594 h 2089936"/>
              <a:gd name="connsiteX63" fmla="*/ 3215219 w 7480201"/>
              <a:gd name="connsiteY63" fmla="*/ 678521 h 2089936"/>
              <a:gd name="connsiteX64" fmla="*/ 3336525 w 7480201"/>
              <a:gd name="connsiteY64" fmla="*/ 666164 h 2089936"/>
              <a:gd name="connsiteX65" fmla="*/ 3286951 w 7480201"/>
              <a:gd name="connsiteY65" fmla="*/ 603494 h 2089936"/>
              <a:gd name="connsiteX66" fmla="*/ 3594603 w 7480201"/>
              <a:gd name="connsiteY66" fmla="*/ 720156 h 2089936"/>
              <a:gd name="connsiteX67" fmla="*/ 3630976 w 7480201"/>
              <a:gd name="connsiteY67" fmla="*/ 888462 h 2089936"/>
              <a:gd name="connsiteX68" fmla="*/ 3681227 w 7480201"/>
              <a:gd name="connsiteY68" fmla="*/ 836435 h 2089936"/>
              <a:gd name="connsiteX69" fmla="*/ 3639467 w 7480201"/>
              <a:gd name="connsiteY69" fmla="*/ 694996 h 2089936"/>
              <a:gd name="connsiteX70" fmla="*/ 3476569 w 7480201"/>
              <a:gd name="connsiteY70" fmla="*/ 608499 h 2089936"/>
              <a:gd name="connsiteX71" fmla="*/ 3481871 w 7480201"/>
              <a:gd name="connsiteY71" fmla="*/ 513956 h 2089936"/>
              <a:gd name="connsiteX72" fmla="*/ 3824819 w 7480201"/>
              <a:gd name="connsiteY72" fmla="*/ 447861 h 2089936"/>
              <a:gd name="connsiteX73" fmla="*/ 3788572 w 7480201"/>
              <a:gd name="connsiteY73" fmla="*/ 350086 h 2089936"/>
              <a:gd name="connsiteX74" fmla="*/ 3919554 w 7480201"/>
              <a:gd name="connsiteY74" fmla="*/ 291342 h 2089936"/>
              <a:gd name="connsiteX75" fmla="*/ 4067899 w 7480201"/>
              <a:gd name="connsiteY75" fmla="*/ 225378 h 2089936"/>
              <a:gd name="connsiteX76" fmla="*/ 4277900 w 7480201"/>
              <a:gd name="connsiteY76" fmla="*/ 184250 h 2089936"/>
              <a:gd name="connsiteX77" fmla="*/ 4438538 w 7480201"/>
              <a:gd name="connsiteY77" fmla="*/ 208964 h 2089936"/>
              <a:gd name="connsiteX78" fmla="*/ 4479727 w 7480201"/>
              <a:gd name="connsiteY78" fmla="*/ 188369 h 2089936"/>
              <a:gd name="connsiteX79" fmla="*/ 4628008 w 7480201"/>
              <a:gd name="connsiteY79" fmla="*/ 134823 h 2089936"/>
              <a:gd name="connsiteX80" fmla="*/ 4817668 w 7480201"/>
              <a:gd name="connsiteY80" fmla="*/ 232 h 2089936"/>
              <a:gd name="connsiteX81" fmla="*/ 5006948 w 7480201"/>
              <a:gd name="connsiteY81" fmla="*/ 68921 h 2089936"/>
              <a:gd name="connsiteX82" fmla="*/ 4994592 w 7480201"/>
              <a:gd name="connsiteY82" fmla="*/ 134823 h 2089936"/>
              <a:gd name="connsiteX83" fmla="*/ 5204657 w 7480201"/>
              <a:gd name="connsiteY83" fmla="*/ 110110 h 2089936"/>
              <a:gd name="connsiteX84" fmla="*/ 5390008 w 7480201"/>
              <a:gd name="connsiteY84" fmla="*/ 208965 h 2089936"/>
              <a:gd name="connsiteX85" fmla="*/ 5357057 w 7480201"/>
              <a:gd name="connsiteY85" fmla="*/ 316056 h 2089936"/>
              <a:gd name="connsiteX86" fmla="*/ 4961640 w 7480201"/>
              <a:gd name="connsiteY86" fmla="*/ 550834 h 2089936"/>
              <a:gd name="connsiteX87" fmla="*/ 5196419 w 7480201"/>
              <a:gd name="connsiteY87" fmla="*/ 468456 h 2089936"/>
              <a:gd name="connsiteX88" fmla="*/ 5460030 w 7480201"/>
              <a:gd name="connsiteY88" fmla="*/ 468457 h 2089936"/>
              <a:gd name="connsiteX89" fmla="*/ 5682451 w 7480201"/>
              <a:gd name="connsiteY89" fmla="*/ 489052 h 2089936"/>
              <a:gd name="connsiteX90" fmla="*/ 5661857 w 7480201"/>
              <a:gd name="connsiteY90" fmla="*/ 534360 h 2089936"/>
              <a:gd name="connsiteX91" fmla="*/ 5801900 w 7480201"/>
              <a:gd name="connsiteY91" fmla="*/ 550836 h 2089936"/>
              <a:gd name="connsiteX92" fmla="*/ 5921348 w 7480201"/>
              <a:gd name="connsiteY92" fmla="*/ 554954 h 2089936"/>
              <a:gd name="connsiteX93" fmla="*/ 5954300 w 7480201"/>
              <a:gd name="connsiteY93" fmla="*/ 468457 h 2089936"/>
              <a:gd name="connsiteX94" fmla="*/ 6176721 w 7480201"/>
              <a:gd name="connsiteY94" fmla="*/ 497290 h 2089936"/>
              <a:gd name="connsiteX95" fmla="*/ 6287932 w 7480201"/>
              <a:gd name="connsiteY95" fmla="*/ 575549 h 2089936"/>
              <a:gd name="connsiteX96" fmla="*/ 6287932 w 7480201"/>
              <a:gd name="connsiteY96" fmla="*/ 727950 h 2089936"/>
              <a:gd name="connsiteX97" fmla="*/ 6407381 w 7480201"/>
              <a:gd name="connsiteY97" fmla="*/ 793852 h 2089936"/>
              <a:gd name="connsiteX98" fmla="*/ 6485640 w 7480201"/>
              <a:gd name="connsiteY98" fmla="*/ 682642 h 2089936"/>
              <a:gd name="connsiteX99" fmla="*/ 6687467 w 7480201"/>
              <a:gd name="connsiteY99" fmla="*/ 719712 h 2089936"/>
              <a:gd name="connsiteX100" fmla="*/ 7480201 w 7480201"/>
              <a:gd name="connsiteY100" fmla="*/ 646395 h 2089936"/>
              <a:gd name="connsiteX0" fmla="*/ 112659 w 7480201"/>
              <a:gd name="connsiteY0" fmla="*/ 2019199 h 2089936"/>
              <a:gd name="connsiteX1" fmla="*/ 182997 w 7480201"/>
              <a:gd name="connsiteY1" fmla="*/ 2089538 h 2089936"/>
              <a:gd name="connsiteX2" fmla="*/ 225200 w 7480201"/>
              <a:gd name="connsiteY2" fmla="*/ 1991064 h 2089936"/>
              <a:gd name="connsiteX3" fmla="*/ 161896 w 7480201"/>
              <a:gd name="connsiteY3" fmla="*/ 1906658 h 2089936"/>
              <a:gd name="connsiteX4" fmla="*/ 337742 w 7480201"/>
              <a:gd name="connsiteY4" fmla="*/ 1892590 h 2089936"/>
              <a:gd name="connsiteX5" fmla="*/ 457317 w 7480201"/>
              <a:gd name="connsiteY5" fmla="*/ 1885556 h 2089936"/>
              <a:gd name="connsiteX6" fmla="*/ 541724 w 7480201"/>
              <a:gd name="connsiteY6" fmla="*/ 1815218 h 2089936"/>
              <a:gd name="connsiteX7" fmla="*/ 316640 w 7480201"/>
              <a:gd name="connsiteY7" fmla="*/ 1723778 h 2089936"/>
              <a:gd name="connsiteX8" fmla="*/ 147828 w 7480201"/>
              <a:gd name="connsiteY8" fmla="*/ 1815218 h 2089936"/>
              <a:gd name="connsiteX9" fmla="*/ 98591 w 7480201"/>
              <a:gd name="connsiteY9" fmla="*/ 1744879 h 2089936"/>
              <a:gd name="connsiteX10" fmla="*/ 119693 w 7480201"/>
              <a:gd name="connsiteY10" fmla="*/ 1604202 h 2089936"/>
              <a:gd name="connsiteX11" fmla="*/ 281471 w 7480201"/>
              <a:gd name="connsiteY11" fmla="*/ 1421322 h 2089936"/>
              <a:gd name="connsiteX12" fmla="*/ 239268 w 7480201"/>
              <a:gd name="connsiteY12" fmla="*/ 1259544 h 2089936"/>
              <a:gd name="connsiteX13" fmla="*/ 112659 w 7480201"/>
              <a:gd name="connsiteY13" fmla="*/ 1076664 h 2089936"/>
              <a:gd name="connsiteX14" fmla="*/ 117 w 7480201"/>
              <a:gd name="connsiteY14" fmla="*/ 957088 h 2089936"/>
              <a:gd name="connsiteX15" fmla="*/ 133760 w 7480201"/>
              <a:gd name="connsiteY15" fmla="*/ 978190 h 2089936"/>
              <a:gd name="connsiteX16" fmla="*/ 344776 w 7480201"/>
              <a:gd name="connsiteY16" fmla="*/ 950055 h 2089936"/>
              <a:gd name="connsiteX17" fmla="*/ 386979 w 7480201"/>
              <a:gd name="connsiteY17" fmla="*/ 907851 h 2089936"/>
              <a:gd name="connsiteX18" fmla="*/ 710536 w 7480201"/>
              <a:gd name="connsiteY18" fmla="*/ 914885 h 2089936"/>
              <a:gd name="connsiteX19" fmla="*/ 1209939 w 7480201"/>
              <a:gd name="connsiteY19" fmla="*/ 1090731 h 2089936"/>
              <a:gd name="connsiteX20" fmla="*/ 1153668 w 7480201"/>
              <a:gd name="connsiteY20" fmla="*/ 1231408 h 2089936"/>
              <a:gd name="connsiteX21" fmla="*/ 773840 w 7480201"/>
              <a:gd name="connsiteY21" fmla="*/ 1189205 h 2089936"/>
              <a:gd name="connsiteX22" fmla="*/ 717570 w 7480201"/>
              <a:gd name="connsiteY22" fmla="*/ 1182171 h 2089936"/>
              <a:gd name="connsiteX23" fmla="*/ 816044 w 7480201"/>
              <a:gd name="connsiteY23" fmla="*/ 1336916 h 2089936"/>
              <a:gd name="connsiteX24" fmla="*/ 900450 w 7480201"/>
              <a:gd name="connsiteY24" fmla="*/ 1484627 h 2089936"/>
              <a:gd name="connsiteX25" fmla="*/ 984856 w 7480201"/>
              <a:gd name="connsiteY25" fmla="*/ 1484627 h 2089936"/>
              <a:gd name="connsiteX26" fmla="*/ 956720 w 7480201"/>
              <a:gd name="connsiteY26" fmla="*/ 1372085 h 2089936"/>
              <a:gd name="connsiteX27" fmla="*/ 1076296 w 7480201"/>
              <a:gd name="connsiteY27" fmla="*/ 1414288 h 2089936"/>
              <a:gd name="connsiteX28" fmla="*/ 1160702 w 7480201"/>
              <a:gd name="connsiteY28" fmla="*/ 1421322 h 2089936"/>
              <a:gd name="connsiteX29" fmla="*/ 1153668 w 7480201"/>
              <a:gd name="connsiteY29" fmla="*/ 1329882 h 2089936"/>
              <a:gd name="connsiteX30" fmla="*/ 1308413 w 7480201"/>
              <a:gd name="connsiteY30" fmla="*/ 1224375 h 2089936"/>
              <a:gd name="connsiteX31" fmla="*/ 1336548 w 7480201"/>
              <a:gd name="connsiteY31" fmla="*/ 1266578 h 2089936"/>
              <a:gd name="connsiteX32" fmla="*/ 1371717 w 7480201"/>
              <a:gd name="connsiteY32" fmla="*/ 1027427 h 2089936"/>
              <a:gd name="connsiteX33" fmla="*/ 1512394 w 7480201"/>
              <a:gd name="connsiteY33" fmla="*/ 1097765 h 2089936"/>
              <a:gd name="connsiteX34" fmla="*/ 1449090 w 7480201"/>
              <a:gd name="connsiteY34" fmla="*/ 1182171 h 2089936"/>
              <a:gd name="connsiteX35" fmla="*/ 1484259 w 7480201"/>
              <a:gd name="connsiteY35" fmla="*/ 1224375 h 2089936"/>
              <a:gd name="connsiteX36" fmla="*/ 1786714 w 7480201"/>
              <a:gd name="connsiteY36" fmla="*/ 1048528 h 2089936"/>
              <a:gd name="connsiteX37" fmla="*/ 1913324 w 7480201"/>
              <a:gd name="connsiteY37" fmla="*/ 999291 h 2089936"/>
              <a:gd name="connsiteX38" fmla="*/ 1941459 w 7480201"/>
              <a:gd name="connsiteY38" fmla="*/ 1055562 h 2089936"/>
              <a:gd name="connsiteX39" fmla="*/ 2215779 w 7480201"/>
              <a:gd name="connsiteY39" fmla="*/ 1013359 h 2089936"/>
              <a:gd name="connsiteX40" fmla="*/ 2391625 w 7480201"/>
              <a:gd name="connsiteY40" fmla="*/ 1013359 h 2089936"/>
              <a:gd name="connsiteX41" fmla="*/ 2229847 w 7480201"/>
              <a:gd name="connsiteY41" fmla="*/ 858615 h 2089936"/>
              <a:gd name="connsiteX42" fmla="*/ 2588573 w 7480201"/>
              <a:gd name="connsiteY42" fmla="*/ 943021 h 2089936"/>
              <a:gd name="connsiteX43" fmla="*/ 2799588 w 7480201"/>
              <a:gd name="connsiteY43" fmla="*/ 1048528 h 2089936"/>
              <a:gd name="connsiteX44" fmla="*/ 2694080 w 7480201"/>
              <a:gd name="connsiteY44" fmla="*/ 844547 h 2089936"/>
              <a:gd name="connsiteX45" fmla="*/ 2869927 w 7480201"/>
              <a:gd name="connsiteY45" fmla="*/ 556159 h 2089936"/>
              <a:gd name="connsiteX46" fmla="*/ 3024671 w 7480201"/>
              <a:gd name="connsiteY46" fmla="*/ 619464 h 2089936"/>
              <a:gd name="connsiteX47" fmla="*/ 2968400 w 7480201"/>
              <a:gd name="connsiteY47" fmla="*/ 746073 h 2089936"/>
              <a:gd name="connsiteX48" fmla="*/ 2989502 w 7480201"/>
              <a:gd name="connsiteY48" fmla="*/ 914885 h 2089936"/>
              <a:gd name="connsiteX49" fmla="*/ 3024671 w 7480201"/>
              <a:gd name="connsiteY49" fmla="*/ 1083698 h 2089936"/>
              <a:gd name="connsiteX50" fmla="*/ 2883994 w 7480201"/>
              <a:gd name="connsiteY50" fmla="*/ 1189205 h 2089936"/>
              <a:gd name="connsiteX51" fmla="*/ 2869927 w 7480201"/>
              <a:gd name="connsiteY51" fmla="*/ 1259544 h 2089936"/>
              <a:gd name="connsiteX52" fmla="*/ 3073908 w 7480201"/>
              <a:gd name="connsiteY52" fmla="*/ 1238442 h 2089936"/>
              <a:gd name="connsiteX53" fmla="*/ 3116111 w 7480201"/>
              <a:gd name="connsiteY53" fmla="*/ 1020393 h 2089936"/>
              <a:gd name="connsiteX54" fmla="*/ 3189174 w 7480201"/>
              <a:gd name="connsiteY54" fmla="*/ 1141046 h 2089936"/>
              <a:gd name="connsiteX55" fmla="*/ 3259196 w 7480201"/>
              <a:gd name="connsiteY55" fmla="*/ 1232296 h 2089936"/>
              <a:gd name="connsiteX56" fmla="*/ 3404499 w 7480201"/>
              <a:gd name="connsiteY56" fmla="*/ 1111833 h 2089936"/>
              <a:gd name="connsiteX57" fmla="*/ 3237671 w 7480201"/>
              <a:gd name="connsiteY57" fmla="*/ 942132 h 2089936"/>
              <a:gd name="connsiteX58" fmla="*/ 3066874 w 7480201"/>
              <a:gd name="connsiteY58" fmla="*/ 957088 h 2089936"/>
              <a:gd name="connsiteX59" fmla="*/ 3080942 w 7480201"/>
              <a:gd name="connsiteY59" fmla="*/ 872682 h 2089936"/>
              <a:gd name="connsiteX60" fmla="*/ 3059840 w 7480201"/>
              <a:gd name="connsiteY60" fmla="*/ 703870 h 2089936"/>
              <a:gd name="connsiteX61" fmla="*/ 3172382 w 7480201"/>
              <a:gd name="connsiteY61" fmla="*/ 591328 h 2089936"/>
              <a:gd name="connsiteX62" fmla="*/ 3186386 w 7480201"/>
              <a:gd name="connsiteY62" fmla="*/ 727948 h 2089936"/>
              <a:gd name="connsiteX63" fmla="*/ 3360775 w 7480201"/>
              <a:gd name="connsiteY63" fmla="*/ 747594 h 2089936"/>
              <a:gd name="connsiteX64" fmla="*/ 3215219 w 7480201"/>
              <a:gd name="connsiteY64" fmla="*/ 678521 h 2089936"/>
              <a:gd name="connsiteX65" fmla="*/ 3336525 w 7480201"/>
              <a:gd name="connsiteY65" fmla="*/ 666164 h 2089936"/>
              <a:gd name="connsiteX66" fmla="*/ 3286951 w 7480201"/>
              <a:gd name="connsiteY66" fmla="*/ 603494 h 2089936"/>
              <a:gd name="connsiteX67" fmla="*/ 3594603 w 7480201"/>
              <a:gd name="connsiteY67" fmla="*/ 720156 h 2089936"/>
              <a:gd name="connsiteX68" fmla="*/ 3630976 w 7480201"/>
              <a:gd name="connsiteY68" fmla="*/ 888462 h 2089936"/>
              <a:gd name="connsiteX69" fmla="*/ 3681227 w 7480201"/>
              <a:gd name="connsiteY69" fmla="*/ 836435 h 2089936"/>
              <a:gd name="connsiteX70" fmla="*/ 3639467 w 7480201"/>
              <a:gd name="connsiteY70" fmla="*/ 694996 h 2089936"/>
              <a:gd name="connsiteX71" fmla="*/ 3476569 w 7480201"/>
              <a:gd name="connsiteY71" fmla="*/ 608499 h 2089936"/>
              <a:gd name="connsiteX72" fmla="*/ 3481871 w 7480201"/>
              <a:gd name="connsiteY72" fmla="*/ 513956 h 2089936"/>
              <a:gd name="connsiteX73" fmla="*/ 3824819 w 7480201"/>
              <a:gd name="connsiteY73" fmla="*/ 447861 h 2089936"/>
              <a:gd name="connsiteX74" fmla="*/ 3788572 w 7480201"/>
              <a:gd name="connsiteY74" fmla="*/ 350086 h 2089936"/>
              <a:gd name="connsiteX75" fmla="*/ 3919554 w 7480201"/>
              <a:gd name="connsiteY75" fmla="*/ 291342 h 2089936"/>
              <a:gd name="connsiteX76" fmla="*/ 4067899 w 7480201"/>
              <a:gd name="connsiteY76" fmla="*/ 225378 h 2089936"/>
              <a:gd name="connsiteX77" fmla="*/ 4277900 w 7480201"/>
              <a:gd name="connsiteY77" fmla="*/ 184250 h 2089936"/>
              <a:gd name="connsiteX78" fmla="*/ 4438538 w 7480201"/>
              <a:gd name="connsiteY78" fmla="*/ 208964 h 2089936"/>
              <a:gd name="connsiteX79" fmla="*/ 4479727 w 7480201"/>
              <a:gd name="connsiteY79" fmla="*/ 188369 h 2089936"/>
              <a:gd name="connsiteX80" fmla="*/ 4628008 w 7480201"/>
              <a:gd name="connsiteY80" fmla="*/ 134823 h 2089936"/>
              <a:gd name="connsiteX81" fmla="*/ 4817668 w 7480201"/>
              <a:gd name="connsiteY81" fmla="*/ 232 h 2089936"/>
              <a:gd name="connsiteX82" fmla="*/ 5006948 w 7480201"/>
              <a:gd name="connsiteY82" fmla="*/ 68921 h 2089936"/>
              <a:gd name="connsiteX83" fmla="*/ 4994592 w 7480201"/>
              <a:gd name="connsiteY83" fmla="*/ 134823 h 2089936"/>
              <a:gd name="connsiteX84" fmla="*/ 5204657 w 7480201"/>
              <a:gd name="connsiteY84" fmla="*/ 110110 h 2089936"/>
              <a:gd name="connsiteX85" fmla="*/ 5390008 w 7480201"/>
              <a:gd name="connsiteY85" fmla="*/ 208965 h 2089936"/>
              <a:gd name="connsiteX86" fmla="*/ 5357057 w 7480201"/>
              <a:gd name="connsiteY86" fmla="*/ 316056 h 2089936"/>
              <a:gd name="connsiteX87" fmla="*/ 4961640 w 7480201"/>
              <a:gd name="connsiteY87" fmla="*/ 550834 h 2089936"/>
              <a:gd name="connsiteX88" fmla="*/ 5196419 w 7480201"/>
              <a:gd name="connsiteY88" fmla="*/ 468456 h 2089936"/>
              <a:gd name="connsiteX89" fmla="*/ 5460030 w 7480201"/>
              <a:gd name="connsiteY89" fmla="*/ 468457 h 2089936"/>
              <a:gd name="connsiteX90" fmla="*/ 5682451 w 7480201"/>
              <a:gd name="connsiteY90" fmla="*/ 489052 h 2089936"/>
              <a:gd name="connsiteX91" fmla="*/ 5661857 w 7480201"/>
              <a:gd name="connsiteY91" fmla="*/ 534360 h 2089936"/>
              <a:gd name="connsiteX92" fmla="*/ 5801900 w 7480201"/>
              <a:gd name="connsiteY92" fmla="*/ 550836 h 2089936"/>
              <a:gd name="connsiteX93" fmla="*/ 5921348 w 7480201"/>
              <a:gd name="connsiteY93" fmla="*/ 554954 h 2089936"/>
              <a:gd name="connsiteX94" fmla="*/ 5954300 w 7480201"/>
              <a:gd name="connsiteY94" fmla="*/ 468457 h 2089936"/>
              <a:gd name="connsiteX95" fmla="*/ 6176721 w 7480201"/>
              <a:gd name="connsiteY95" fmla="*/ 497290 h 2089936"/>
              <a:gd name="connsiteX96" fmla="*/ 6287932 w 7480201"/>
              <a:gd name="connsiteY96" fmla="*/ 575549 h 2089936"/>
              <a:gd name="connsiteX97" fmla="*/ 6287932 w 7480201"/>
              <a:gd name="connsiteY97" fmla="*/ 727950 h 2089936"/>
              <a:gd name="connsiteX98" fmla="*/ 6407381 w 7480201"/>
              <a:gd name="connsiteY98" fmla="*/ 793852 h 2089936"/>
              <a:gd name="connsiteX99" fmla="*/ 6485640 w 7480201"/>
              <a:gd name="connsiteY99" fmla="*/ 682642 h 2089936"/>
              <a:gd name="connsiteX100" fmla="*/ 6687467 w 7480201"/>
              <a:gd name="connsiteY100" fmla="*/ 719712 h 2089936"/>
              <a:gd name="connsiteX101" fmla="*/ 7480201 w 7480201"/>
              <a:gd name="connsiteY101" fmla="*/ 646395 h 2089936"/>
              <a:gd name="connsiteX0" fmla="*/ 112659 w 7480201"/>
              <a:gd name="connsiteY0" fmla="*/ 2019199 h 2089936"/>
              <a:gd name="connsiteX1" fmla="*/ 182997 w 7480201"/>
              <a:gd name="connsiteY1" fmla="*/ 2089538 h 2089936"/>
              <a:gd name="connsiteX2" fmla="*/ 225200 w 7480201"/>
              <a:gd name="connsiteY2" fmla="*/ 1991064 h 2089936"/>
              <a:gd name="connsiteX3" fmla="*/ 161896 w 7480201"/>
              <a:gd name="connsiteY3" fmla="*/ 1906658 h 2089936"/>
              <a:gd name="connsiteX4" fmla="*/ 337742 w 7480201"/>
              <a:gd name="connsiteY4" fmla="*/ 1892590 h 2089936"/>
              <a:gd name="connsiteX5" fmla="*/ 457317 w 7480201"/>
              <a:gd name="connsiteY5" fmla="*/ 1885556 h 2089936"/>
              <a:gd name="connsiteX6" fmla="*/ 541724 w 7480201"/>
              <a:gd name="connsiteY6" fmla="*/ 1815218 h 2089936"/>
              <a:gd name="connsiteX7" fmla="*/ 316640 w 7480201"/>
              <a:gd name="connsiteY7" fmla="*/ 1723778 h 2089936"/>
              <a:gd name="connsiteX8" fmla="*/ 147828 w 7480201"/>
              <a:gd name="connsiteY8" fmla="*/ 1815218 h 2089936"/>
              <a:gd name="connsiteX9" fmla="*/ 98591 w 7480201"/>
              <a:gd name="connsiteY9" fmla="*/ 1744879 h 2089936"/>
              <a:gd name="connsiteX10" fmla="*/ 119693 w 7480201"/>
              <a:gd name="connsiteY10" fmla="*/ 1604202 h 2089936"/>
              <a:gd name="connsiteX11" fmla="*/ 281471 w 7480201"/>
              <a:gd name="connsiteY11" fmla="*/ 1421322 h 2089936"/>
              <a:gd name="connsiteX12" fmla="*/ 239268 w 7480201"/>
              <a:gd name="connsiteY12" fmla="*/ 1259544 h 2089936"/>
              <a:gd name="connsiteX13" fmla="*/ 112659 w 7480201"/>
              <a:gd name="connsiteY13" fmla="*/ 1076664 h 2089936"/>
              <a:gd name="connsiteX14" fmla="*/ 117 w 7480201"/>
              <a:gd name="connsiteY14" fmla="*/ 957088 h 2089936"/>
              <a:gd name="connsiteX15" fmla="*/ 133760 w 7480201"/>
              <a:gd name="connsiteY15" fmla="*/ 978190 h 2089936"/>
              <a:gd name="connsiteX16" fmla="*/ 344776 w 7480201"/>
              <a:gd name="connsiteY16" fmla="*/ 950055 h 2089936"/>
              <a:gd name="connsiteX17" fmla="*/ 386979 w 7480201"/>
              <a:gd name="connsiteY17" fmla="*/ 907851 h 2089936"/>
              <a:gd name="connsiteX18" fmla="*/ 710536 w 7480201"/>
              <a:gd name="connsiteY18" fmla="*/ 914885 h 2089936"/>
              <a:gd name="connsiteX19" fmla="*/ 1209939 w 7480201"/>
              <a:gd name="connsiteY19" fmla="*/ 1090731 h 2089936"/>
              <a:gd name="connsiteX20" fmla="*/ 1153668 w 7480201"/>
              <a:gd name="connsiteY20" fmla="*/ 1231408 h 2089936"/>
              <a:gd name="connsiteX21" fmla="*/ 773840 w 7480201"/>
              <a:gd name="connsiteY21" fmla="*/ 1189205 h 2089936"/>
              <a:gd name="connsiteX22" fmla="*/ 717570 w 7480201"/>
              <a:gd name="connsiteY22" fmla="*/ 1182171 h 2089936"/>
              <a:gd name="connsiteX23" fmla="*/ 816044 w 7480201"/>
              <a:gd name="connsiteY23" fmla="*/ 1336916 h 2089936"/>
              <a:gd name="connsiteX24" fmla="*/ 900450 w 7480201"/>
              <a:gd name="connsiteY24" fmla="*/ 1484627 h 2089936"/>
              <a:gd name="connsiteX25" fmla="*/ 984856 w 7480201"/>
              <a:gd name="connsiteY25" fmla="*/ 1484627 h 2089936"/>
              <a:gd name="connsiteX26" fmla="*/ 956720 w 7480201"/>
              <a:gd name="connsiteY26" fmla="*/ 1372085 h 2089936"/>
              <a:gd name="connsiteX27" fmla="*/ 1076296 w 7480201"/>
              <a:gd name="connsiteY27" fmla="*/ 1414288 h 2089936"/>
              <a:gd name="connsiteX28" fmla="*/ 1160702 w 7480201"/>
              <a:gd name="connsiteY28" fmla="*/ 1421322 h 2089936"/>
              <a:gd name="connsiteX29" fmla="*/ 1153668 w 7480201"/>
              <a:gd name="connsiteY29" fmla="*/ 1329882 h 2089936"/>
              <a:gd name="connsiteX30" fmla="*/ 1308413 w 7480201"/>
              <a:gd name="connsiteY30" fmla="*/ 1224375 h 2089936"/>
              <a:gd name="connsiteX31" fmla="*/ 1336548 w 7480201"/>
              <a:gd name="connsiteY31" fmla="*/ 1266578 h 2089936"/>
              <a:gd name="connsiteX32" fmla="*/ 1371717 w 7480201"/>
              <a:gd name="connsiteY32" fmla="*/ 1027427 h 2089936"/>
              <a:gd name="connsiteX33" fmla="*/ 1512394 w 7480201"/>
              <a:gd name="connsiteY33" fmla="*/ 1097765 h 2089936"/>
              <a:gd name="connsiteX34" fmla="*/ 1449090 w 7480201"/>
              <a:gd name="connsiteY34" fmla="*/ 1182171 h 2089936"/>
              <a:gd name="connsiteX35" fmla="*/ 1484259 w 7480201"/>
              <a:gd name="connsiteY35" fmla="*/ 1224375 h 2089936"/>
              <a:gd name="connsiteX36" fmla="*/ 1786714 w 7480201"/>
              <a:gd name="connsiteY36" fmla="*/ 1048528 h 2089936"/>
              <a:gd name="connsiteX37" fmla="*/ 1913324 w 7480201"/>
              <a:gd name="connsiteY37" fmla="*/ 999291 h 2089936"/>
              <a:gd name="connsiteX38" fmla="*/ 1941459 w 7480201"/>
              <a:gd name="connsiteY38" fmla="*/ 1055562 h 2089936"/>
              <a:gd name="connsiteX39" fmla="*/ 2215779 w 7480201"/>
              <a:gd name="connsiteY39" fmla="*/ 1013359 h 2089936"/>
              <a:gd name="connsiteX40" fmla="*/ 2391625 w 7480201"/>
              <a:gd name="connsiteY40" fmla="*/ 1013359 h 2089936"/>
              <a:gd name="connsiteX41" fmla="*/ 2229847 w 7480201"/>
              <a:gd name="connsiteY41" fmla="*/ 858615 h 2089936"/>
              <a:gd name="connsiteX42" fmla="*/ 2588573 w 7480201"/>
              <a:gd name="connsiteY42" fmla="*/ 943021 h 2089936"/>
              <a:gd name="connsiteX43" fmla="*/ 2799588 w 7480201"/>
              <a:gd name="connsiteY43" fmla="*/ 1048528 h 2089936"/>
              <a:gd name="connsiteX44" fmla="*/ 2694080 w 7480201"/>
              <a:gd name="connsiteY44" fmla="*/ 844547 h 2089936"/>
              <a:gd name="connsiteX45" fmla="*/ 2869927 w 7480201"/>
              <a:gd name="connsiteY45" fmla="*/ 556159 h 2089936"/>
              <a:gd name="connsiteX46" fmla="*/ 3024671 w 7480201"/>
              <a:gd name="connsiteY46" fmla="*/ 619464 h 2089936"/>
              <a:gd name="connsiteX47" fmla="*/ 2968400 w 7480201"/>
              <a:gd name="connsiteY47" fmla="*/ 746073 h 2089936"/>
              <a:gd name="connsiteX48" fmla="*/ 2989502 w 7480201"/>
              <a:gd name="connsiteY48" fmla="*/ 914885 h 2089936"/>
              <a:gd name="connsiteX49" fmla="*/ 3024671 w 7480201"/>
              <a:gd name="connsiteY49" fmla="*/ 1083698 h 2089936"/>
              <a:gd name="connsiteX50" fmla="*/ 2883994 w 7480201"/>
              <a:gd name="connsiteY50" fmla="*/ 1189205 h 2089936"/>
              <a:gd name="connsiteX51" fmla="*/ 2869927 w 7480201"/>
              <a:gd name="connsiteY51" fmla="*/ 1259544 h 2089936"/>
              <a:gd name="connsiteX52" fmla="*/ 3073908 w 7480201"/>
              <a:gd name="connsiteY52" fmla="*/ 1238442 h 2089936"/>
              <a:gd name="connsiteX53" fmla="*/ 3116111 w 7480201"/>
              <a:gd name="connsiteY53" fmla="*/ 1020393 h 2089936"/>
              <a:gd name="connsiteX54" fmla="*/ 3189174 w 7480201"/>
              <a:gd name="connsiteY54" fmla="*/ 1141046 h 2089936"/>
              <a:gd name="connsiteX55" fmla="*/ 3259196 w 7480201"/>
              <a:gd name="connsiteY55" fmla="*/ 1232296 h 2089936"/>
              <a:gd name="connsiteX56" fmla="*/ 3383905 w 7480201"/>
              <a:gd name="connsiteY56" fmla="*/ 1111833 h 2089936"/>
              <a:gd name="connsiteX57" fmla="*/ 3237671 w 7480201"/>
              <a:gd name="connsiteY57" fmla="*/ 942132 h 2089936"/>
              <a:gd name="connsiteX58" fmla="*/ 3066874 w 7480201"/>
              <a:gd name="connsiteY58" fmla="*/ 957088 h 2089936"/>
              <a:gd name="connsiteX59" fmla="*/ 3080942 w 7480201"/>
              <a:gd name="connsiteY59" fmla="*/ 872682 h 2089936"/>
              <a:gd name="connsiteX60" fmla="*/ 3059840 w 7480201"/>
              <a:gd name="connsiteY60" fmla="*/ 703870 h 2089936"/>
              <a:gd name="connsiteX61" fmla="*/ 3172382 w 7480201"/>
              <a:gd name="connsiteY61" fmla="*/ 591328 h 2089936"/>
              <a:gd name="connsiteX62" fmla="*/ 3186386 w 7480201"/>
              <a:gd name="connsiteY62" fmla="*/ 727948 h 2089936"/>
              <a:gd name="connsiteX63" fmla="*/ 3360775 w 7480201"/>
              <a:gd name="connsiteY63" fmla="*/ 747594 h 2089936"/>
              <a:gd name="connsiteX64" fmla="*/ 3215219 w 7480201"/>
              <a:gd name="connsiteY64" fmla="*/ 678521 h 2089936"/>
              <a:gd name="connsiteX65" fmla="*/ 3336525 w 7480201"/>
              <a:gd name="connsiteY65" fmla="*/ 666164 h 2089936"/>
              <a:gd name="connsiteX66" fmla="*/ 3286951 w 7480201"/>
              <a:gd name="connsiteY66" fmla="*/ 603494 h 2089936"/>
              <a:gd name="connsiteX67" fmla="*/ 3594603 w 7480201"/>
              <a:gd name="connsiteY67" fmla="*/ 720156 h 2089936"/>
              <a:gd name="connsiteX68" fmla="*/ 3630976 w 7480201"/>
              <a:gd name="connsiteY68" fmla="*/ 888462 h 2089936"/>
              <a:gd name="connsiteX69" fmla="*/ 3681227 w 7480201"/>
              <a:gd name="connsiteY69" fmla="*/ 836435 h 2089936"/>
              <a:gd name="connsiteX70" fmla="*/ 3639467 w 7480201"/>
              <a:gd name="connsiteY70" fmla="*/ 694996 h 2089936"/>
              <a:gd name="connsiteX71" fmla="*/ 3476569 w 7480201"/>
              <a:gd name="connsiteY71" fmla="*/ 608499 h 2089936"/>
              <a:gd name="connsiteX72" fmla="*/ 3481871 w 7480201"/>
              <a:gd name="connsiteY72" fmla="*/ 513956 h 2089936"/>
              <a:gd name="connsiteX73" fmla="*/ 3824819 w 7480201"/>
              <a:gd name="connsiteY73" fmla="*/ 447861 h 2089936"/>
              <a:gd name="connsiteX74" fmla="*/ 3788572 w 7480201"/>
              <a:gd name="connsiteY74" fmla="*/ 350086 h 2089936"/>
              <a:gd name="connsiteX75" fmla="*/ 3919554 w 7480201"/>
              <a:gd name="connsiteY75" fmla="*/ 291342 h 2089936"/>
              <a:gd name="connsiteX76" fmla="*/ 4067899 w 7480201"/>
              <a:gd name="connsiteY76" fmla="*/ 225378 h 2089936"/>
              <a:gd name="connsiteX77" fmla="*/ 4277900 w 7480201"/>
              <a:gd name="connsiteY77" fmla="*/ 184250 h 2089936"/>
              <a:gd name="connsiteX78" fmla="*/ 4438538 w 7480201"/>
              <a:gd name="connsiteY78" fmla="*/ 208964 h 2089936"/>
              <a:gd name="connsiteX79" fmla="*/ 4479727 w 7480201"/>
              <a:gd name="connsiteY79" fmla="*/ 188369 h 2089936"/>
              <a:gd name="connsiteX80" fmla="*/ 4628008 w 7480201"/>
              <a:gd name="connsiteY80" fmla="*/ 134823 h 2089936"/>
              <a:gd name="connsiteX81" fmla="*/ 4817668 w 7480201"/>
              <a:gd name="connsiteY81" fmla="*/ 232 h 2089936"/>
              <a:gd name="connsiteX82" fmla="*/ 5006948 w 7480201"/>
              <a:gd name="connsiteY82" fmla="*/ 68921 h 2089936"/>
              <a:gd name="connsiteX83" fmla="*/ 4994592 w 7480201"/>
              <a:gd name="connsiteY83" fmla="*/ 134823 h 2089936"/>
              <a:gd name="connsiteX84" fmla="*/ 5204657 w 7480201"/>
              <a:gd name="connsiteY84" fmla="*/ 110110 h 2089936"/>
              <a:gd name="connsiteX85" fmla="*/ 5390008 w 7480201"/>
              <a:gd name="connsiteY85" fmla="*/ 208965 h 2089936"/>
              <a:gd name="connsiteX86" fmla="*/ 5357057 w 7480201"/>
              <a:gd name="connsiteY86" fmla="*/ 316056 h 2089936"/>
              <a:gd name="connsiteX87" fmla="*/ 4961640 w 7480201"/>
              <a:gd name="connsiteY87" fmla="*/ 550834 h 2089936"/>
              <a:gd name="connsiteX88" fmla="*/ 5196419 w 7480201"/>
              <a:gd name="connsiteY88" fmla="*/ 468456 h 2089936"/>
              <a:gd name="connsiteX89" fmla="*/ 5460030 w 7480201"/>
              <a:gd name="connsiteY89" fmla="*/ 468457 h 2089936"/>
              <a:gd name="connsiteX90" fmla="*/ 5682451 w 7480201"/>
              <a:gd name="connsiteY90" fmla="*/ 489052 h 2089936"/>
              <a:gd name="connsiteX91" fmla="*/ 5661857 w 7480201"/>
              <a:gd name="connsiteY91" fmla="*/ 534360 h 2089936"/>
              <a:gd name="connsiteX92" fmla="*/ 5801900 w 7480201"/>
              <a:gd name="connsiteY92" fmla="*/ 550836 h 2089936"/>
              <a:gd name="connsiteX93" fmla="*/ 5921348 w 7480201"/>
              <a:gd name="connsiteY93" fmla="*/ 554954 h 2089936"/>
              <a:gd name="connsiteX94" fmla="*/ 5954300 w 7480201"/>
              <a:gd name="connsiteY94" fmla="*/ 468457 h 2089936"/>
              <a:gd name="connsiteX95" fmla="*/ 6176721 w 7480201"/>
              <a:gd name="connsiteY95" fmla="*/ 497290 h 2089936"/>
              <a:gd name="connsiteX96" fmla="*/ 6287932 w 7480201"/>
              <a:gd name="connsiteY96" fmla="*/ 575549 h 2089936"/>
              <a:gd name="connsiteX97" fmla="*/ 6287932 w 7480201"/>
              <a:gd name="connsiteY97" fmla="*/ 727950 h 2089936"/>
              <a:gd name="connsiteX98" fmla="*/ 6407381 w 7480201"/>
              <a:gd name="connsiteY98" fmla="*/ 793852 h 2089936"/>
              <a:gd name="connsiteX99" fmla="*/ 6485640 w 7480201"/>
              <a:gd name="connsiteY99" fmla="*/ 682642 h 2089936"/>
              <a:gd name="connsiteX100" fmla="*/ 6687467 w 7480201"/>
              <a:gd name="connsiteY100" fmla="*/ 719712 h 2089936"/>
              <a:gd name="connsiteX101" fmla="*/ 7480201 w 7480201"/>
              <a:gd name="connsiteY101" fmla="*/ 646395 h 2089936"/>
              <a:gd name="connsiteX0" fmla="*/ 112659 w 7480201"/>
              <a:gd name="connsiteY0" fmla="*/ 2019199 h 2089936"/>
              <a:gd name="connsiteX1" fmla="*/ 182997 w 7480201"/>
              <a:gd name="connsiteY1" fmla="*/ 2089538 h 2089936"/>
              <a:gd name="connsiteX2" fmla="*/ 225200 w 7480201"/>
              <a:gd name="connsiteY2" fmla="*/ 1991064 h 2089936"/>
              <a:gd name="connsiteX3" fmla="*/ 161896 w 7480201"/>
              <a:gd name="connsiteY3" fmla="*/ 1906658 h 2089936"/>
              <a:gd name="connsiteX4" fmla="*/ 337742 w 7480201"/>
              <a:gd name="connsiteY4" fmla="*/ 1892590 h 2089936"/>
              <a:gd name="connsiteX5" fmla="*/ 457317 w 7480201"/>
              <a:gd name="connsiteY5" fmla="*/ 1885556 h 2089936"/>
              <a:gd name="connsiteX6" fmla="*/ 541724 w 7480201"/>
              <a:gd name="connsiteY6" fmla="*/ 1815218 h 2089936"/>
              <a:gd name="connsiteX7" fmla="*/ 316640 w 7480201"/>
              <a:gd name="connsiteY7" fmla="*/ 1723778 h 2089936"/>
              <a:gd name="connsiteX8" fmla="*/ 147828 w 7480201"/>
              <a:gd name="connsiteY8" fmla="*/ 1815218 h 2089936"/>
              <a:gd name="connsiteX9" fmla="*/ 98591 w 7480201"/>
              <a:gd name="connsiteY9" fmla="*/ 1744879 h 2089936"/>
              <a:gd name="connsiteX10" fmla="*/ 119693 w 7480201"/>
              <a:gd name="connsiteY10" fmla="*/ 1604202 h 2089936"/>
              <a:gd name="connsiteX11" fmla="*/ 281471 w 7480201"/>
              <a:gd name="connsiteY11" fmla="*/ 1421322 h 2089936"/>
              <a:gd name="connsiteX12" fmla="*/ 239268 w 7480201"/>
              <a:gd name="connsiteY12" fmla="*/ 1259544 h 2089936"/>
              <a:gd name="connsiteX13" fmla="*/ 112659 w 7480201"/>
              <a:gd name="connsiteY13" fmla="*/ 1076664 h 2089936"/>
              <a:gd name="connsiteX14" fmla="*/ 117 w 7480201"/>
              <a:gd name="connsiteY14" fmla="*/ 957088 h 2089936"/>
              <a:gd name="connsiteX15" fmla="*/ 133760 w 7480201"/>
              <a:gd name="connsiteY15" fmla="*/ 978190 h 2089936"/>
              <a:gd name="connsiteX16" fmla="*/ 344776 w 7480201"/>
              <a:gd name="connsiteY16" fmla="*/ 950055 h 2089936"/>
              <a:gd name="connsiteX17" fmla="*/ 386979 w 7480201"/>
              <a:gd name="connsiteY17" fmla="*/ 907851 h 2089936"/>
              <a:gd name="connsiteX18" fmla="*/ 710536 w 7480201"/>
              <a:gd name="connsiteY18" fmla="*/ 914885 h 2089936"/>
              <a:gd name="connsiteX19" fmla="*/ 1209939 w 7480201"/>
              <a:gd name="connsiteY19" fmla="*/ 1090731 h 2089936"/>
              <a:gd name="connsiteX20" fmla="*/ 1153668 w 7480201"/>
              <a:gd name="connsiteY20" fmla="*/ 1231408 h 2089936"/>
              <a:gd name="connsiteX21" fmla="*/ 773840 w 7480201"/>
              <a:gd name="connsiteY21" fmla="*/ 1189205 h 2089936"/>
              <a:gd name="connsiteX22" fmla="*/ 717570 w 7480201"/>
              <a:gd name="connsiteY22" fmla="*/ 1182171 h 2089936"/>
              <a:gd name="connsiteX23" fmla="*/ 816044 w 7480201"/>
              <a:gd name="connsiteY23" fmla="*/ 1336916 h 2089936"/>
              <a:gd name="connsiteX24" fmla="*/ 900450 w 7480201"/>
              <a:gd name="connsiteY24" fmla="*/ 1484627 h 2089936"/>
              <a:gd name="connsiteX25" fmla="*/ 984856 w 7480201"/>
              <a:gd name="connsiteY25" fmla="*/ 1484627 h 2089936"/>
              <a:gd name="connsiteX26" fmla="*/ 956720 w 7480201"/>
              <a:gd name="connsiteY26" fmla="*/ 1372085 h 2089936"/>
              <a:gd name="connsiteX27" fmla="*/ 1076296 w 7480201"/>
              <a:gd name="connsiteY27" fmla="*/ 1414288 h 2089936"/>
              <a:gd name="connsiteX28" fmla="*/ 1160702 w 7480201"/>
              <a:gd name="connsiteY28" fmla="*/ 1421322 h 2089936"/>
              <a:gd name="connsiteX29" fmla="*/ 1153668 w 7480201"/>
              <a:gd name="connsiteY29" fmla="*/ 1329882 h 2089936"/>
              <a:gd name="connsiteX30" fmla="*/ 1308413 w 7480201"/>
              <a:gd name="connsiteY30" fmla="*/ 1224375 h 2089936"/>
              <a:gd name="connsiteX31" fmla="*/ 1336548 w 7480201"/>
              <a:gd name="connsiteY31" fmla="*/ 1266578 h 2089936"/>
              <a:gd name="connsiteX32" fmla="*/ 1371717 w 7480201"/>
              <a:gd name="connsiteY32" fmla="*/ 1027427 h 2089936"/>
              <a:gd name="connsiteX33" fmla="*/ 1512394 w 7480201"/>
              <a:gd name="connsiteY33" fmla="*/ 1097765 h 2089936"/>
              <a:gd name="connsiteX34" fmla="*/ 1449090 w 7480201"/>
              <a:gd name="connsiteY34" fmla="*/ 1182171 h 2089936"/>
              <a:gd name="connsiteX35" fmla="*/ 1484259 w 7480201"/>
              <a:gd name="connsiteY35" fmla="*/ 1224375 h 2089936"/>
              <a:gd name="connsiteX36" fmla="*/ 1786714 w 7480201"/>
              <a:gd name="connsiteY36" fmla="*/ 1048528 h 2089936"/>
              <a:gd name="connsiteX37" fmla="*/ 1913324 w 7480201"/>
              <a:gd name="connsiteY37" fmla="*/ 999291 h 2089936"/>
              <a:gd name="connsiteX38" fmla="*/ 1941459 w 7480201"/>
              <a:gd name="connsiteY38" fmla="*/ 1055562 h 2089936"/>
              <a:gd name="connsiteX39" fmla="*/ 2215779 w 7480201"/>
              <a:gd name="connsiteY39" fmla="*/ 1013359 h 2089936"/>
              <a:gd name="connsiteX40" fmla="*/ 2391625 w 7480201"/>
              <a:gd name="connsiteY40" fmla="*/ 1013359 h 2089936"/>
              <a:gd name="connsiteX41" fmla="*/ 2229847 w 7480201"/>
              <a:gd name="connsiteY41" fmla="*/ 858615 h 2089936"/>
              <a:gd name="connsiteX42" fmla="*/ 2588573 w 7480201"/>
              <a:gd name="connsiteY42" fmla="*/ 943021 h 2089936"/>
              <a:gd name="connsiteX43" fmla="*/ 2799588 w 7480201"/>
              <a:gd name="connsiteY43" fmla="*/ 1048528 h 2089936"/>
              <a:gd name="connsiteX44" fmla="*/ 2694080 w 7480201"/>
              <a:gd name="connsiteY44" fmla="*/ 844547 h 2089936"/>
              <a:gd name="connsiteX45" fmla="*/ 2869927 w 7480201"/>
              <a:gd name="connsiteY45" fmla="*/ 556159 h 2089936"/>
              <a:gd name="connsiteX46" fmla="*/ 3024671 w 7480201"/>
              <a:gd name="connsiteY46" fmla="*/ 619464 h 2089936"/>
              <a:gd name="connsiteX47" fmla="*/ 2968400 w 7480201"/>
              <a:gd name="connsiteY47" fmla="*/ 746073 h 2089936"/>
              <a:gd name="connsiteX48" fmla="*/ 2989502 w 7480201"/>
              <a:gd name="connsiteY48" fmla="*/ 914885 h 2089936"/>
              <a:gd name="connsiteX49" fmla="*/ 3024671 w 7480201"/>
              <a:gd name="connsiteY49" fmla="*/ 1083698 h 2089936"/>
              <a:gd name="connsiteX50" fmla="*/ 2883994 w 7480201"/>
              <a:gd name="connsiteY50" fmla="*/ 1189205 h 2089936"/>
              <a:gd name="connsiteX51" fmla="*/ 2869927 w 7480201"/>
              <a:gd name="connsiteY51" fmla="*/ 1259544 h 2089936"/>
              <a:gd name="connsiteX52" fmla="*/ 3073908 w 7480201"/>
              <a:gd name="connsiteY52" fmla="*/ 1238442 h 2089936"/>
              <a:gd name="connsiteX53" fmla="*/ 3116111 w 7480201"/>
              <a:gd name="connsiteY53" fmla="*/ 1020393 h 2089936"/>
              <a:gd name="connsiteX54" fmla="*/ 3255077 w 7480201"/>
              <a:gd name="connsiteY54" fmla="*/ 1050429 h 2089936"/>
              <a:gd name="connsiteX55" fmla="*/ 3259196 w 7480201"/>
              <a:gd name="connsiteY55" fmla="*/ 1232296 h 2089936"/>
              <a:gd name="connsiteX56" fmla="*/ 3383905 w 7480201"/>
              <a:gd name="connsiteY56" fmla="*/ 1111833 h 2089936"/>
              <a:gd name="connsiteX57" fmla="*/ 3237671 w 7480201"/>
              <a:gd name="connsiteY57" fmla="*/ 942132 h 2089936"/>
              <a:gd name="connsiteX58" fmla="*/ 3066874 w 7480201"/>
              <a:gd name="connsiteY58" fmla="*/ 957088 h 2089936"/>
              <a:gd name="connsiteX59" fmla="*/ 3080942 w 7480201"/>
              <a:gd name="connsiteY59" fmla="*/ 872682 h 2089936"/>
              <a:gd name="connsiteX60" fmla="*/ 3059840 w 7480201"/>
              <a:gd name="connsiteY60" fmla="*/ 703870 h 2089936"/>
              <a:gd name="connsiteX61" fmla="*/ 3172382 w 7480201"/>
              <a:gd name="connsiteY61" fmla="*/ 591328 h 2089936"/>
              <a:gd name="connsiteX62" fmla="*/ 3186386 w 7480201"/>
              <a:gd name="connsiteY62" fmla="*/ 727948 h 2089936"/>
              <a:gd name="connsiteX63" fmla="*/ 3360775 w 7480201"/>
              <a:gd name="connsiteY63" fmla="*/ 747594 h 2089936"/>
              <a:gd name="connsiteX64" fmla="*/ 3215219 w 7480201"/>
              <a:gd name="connsiteY64" fmla="*/ 678521 h 2089936"/>
              <a:gd name="connsiteX65" fmla="*/ 3336525 w 7480201"/>
              <a:gd name="connsiteY65" fmla="*/ 666164 h 2089936"/>
              <a:gd name="connsiteX66" fmla="*/ 3286951 w 7480201"/>
              <a:gd name="connsiteY66" fmla="*/ 603494 h 2089936"/>
              <a:gd name="connsiteX67" fmla="*/ 3594603 w 7480201"/>
              <a:gd name="connsiteY67" fmla="*/ 720156 h 2089936"/>
              <a:gd name="connsiteX68" fmla="*/ 3630976 w 7480201"/>
              <a:gd name="connsiteY68" fmla="*/ 888462 h 2089936"/>
              <a:gd name="connsiteX69" fmla="*/ 3681227 w 7480201"/>
              <a:gd name="connsiteY69" fmla="*/ 836435 h 2089936"/>
              <a:gd name="connsiteX70" fmla="*/ 3639467 w 7480201"/>
              <a:gd name="connsiteY70" fmla="*/ 694996 h 2089936"/>
              <a:gd name="connsiteX71" fmla="*/ 3476569 w 7480201"/>
              <a:gd name="connsiteY71" fmla="*/ 608499 h 2089936"/>
              <a:gd name="connsiteX72" fmla="*/ 3481871 w 7480201"/>
              <a:gd name="connsiteY72" fmla="*/ 513956 h 2089936"/>
              <a:gd name="connsiteX73" fmla="*/ 3824819 w 7480201"/>
              <a:gd name="connsiteY73" fmla="*/ 447861 h 2089936"/>
              <a:gd name="connsiteX74" fmla="*/ 3788572 w 7480201"/>
              <a:gd name="connsiteY74" fmla="*/ 350086 h 2089936"/>
              <a:gd name="connsiteX75" fmla="*/ 3919554 w 7480201"/>
              <a:gd name="connsiteY75" fmla="*/ 291342 h 2089936"/>
              <a:gd name="connsiteX76" fmla="*/ 4067899 w 7480201"/>
              <a:gd name="connsiteY76" fmla="*/ 225378 h 2089936"/>
              <a:gd name="connsiteX77" fmla="*/ 4277900 w 7480201"/>
              <a:gd name="connsiteY77" fmla="*/ 184250 h 2089936"/>
              <a:gd name="connsiteX78" fmla="*/ 4438538 w 7480201"/>
              <a:gd name="connsiteY78" fmla="*/ 208964 h 2089936"/>
              <a:gd name="connsiteX79" fmla="*/ 4479727 w 7480201"/>
              <a:gd name="connsiteY79" fmla="*/ 188369 h 2089936"/>
              <a:gd name="connsiteX80" fmla="*/ 4628008 w 7480201"/>
              <a:gd name="connsiteY80" fmla="*/ 134823 h 2089936"/>
              <a:gd name="connsiteX81" fmla="*/ 4817668 w 7480201"/>
              <a:gd name="connsiteY81" fmla="*/ 232 h 2089936"/>
              <a:gd name="connsiteX82" fmla="*/ 5006948 w 7480201"/>
              <a:gd name="connsiteY82" fmla="*/ 68921 h 2089936"/>
              <a:gd name="connsiteX83" fmla="*/ 4994592 w 7480201"/>
              <a:gd name="connsiteY83" fmla="*/ 134823 h 2089936"/>
              <a:gd name="connsiteX84" fmla="*/ 5204657 w 7480201"/>
              <a:gd name="connsiteY84" fmla="*/ 110110 h 2089936"/>
              <a:gd name="connsiteX85" fmla="*/ 5390008 w 7480201"/>
              <a:gd name="connsiteY85" fmla="*/ 208965 h 2089936"/>
              <a:gd name="connsiteX86" fmla="*/ 5357057 w 7480201"/>
              <a:gd name="connsiteY86" fmla="*/ 316056 h 2089936"/>
              <a:gd name="connsiteX87" fmla="*/ 4961640 w 7480201"/>
              <a:gd name="connsiteY87" fmla="*/ 550834 h 2089936"/>
              <a:gd name="connsiteX88" fmla="*/ 5196419 w 7480201"/>
              <a:gd name="connsiteY88" fmla="*/ 468456 h 2089936"/>
              <a:gd name="connsiteX89" fmla="*/ 5460030 w 7480201"/>
              <a:gd name="connsiteY89" fmla="*/ 468457 h 2089936"/>
              <a:gd name="connsiteX90" fmla="*/ 5682451 w 7480201"/>
              <a:gd name="connsiteY90" fmla="*/ 489052 h 2089936"/>
              <a:gd name="connsiteX91" fmla="*/ 5661857 w 7480201"/>
              <a:gd name="connsiteY91" fmla="*/ 534360 h 2089936"/>
              <a:gd name="connsiteX92" fmla="*/ 5801900 w 7480201"/>
              <a:gd name="connsiteY92" fmla="*/ 550836 h 2089936"/>
              <a:gd name="connsiteX93" fmla="*/ 5921348 w 7480201"/>
              <a:gd name="connsiteY93" fmla="*/ 554954 h 2089936"/>
              <a:gd name="connsiteX94" fmla="*/ 5954300 w 7480201"/>
              <a:gd name="connsiteY94" fmla="*/ 468457 h 2089936"/>
              <a:gd name="connsiteX95" fmla="*/ 6176721 w 7480201"/>
              <a:gd name="connsiteY95" fmla="*/ 497290 h 2089936"/>
              <a:gd name="connsiteX96" fmla="*/ 6287932 w 7480201"/>
              <a:gd name="connsiteY96" fmla="*/ 575549 h 2089936"/>
              <a:gd name="connsiteX97" fmla="*/ 6287932 w 7480201"/>
              <a:gd name="connsiteY97" fmla="*/ 727950 h 2089936"/>
              <a:gd name="connsiteX98" fmla="*/ 6407381 w 7480201"/>
              <a:gd name="connsiteY98" fmla="*/ 793852 h 2089936"/>
              <a:gd name="connsiteX99" fmla="*/ 6485640 w 7480201"/>
              <a:gd name="connsiteY99" fmla="*/ 682642 h 2089936"/>
              <a:gd name="connsiteX100" fmla="*/ 6687467 w 7480201"/>
              <a:gd name="connsiteY100" fmla="*/ 719712 h 2089936"/>
              <a:gd name="connsiteX101" fmla="*/ 7480201 w 7480201"/>
              <a:gd name="connsiteY101" fmla="*/ 646395 h 2089936"/>
              <a:gd name="connsiteX0" fmla="*/ 112659 w 7480201"/>
              <a:gd name="connsiteY0" fmla="*/ 2019199 h 2089936"/>
              <a:gd name="connsiteX1" fmla="*/ 182997 w 7480201"/>
              <a:gd name="connsiteY1" fmla="*/ 2089538 h 2089936"/>
              <a:gd name="connsiteX2" fmla="*/ 225200 w 7480201"/>
              <a:gd name="connsiteY2" fmla="*/ 1991064 h 2089936"/>
              <a:gd name="connsiteX3" fmla="*/ 161896 w 7480201"/>
              <a:gd name="connsiteY3" fmla="*/ 1906658 h 2089936"/>
              <a:gd name="connsiteX4" fmla="*/ 337742 w 7480201"/>
              <a:gd name="connsiteY4" fmla="*/ 1892590 h 2089936"/>
              <a:gd name="connsiteX5" fmla="*/ 457317 w 7480201"/>
              <a:gd name="connsiteY5" fmla="*/ 1885556 h 2089936"/>
              <a:gd name="connsiteX6" fmla="*/ 541724 w 7480201"/>
              <a:gd name="connsiteY6" fmla="*/ 1815218 h 2089936"/>
              <a:gd name="connsiteX7" fmla="*/ 316640 w 7480201"/>
              <a:gd name="connsiteY7" fmla="*/ 1723778 h 2089936"/>
              <a:gd name="connsiteX8" fmla="*/ 147828 w 7480201"/>
              <a:gd name="connsiteY8" fmla="*/ 1815218 h 2089936"/>
              <a:gd name="connsiteX9" fmla="*/ 98591 w 7480201"/>
              <a:gd name="connsiteY9" fmla="*/ 1744879 h 2089936"/>
              <a:gd name="connsiteX10" fmla="*/ 119693 w 7480201"/>
              <a:gd name="connsiteY10" fmla="*/ 1604202 h 2089936"/>
              <a:gd name="connsiteX11" fmla="*/ 281471 w 7480201"/>
              <a:gd name="connsiteY11" fmla="*/ 1421322 h 2089936"/>
              <a:gd name="connsiteX12" fmla="*/ 239268 w 7480201"/>
              <a:gd name="connsiteY12" fmla="*/ 1259544 h 2089936"/>
              <a:gd name="connsiteX13" fmla="*/ 112659 w 7480201"/>
              <a:gd name="connsiteY13" fmla="*/ 1076664 h 2089936"/>
              <a:gd name="connsiteX14" fmla="*/ 117 w 7480201"/>
              <a:gd name="connsiteY14" fmla="*/ 957088 h 2089936"/>
              <a:gd name="connsiteX15" fmla="*/ 133760 w 7480201"/>
              <a:gd name="connsiteY15" fmla="*/ 978190 h 2089936"/>
              <a:gd name="connsiteX16" fmla="*/ 344776 w 7480201"/>
              <a:gd name="connsiteY16" fmla="*/ 950055 h 2089936"/>
              <a:gd name="connsiteX17" fmla="*/ 386979 w 7480201"/>
              <a:gd name="connsiteY17" fmla="*/ 907851 h 2089936"/>
              <a:gd name="connsiteX18" fmla="*/ 710536 w 7480201"/>
              <a:gd name="connsiteY18" fmla="*/ 914885 h 2089936"/>
              <a:gd name="connsiteX19" fmla="*/ 1209939 w 7480201"/>
              <a:gd name="connsiteY19" fmla="*/ 1090731 h 2089936"/>
              <a:gd name="connsiteX20" fmla="*/ 1153668 w 7480201"/>
              <a:gd name="connsiteY20" fmla="*/ 1231408 h 2089936"/>
              <a:gd name="connsiteX21" fmla="*/ 773840 w 7480201"/>
              <a:gd name="connsiteY21" fmla="*/ 1189205 h 2089936"/>
              <a:gd name="connsiteX22" fmla="*/ 717570 w 7480201"/>
              <a:gd name="connsiteY22" fmla="*/ 1182171 h 2089936"/>
              <a:gd name="connsiteX23" fmla="*/ 816044 w 7480201"/>
              <a:gd name="connsiteY23" fmla="*/ 1336916 h 2089936"/>
              <a:gd name="connsiteX24" fmla="*/ 900450 w 7480201"/>
              <a:gd name="connsiteY24" fmla="*/ 1484627 h 2089936"/>
              <a:gd name="connsiteX25" fmla="*/ 984856 w 7480201"/>
              <a:gd name="connsiteY25" fmla="*/ 1484627 h 2089936"/>
              <a:gd name="connsiteX26" fmla="*/ 956720 w 7480201"/>
              <a:gd name="connsiteY26" fmla="*/ 1372085 h 2089936"/>
              <a:gd name="connsiteX27" fmla="*/ 1076296 w 7480201"/>
              <a:gd name="connsiteY27" fmla="*/ 1414288 h 2089936"/>
              <a:gd name="connsiteX28" fmla="*/ 1160702 w 7480201"/>
              <a:gd name="connsiteY28" fmla="*/ 1421322 h 2089936"/>
              <a:gd name="connsiteX29" fmla="*/ 1153668 w 7480201"/>
              <a:gd name="connsiteY29" fmla="*/ 1329882 h 2089936"/>
              <a:gd name="connsiteX30" fmla="*/ 1308413 w 7480201"/>
              <a:gd name="connsiteY30" fmla="*/ 1224375 h 2089936"/>
              <a:gd name="connsiteX31" fmla="*/ 1336548 w 7480201"/>
              <a:gd name="connsiteY31" fmla="*/ 1266578 h 2089936"/>
              <a:gd name="connsiteX32" fmla="*/ 1371717 w 7480201"/>
              <a:gd name="connsiteY32" fmla="*/ 1027427 h 2089936"/>
              <a:gd name="connsiteX33" fmla="*/ 1512394 w 7480201"/>
              <a:gd name="connsiteY33" fmla="*/ 1097765 h 2089936"/>
              <a:gd name="connsiteX34" fmla="*/ 1449090 w 7480201"/>
              <a:gd name="connsiteY34" fmla="*/ 1182171 h 2089936"/>
              <a:gd name="connsiteX35" fmla="*/ 1484259 w 7480201"/>
              <a:gd name="connsiteY35" fmla="*/ 1224375 h 2089936"/>
              <a:gd name="connsiteX36" fmla="*/ 1786714 w 7480201"/>
              <a:gd name="connsiteY36" fmla="*/ 1048528 h 2089936"/>
              <a:gd name="connsiteX37" fmla="*/ 1913324 w 7480201"/>
              <a:gd name="connsiteY37" fmla="*/ 999291 h 2089936"/>
              <a:gd name="connsiteX38" fmla="*/ 1941459 w 7480201"/>
              <a:gd name="connsiteY38" fmla="*/ 1055562 h 2089936"/>
              <a:gd name="connsiteX39" fmla="*/ 2215779 w 7480201"/>
              <a:gd name="connsiteY39" fmla="*/ 1013359 h 2089936"/>
              <a:gd name="connsiteX40" fmla="*/ 2391625 w 7480201"/>
              <a:gd name="connsiteY40" fmla="*/ 1013359 h 2089936"/>
              <a:gd name="connsiteX41" fmla="*/ 2229847 w 7480201"/>
              <a:gd name="connsiteY41" fmla="*/ 858615 h 2089936"/>
              <a:gd name="connsiteX42" fmla="*/ 2588573 w 7480201"/>
              <a:gd name="connsiteY42" fmla="*/ 943021 h 2089936"/>
              <a:gd name="connsiteX43" fmla="*/ 2799588 w 7480201"/>
              <a:gd name="connsiteY43" fmla="*/ 1048528 h 2089936"/>
              <a:gd name="connsiteX44" fmla="*/ 2694080 w 7480201"/>
              <a:gd name="connsiteY44" fmla="*/ 844547 h 2089936"/>
              <a:gd name="connsiteX45" fmla="*/ 2869927 w 7480201"/>
              <a:gd name="connsiteY45" fmla="*/ 556159 h 2089936"/>
              <a:gd name="connsiteX46" fmla="*/ 3024671 w 7480201"/>
              <a:gd name="connsiteY46" fmla="*/ 619464 h 2089936"/>
              <a:gd name="connsiteX47" fmla="*/ 2968400 w 7480201"/>
              <a:gd name="connsiteY47" fmla="*/ 746073 h 2089936"/>
              <a:gd name="connsiteX48" fmla="*/ 2989502 w 7480201"/>
              <a:gd name="connsiteY48" fmla="*/ 914885 h 2089936"/>
              <a:gd name="connsiteX49" fmla="*/ 3024671 w 7480201"/>
              <a:gd name="connsiteY49" fmla="*/ 1083698 h 2089936"/>
              <a:gd name="connsiteX50" fmla="*/ 2883994 w 7480201"/>
              <a:gd name="connsiteY50" fmla="*/ 1189205 h 2089936"/>
              <a:gd name="connsiteX51" fmla="*/ 2869927 w 7480201"/>
              <a:gd name="connsiteY51" fmla="*/ 1259544 h 2089936"/>
              <a:gd name="connsiteX52" fmla="*/ 3073908 w 7480201"/>
              <a:gd name="connsiteY52" fmla="*/ 1238442 h 2089936"/>
              <a:gd name="connsiteX53" fmla="*/ 3116111 w 7480201"/>
              <a:gd name="connsiteY53" fmla="*/ 1020393 h 2089936"/>
              <a:gd name="connsiteX54" fmla="*/ 3255077 w 7480201"/>
              <a:gd name="connsiteY54" fmla="*/ 1050429 h 2089936"/>
              <a:gd name="connsiteX55" fmla="*/ 3341574 w 7480201"/>
              <a:gd name="connsiteY55" fmla="*/ 1158155 h 2089936"/>
              <a:gd name="connsiteX56" fmla="*/ 3383905 w 7480201"/>
              <a:gd name="connsiteY56" fmla="*/ 1111833 h 2089936"/>
              <a:gd name="connsiteX57" fmla="*/ 3237671 w 7480201"/>
              <a:gd name="connsiteY57" fmla="*/ 942132 h 2089936"/>
              <a:gd name="connsiteX58" fmla="*/ 3066874 w 7480201"/>
              <a:gd name="connsiteY58" fmla="*/ 957088 h 2089936"/>
              <a:gd name="connsiteX59" fmla="*/ 3080942 w 7480201"/>
              <a:gd name="connsiteY59" fmla="*/ 872682 h 2089936"/>
              <a:gd name="connsiteX60" fmla="*/ 3059840 w 7480201"/>
              <a:gd name="connsiteY60" fmla="*/ 703870 h 2089936"/>
              <a:gd name="connsiteX61" fmla="*/ 3172382 w 7480201"/>
              <a:gd name="connsiteY61" fmla="*/ 591328 h 2089936"/>
              <a:gd name="connsiteX62" fmla="*/ 3186386 w 7480201"/>
              <a:gd name="connsiteY62" fmla="*/ 727948 h 2089936"/>
              <a:gd name="connsiteX63" fmla="*/ 3360775 w 7480201"/>
              <a:gd name="connsiteY63" fmla="*/ 747594 h 2089936"/>
              <a:gd name="connsiteX64" fmla="*/ 3215219 w 7480201"/>
              <a:gd name="connsiteY64" fmla="*/ 678521 h 2089936"/>
              <a:gd name="connsiteX65" fmla="*/ 3336525 w 7480201"/>
              <a:gd name="connsiteY65" fmla="*/ 666164 h 2089936"/>
              <a:gd name="connsiteX66" fmla="*/ 3286951 w 7480201"/>
              <a:gd name="connsiteY66" fmla="*/ 603494 h 2089936"/>
              <a:gd name="connsiteX67" fmla="*/ 3594603 w 7480201"/>
              <a:gd name="connsiteY67" fmla="*/ 720156 h 2089936"/>
              <a:gd name="connsiteX68" fmla="*/ 3630976 w 7480201"/>
              <a:gd name="connsiteY68" fmla="*/ 888462 h 2089936"/>
              <a:gd name="connsiteX69" fmla="*/ 3681227 w 7480201"/>
              <a:gd name="connsiteY69" fmla="*/ 836435 h 2089936"/>
              <a:gd name="connsiteX70" fmla="*/ 3639467 w 7480201"/>
              <a:gd name="connsiteY70" fmla="*/ 694996 h 2089936"/>
              <a:gd name="connsiteX71" fmla="*/ 3476569 w 7480201"/>
              <a:gd name="connsiteY71" fmla="*/ 608499 h 2089936"/>
              <a:gd name="connsiteX72" fmla="*/ 3481871 w 7480201"/>
              <a:gd name="connsiteY72" fmla="*/ 513956 h 2089936"/>
              <a:gd name="connsiteX73" fmla="*/ 3824819 w 7480201"/>
              <a:gd name="connsiteY73" fmla="*/ 447861 h 2089936"/>
              <a:gd name="connsiteX74" fmla="*/ 3788572 w 7480201"/>
              <a:gd name="connsiteY74" fmla="*/ 350086 h 2089936"/>
              <a:gd name="connsiteX75" fmla="*/ 3919554 w 7480201"/>
              <a:gd name="connsiteY75" fmla="*/ 291342 h 2089936"/>
              <a:gd name="connsiteX76" fmla="*/ 4067899 w 7480201"/>
              <a:gd name="connsiteY76" fmla="*/ 225378 h 2089936"/>
              <a:gd name="connsiteX77" fmla="*/ 4277900 w 7480201"/>
              <a:gd name="connsiteY77" fmla="*/ 184250 h 2089936"/>
              <a:gd name="connsiteX78" fmla="*/ 4438538 w 7480201"/>
              <a:gd name="connsiteY78" fmla="*/ 208964 h 2089936"/>
              <a:gd name="connsiteX79" fmla="*/ 4479727 w 7480201"/>
              <a:gd name="connsiteY79" fmla="*/ 188369 h 2089936"/>
              <a:gd name="connsiteX80" fmla="*/ 4628008 w 7480201"/>
              <a:gd name="connsiteY80" fmla="*/ 134823 h 2089936"/>
              <a:gd name="connsiteX81" fmla="*/ 4817668 w 7480201"/>
              <a:gd name="connsiteY81" fmla="*/ 232 h 2089936"/>
              <a:gd name="connsiteX82" fmla="*/ 5006948 w 7480201"/>
              <a:gd name="connsiteY82" fmla="*/ 68921 h 2089936"/>
              <a:gd name="connsiteX83" fmla="*/ 4994592 w 7480201"/>
              <a:gd name="connsiteY83" fmla="*/ 134823 h 2089936"/>
              <a:gd name="connsiteX84" fmla="*/ 5204657 w 7480201"/>
              <a:gd name="connsiteY84" fmla="*/ 110110 h 2089936"/>
              <a:gd name="connsiteX85" fmla="*/ 5390008 w 7480201"/>
              <a:gd name="connsiteY85" fmla="*/ 208965 h 2089936"/>
              <a:gd name="connsiteX86" fmla="*/ 5357057 w 7480201"/>
              <a:gd name="connsiteY86" fmla="*/ 316056 h 2089936"/>
              <a:gd name="connsiteX87" fmla="*/ 4961640 w 7480201"/>
              <a:gd name="connsiteY87" fmla="*/ 550834 h 2089936"/>
              <a:gd name="connsiteX88" fmla="*/ 5196419 w 7480201"/>
              <a:gd name="connsiteY88" fmla="*/ 468456 h 2089936"/>
              <a:gd name="connsiteX89" fmla="*/ 5460030 w 7480201"/>
              <a:gd name="connsiteY89" fmla="*/ 468457 h 2089936"/>
              <a:gd name="connsiteX90" fmla="*/ 5682451 w 7480201"/>
              <a:gd name="connsiteY90" fmla="*/ 489052 h 2089936"/>
              <a:gd name="connsiteX91" fmla="*/ 5661857 w 7480201"/>
              <a:gd name="connsiteY91" fmla="*/ 534360 h 2089936"/>
              <a:gd name="connsiteX92" fmla="*/ 5801900 w 7480201"/>
              <a:gd name="connsiteY92" fmla="*/ 550836 h 2089936"/>
              <a:gd name="connsiteX93" fmla="*/ 5921348 w 7480201"/>
              <a:gd name="connsiteY93" fmla="*/ 554954 h 2089936"/>
              <a:gd name="connsiteX94" fmla="*/ 5954300 w 7480201"/>
              <a:gd name="connsiteY94" fmla="*/ 468457 h 2089936"/>
              <a:gd name="connsiteX95" fmla="*/ 6176721 w 7480201"/>
              <a:gd name="connsiteY95" fmla="*/ 497290 h 2089936"/>
              <a:gd name="connsiteX96" fmla="*/ 6287932 w 7480201"/>
              <a:gd name="connsiteY96" fmla="*/ 575549 h 2089936"/>
              <a:gd name="connsiteX97" fmla="*/ 6287932 w 7480201"/>
              <a:gd name="connsiteY97" fmla="*/ 727950 h 2089936"/>
              <a:gd name="connsiteX98" fmla="*/ 6407381 w 7480201"/>
              <a:gd name="connsiteY98" fmla="*/ 793852 h 2089936"/>
              <a:gd name="connsiteX99" fmla="*/ 6485640 w 7480201"/>
              <a:gd name="connsiteY99" fmla="*/ 682642 h 2089936"/>
              <a:gd name="connsiteX100" fmla="*/ 6687467 w 7480201"/>
              <a:gd name="connsiteY100" fmla="*/ 719712 h 2089936"/>
              <a:gd name="connsiteX101" fmla="*/ 7480201 w 7480201"/>
              <a:gd name="connsiteY101" fmla="*/ 646395 h 2089936"/>
              <a:gd name="connsiteX0" fmla="*/ 112659 w 7480201"/>
              <a:gd name="connsiteY0" fmla="*/ 2019199 h 2089936"/>
              <a:gd name="connsiteX1" fmla="*/ 182997 w 7480201"/>
              <a:gd name="connsiteY1" fmla="*/ 2089538 h 2089936"/>
              <a:gd name="connsiteX2" fmla="*/ 225200 w 7480201"/>
              <a:gd name="connsiteY2" fmla="*/ 1991064 h 2089936"/>
              <a:gd name="connsiteX3" fmla="*/ 161896 w 7480201"/>
              <a:gd name="connsiteY3" fmla="*/ 1906658 h 2089936"/>
              <a:gd name="connsiteX4" fmla="*/ 337742 w 7480201"/>
              <a:gd name="connsiteY4" fmla="*/ 1892590 h 2089936"/>
              <a:gd name="connsiteX5" fmla="*/ 457317 w 7480201"/>
              <a:gd name="connsiteY5" fmla="*/ 1885556 h 2089936"/>
              <a:gd name="connsiteX6" fmla="*/ 541724 w 7480201"/>
              <a:gd name="connsiteY6" fmla="*/ 1815218 h 2089936"/>
              <a:gd name="connsiteX7" fmla="*/ 316640 w 7480201"/>
              <a:gd name="connsiteY7" fmla="*/ 1723778 h 2089936"/>
              <a:gd name="connsiteX8" fmla="*/ 147828 w 7480201"/>
              <a:gd name="connsiteY8" fmla="*/ 1815218 h 2089936"/>
              <a:gd name="connsiteX9" fmla="*/ 98591 w 7480201"/>
              <a:gd name="connsiteY9" fmla="*/ 1744879 h 2089936"/>
              <a:gd name="connsiteX10" fmla="*/ 119693 w 7480201"/>
              <a:gd name="connsiteY10" fmla="*/ 1604202 h 2089936"/>
              <a:gd name="connsiteX11" fmla="*/ 281471 w 7480201"/>
              <a:gd name="connsiteY11" fmla="*/ 1421322 h 2089936"/>
              <a:gd name="connsiteX12" fmla="*/ 239268 w 7480201"/>
              <a:gd name="connsiteY12" fmla="*/ 1259544 h 2089936"/>
              <a:gd name="connsiteX13" fmla="*/ 112659 w 7480201"/>
              <a:gd name="connsiteY13" fmla="*/ 1076664 h 2089936"/>
              <a:gd name="connsiteX14" fmla="*/ 117 w 7480201"/>
              <a:gd name="connsiteY14" fmla="*/ 957088 h 2089936"/>
              <a:gd name="connsiteX15" fmla="*/ 133760 w 7480201"/>
              <a:gd name="connsiteY15" fmla="*/ 978190 h 2089936"/>
              <a:gd name="connsiteX16" fmla="*/ 344776 w 7480201"/>
              <a:gd name="connsiteY16" fmla="*/ 950055 h 2089936"/>
              <a:gd name="connsiteX17" fmla="*/ 386979 w 7480201"/>
              <a:gd name="connsiteY17" fmla="*/ 907851 h 2089936"/>
              <a:gd name="connsiteX18" fmla="*/ 710536 w 7480201"/>
              <a:gd name="connsiteY18" fmla="*/ 914885 h 2089936"/>
              <a:gd name="connsiteX19" fmla="*/ 1209939 w 7480201"/>
              <a:gd name="connsiteY19" fmla="*/ 1090731 h 2089936"/>
              <a:gd name="connsiteX20" fmla="*/ 1153668 w 7480201"/>
              <a:gd name="connsiteY20" fmla="*/ 1231408 h 2089936"/>
              <a:gd name="connsiteX21" fmla="*/ 773840 w 7480201"/>
              <a:gd name="connsiteY21" fmla="*/ 1189205 h 2089936"/>
              <a:gd name="connsiteX22" fmla="*/ 717570 w 7480201"/>
              <a:gd name="connsiteY22" fmla="*/ 1182171 h 2089936"/>
              <a:gd name="connsiteX23" fmla="*/ 816044 w 7480201"/>
              <a:gd name="connsiteY23" fmla="*/ 1336916 h 2089936"/>
              <a:gd name="connsiteX24" fmla="*/ 900450 w 7480201"/>
              <a:gd name="connsiteY24" fmla="*/ 1484627 h 2089936"/>
              <a:gd name="connsiteX25" fmla="*/ 984856 w 7480201"/>
              <a:gd name="connsiteY25" fmla="*/ 1484627 h 2089936"/>
              <a:gd name="connsiteX26" fmla="*/ 956720 w 7480201"/>
              <a:gd name="connsiteY26" fmla="*/ 1372085 h 2089936"/>
              <a:gd name="connsiteX27" fmla="*/ 1076296 w 7480201"/>
              <a:gd name="connsiteY27" fmla="*/ 1414288 h 2089936"/>
              <a:gd name="connsiteX28" fmla="*/ 1160702 w 7480201"/>
              <a:gd name="connsiteY28" fmla="*/ 1421322 h 2089936"/>
              <a:gd name="connsiteX29" fmla="*/ 1153668 w 7480201"/>
              <a:gd name="connsiteY29" fmla="*/ 1329882 h 2089936"/>
              <a:gd name="connsiteX30" fmla="*/ 1308413 w 7480201"/>
              <a:gd name="connsiteY30" fmla="*/ 1224375 h 2089936"/>
              <a:gd name="connsiteX31" fmla="*/ 1336548 w 7480201"/>
              <a:gd name="connsiteY31" fmla="*/ 1266578 h 2089936"/>
              <a:gd name="connsiteX32" fmla="*/ 1371717 w 7480201"/>
              <a:gd name="connsiteY32" fmla="*/ 1027427 h 2089936"/>
              <a:gd name="connsiteX33" fmla="*/ 1512394 w 7480201"/>
              <a:gd name="connsiteY33" fmla="*/ 1097765 h 2089936"/>
              <a:gd name="connsiteX34" fmla="*/ 1449090 w 7480201"/>
              <a:gd name="connsiteY34" fmla="*/ 1182171 h 2089936"/>
              <a:gd name="connsiteX35" fmla="*/ 1484259 w 7480201"/>
              <a:gd name="connsiteY35" fmla="*/ 1224375 h 2089936"/>
              <a:gd name="connsiteX36" fmla="*/ 1786714 w 7480201"/>
              <a:gd name="connsiteY36" fmla="*/ 1048528 h 2089936"/>
              <a:gd name="connsiteX37" fmla="*/ 1913324 w 7480201"/>
              <a:gd name="connsiteY37" fmla="*/ 999291 h 2089936"/>
              <a:gd name="connsiteX38" fmla="*/ 1941459 w 7480201"/>
              <a:gd name="connsiteY38" fmla="*/ 1055562 h 2089936"/>
              <a:gd name="connsiteX39" fmla="*/ 2215779 w 7480201"/>
              <a:gd name="connsiteY39" fmla="*/ 1013359 h 2089936"/>
              <a:gd name="connsiteX40" fmla="*/ 2391625 w 7480201"/>
              <a:gd name="connsiteY40" fmla="*/ 1013359 h 2089936"/>
              <a:gd name="connsiteX41" fmla="*/ 2229847 w 7480201"/>
              <a:gd name="connsiteY41" fmla="*/ 858615 h 2089936"/>
              <a:gd name="connsiteX42" fmla="*/ 2588573 w 7480201"/>
              <a:gd name="connsiteY42" fmla="*/ 943021 h 2089936"/>
              <a:gd name="connsiteX43" fmla="*/ 2799588 w 7480201"/>
              <a:gd name="connsiteY43" fmla="*/ 1048528 h 2089936"/>
              <a:gd name="connsiteX44" fmla="*/ 2694080 w 7480201"/>
              <a:gd name="connsiteY44" fmla="*/ 844547 h 2089936"/>
              <a:gd name="connsiteX45" fmla="*/ 2869927 w 7480201"/>
              <a:gd name="connsiteY45" fmla="*/ 556159 h 2089936"/>
              <a:gd name="connsiteX46" fmla="*/ 3024671 w 7480201"/>
              <a:gd name="connsiteY46" fmla="*/ 619464 h 2089936"/>
              <a:gd name="connsiteX47" fmla="*/ 2968400 w 7480201"/>
              <a:gd name="connsiteY47" fmla="*/ 746073 h 2089936"/>
              <a:gd name="connsiteX48" fmla="*/ 2989502 w 7480201"/>
              <a:gd name="connsiteY48" fmla="*/ 914885 h 2089936"/>
              <a:gd name="connsiteX49" fmla="*/ 3024671 w 7480201"/>
              <a:gd name="connsiteY49" fmla="*/ 1083698 h 2089936"/>
              <a:gd name="connsiteX50" fmla="*/ 2883994 w 7480201"/>
              <a:gd name="connsiteY50" fmla="*/ 1189205 h 2089936"/>
              <a:gd name="connsiteX51" fmla="*/ 2869927 w 7480201"/>
              <a:gd name="connsiteY51" fmla="*/ 1259544 h 2089936"/>
              <a:gd name="connsiteX52" fmla="*/ 3148048 w 7480201"/>
              <a:gd name="connsiteY52" fmla="*/ 1131350 h 2089936"/>
              <a:gd name="connsiteX53" fmla="*/ 3116111 w 7480201"/>
              <a:gd name="connsiteY53" fmla="*/ 1020393 h 2089936"/>
              <a:gd name="connsiteX54" fmla="*/ 3255077 w 7480201"/>
              <a:gd name="connsiteY54" fmla="*/ 1050429 h 2089936"/>
              <a:gd name="connsiteX55" fmla="*/ 3341574 w 7480201"/>
              <a:gd name="connsiteY55" fmla="*/ 1158155 h 2089936"/>
              <a:gd name="connsiteX56" fmla="*/ 3383905 w 7480201"/>
              <a:gd name="connsiteY56" fmla="*/ 1111833 h 2089936"/>
              <a:gd name="connsiteX57" fmla="*/ 3237671 w 7480201"/>
              <a:gd name="connsiteY57" fmla="*/ 942132 h 2089936"/>
              <a:gd name="connsiteX58" fmla="*/ 3066874 w 7480201"/>
              <a:gd name="connsiteY58" fmla="*/ 957088 h 2089936"/>
              <a:gd name="connsiteX59" fmla="*/ 3080942 w 7480201"/>
              <a:gd name="connsiteY59" fmla="*/ 872682 h 2089936"/>
              <a:gd name="connsiteX60" fmla="*/ 3059840 w 7480201"/>
              <a:gd name="connsiteY60" fmla="*/ 703870 h 2089936"/>
              <a:gd name="connsiteX61" fmla="*/ 3172382 w 7480201"/>
              <a:gd name="connsiteY61" fmla="*/ 591328 h 2089936"/>
              <a:gd name="connsiteX62" fmla="*/ 3186386 w 7480201"/>
              <a:gd name="connsiteY62" fmla="*/ 727948 h 2089936"/>
              <a:gd name="connsiteX63" fmla="*/ 3360775 w 7480201"/>
              <a:gd name="connsiteY63" fmla="*/ 747594 h 2089936"/>
              <a:gd name="connsiteX64" fmla="*/ 3215219 w 7480201"/>
              <a:gd name="connsiteY64" fmla="*/ 678521 h 2089936"/>
              <a:gd name="connsiteX65" fmla="*/ 3336525 w 7480201"/>
              <a:gd name="connsiteY65" fmla="*/ 666164 h 2089936"/>
              <a:gd name="connsiteX66" fmla="*/ 3286951 w 7480201"/>
              <a:gd name="connsiteY66" fmla="*/ 603494 h 2089936"/>
              <a:gd name="connsiteX67" fmla="*/ 3594603 w 7480201"/>
              <a:gd name="connsiteY67" fmla="*/ 720156 h 2089936"/>
              <a:gd name="connsiteX68" fmla="*/ 3630976 w 7480201"/>
              <a:gd name="connsiteY68" fmla="*/ 888462 h 2089936"/>
              <a:gd name="connsiteX69" fmla="*/ 3681227 w 7480201"/>
              <a:gd name="connsiteY69" fmla="*/ 836435 h 2089936"/>
              <a:gd name="connsiteX70" fmla="*/ 3639467 w 7480201"/>
              <a:gd name="connsiteY70" fmla="*/ 694996 h 2089936"/>
              <a:gd name="connsiteX71" fmla="*/ 3476569 w 7480201"/>
              <a:gd name="connsiteY71" fmla="*/ 608499 h 2089936"/>
              <a:gd name="connsiteX72" fmla="*/ 3481871 w 7480201"/>
              <a:gd name="connsiteY72" fmla="*/ 513956 h 2089936"/>
              <a:gd name="connsiteX73" fmla="*/ 3824819 w 7480201"/>
              <a:gd name="connsiteY73" fmla="*/ 447861 h 2089936"/>
              <a:gd name="connsiteX74" fmla="*/ 3788572 w 7480201"/>
              <a:gd name="connsiteY74" fmla="*/ 350086 h 2089936"/>
              <a:gd name="connsiteX75" fmla="*/ 3919554 w 7480201"/>
              <a:gd name="connsiteY75" fmla="*/ 291342 h 2089936"/>
              <a:gd name="connsiteX76" fmla="*/ 4067899 w 7480201"/>
              <a:gd name="connsiteY76" fmla="*/ 225378 h 2089936"/>
              <a:gd name="connsiteX77" fmla="*/ 4277900 w 7480201"/>
              <a:gd name="connsiteY77" fmla="*/ 184250 h 2089936"/>
              <a:gd name="connsiteX78" fmla="*/ 4438538 w 7480201"/>
              <a:gd name="connsiteY78" fmla="*/ 208964 h 2089936"/>
              <a:gd name="connsiteX79" fmla="*/ 4479727 w 7480201"/>
              <a:gd name="connsiteY79" fmla="*/ 188369 h 2089936"/>
              <a:gd name="connsiteX80" fmla="*/ 4628008 w 7480201"/>
              <a:gd name="connsiteY80" fmla="*/ 134823 h 2089936"/>
              <a:gd name="connsiteX81" fmla="*/ 4817668 w 7480201"/>
              <a:gd name="connsiteY81" fmla="*/ 232 h 2089936"/>
              <a:gd name="connsiteX82" fmla="*/ 5006948 w 7480201"/>
              <a:gd name="connsiteY82" fmla="*/ 68921 h 2089936"/>
              <a:gd name="connsiteX83" fmla="*/ 4994592 w 7480201"/>
              <a:gd name="connsiteY83" fmla="*/ 134823 h 2089936"/>
              <a:gd name="connsiteX84" fmla="*/ 5204657 w 7480201"/>
              <a:gd name="connsiteY84" fmla="*/ 110110 h 2089936"/>
              <a:gd name="connsiteX85" fmla="*/ 5390008 w 7480201"/>
              <a:gd name="connsiteY85" fmla="*/ 208965 h 2089936"/>
              <a:gd name="connsiteX86" fmla="*/ 5357057 w 7480201"/>
              <a:gd name="connsiteY86" fmla="*/ 316056 h 2089936"/>
              <a:gd name="connsiteX87" fmla="*/ 4961640 w 7480201"/>
              <a:gd name="connsiteY87" fmla="*/ 550834 h 2089936"/>
              <a:gd name="connsiteX88" fmla="*/ 5196419 w 7480201"/>
              <a:gd name="connsiteY88" fmla="*/ 468456 h 2089936"/>
              <a:gd name="connsiteX89" fmla="*/ 5460030 w 7480201"/>
              <a:gd name="connsiteY89" fmla="*/ 468457 h 2089936"/>
              <a:gd name="connsiteX90" fmla="*/ 5682451 w 7480201"/>
              <a:gd name="connsiteY90" fmla="*/ 489052 h 2089936"/>
              <a:gd name="connsiteX91" fmla="*/ 5661857 w 7480201"/>
              <a:gd name="connsiteY91" fmla="*/ 534360 h 2089936"/>
              <a:gd name="connsiteX92" fmla="*/ 5801900 w 7480201"/>
              <a:gd name="connsiteY92" fmla="*/ 550836 h 2089936"/>
              <a:gd name="connsiteX93" fmla="*/ 5921348 w 7480201"/>
              <a:gd name="connsiteY93" fmla="*/ 554954 h 2089936"/>
              <a:gd name="connsiteX94" fmla="*/ 5954300 w 7480201"/>
              <a:gd name="connsiteY94" fmla="*/ 468457 h 2089936"/>
              <a:gd name="connsiteX95" fmla="*/ 6176721 w 7480201"/>
              <a:gd name="connsiteY95" fmla="*/ 497290 h 2089936"/>
              <a:gd name="connsiteX96" fmla="*/ 6287932 w 7480201"/>
              <a:gd name="connsiteY96" fmla="*/ 575549 h 2089936"/>
              <a:gd name="connsiteX97" fmla="*/ 6287932 w 7480201"/>
              <a:gd name="connsiteY97" fmla="*/ 727950 h 2089936"/>
              <a:gd name="connsiteX98" fmla="*/ 6407381 w 7480201"/>
              <a:gd name="connsiteY98" fmla="*/ 793852 h 2089936"/>
              <a:gd name="connsiteX99" fmla="*/ 6485640 w 7480201"/>
              <a:gd name="connsiteY99" fmla="*/ 682642 h 2089936"/>
              <a:gd name="connsiteX100" fmla="*/ 6687467 w 7480201"/>
              <a:gd name="connsiteY100" fmla="*/ 719712 h 2089936"/>
              <a:gd name="connsiteX101" fmla="*/ 7480201 w 7480201"/>
              <a:gd name="connsiteY101" fmla="*/ 646395 h 2089936"/>
              <a:gd name="connsiteX0" fmla="*/ 112659 w 7480201"/>
              <a:gd name="connsiteY0" fmla="*/ 2019199 h 2089936"/>
              <a:gd name="connsiteX1" fmla="*/ 182997 w 7480201"/>
              <a:gd name="connsiteY1" fmla="*/ 2089538 h 2089936"/>
              <a:gd name="connsiteX2" fmla="*/ 225200 w 7480201"/>
              <a:gd name="connsiteY2" fmla="*/ 1991064 h 2089936"/>
              <a:gd name="connsiteX3" fmla="*/ 161896 w 7480201"/>
              <a:gd name="connsiteY3" fmla="*/ 1906658 h 2089936"/>
              <a:gd name="connsiteX4" fmla="*/ 337742 w 7480201"/>
              <a:gd name="connsiteY4" fmla="*/ 1892590 h 2089936"/>
              <a:gd name="connsiteX5" fmla="*/ 457317 w 7480201"/>
              <a:gd name="connsiteY5" fmla="*/ 1885556 h 2089936"/>
              <a:gd name="connsiteX6" fmla="*/ 541724 w 7480201"/>
              <a:gd name="connsiteY6" fmla="*/ 1815218 h 2089936"/>
              <a:gd name="connsiteX7" fmla="*/ 316640 w 7480201"/>
              <a:gd name="connsiteY7" fmla="*/ 1723778 h 2089936"/>
              <a:gd name="connsiteX8" fmla="*/ 147828 w 7480201"/>
              <a:gd name="connsiteY8" fmla="*/ 1815218 h 2089936"/>
              <a:gd name="connsiteX9" fmla="*/ 98591 w 7480201"/>
              <a:gd name="connsiteY9" fmla="*/ 1744879 h 2089936"/>
              <a:gd name="connsiteX10" fmla="*/ 119693 w 7480201"/>
              <a:gd name="connsiteY10" fmla="*/ 1604202 h 2089936"/>
              <a:gd name="connsiteX11" fmla="*/ 281471 w 7480201"/>
              <a:gd name="connsiteY11" fmla="*/ 1421322 h 2089936"/>
              <a:gd name="connsiteX12" fmla="*/ 239268 w 7480201"/>
              <a:gd name="connsiteY12" fmla="*/ 1259544 h 2089936"/>
              <a:gd name="connsiteX13" fmla="*/ 112659 w 7480201"/>
              <a:gd name="connsiteY13" fmla="*/ 1076664 h 2089936"/>
              <a:gd name="connsiteX14" fmla="*/ 117 w 7480201"/>
              <a:gd name="connsiteY14" fmla="*/ 957088 h 2089936"/>
              <a:gd name="connsiteX15" fmla="*/ 133760 w 7480201"/>
              <a:gd name="connsiteY15" fmla="*/ 978190 h 2089936"/>
              <a:gd name="connsiteX16" fmla="*/ 344776 w 7480201"/>
              <a:gd name="connsiteY16" fmla="*/ 950055 h 2089936"/>
              <a:gd name="connsiteX17" fmla="*/ 386979 w 7480201"/>
              <a:gd name="connsiteY17" fmla="*/ 907851 h 2089936"/>
              <a:gd name="connsiteX18" fmla="*/ 710536 w 7480201"/>
              <a:gd name="connsiteY18" fmla="*/ 914885 h 2089936"/>
              <a:gd name="connsiteX19" fmla="*/ 1209939 w 7480201"/>
              <a:gd name="connsiteY19" fmla="*/ 1090731 h 2089936"/>
              <a:gd name="connsiteX20" fmla="*/ 1153668 w 7480201"/>
              <a:gd name="connsiteY20" fmla="*/ 1231408 h 2089936"/>
              <a:gd name="connsiteX21" fmla="*/ 773840 w 7480201"/>
              <a:gd name="connsiteY21" fmla="*/ 1189205 h 2089936"/>
              <a:gd name="connsiteX22" fmla="*/ 717570 w 7480201"/>
              <a:gd name="connsiteY22" fmla="*/ 1182171 h 2089936"/>
              <a:gd name="connsiteX23" fmla="*/ 816044 w 7480201"/>
              <a:gd name="connsiteY23" fmla="*/ 1336916 h 2089936"/>
              <a:gd name="connsiteX24" fmla="*/ 900450 w 7480201"/>
              <a:gd name="connsiteY24" fmla="*/ 1484627 h 2089936"/>
              <a:gd name="connsiteX25" fmla="*/ 984856 w 7480201"/>
              <a:gd name="connsiteY25" fmla="*/ 1484627 h 2089936"/>
              <a:gd name="connsiteX26" fmla="*/ 956720 w 7480201"/>
              <a:gd name="connsiteY26" fmla="*/ 1372085 h 2089936"/>
              <a:gd name="connsiteX27" fmla="*/ 1076296 w 7480201"/>
              <a:gd name="connsiteY27" fmla="*/ 1414288 h 2089936"/>
              <a:gd name="connsiteX28" fmla="*/ 1160702 w 7480201"/>
              <a:gd name="connsiteY28" fmla="*/ 1421322 h 2089936"/>
              <a:gd name="connsiteX29" fmla="*/ 1153668 w 7480201"/>
              <a:gd name="connsiteY29" fmla="*/ 1329882 h 2089936"/>
              <a:gd name="connsiteX30" fmla="*/ 1308413 w 7480201"/>
              <a:gd name="connsiteY30" fmla="*/ 1224375 h 2089936"/>
              <a:gd name="connsiteX31" fmla="*/ 1336548 w 7480201"/>
              <a:gd name="connsiteY31" fmla="*/ 1266578 h 2089936"/>
              <a:gd name="connsiteX32" fmla="*/ 1371717 w 7480201"/>
              <a:gd name="connsiteY32" fmla="*/ 1027427 h 2089936"/>
              <a:gd name="connsiteX33" fmla="*/ 1512394 w 7480201"/>
              <a:gd name="connsiteY33" fmla="*/ 1097765 h 2089936"/>
              <a:gd name="connsiteX34" fmla="*/ 1449090 w 7480201"/>
              <a:gd name="connsiteY34" fmla="*/ 1182171 h 2089936"/>
              <a:gd name="connsiteX35" fmla="*/ 1484259 w 7480201"/>
              <a:gd name="connsiteY35" fmla="*/ 1224375 h 2089936"/>
              <a:gd name="connsiteX36" fmla="*/ 1786714 w 7480201"/>
              <a:gd name="connsiteY36" fmla="*/ 1048528 h 2089936"/>
              <a:gd name="connsiteX37" fmla="*/ 1913324 w 7480201"/>
              <a:gd name="connsiteY37" fmla="*/ 999291 h 2089936"/>
              <a:gd name="connsiteX38" fmla="*/ 1941459 w 7480201"/>
              <a:gd name="connsiteY38" fmla="*/ 1055562 h 2089936"/>
              <a:gd name="connsiteX39" fmla="*/ 2215779 w 7480201"/>
              <a:gd name="connsiteY39" fmla="*/ 1013359 h 2089936"/>
              <a:gd name="connsiteX40" fmla="*/ 2391625 w 7480201"/>
              <a:gd name="connsiteY40" fmla="*/ 1013359 h 2089936"/>
              <a:gd name="connsiteX41" fmla="*/ 2229847 w 7480201"/>
              <a:gd name="connsiteY41" fmla="*/ 858615 h 2089936"/>
              <a:gd name="connsiteX42" fmla="*/ 2588573 w 7480201"/>
              <a:gd name="connsiteY42" fmla="*/ 943021 h 2089936"/>
              <a:gd name="connsiteX43" fmla="*/ 2799588 w 7480201"/>
              <a:gd name="connsiteY43" fmla="*/ 1048528 h 2089936"/>
              <a:gd name="connsiteX44" fmla="*/ 2694080 w 7480201"/>
              <a:gd name="connsiteY44" fmla="*/ 844547 h 2089936"/>
              <a:gd name="connsiteX45" fmla="*/ 2869927 w 7480201"/>
              <a:gd name="connsiteY45" fmla="*/ 556159 h 2089936"/>
              <a:gd name="connsiteX46" fmla="*/ 3024671 w 7480201"/>
              <a:gd name="connsiteY46" fmla="*/ 619464 h 2089936"/>
              <a:gd name="connsiteX47" fmla="*/ 2968400 w 7480201"/>
              <a:gd name="connsiteY47" fmla="*/ 746073 h 2089936"/>
              <a:gd name="connsiteX48" fmla="*/ 2989502 w 7480201"/>
              <a:gd name="connsiteY48" fmla="*/ 914885 h 2089936"/>
              <a:gd name="connsiteX49" fmla="*/ 3024671 w 7480201"/>
              <a:gd name="connsiteY49" fmla="*/ 1083698 h 2089936"/>
              <a:gd name="connsiteX50" fmla="*/ 2883994 w 7480201"/>
              <a:gd name="connsiteY50" fmla="*/ 1189205 h 2089936"/>
              <a:gd name="connsiteX51" fmla="*/ 2869927 w 7480201"/>
              <a:gd name="connsiteY51" fmla="*/ 1259544 h 2089936"/>
              <a:gd name="connsiteX52" fmla="*/ 3039963 w 7480201"/>
              <a:gd name="connsiteY52" fmla="*/ 1259288 h 2089936"/>
              <a:gd name="connsiteX53" fmla="*/ 3148048 w 7480201"/>
              <a:gd name="connsiteY53" fmla="*/ 1131350 h 2089936"/>
              <a:gd name="connsiteX54" fmla="*/ 3116111 w 7480201"/>
              <a:gd name="connsiteY54" fmla="*/ 1020393 h 2089936"/>
              <a:gd name="connsiteX55" fmla="*/ 3255077 w 7480201"/>
              <a:gd name="connsiteY55" fmla="*/ 1050429 h 2089936"/>
              <a:gd name="connsiteX56" fmla="*/ 3341574 w 7480201"/>
              <a:gd name="connsiteY56" fmla="*/ 1158155 h 2089936"/>
              <a:gd name="connsiteX57" fmla="*/ 3383905 w 7480201"/>
              <a:gd name="connsiteY57" fmla="*/ 1111833 h 2089936"/>
              <a:gd name="connsiteX58" fmla="*/ 3237671 w 7480201"/>
              <a:gd name="connsiteY58" fmla="*/ 942132 h 2089936"/>
              <a:gd name="connsiteX59" fmla="*/ 3066874 w 7480201"/>
              <a:gd name="connsiteY59" fmla="*/ 957088 h 2089936"/>
              <a:gd name="connsiteX60" fmla="*/ 3080942 w 7480201"/>
              <a:gd name="connsiteY60" fmla="*/ 872682 h 2089936"/>
              <a:gd name="connsiteX61" fmla="*/ 3059840 w 7480201"/>
              <a:gd name="connsiteY61" fmla="*/ 703870 h 2089936"/>
              <a:gd name="connsiteX62" fmla="*/ 3172382 w 7480201"/>
              <a:gd name="connsiteY62" fmla="*/ 591328 h 2089936"/>
              <a:gd name="connsiteX63" fmla="*/ 3186386 w 7480201"/>
              <a:gd name="connsiteY63" fmla="*/ 727948 h 2089936"/>
              <a:gd name="connsiteX64" fmla="*/ 3360775 w 7480201"/>
              <a:gd name="connsiteY64" fmla="*/ 747594 h 2089936"/>
              <a:gd name="connsiteX65" fmla="*/ 3215219 w 7480201"/>
              <a:gd name="connsiteY65" fmla="*/ 678521 h 2089936"/>
              <a:gd name="connsiteX66" fmla="*/ 3336525 w 7480201"/>
              <a:gd name="connsiteY66" fmla="*/ 666164 h 2089936"/>
              <a:gd name="connsiteX67" fmla="*/ 3286951 w 7480201"/>
              <a:gd name="connsiteY67" fmla="*/ 603494 h 2089936"/>
              <a:gd name="connsiteX68" fmla="*/ 3594603 w 7480201"/>
              <a:gd name="connsiteY68" fmla="*/ 720156 h 2089936"/>
              <a:gd name="connsiteX69" fmla="*/ 3630976 w 7480201"/>
              <a:gd name="connsiteY69" fmla="*/ 888462 h 2089936"/>
              <a:gd name="connsiteX70" fmla="*/ 3681227 w 7480201"/>
              <a:gd name="connsiteY70" fmla="*/ 836435 h 2089936"/>
              <a:gd name="connsiteX71" fmla="*/ 3639467 w 7480201"/>
              <a:gd name="connsiteY71" fmla="*/ 694996 h 2089936"/>
              <a:gd name="connsiteX72" fmla="*/ 3476569 w 7480201"/>
              <a:gd name="connsiteY72" fmla="*/ 608499 h 2089936"/>
              <a:gd name="connsiteX73" fmla="*/ 3481871 w 7480201"/>
              <a:gd name="connsiteY73" fmla="*/ 513956 h 2089936"/>
              <a:gd name="connsiteX74" fmla="*/ 3824819 w 7480201"/>
              <a:gd name="connsiteY74" fmla="*/ 447861 h 2089936"/>
              <a:gd name="connsiteX75" fmla="*/ 3788572 w 7480201"/>
              <a:gd name="connsiteY75" fmla="*/ 350086 h 2089936"/>
              <a:gd name="connsiteX76" fmla="*/ 3919554 w 7480201"/>
              <a:gd name="connsiteY76" fmla="*/ 291342 h 2089936"/>
              <a:gd name="connsiteX77" fmla="*/ 4067899 w 7480201"/>
              <a:gd name="connsiteY77" fmla="*/ 225378 h 2089936"/>
              <a:gd name="connsiteX78" fmla="*/ 4277900 w 7480201"/>
              <a:gd name="connsiteY78" fmla="*/ 184250 h 2089936"/>
              <a:gd name="connsiteX79" fmla="*/ 4438538 w 7480201"/>
              <a:gd name="connsiteY79" fmla="*/ 208964 h 2089936"/>
              <a:gd name="connsiteX80" fmla="*/ 4479727 w 7480201"/>
              <a:gd name="connsiteY80" fmla="*/ 188369 h 2089936"/>
              <a:gd name="connsiteX81" fmla="*/ 4628008 w 7480201"/>
              <a:gd name="connsiteY81" fmla="*/ 134823 h 2089936"/>
              <a:gd name="connsiteX82" fmla="*/ 4817668 w 7480201"/>
              <a:gd name="connsiteY82" fmla="*/ 232 h 2089936"/>
              <a:gd name="connsiteX83" fmla="*/ 5006948 w 7480201"/>
              <a:gd name="connsiteY83" fmla="*/ 68921 h 2089936"/>
              <a:gd name="connsiteX84" fmla="*/ 4994592 w 7480201"/>
              <a:gd name="connsiteY84" fmla="*/ 134823 h 2089936"/>
              <a:gd name="connsiteX85" fmla="*/ 5204657 w 7480201"/>
              <a:gd name="connsiteY85" fmla="*/ 110110 h 2089936"/>
              <a:gd name="connsiteX86" fmla="*/ 5390008 w 7480201"/>
              <a:gd name="connsiteY86" fmla="*/ 208965 h 2089936"/>
              <a:gd name="connsiteX87" fmla="*/ 5357057 w 7480201"/>
              <a:gd name="connsiteY87" fmla="*/ 316056 h 2089936"/>
              <a:gd name="connsiteX88" fmla="*/ 4961640 w 7480201"/>
              <a:gd name="connsiteY88" fmla="*/ 550834 h 2089936"/>
              <a:gd name="connsiteX89" fmla="*/ 5196419 w 7480201"/>
              <a:gd name="connsiteY89" fmla="*/ 468456 h 2089936"/>
              <a:gd name="connsiteX90" fmla="*/ 5460030 w 7480201"/>
              <a:gd name="connsiteY90" fmla="*/ 468457 h 2089936"/>
              <a:gd name="connsiteX91" fmla="*/ 5682451 w 7480201"/>
              <a:gd name="connsiteY91" fmla="*/ 489052 h 2089936"/>
              <a:gd name="connsiteX92" fmla="*/ 5661857 w 7480201"/>
              <a:gd name="connsiteY92" fmla="*/ 534360 h 2089936"/>
              <a:gd name="connsiteX93" fmla="*/ 5801900 w 7480201"/>
              <a:gd name="connsiteY93" fmla="*/ 550836 h 2089936"/>
              <a:gd name="connsiteX94" fmla="*/ 5921348 w 7480201"/>
              <a:gd name="connsiteY94" fmla="*/ 554954 h 2089936"/>
              <a:gd name="connsiteX95" fmla="*/ 5954300 w 7480201"/>
              <a:gd name="connsiteY95" fmla="*/ 468457 h 2089936"/>
              <a:gd name="connsiteX96" fmla="*/ 6176721 w 7480201"/>
              <a:gd name="connsiteY96" fmla="*/ 497290 h 2089936"/>
              <a:gd name="connsiteX97" fmla="*/ 6287932 w 7480201"/>
              <a:gd name="connsiteY97" fmla="*/ 575549 h 2089936"/>
              <a:gd name="connsiteX98" fmla="*/ 6287932 w 7480201"/>
              <a:gd name="connsiteY98" fmla="*/ 727950 h 2089936"/>
              <a:gd name="connsiteX99" fmla="*/ 6407381 w 7480201"/>
              <a:gd name="connsiteY99" fmla="*/ 793852 h 2089936"/>
              <a:gd name="connsiteX100" fmla="*/ 6485640 w 7480201"/>
              <a:gd name="connsiteY100" fmla="*/ 682642 h 2089936"/>
              <a:gd name="connsiteX101" fmla="*/ 6687467 w 7480201"/>
              <a:gd name="connsiteY101" fmla="*/ 719712 h 2089936"/>
              <a:gd name="connsiteX102" fmla="*/ 7480201 w 7480201"/>
              <a:gd name="connsiteY102" fmla="*/ 646395 h 2089936"/>
              <a:gd name="connsiteX0" fmla="*/ 112659 w 7480201"/>
              <a:gd name="connsiteY0" fmla="*/ 2019199 h 2089936"/>
              <a:gd name="connsiteX1" fmla="*/ 182997 w 7480201"/>
              <a:gd name="connsiteY1" fmla="*/ 2089538 h 2089936"/>
              <a:gd name="connsiteX2" fmla="*/ 225200 w 7480201"/>
              <a:gd name="connsiteY2" fmla="*/ 1991064 h 2089936"/>
              <a:gd name="connsiteX3" fmla="*/ 161896 w 7480201"/>
              <a:gd name="connsiteY3" fmla="*/ 1906658 h 2089936"/>
              <a:gd name="connsiteX4" fmla="*/ 337742 w 7480201"/>
              <a:gd name="connsiteY4" fmla="*/ 1892590 h 2089936"/>
              <a:gd name="connsiteX5" fmla="*/ 457317 w 7480201"/>
              <a:gd name="connsiteY5" fmla="*/ 1885556 h 2089936"/>
              <a:gd name="connsiteX6" fmla="*/ 541724 w 7480201"/>
              <a:gd name="connsiteY6" fmla="*/ 1815218 h 2089936"/>
              <a:gd name="connsiteX7" fmla="*/ 316640 w 7480201"/>
              <a:gd name="connsiteY7" fmla="*/ 1723778 h 2089936"/>
              <a:gd name="connsiteX8" fmla="*/ 147828 w 7480201"/>
              <a:gd name="connsiteY8" fmla="*/ 1815218 h 2089936"/>
              <a:gd name="connsiteX9" fmla="*/ 98591 w 7480201"/>
              <a:gd name="connsiteY9" fmla="*/ 1744879 h 2089936"/>
              <a:gd name="connsiteX10" fmla="*/ 119693 w 7480201"/>
              <a:gd name="connsiteY10" fmla="*/ 1604202 h 2089936"/>
              <a:gd name="connsiteX11" fmla="*/ 281471 w 7480201"/>
              <a:gd name="connsiteY11" fmla="*/ 1421322 h 2089936"/>
              <a:gd name="connsiteX12" fmla="*/ 239268 w 7480201"/>
              <a:gd name="connsiteY12" fmla="*/ 1259544 h 2089936"/>
              <a:gd name="connsiteX13" fmla="*/ 112659 w 7480201"/>
              <a:gd name="connsiteY13" fmla="*/ 1076664 h 2089936"/>
              <a:gd name="connsiteX14" fmla="*/ 117 w 7480201"/>
              <a:gd name="connsiteY14" fmla="*/ 957088 h 2089936"/>
              <a:gd name="connsiteX15" fmla="*/ 133760 w 7480201"/>
              <a:gd name="connsiteY15" fmla="*/ 978190 h 2089936"/>
              <a:gd name="connsiteX16" fmla="*/ 344776 w 7480201"/>
              <a:gd name="connsiteY16" fmla="*/ 950055 h 2089936"/>
              <a:gd name="connsiteX17" fmla="*/ 386979 w 7480201"/>
              <a:gd name="connsiteY17" fmla="*/ 907851 h 2089936"/>
              <a:gd name="connsiteX18" fmla="*/ 710536 w 7480201"/>
              <a:gd name="connsiteY18" fmla="*/ 914885 h 2089936"/>
              <a:gd name="connsiteX19" fmla="*/ 1209939 w 7480201"/>
              <a:gd name="connsiteY19" fmla="*/ 1090731 h 2089936"/>
              <a:gd name="connsiteX20" fmla="*/ 1153668 w 7480201"/>
              <a:gd name="connsiteY20" fmla="*/ 1231408 h 2089936"/>
              <a:gd name="connsiteX21" fmla="*/ 773840 w 7480201"/>
              <a:gd name="connsiteY21" fmla="*/ 1189205 h 2089936"/>
              <a:gd name="connsiteX22" fmla="*/ 717570 w 7480201"/>
              <a:gd name="connsiteY22" fmla="*/ 1182171 h 2089936"/>
              <a:gd name="connsiteX23" fmla="*/ 816044 w 7480201"/>
              <a:gd name="connsiteY23" fmla="*/ 1336916 h 2089936"/>
              <a:gd name="connsiteX24" fmla="*/ 900450 w 7480201"/>
              <a:gd name="connsiteY24" fmla="*/ 1484627 h 2089936"/>
              <a:gd name="connsiteX25" fmla="*/ 984856 w 7480201"/>
              <a:gd name="connsiteY25" fmla="*/ 1484627 h 2089936"/>
              <a:gd name="connsiteX26" fmla="*/ 956720 w 7480201"/>
              <a:gd name="connsiteY26" fmla="*/ 1372085 h 2089936"/>
              <a:gd name="connsiteX27" fmla="*/ 1076296 w 7480201"/>
              <a:gd name="connsiteY27" fmla="*/ 1414288 h 2089936"/>
              <a:gd name="connsiteX28" fmla="*/ 1160702 w 7480201"/>
              <a:gd name="connsiteY28" fmla="*/ 1421322 h 2089936"/>
              <a:gd name="connsiteX29" fmla="*/ 1153668 w 7480201"/>
              <a:gd name="connsiteY29" fmla="*/ 1329882 h 2089936"/>
              <a:gd name="connsiteX30" fmla="*/ 1308413 w 7480201"/>
              <a:gd name="connsiteY30" fmla="*/ 1224375 h 2089936"/>
              <a:gd name="connsiteX31" fmla="*/ 1336548 w 7480201"/>
              <a:gd name="connsiteY31" fmla="*/ 1266578 h 2089936"/>
              <a:gd name="connsiteX32" fmla="*/ 1371717 w 7480201"/>
              <a:gd name="connsiteY32" fmla="*/ 1027427 h 2089936"/>
              <a:gd name="connsiteX33" fmla="*/ 1512394 w 7480201"/>
              <a:gd name="connsiteY33" fmla="*/ 1097765 h 2089936"/>
              <a:gd name="connsiteX34" fmla="*/ 1449090 w 7480201"/>
              <a:gd name="connsiteY34" fmla="*/ 1182171 h 2089936"/>
              <a:gd name="connsiteX35" fmla="*/ 1484259 w 7480201"/>
              <a:gd name="connsiteY35" fmla="*/ 1224375 h 2089936"/>
              <a:gd name="connsiteX36" fmla="*/ 1786714 w 7480201"/>
              <a:gd name="connsiteY36" fmla="*/ 1048528 h 2089936"/>
              <a:gd name="connsiteX37" fmla="*/ 1913324 w 7480201"/>
              <a:gd name="connsiteY37" fmla="*/ 999291 h 2089936"/>
              <a:gd name="connsiteX38" fmla="*/ 1941459 w 7480201"/>
              <a:gd name="connsiteY38" fmla="*/ 1055562 h 2089936"/>
              <a:gd name="connsiteX39" fmla="*/ 2215779 w 7480201"/>
              <a:gd name="connsiteY39" fmla="*/ 1013359 h 2089936"/>
              <a:gd name="connsiteX40" fmla="*/ 2391625 w 7480201"/>
              <a:gd name="connsiteY40" fmla="*/ 1013359 h 2089936"/>
              <a:gd name="connsiteX41" fmla="*/ 2229847 w 7480201"/>
              <a:gd name="connsiteY41" fmla="*/ 858615 h 2089936"/>
              <a:gd name="connsiteX42" fmla="*/ 2588573 w 7480201"/>
              <a:gd name="connsiteY42" fmla="*/ 943021 h 2089936"/>
              <a:gd name="connsiteX43" fmla="*/ 2799588 w 7480201"/>
              <a:gd name="connsiteY43" fmla="*/ 1048528 h 2089936"/>
              <a:gd name="connsiteX44" fmla="*/ 2694080 w 7480201"/>
              <a:gd name="connsiteY44" fmla="*/ 844547 h 2089936"/>
              <a:gd name="connsiteX45" fmla="*/ 2869927 w 7480201"/>
              <a:gd name="connsiteY45" fmla="*/ 556159 h 2089936"/>
              <a:gd name="connsiteX46" fmla="*/ 3024671 w 7480201"/>
              <a:gd name="connsiteY46" fmla="*/ 619464 h 2089936"/>
              <a:gd name="connsiteX47" fmla="*/ 2968400 w 7480201"/>
              <a:gd name="connsiteY47" fmla="*/ 746073 h 2089936"/>
              <a:gd name="connsiteX48" fmla="*/ 2989502 w 7480201"/>
              <a:gd name="connsiteY48" fmla="*/ 914885 h 2089936"/>
              <a:gd name="connsiteX49" fmla="*/ 3024671 w 7480201"/>
              <a:gd name="connsiteY49" fmla="*/ 1083698 h 2089936"/>
              <a:gd name="connsiteX50" fmla="*/ 2883994 w 7480201"/>
              <a:gd name="connsiteY50" fmla="*/ 1189205 h 2089936"/>
              <a:gd name="connsiteX51" fmla="*/ 2812262 w 7480201"/>
              <a:gd name="connsiteY51" fmla="*/ 1234831 h 2089936"/>
              <a:gd name="connsiteX52" fmla="*/ 3039963 w 7480201"/>
              <a:gd name="connsiteY52" fmla="*/ 1259288 h 2089936"/>
              <a:gd name="connsiteX53" fmla="*/ 3148048 w 7480201"/>
              <a:gd name="connsiteY53" fmla="*/ 1131350 h 2089936"/>
              <a:gd name="connsiteX54" fmla="*/ 3116111 w 7480201"/>
              <a:gd name="connsiteY54" fmla="*/ 1020393 h 2089936"/>
              <a:gd name="connsiteX55" fmla="*/ 3255077 w 7480201"/>
              <a:gd name="connsiteY55" fmla="*/ 1050429 h 2089936"/>
              <a:gd name="connsiteX56" fmla="*/ 3341574 w 7480201"/>
              <a:gd name="connsiteY56" fmla="*/ 1158155 h 2089936"/>
              <a:gd name="connsiteX57" fmla="*/ 3383905 w 7480201"/>
              <a:gd name="connsiteY57" fmla="*/ 1111833 h 2089936"/>
              <a:gd name="connsiteX58" fmla="*/ 3237671 w 7480201"/>
              <a:gd name="connsiteY58" fmla="*/ 942132 h 2089936"/>
              <a:gd name="connsiteX59" fmla="*/ 3066874 w 7480201"/>
              <a:gd name="connsiteY59" fmla="*/ 957088 h 2089936"/>
              <a:gd name="connsiteX60" fmla="*/ 3080942 w 7480201"/>
              <a:gd name="connsiteY60" fmla="*/ 872682 h 2089936"/>
              <a:gd name="connsiteX61" fmla="*/ 3059840 w 7480201"/>
              <a:gd name="connsiteY61" fmla="*/ 703870 h 2089936"/>
              <a:gd name="connsiteX62" fmla="*/ 3172382 w 7480201"/>
              <a:gd name="connsiteY62" fmla="*/ 591328 h 2089936"/>
              <a:gd name="connsiteX63" fmla="*/ 3186386 w 7480201"/>
              <a:gd name="connsiteY63" fmla="*/ 727948 h 2089936"/>
              <a:gd name="connsiteX64" fmla="*/ 3360775 w 7480201"/>
              <a:gd name="connsiteY64" fmla="*/ 747594 h 2089936"/>
              <a:gd name="connsiteX65" fmla="*/ 3215219 w 7480201"/>
              <a:gd name="connsiteY65" fmla="*/ 678521 h 2089936"/>
              <a:gd name="connsiteX66" fmla="*/ 3336525 w 7480201"/>
              <a:gd name="connsiteY66" fmla="*/ 666164 h 2089936"/>
              <a:gd name="connsiteX67" fmla="*/ 3286951 w 7480201"/>
              <a:gd name="connsiteY67" fmla="*/ 603494 h 2089936"/>
              <a:gd name="connsiteX68" fmla="*/ 3594603 w 7480201"/>
              <a:gd name="connsiteY68" fmla="*/ 720156 h 2089936"/>
              <a:gd name="connsiteX69" fmla="*/ 3630976 w 7480201"/>
              <a:gd name="connsiteY69" fmla="*/ 888462 h 2089936"/>
              <a:gd name="connsiteX70" fmla="*/ 3681227 w 7480201"/>
              <a:gd name="connsiteY70" fmla="*/ 836435 h 2089936"/>
              <a:gd name="connsiteX71" fmla="*/ 3639467 w 7480201"/>
              <a:gd name="connsiteY71" fmla="*/ 694996 h 2089936"/>
              <a:gd name="connsiteX72" fmla="*/ 3476569 w 7480201"/>
              <a:gd name="connsiteY72" fmla="*/ 608499 h 2089936"/>
              <a:gd name="connsiteX73" fmla="*/ 3481871 w 7480201"/>
              <a:gd name="connsiteY73" fmla="*/ 513956 h 2089936"/>
              <a:gd name="connsiteX74" fmla="*/ 3824819 w 7480201"/>
              <a:gd name="connsiteY74" fmla="*/ 447861 h 2089936"/>
              <a:gd name="connsiteX75" fmla="*/ 3788572 w 7480201"/>
              <a:gd name="connsiteY75" fmla="*/ 350086 h 2089936"/>
              <a:gd name="connsiteX76" fmla="*/ 3919554 w 7480201"/>
              <a:gd name="connsiteY76" fmla="*/ 291342 h 2089936"/>
              <a:gd name="connsiteX77" fmla="*/ 4067899 w 7480201"/>
              <a:gd name="connsiteY77" fmla="*/ 225378 h 2089936"/>
              <a:gd name="connsiteX78" fmla="*/ 4277900 w 7480201"/>
              <a:gd name="connsiteY78" fmla="*/ 184250 h 2089936"/>
              <a:gd name="connsiteX79" fmla="*/ 4438538 w 7480201"/>
              <a:gd name="connsiteY79" fmla="*/ 208964 h 2089936"/>
              <a:gd name="connsiteX80" fmla="*/ 4479727 w 7480201"/>
              <a:gd name="connsiteY80" fmla="*/ 188369 h 2089936"/>
              <a:gd name="connsiteX81" fmla="*/ 4628008 w 7480201"/>
              <a:gd name="connsiteY81" fmla="*/ 134823 h 2089936"/>
              <a:gd name="connsiteX82" fmla="*/ 4817668 w 7480201"/>
              <a:gd name="connsiteY82" fmla="*/ 232 h 2089936"/>
              <a:gd name="connsiteX83" fmla="*/ 5006948 w 7480201"/>
              <a:gd name="connsiteY83" fmla="*/ 68921 h 2089936"/>
              <a:gd name="connsiteX84" fmla="*/ 4994592 w 7480201"/>
              <a:gd name="connsiteY84" fmla="*/ 134823 h 2089936"/>
              <a:gd name="connsiteX85" fmla="*/ 5204657 w 7480201"/>
              <a:gd name="connsiteY85" fmla="*/ 110110 h 2089936"/>
              <a:gd name="connsiteX86" fmla="*/ 5390008 w 7480201"/>
              <a:gd name="connsiteY86" fmla="*/ 208965 h 2089936"/>
              <a:gd name="connsiteX87" fmla="*/ 5357057 w 7480201"/>
              <a:gd name="connsiteY87" fmla="*/ 316056 h 2089936"/>
              <a:gd name="connsiteX88" fmla="*/ 4961640 w 7480201"/>
              <a:gd name="connsiteY88" fmla="*/ 550834 h 2089936"/>
              <a:gd name="connsiteX89" fmla="*/ 5196419 w 7480201"/>
              <a:gd name="connsiteY89" fmla="*/ 468456 h 2089936"/>
              <a:gd name="connsiteX90" fmla="*/ 5460030 w 7480201"/>
              <a:gd name="connsiteY90" fmla="*/ 468457 h 2089936"/>
              <a:gd name="connsiteX91" fmla="*/ 5682451 w 7480201"/>
              <a:gd name="connsiteY91" fmla="*/ 489052 h 2089936"/>
              <a:gd name="connsiteX92" fmla="*/ 5661857 w 7480201"/>
              <a:gd name="connsiteY92" fmla="*/ 534360 h 2089936"/>
              <a:gd name="connsiteX93" fmla="*/ 5801900 w 7480201"/>
              <a:gd name="connsiteY93" fmla="*/ 550836 h 2089936"/>
              <a:gd name="connsiteX94" fmla="*/ 5921348 w 7480201"/>
              <a:gd name="connsiteY94" fmla="*/ 554954 h 2089936"/>
              <a:gd name="connsiteX95" fmla="*/ 5954300 w 7480201"/>
              <a:gd name="connsiteY95" fmla="*/ 468457 h 2089936"/>
              <a:gd name="connsiteX96" fmla="*/ 6176721 w 7480201"/>
              <a:gd name="connsiteY96" fmla="*/ 497290 h 2089936"/>
              <a:gd name="connsiteX97" fmla="*/ 6287932 w 7480201"/>
              <a:gd name="connsiteY97" fmla="*/ 575549 h 2089936"/>
              <a:gd name="connsiteX98" fmla="*/ 6287932 w 7480201"/>
              <a:gd name="connsiteY98" fmla="*/ 727950 h 2089936"/>
              <a:gd name="connsiteX99" fmla="*/ 6407381 w 7480201"/>
              <a:gd name="connsiteY99" fmla="*/ 793852 h 2089936"/>
              <a:gd name="connsiteX100" fmla="*/ 6485640 w 7480201"/>
              <a:gd name="connsiteY100" fmla="*/ 682642 h 2089936"/>
              <a:gd name="connsiteX101" fmla="*/ 6687467 w 7480201"/>
              <a:gd name="connsiteY101" fmla="*/ 719712 h 2089936"/>
              <a:gd name="connsiteX102" fmla="*/ 7480201 w 7480201"/>
              <a:gd name="connsiteY102" fmla="*/ 646395 h 2089936"/>
              <a:gd name="connsiteX0" fmla="*/ 112659 w 7480201"/>
              <a:gd name="connsiteY0" fmla="*/ 2019199 h 2089936"/>
              <a:gd name="connsiteX1" fmla="*/ 182997 w 7480201"/>
              <a:gd name="connsiteY1" fmla="*/ 2089538 h 2089936"/>
              <a:gd name="connsiteX2" fmla="*/ 225200 w 7480201"/>
              <a:gd name="connsiteY2" fmla="*/ 1991064 h 2089936"/>
              <a:gd name="connsiteX3" fmla="*/ 161896 w 7480201"/>
              <a:gd name="connsiteY3" fmla="*/ 1906658 h 2089936"/>
              <a:gd name="connsiteX4" fmla="*/ 337742 w 7480201"/>
              <a:gd name="connsiteY4" fmla="*/ 1892590 h 2089936"/>
              <a:gd name="connsiteX5" fmla="*/ 457317 w 7480201"/>
              <a:gd name="connsiteY5" fmla="*/ 1885556 h 2089936"/>
              <a:gd name="connsiteX6" fmla="*/ 541724 w 7480201"/>
              <a:gd name="connsiteY6" fmla="*/ 1815218 h 2089936"/>
              <a:gd name="connsiteX7" fmla="*/ 316640 w 7480201"/>
              <a:gd name="connsiteY7" fmla="*/ 1723778 h 2089936"/>
              <a:gd name="connsiteX8" fmla="*/ 147828 w 7480201"/>
              <a:gd name="connsiteY8" fmla="*/ 1815218 h 2089936"/>
              <a:gd name="connsiteX9" fmla="*/ 98591 w 7480201"/>
              <a:gd name="connsiteY9" fmla="*/ 1744879 h 2089936"/>
              <a:gd name="connsiteX10" fmla="*/ 119693 w 7480201"/>
              <a:gd name="connsiteY10" fmla="*/ 1604202 h 2089936"/>
              <a:gd name="connsiteX11" fmla="*/ 281471 w 7480201"/>
              <a:gd name="connsiteY11" fmla="*/ 1421322 h 2089936"/>
              <a:gd name="connsiteX12" fmla="*/ 239268 w 7480201"/>
              <a:gd name="connsiteY12" fmla="*/ 1259544 h 2089936"/>
              <a:gd name="connsiteX13" fmla="*/ 112659 w 7480201"/>
              <a:gd name="connsiteY13" fmla="*/ 1076664 h 2089936"/>
              <a:gd name="connsiteX14" fmla="*/ 117 w 7480201"/>
              <a:gd name="connsiteY14" fmla="*/ 957088 h 2089936"/>
              <a:gd name="connsiteX15" fmla="*/ 133760 w 7480201"/>
              <a:gd name="connsiteY15" fmla="*/ 978190 h 2089936"/>
              <a:gd name="connsiteX16" fmla="*/ 344776 w 7480201"/>
              <a:gd name="connsiteY16" fmla="*/ 950055 h 2089936"/>
              <a:gd name="connsiteX17" fmla="*/ 386979 w 7480201"/>
              <a:gd name="connsiteY17" fmla="*/ 907851 h 2089936"/>
              <a:gd name="connsiteX18" fmla="*/ 710536 w 7480201"/>
              <a:gd name="connsiteY18" fmla="*/ 914885 h 2089936"/>
              <a:gd name="connsiteX19" fmla="*/ 1209939 w 7480201"/>
              <a:gd name="connsiteY19" fmla="*/ 1090731 h 2089936"/>
              <a:gd name="connsiteX20" fmla="*/ 1153668 w 7480201"/>
              <a:gd name="connsiteY20" fmla="*/ 1231408 h 2089936"/>
              <a:gd name="connsiteX21" fmla="*/ 773840 w 7480201"/>
              <a:gd name="connsiteY21" fmla="*/ 1189205 h 2089936"/>
              <a:gd name="connsiteX22" fmla="*/ 717570 w 7480201"/>
              <a:gd name="connsiteY22" fmla="*/ 1182171 h 2089936"/>
              <a:gd name="connsiteX23" fmla="*/ 816044 w 7480201"/>
              <a:gd name="connsiteY23" fmla="*/ 1336916 h 2089936"/>
              <a:gd name="connsiteX24" fmla="*/ 900450 w 7480201"/>
              <a:gd name="connsiteY24" fmla="*/ 1484627 h 2089936"/>
              <a:gd name="connsiteX25" fmla="*/ 984856 w 7480201"/>
              <a:gd name="connsiteY25" fmla="*/ 1484627 h 2089936"/>
              <a:gd name="connsiteX26" fmla="*/ 956720 w 7480201"/>
              <a:gd name="connsiteY26" fmla="*/ 1372085 h 2089936"/>
              <a:gd name="connsiteX27" fmla="*/ 1076296 w 7480201"/>
              <a:gd name="connsiteY27" fmla="*/ 1414288 h 2089936"/>
              <a:gd name="connsiteX28" fmla="*/ 1160702 w 7480201"/>
              <a:gd name="connsiteY28" fmla="*/ 1421322 h 2089936"/>
              <a:gd name="connsiteX29" fmla="*/ 1153668 w 7480201"/>
              <a:gd name="connsiteY29" fmla="*/ 1329882 h 2089936"/>
              <a:gd name="connsiteX30" fmla="*/ 1308413 w 7480201"/>
              <a:gd name="connsiteY30" fmla="*/ 1224375 h 2089936"/>
              <a:gd name="connsiteX31" fmla="*/ 1336548 w 7480201"/>
              <a:gd name="connsiteY31" fmla="*/ 1266578 h 2089936"/>
              <a:gd name="connsiteX32" fmla="*/ 1371717 w 7480201"/>
              <a:gd name="connsiteY32" fmla="*/ 1027427 h 2089936"/>
              <a:gd name="connsiteX33" fmla="*/ 1512394 w 7480201"/>
              <a:gd name="connsiteY33" fmla="*/ 1097765 h 2089936"/>
              <a:gd name="connsiteX34" fmla="*/ 1449090 w 7480201"/>
              <a:gd name="connsiteY34" fmla="*/ 1182171 h 2089936"/>
              <a:gd name="connsiteX35" fmla="*/ 1484259 w 7480201"/>
              <a:gd name="connsiteY35" fmla="*/ 1224375 h 2089936"/>
              <a:gd name="connsiteX36" fmla="*/ 1786714 w 7480201"/>
              <a:gd name="connsiteY36" fmla="*/ 1048528 h 2089936"/>
              <a:gd name="connsiteX37" fmla="*/ 1913324 w 7480201"/>
              <a:gd name="connsiteY37" fmla="*/ 999291 h 2089936"/>
              <a:gd name="connsiteX38" fmla="*/ 1941459 w 7480201"/>
              <a:gd name="connsiteY38" fmla="*/ 1055562 h 2089936"/>
              <a:gd name="connsiteX39" fmla="*/ 2215779 w 7480201"/>
              <a:gd name="connsiteY39" fmla="*/ 1013359 h 2089936"/>
              <a:gd name="connsiteX40" fmla="*/ 2391625 w 7480201"/>
              <a:gd name="connsiteY40" fmla="*/ 1013359 h 2089936"/>
              <a:gd name="connsiteX41" fmla="*/ 2229847 w 7480201"/>
              <a:gd name="connsiteY41" fmla="*/ 858615 h 2089936"/>
              <a:gd name="connsiteX42" fmla="*/ 2588573 w 7480201"/>
              <a:gd name="connsiteY42" fmla="*/ 943021 h 2089936"/>
              <a:gd name="connsiteX43" fmla="*/ 2799588 w 7480201"/>
              <a:gd name="connsiteY43" fmla="*/ 1048528 h 2089936"/>
              <a:gd name="connsiteX44" fmla="*/ 2694080 w 7480201"/>
              <a:gd name="connsiteY44" fmla="*/ 844547 h 2089936"/>
              <a:gd name="connsiteX45" fmla="*/ 2869927 w 7480201"/>
              <a:gd name="connsiteY45" fmla="*/ 556159 h 2089936"/>
              <a:gd name="connsiteX46" fmla="*/ 3024671 w 7480201"/>
              <a:gd name="connsiteY46" fmla="*/ 619464 h 2089936"/>
              <a:gd name="connsiteX47" fmla="*/ 2968400 w 7480201"/>
              <a:gd name="connsiteY47" fmla="*/ 746073 h 2089936"/>
              <a:gd name="connsiteX48" fmla="*/ 2989502 w 7480201"/>
              <a:gd name="connsiteY48" fmla="*/ 914885 h 2089936"/>
              <a:gd name="connsiteX49" fmla="*/ 3024671 w 7480201"/>
              <a:gd name="connsiteY49" fmla="*/ 1083698 h 2089936"/>
              <a:gd name="connsiteX50" fmla="*/ 2945228 w 7480201"/>
              <a:gd name="connsiteY50" fmla="*/ 1197505 h 2089936"/>
              <a:gd name="connsiteX51" fmla="*/ 2883994 w 7480201"/>
              <a:gd name="connsiteY51" fmla="*/ 1189205 h 2089936"/>
              <a:gd name="connsiteX52" fmla="*/ 2812262 w 7480201"/>
              <a:gd name="connsiteY52" fmla="*/ 1234831 h 2089936"/>
              <a:gd name="connsiteX53" fmla="*/ 3039963 w 7480201"/>
              <a:gd name="connsiteY53" fmla="*/ 1259288 h 2089936"/>
              <a:gd name="connsiteX54" fmla="*/ 3148048 w 7480201"/>
              <a:gd name="connsiteY54" fmla="*/ 1131350 h 2089936"/>
              <a:gd name="connsiteX55" fmla="*/ 3116111 w 7480201"/>
              <a:gd name="connsiteY55" fmla="*/ 1020393 h 2089936"/>
              <a:gd name="connsiteX56" fmla="*/ 3255077 w 7480201"/>
              <a:gd name="connsiteY56" fmla="*/ 1050429 h 2089936"/>
              <a:gd name="connsiteX57" fmla="*/ 3341574 w 7480201"/>
              <a:gd name="connsiteY57" fmla="*/ 1158155 h 2089936"/>
              <a:gd name="connsiteX58" fmla="*/ 3383905 w 7480201"/>
              <a:gd name="connsiteY58" fmla="*/ 1111833 h 2089936"/>
              <a:gd name="connsiteX59" fmla="*/ 3237671 w 7480201"/>
              <a:gd name="connsiteY59" fmla="*/ 942132 h 2089936"/>
              <a:gd name="connsiteX60" fmla="*/ 3066874 w 7480201"/>
              <a:gd name="connsiteY60" fmla="*/ 957088 h 2089936"/>
              <a:gd name="connsiteX61" fmla="*/ 3080942 w 7480201"/>
              <a:gd name="connsiteY61" fmla="*/ 872682 h 2089936"/>
              <a:gd name="connsiteX62" fmla="*/ 3059840 w 7480201"/>
              <a:gd name="connsiteY62" fmla="*/ 703870 h 2089936"/>
              <a:gd name="connsiteX63" fmla="*/ 3172382 w 7480201"/>
              <a:gd name="connsiteY63" fmla="*/ 591328 h 2089936"/>
              <a:gd name="connsiteX64" fmla="*/ 3186386 w 7480201"/>
              <a:gd name="connsiteY64" fmla="*/ 727948 h 2089936"/>
              <a:gd name="connsiteX65" fmla="*/ 3360775 w 7480201"/>
              <a:gd name="connsiteY65" fmla="*/ 747594 h 2089936"/>
              <a:gd name="connsiteX66" fmla="*/ 3215219 w 7480201"/>
              <a:gd name="connsiteY66" fmla="*/ 678521 h 2089936"/>
              <a:gd name="connsiteX67" fmla="*/ 3336525 w 7480201"/>
              <a:gd name="connsiteY67" fmla="*/ 666164 h 2089936"/>
              <a:gd name="connsiteX68" fmla="*/ 3286951 w 7480201"/>
              <a:gd name="connsiteY68" fmla="*/ 603494 h 2089936"/>
              <a:gd name="connsiteX69" fmla="*/ 3594603 w 7480201"/>
              <a:gd name="connsiteY69" fmla="*/ 720156 h 2089936"/>
              <a:gd name="connsiteX70" fmla="*/ 3630976 w 7480201"/>
              <a:gd name="connsiteY70" fmla="*/ 888462 h 2089936"/>
              <a:gd name="connsiteX71" fmla="*/ 3681227 w 7480201"/>
              <a:gd name="connsiteY71" fmla="*/ 836435 h 2089936"/>
              <a:gd name="connsiteX72" fmla="*/ 3639467 w 7480201"/>
              <a:gd name="connsiteY72" fmla="*/ 694996 h 2089936"/>
              <a:gd name="connsiteX73" fmla="*/ 3476569 w 7480201"/>
              <a:gd name="connsiteY73" fmla="*/ 608499 h 2089936"/>
              <a:gd name="connsiteX74" fmla="*/ 3481871 w 7480201"/>
              <a:gd name="connsiteY74" fmla="*/ 513956 h 2089936"/>
              <a:gd name="connsiteX75" fmla="*/ 3824819 w 7480201"/>
              <a:gd name="connsiteY75" fmla="*/ 447861 h 2089936"/>
              <a:gd name="connsiteX76" fmla="*/ 3788572 w 7480201"/>
              <a:gd name="connsiteY76" fmla="*/ 350086 h 2089936"/>
              <a:gd name="connsiteX77" fmla="*/ 3919554 w 7480201"/>
              <a:gd name="connsiteY77" fmla="*/ 291342 h 2089936"/>
              <a:gd name="connsiteX78" fmla="*/ 4067899 w 7480201"/>
              <a:gd name="connsiteY78" fmla="*/ 225378 h 2089936"/>
              <a:gd name="connsiteX79" fmla="*/ 4277900 w 7480201"/>
              <a:gd name="connsiteY79" fmla="*/ 184250 h 2089936"/>
              <a:gd name="connsiteX80" fmla="*/ 4438538 w 7480201"/>
              <a:gd name="connsiteY80" fmla="*/ 208964 h 2089936"/>
              <a:gd name="connsiteX81" fmla="*/ 4479727 w 7480201"/>
              <a:gd name="connsiteY81" fmla="*/ 188369 h 2089936"/>
              <a:gd name="connsiteX82" fmla="*/ 4628008 w 7480201"/>
              <a:gd name="connsiteY82" fmla="*/ 134823 h 2089936"/>
              <a:gd name="connsiteX83" fmla="*/ 4817668 w 7480201"/>
              <a:gd name="connsiteY83" fmla="*/ 232 h 2089936"/>
              <a:gd name="connsiteX84" fmla="*/ 5006948 w 7480201"/>
              <a:gd name="connsiteY84" fmla="*/ 68921 h 2089936"/>
              <a:gd name="connsiteX85" fmla="*/ 4994592 w 7480201"/>
              <a:gd name="connsiteY85" fmla="*/ 134823 h 2089936"/>
              <a:gd name="connsiteX86" fmla="*/ 5204657 w 7480201"/>
              <a:gd name="connsiteY86" fmla="*/ 110110 h 2089936"/>
              <a:gd name="connsiteX87" fmla="*/ 5390008 w 7480201"/>
              <a:gd name="connsiteY87" fmla="*/ 208965 h 2089936"/>
              <a:gd name="connsiteX88" fmla="*/ 5357057 w 7480201"/>
              <a:gd name="connsiteY88" fmla="*/ 316056 h 2089936"/>
              <a:gd name="connsiteX89" fmla="*/ 4961640 w 7480201"/>
              <a:gd name="connsiteY89" fmla="*/ 550834 h 2089936"/>
              <a:gd name="connsiteX90" fmla="*/ 5196419 w 7480201"/>
              <a:gd name="connsiteY90" fmla="*/ 468456 h 2089936"/>
              <a:gd name="connsiteX91" fmla="*/ 5460030 w 7480201"/>
              <a:gd name="connsiteY91" fmla="*/ 468457 h 2089936"/>
              <a:gd name="connsiteX92" fmla="*/ 5682451 w 7480201"/>
              <a:gd name="connsiteY92" fmla="*/ 489052 h 2089936"/>
              <a:gd name="connsiteX93" fmla="*/ 5661857 w 7480201"/>
              <a:gd name="connsiteY93" fmla="*/ 534360 h 2089936"/>
              <a:gd name="connsiteX94" fmla="*/ 5801900 w 7480201"/>
              <a:gd name="connsiteY94" fmla="*/ 550836 h 2089936"/>
              <a:gd name="connsiteX95" fmla="*/ 5921348 w 7480201"/>
              <a:gd name="connsiteY95" fmla="*/ 554954 h 2089936"/>
              <a:gd name="connsiteX96" fmla="*/ 5954300 w 7480201"/>
              <a:gd name="connsiteY96" fmla="*/ 468457 h 2089936"/>
              <a:gd name="connsiteX97" fmla="*/ 6176721 w 7480201"/>
              <a:gd name="connsiteY97" fmla="*/ 497290 h 2089936"/>
              <a:gd name="connsiteX98" fmla="*/ 6287932 w 7480201"/>
              <a:gd name="connsiteY98" fmla="*/ 575549 h 2089936"/>
              <a:gd name="connsiteX99" fmla="*/ 6287932 w 7480201"/>
              <a:gd name="connsiteY99" fmla="*/ 727950 h 2089936"/>
              <a:gd name="connsiteX100" fmla="*/ 6407381 w 7480201"/>
              <a:gd name="connsiteY100" fmla="*/ 793852 h 2089936"/>
              <a:gd name="connsiteX101" fmla="*/ 6485640 w 7480201"/>
              <a:gd name="connsiteY101" fmla="*/ 682642 h 2089936"/>
              <a:gd name="connsiteX102" fmla="*/ 6687467 w 7480201"/>
              <a:gd name="connsiteY102" fmla="*/ 719712 h 2089936"/>
              <a:gd name="connsiteX103" fmla="*/ 7480201 w 7480201"/>
              <a:gd name="connsiteY103" fmla="*/ 646395 h 2089936"/>
              <a:gd name="connsiteX0" fmla="*/ 112659 w 7480201"/>
              <a:gd name="connsiteY0" fmla="*/ 2019199 h 2089936"/>
              <a:gd name="connsiteX1" fmla="*/ 182997 w 7480201"/>
              <a:gd name="connsiteY1" fmla="*/ 2089538 h 2089936"/>
              <a:gd name="connsiteX2" fmla="*/ 225200 w 7480201"/>
              <a:gd name="connsiteY2" fmla="*/ 1991064 h 2089936"/>
              <a:gd name="connsiteX3" fmla="*/ 161896 w 7480201"/>
              <a:gd name="connsiteY3" fmla="*/ 1906658 h 2089936"/>
              <a:gd name="connsiteX4" fmla="*/ 337742 w 7480201"/>
              <a:gd name="connsiteY4" fmla="*/ 1892590 h 2089936"/>
              <a:gd name="connsiteX5" fmla="*/ 457317 w 7480201"/>
              <a:gd name="connsiteY5" fmla="*/ 1885556 h 2089936"/>
              <a:gd name="connsiteX6" fmla="*/ 541724 w 7480201"/>
              <a:gd name="connsiteY6" fmla="*/ 1815218 h 2089936"/>
              <a:gd name="connsiteX7" fmla="*/ 316640 w 7480201"/>
              <a:gd name="connsiteY7" fmla="*/ 1723778 h 2089936"/>
              <a:gd name="connsiteX8" fmla="*/ 147828 w 7480201"/>
              <a:gd name="connsiteY8" fmla="*/ 1815218 h 2089936"/>
              <a:gd name="connsiteX9" fmla="*/ 98591 w 7480201"/>
              <a:gd name="connsiteY9" fmla="*/ 1744879 h 2089936"/>
              <a:gd name="connsiteX10" fmla="*/ 119693 w 7480201"/>
              <a:gd name="connsiteY10" fmla="*/ 1604202 h 2089936"/>
              <a:gd name="connsiteX11" fmla="*/ 281471 w 7480201"/>
              <a:gd name="connsiteY11" fmla="*/ 1421322 h 2089936"/>
              <a:gd name="connsiteX12" fmla="*/ 239268 w 7480201"/>
              <a:gd name="connsiteY12" fmla="*/ 1259544 h 2089936"/>
              <a:gd name="connsiteX13" fmla="*/ 112659 w 7480201"/>
              <a:gd name="connsiteY13" fmla="*/ 1076664 h 2089936"/>
              <a:gd name="connsiteX14" fmla="*/ 117 w 7480201"/>
              <a:gd name="connsiteY14" fmla="*/ 957088 h 2089936"/>
              <a:gd name="connsiteX15" fmla="*/ 133760 w 7480201"/>
              <a:gd name="connsiteY15" fmla="*/ 978190 h 2089936"/>
              <a:gd name="connsiteX16" fmla="*/ 344776 w 7480201"/>
              <a:gd name="connsiteY16" fmla="*/ 950055 h 2089936"/>
              <a:gd name="connsiteX17" fmla="*/ 386979 w 7480201"/>
              <a:gd name="connsiteY17" fmla="*/ 907851 h 2089936"/>
              <a:gd name="connsiteX18" fmla="*/ 710536 w 7480201"/>
              <a:gd name="connsiteY18" fmla="*/ 914885 h 2089936"/>
              <a:gd name="connsiteX19" fmla="*/ 1209939 w 7480201"/>
              <a:gd name="connsiteY19" fmla="*/ 1090731 h 2089936"/>
              <a:gd name="connsiteX20" fmla="*/ 1153668 w 7480201"/>
              <a:gd name="connsiteY20" fmla="*/ 1231408 h 2089936"/>
              <a:gd name="connsiteX21" fmla="*/ 773840 w 7480201"/>
              <a:gd name="connsiteY21" fmla="*/ 1189205 h 2089936"/>
              <a:gd name="connsiteX22" fmla="*/ 717570 w 7480201"/>
              <a:gd name="connsiteY22" fmla="*/ 1182171 h 2089936"/>
              <a:gd name="connsiteX23" fmla="*/ 816044 w 7480201"/>
              <a:gd name="connsiteY23" fmla="*/ 1336916 h 2089936"/>
              <a:gd name="connsiteX24" fmla="*/ 900450 w 7480201"/>
              <a:gd name="connsiteY24" fmla="*/ 1484627 h 2089936"/>
              <a:gd name="connsiteX25" fmla="*/ 984856 w 7480201"/>
              <a:gd name="connsiteY25" fmla="*/ 1484627 h 2089936"/>
              <a:gd name="connsiteX26" fmla="*/ 956720 w 7480201"/>
              <a:gd name="connsiteY26" fmla="*/ 1372085 h 2089936"/>
              <a:gd name="connsiteX27" fmla="*/ 1076296 w 7480201"/>
              <a:gd name="connsiteY27" fmla="*/ 1414288 h 2089936"/>
              <a:gd name="connsiteX28" fmla="*/ 1160702 w 7480201"/>
              <a:gd name="connsiteY28" fmla="*/ 1421322 h 2089936"/>
              <a:gd name="connsiteX29" fmla="*/ 1153668 w 7480201"/>
              <a:gd name="connsiteY29" fmla="*/ 1329882 h 2089936"/>
              <a:gd name="connsiteX30" fmla="*/ 1308413 w 7480201"/>
              <a:gd name="connsiteY30" fmla="*/ 1224375 h 2089936"/>
              <a:gd name="connsiteX31" fmla="*/ 1336548 w 7480201"/>
              <a:gd name="connsiteY31" fmla="*/ 1266578 h 2089936"/>
              <a:gd name="connsiteX32" fmla="*/ 1371717 w 7480201"/>
              <a:gd name="connsiteY32" fmla="*/ 1027427 h 2089936"/>
              <a:gd name="connsiteX33" fmla="*/ 1512394 w 7480201"/>
              <a:gd name="connsiteY33" fmla="*/ 1097765 h 2089936"/>
              <a:gd name="connsiteX34" fmla="*/ 1449090 w 7480201"/>
              <a:gd name="connsiteY34" fmla="*/ 1182171 h 2089936"/>
              <a:gd name="connsiteX35" fmla="*/ 1484259 w 7480201"/>
              <a:gd name="connsiteY35" fmla="*/ 1224375 h 2089936"/>
              <a:gd name="connsiteX36" fmla="*/ 1786714 w 7480201"/>
              <a:gd name="connsiteY36" fmla="*/ 1048528 h 2089936"/>
              <a:gd name="connsiteX37" fmla="*/ 1913324 w 7480201"/>
              <a:gd name="connsiteY37" fmla="*/ 999291 h 2089936"/>
              <a:gd name="connsiteX38" fmla="*/ 1941459 w 7480201"/>
              <a:gd name="connsiteY38" fmla="*/ 1055562 h 2089936"/>
              <a:gd name="connsiteX39" fmla="*/ 2215779 w 7480201"/>
              <a:gd name="connsiteY39" fmla="*/ 1013359 h 2089936"/>
              <a:gd name="connsiteX40" fmla="*/ 2391625 w 7480201"/>
              <a:gd name="connsiteY40" fmla="*/ 1013359 h 2089936"/>
              <a:gd name="connsiteX41" fmla="*/ 2229847 w 7480201"/>
              <a:gd name="connsiteY41" fmla="*/ 858615 h 2089936"/>
              <a:gd name="connsiteX42" fmla="*/ 2588573 w 7480201"/>
              <a:gd name="connsiteY42" fmla="*/ 943021 h 2089936"/>
              <a:gd name="connsiteX43" fmla="*/ 2799588 w 7480201"/>
              <a:gd name="connsiteY43" fmla="*/ 1048528 h 2089936"/>
              <a:gd name="connsiteX44" fmla="*/ 2694080 w 7480201"/>
              <a:gd name="connsiteY44" fmla="*/ 844547 h 2089936"/>
              <a:gd name="connsiteX45" fmla="*/ 2869927 w 7480201"/>
              <a:gd name="connsiteY45" fmla="*/ 556159 h 2089936"/>
              <a:gd name="connsiteX46" fmla="*/ 3024671 w 7480201"/>
              <a:gd name="connsiteY46" fmla="*/ 619464 h 2089936"/>
              <a:gd name="connsiteX47" fmla="*/ 2968400 w 7480201"/>
              <a:gd name="connsiteY47" fmla="*/ 746073 h 2089936"/>
              <a:gd name="connsiteX48" fmla="*/ 2989502 w 7480201"/>
              <a:gd name="connsiteY48" fmla="*/ 914885 h 2089936"/>
              <a:gd name="connsiteX49" fmla="*/ 3044082 w 7480201"/>
              <a:gd name="connsiteY49" fmla="*/ 1036867 h 2089936"/>
              <a:gd name="connsiteX50" fmla="*/ 3024671 w 7480201"/>
              <a:gd name="connsiteY50" fmla="*/ 1083698 h 2089936"/>
              <a:gd name="connsiteX51" fmla="*/ 2945228 w 7480201"/>
              <a:gd name="connsiteY51" fmla="*/ 1197505 h 2089936"/>
              <a:gd name="connsiteX52" fmla="*/ 2883994 w 7480201"/>
              <a:gd name="connsiteY52" fmla="*/ 1189205 h 2089936"/>
              <a:gd name="connsiteX53" fmla="*/ 2812262 w 7480201"/>
              <a:gd name="connsiteY53" fmla="*/ 1234831 h 2089936"/>
              <a:gd name="connsiteX54" fmla="*/ 3039963 w 7480201"/>
              <a:gd name="connsiteY54" fmla="*/ 1259288 h 2089936"/>
              <a:gd name="connsiteX55" fmla="*/ 3148048 w 7480201"/>
              <a:gd name="connsiteY55" fmla="*/ 1131350 h 2089936"/>
              <a:gd name="connsiteX56" fmla="*/ 3116111 w 7480201"/>
              <a:gd name="connsiteY56" fmla="*/ 1020393 h 2089936"/>
              <a:gd name="connsiteX57" fmla="*/ 3255077 w 7480201"/>
              <a:gd name="connsiteY57" fmla="*/ 1050429 h 2089936"/>
              <a:gd name="connsiteX58" fmla="*/ 3341574 w 7480201"/>
              <a:gd name="connsiteY58" fmla="*/ 1158155 h 2089936"/>
              <a:gd name="connsiteX59" fmla="*/ 3383905 w 7480201"/>
              <a:gd name="connsiteY59" fmla="*/ 1111833 h 2089936"/>
              <a:gd name="connsiteX60" fmla="*/ 3237671 w 7480201"/>
              <a:gd name="connsiteY60" fmla="*/ 942132 h 2089936"/>
              <a:gd name="connsiteX61" fmla="*/ 3066874 w 7480201"/>
              <a:gd name="connsiteY61" fmla="*/ 957088 h 2089936"/>
              <a:gd name="connsiteX62" fmla="*/ 3080942 w 7480201"/>
              <a:gd name="connsiteY62" fmla="*/ 872682 h 2089936"/>
              <a:gd name="connsiteX63" fmla="*/ 3059840 w 7480201"/>
              <a:gd name="connsiteY63" fmla="*/ 703870 h 2089936"/>
              <a:gd name="connsiteX64" fmla="*/ 3172382 w 7480201"/>
              <a:gd name="connsiteY64" fmla="*/ 591328 h 2089936"/>
              <a:gd name="connsiteX65" fmla="*/ 3186386 w 7480201"/>
              <a:gd name="connsiteY65" fmla="*/ 727948 h 2089936"/>
              <a:gd name="connsiteX66" fmla="*/ 3360775 w 7480201"/>
              <a:gd name="connsiteY66" fmla="*/ 747594 h 2089936"/>
              <a:gd name="connsiteX67" fmla="*/ 3215219 w 7480201"/>
              <a:gd name="connsiteY67" fmla="*/ 678521 h 2089936"/>
              <a:gd name="connsiteX68" fmla="*/ 3336525 w 7480201"/>
              <a:gd name="connsiteY68" fmla="*/ 666164 h 2089936"/>
              <a:gd name="connsiteX69" fmla="*/ 3286951 w 7480201"/>
              <a:gd name="connsiteY69" fmla="*/ 603494 h 2089936"/>
              <a:gd name="connsiteX70" fmla="*/ 3594603 w 7480201"/>
              <a:gd name="connsiteY70" fmla="*/ 720156 h 2089936"/>
              <a:gd name="connsiteX71" fmla="*/ 3630976 w 7480201"/>
              <a:gd name="connsiteY71" fmla="*/ 888462 h 2089936"/>
              <a:gd name="connsiteX72" fmla="*/ 3681227 w 7480201"/>
              <a:gd name="connsiteY72" fmla="*/ 836435 h 2089936"/>
              <a:gd name="connsiteX73" fmla="*/ 3639467 w 7480201"/>
              <a:gd name="connsiteY73" fmla="*/ 694996 h 2089936"/>
              <a:gd name="connsiteX74" fmla="*/ 3476569 w 7480201"/>
              <a:gd name="connsiteY74" fmla="*/ 608499 h 2089936"/>
              <a:gd name="connsiteX75" fmla="*/ 3481871 w 7480201"/>
              <a:gd name="connsiteY75" fmla="*/ 513956 h 2089936"/>
              <a:gd name="connsiteX76" fmla="*/ 3824819 w 7480201"/>
              <a:gd name="connsiteY76" fmla="*/ 447861 h 2089936"/>
              <a:gd name="connsiteX77" fmla="*/ 3788572 w 7480201"/>
              <a:gd name="connsiteY77" fmla="*/ 350086 h 2089936"/>
              <a:gd name="connsiteX78" fmla="*/ 3919554 w 7480201"/>
              <a:gd name="connsiteY78" fmla="*/ 291342 h 2089936"/>
              <a:gd name="connsiteX79" fmla="*/ 4067899 w 7480201"/>
              <a:gd name="connsiteY79" fmla="*/ 225378 h 2089936"/>
              <a:gd name="connsiteX80" fmla="*/ 4277900 w 7480201"/>
              <a:gd name="connsiteY80" fmla="*/ 184250 h 2089936"/>
              <a:gd name="connsiteX81" fmla="*/ 4438538 w 7480201"/>
              <a:gd name="connsiteY81" fmla="*/ 208964 h 2089936"/>
              <a:gd name="connsiteX82" fmla="*/ 4479727 w 7480201"/>
              <a:gd name="connsiteY82" fmla="*/ 188369 h 2089936"/>
              <a:gd name="connsiteX83" fmla="*/ 4628008 w 7480201"/>
              <a:gd name="connsiteY83" fmla="*/ 134823 h 2089936"/>
              <a:gd name="connsiteX84" fmla="*/ 4817668 w 7480201"/>
              <a:gd name="connsiteY84" fmla="*/ 232 h 2089936"/>
              <a:gd name="connsiteX85" fmla="*/ 5006948 w 7480201"/>
              <a:gd name="connsiteY85" fmla="*/ 68921 h 2089936"/>
              <a:gd name="connsiteX86" fmla="*/ 4994592 w 7480201"/>
              <a:gd name="connsiteY86" fmla="*/ 134823 h 2089936"/>
              <a:gd name="connsiteX87" fmla="*/ 5204657 w 7480201"/>
              <a:gd name="connsiteY87" fmla="*/ 110110 h 2089936"/>
              <a:gd name="connsiteX88" fmla="*/ 5390008 w 7480201"/>
              <a:gd name="connsiteY88" fmla="*/ 208965 h 2089936"/>
              <a:gd name="connsiteX89" fmla="*/ 5357057 w 7480201"/>
              <a:gd name="connsiteY89" fmla="*/ 316056 h 2089936"/>
              <a:gd name="connsiteX90" fmla="*/ 4961640 w 7480201"/>
              <a:gd name="connsiteY90" fmla="*/ 550834 h 2089936"/>
              <a:gd name="connsiteX91" fmla="*/ 5196419 w 7480201"/>
              <a:gd name="connsiteY91" fmla="*/ 468456 h 2089936"/>
              <a:gd name="connsiteX92" fmla="*/ 5460030 w 7480201"/>
              <a:gd name="connsiteY92" fmla="*/ 468457 h 2089936"/>
              <a:gd name="connsiteX93" fmla="*/ 5682451 w 7480201"/>
              <a:gd name="connsiteY93" fmla="*/ 489052 h 2089936"/>
              <a:gd name="connsiteX94" fmla="*/ 5661857 w 7480201"/>
              <a:gd name="connsiteY94" fmla="*/ 534360 h 2089936"/>
              <a:gd name="connsiteX95" fmla="*/ 5801900 w 7480201"/>
              <a:gd name="connsiteY95" fmla="*/ 550836 h 2089936"/>
              <a:gd name="connsiteX96" fmla="*/ 5921348 w 7480201"/>
              <a:gd name="connsiteY96" fmla="*/ 554954 h 2089936"/>
              <a:gd name="connsiteX97" fmla="*/ 5954300 w 7480201"/>
              <a:gd name="connsiteY97" fmla="*/ 468457 h 2089936"/>
              <a:gd name="connsiteX98" fmla="*/ 6176721 w 7480201"/>
              <a:gd name="connsiteY98" fmla="*/ 497290 h 2089936"/>
              <a:gd name="connsiteX99" fmla="*/ 6287932 w 7480201"/>
              <a:gd name="connsiteY99" fmla="*/ 575549 h 2089936"/>
              <a:gd name="connsiteX100" fmla="*/ 6287932 w 7480201"/>
              <a:gd name="connsiteY100" fmla="*/ 727950 h 2089936"/>
              <a:gd name="connsiteX101" fmla="*/ 6407381 w 7480201"/>
              <a:gd name="connsiteY101" fmla="*/ 793852 h 2089936"/>
              <a:gd name="connsiteX102" fmla="*/ 6485640 w 7480201"/>
              <a:gd name="connsiteY102" fmla="*/ 682642 h 2089936"/>
              <a:gd name="connsiteX103" fmla="*/ 6687467 w 7480201"/>
              <a:gd name="connsiteY103" fmla="*/ 719712 h 2089936"/>
              <a:gd name="connsiteX104" fmla="*/ 7480201 w 7480201"/>
              <a:gd name="connsiteY104" fmla="*/ 646395 h 2089936"/>
              <a:gd name="connsiteX0" fmla="*/ 112659 w 7480201"/>
              <a:gd name="connsiteY0" fmla="*/ 2019199 h 2089936"/>
              <a:gd name="connsiteX1" fmla="*/ 182997 w 7480201"/>
              <a:gd name="connsiteY1" fmla="*/ 2089538 h 2089936"/>
              <a:gd name="connsiteX2" fmla="*/ 225200 w 7480201"/>
              <a:gd name="connsiteY2" fmla="*/ 1991064 h 2089936"/>
              <a:gd name="connsiteX3" fmla="*/ 161896 w 7480201"/>
              <a:gd name="connsiteY3" fmla="*/ 1906658 h 2089936"/>
              <a:gd name="connsiteX4" fmla="*/ 337742 w 7480201"/>
              <a:gd name="connsiteY4" fmla="*/ 1892590 h 2089936"/>
              <a:gd name="connsiteX5" fmla="*/ 457317 w 7480201"/>
              <a:gd name="connsiteY5" fmla="*/ 1885556 h 2089936"/>
              <a:gd name="connsiteX6" fmla="*/ 541724 w 7480201"/>
              <a:gd name="connsiteY6" fmla="*/ 1815218 h 2089936"/>
              <a:gd name="connsiteX7" fmla="*/ 316640 w 7480201"/>
              <a:gd name="connsiteY7" fmla="*/ 1723778 h 2089936"/>
              <a:gd name="connsiteX8" fmla="*/ 147828 w 7480201"/>
              <a:gd name="connsiteY8" fmla="*/ 1815218 h 2089936"/>
              <a:gd name="connsiteX9" fmla="*/ 98591 w 7480201"/>
              <a:gd name="connsiteY9" fmla="*/ 1744879 h 2089936"/>
              <a:gd name="connsiteX10" fmla="*/ 119693 w 7480201"/>
              <a:gd name="connsiteY10" fmla="*/ 1604202 h 2089936"/>
              <a:gd name="connsiteX11" fmla="*/ 281471 w 7480201"/>
              <a:gd name="connsiteY11" fmla="*/ 1421322 h 2089936"/>
              <a:gd name="connsiteX12" fmla="*/ 239268 w 7480201"/>
              <a:gd name="connsiteY12" fmla="*/ 1259544 h 2089936"/>
              <a:gd name="connsiteX13" fmla="*/ 112659 w 7480201"/>
              <a:gd name="connsiteY13" fmla="*/ 1076664 h 2089936"/>
              <a:gd name="connsiteX14" fmla="*/ 117 w 7480201"/>
              <a:gd name="connsiteY14" fmla="*/ 957088 h 2089936"/>
              <a:gd name="connsiteX15" fmla="*/ 133760 w 7480201"/>
              <a:gd name="connsiteY15" fmla="*/ 978190 h 2089936"/>
              <a:gd name="connsiteX16" fmla="*/ 344776 w 7480201"/>
              <a:gd name="connsiteY16" fmla="*/ 950055 h 2089936"/>
              <a:gd name="connsiteX17" fmla="*/ 386979 w 7480201"/>
              <a:gd name="connsiteY17" fmla="*/ 907851 h 2089936"/>
              <a:gd name="connsiteX18" fmla="*/ 710536 w 7480201"/>
              <a:gd name="connsiteY18" fmla="*/ 914885 h 2089936"/>
              <a:gd name="connsiteX19" fmla="*/ 1209939 w 7480201"/>
              <a:gd name="connsiteY19" fmla="*/ 1090731 h 2089936"/>
              <a:gd name="connsiteX20" fmla="*/ 1153668 w 7480201"/>
              <a:gd name="connsiteY20" fmla="*/ 1231408 h 2089936"/>
              <a:gd name="connsiteX21" fmla="*/ 773840 w 7480201"/>
              <a:gd name="connsiteY21" fmla="*/ 1189205 h 2089936"/>
              <a:gd name="connsiteX22" fmla="*/ 717570 w 7480201"/>
              <a:gd name="connsiteY22" fmla="*/ 1182171 h 2089936"/>
              <a:gd name="connsiteX23" fmla="*/ 816044 w 7480201"/>
              <a:gd name="connsiteY23" fmla="*/ 1336916 h 2089936"/>
              <a:gd name="connsiteX24" fmla="*/ 900450 w 7480201"/>
              <a:gd name="connsiteY24" fmla="*/ 1484627 h 2089936"/>
              <a:gd name="connsiteX25" fmla="*/ 984856 w 7480201"/>
              <a:gd name="connsiteY25" fmla="*/ 1484627 h 2089936"/>
              <a:gd name="connsiteX26" fmla="*/ 956720 w 7480201"/>
              <a:gd name="connsiteY26" fmla="*/ 1372085 h 2089936"/>
              <a:gd name="connsiteX27" fmla="*/ 1076296 w 7480201"/>
              <a:gd name="connsiteY27" fmla="*/ 1414288 h 2089936"/>
              <a:gd name="connsiteX28" fmla="*/ 1160702 w 7480201"/>
              <a:gd name="connsiteY28" fmla="*/ 1421322 h 2089936"/>
              <a:gd name="connsiteX29" fmla="*/ 1153668 w 7480201"/>
              <a:gd name="connsiteY29" fmla="*/ 1329882 h 2089936"/>
              <a:gd name="connsiteX30" fmla="*/ 1308413 w 7480201"/>
              <a:gd name="connsiteY30" fmla="*/ 1224375 h 2089936"/>
              <a:gd name="connsiteX31" fmla="*/ 1336548 w 7480201"/>
              <a:gd name="connsiteY31" fmla="*/ 1266578 h 2089936"/>
              <a:gd name="connsiteX32" fmla="*/ 1371717 w 7480201"/>
              <a:gd name="connsiteY32" fmla="*/ 1027427 h 2089936"/>
              <a:gd name="connsiteX33" fmla="*/ 1512394 w 7480201"/>
              <a:gd name="connsiteY33" fmla="*/ 1097765 h 2089936"/>
              <a:gd name="connsiteX34" fmla="*/ 1449090 w 7480201"/>
              <a:gd name="connsiteY34" fmla="*/ 1182171 h 2089936"/>
              <a:gd name="connsiteX35" fmla="*/ 1484259 w 7480201"/>
              <a:gd name="connsiteY35" fmla="*/ 1224375 h 2089936"/>
              <a:gd name="connsiteX36" fmla="*/ 1786714 w 7480201"/>
              <a:gd name="connsiteY36" fmla="*/ 1048528 h 2089936"/>
              <a:gd name="connsiteX37" fmla="*/ 1913324 w 7480201"/>
              <a:gd name="connsiteY37" fmla="*/ 999291 h 2089936"/>
              <a:gd name="connsiteX38" fmla="*/ 1941459 w 7480201"/>
              <a:gd name="connsiteY38" fmla="*/ 1055562 h 2089936"/>
              <a:gd name="connsiteX39" fmla="*/ 2215779 w 7480201"/>
              <a:gd name="connsiteY39" fmla="*/ 1013359 h 2089936"/>
              <a:gd name="connsiteX40" fmla="*/ 2391625 w 7480201"/>
              <a:gd name="connsiteY40" fmla="*/ 1013359 h 2089936"/>
              <a:gd name="connsiteX41" fmla="*/ 2229847 w 7480201"/>
              <a:gd name="connsiteY41" fmla="*/ 858615 h 2089936"/>
              <a:gd name="connsiteX42" fmla="*/ 2588573 w 7480201"/>
              <a:gd name="connsiteY42" fmla="*/ 943021 h 2089936"/>
              <a:gd name="connsiteX43" fmla="*/ 2799588 w 7480201"/>
              <a:gd name="connsiteY43" fmla="*/ 1048528 h 2089936"/>
              <a:gd name="connsiteX44" fmla="*/ 2694080 w 7480201"/>
              <a:gd name="connsiteY44" fmla="*/ 844547 h 2089936"/>
              <a:gd name="connsiteX45" fmla="*/ 2869927 w 7480201"/>
              <a:gd name="connsiteY45" fmla="*/ 556159 h 2089936"/>
              <a:gd name="connsiteX46" fmla="*/ 3024671 w 7480201"/>
              <a:gd name="connsiteY46" fmla="*/ 619464 h 2089936"/>
              <a:gd name="connsiteX47" fmla="*/ 2968400 w 7480201"/>
              <a:gd name="connsiteY47" fmla="*/ 746073 h 2089936"/>
              <a:gd name="connsiteX48" fmla="*/ 3011131 w 7480201"/>
              <a:gd name="connsiteY48" fmla="*/ 818564 h 2089936"/>
              <a:gd name="connsiteX49" fmla="*/ 2989502 w 7480201"/>
              <a:gd name="connsiteY49" fmla="*/ 914885 h 2089936"/>
              <a:gd name="connsiteX50" fmla="*/ 3044082 w 7480201"/>
              <a:gd name="connsiteY50" fmla="*/ 1036867 h 2089936"/>
              <a:gd name="connsiteX51" fmla="*/ 3024671 w 7480201"/>
              <a:gd name="connsiteY51" fmla="*/ 1083698 h 2089936"/>
              <a:gd name="connsiteX52" fmla="*/ 2945228 w 7480201"/>
              <a:gd name="connsiteY52" fmla="*/ 1197505 h 2089936"/>
              <a:gd name="connsiteX53" fmla="*/ 2883994 w 7480201"/>
              <a:gd name="connsiteY53" fmla="*/ 1189205 h 2089936"/>
              <a:gd name="connsiteX54" fmla="*/ 2812262 w 7480201"/>
              <a:gd name="connsiteY54" fmla="*/ 1234831 h 2089936"/>
              <a:gd name="connsiteX55" fmla="*/ 3039963 w 7480201"/>
              <a:gd name="connsiteY55" fmla="*/ 1259288 h 2089936"/>
              <a:gd name="connsiteX56" fmla="*/ 3148048 w 7480201"/>
              <a:gd name="connsiteY56" fmla="*/ 1131350 h 2089936"/>
              <a:gd name="connsiteX57" fmla="*/ 3116111 w 7480201"/>
              <a:gd name="connsiteY57" fmla="*/ 1020393 h 2089936"/>
              <a:gd name="connsiteX58" fmla="*/ 3255077 w 7480201"/>
              <a:gd name="connsiteY58" fmla="*/ 1050429 h 2089936"/>
              <a:gd name="connsiteX59" fmla="*/ 3341574 w 7480201"/>
              <a:gd name="connsiteY59" fmla="*/ 1158155 h 2089936"/>
              <a:gd name="connsiteX60" fmla="*/ 3383905 w 7480201"/>
              <a:gd name="connsiteY60" fmla="*/ 1111833 h 2089936"/>
              <a:gd name="connsiteX61" fmla="*/ 3237671 w 7480201"/>
              <a:gd name="connsiteY61" fmla="*/ 942132 h 2089936"/>
              <a:gd name="connsiteX62" fmla="*/ 3066874 w 7480201"/>
              <a:gd name="connsiteY62" fmla="*/ 957088 h 2089936"/>
              <a:gd name="connsiteX63" fmla="*/ 3080942 w 7480201"/>
              <a:gd name="connsiteY63" fmla="*/ 872682 h 2089936"/>
              <a:gd name="connsiteX64" fmla="*/ 3059840 w 7480201"/>
              <a:gd name="connsiteY64" fmla="*/ 703870 h 2089936"/>
              <a:gd name="connsiteX65" fmla="*/ 3172382 w 7480201"/>
              <a:gd name="connsiteY65" fmla="*/ 591328 h 2089936"/>
              <a:gd name="connsiteX66" fmla="*/ 3186386 w 7480201"/>
              <a:gd name="connsiteY66" fmla="*/ 727948 h 2089936"/>
              <a:gd name="connsiteX67" fmla="*/ 3360775 w 7480201"/>
              <a:gd name="connsiteY67" fmla="*/ 747594 h 2089936"/>
              <a:gd name="connsiteX68" fmla="*/ 3215219 w 7480201"/>
              <a:gd name="connsiteY68" fmla="*/ 678521 h 2089936"/>
              <a:gd name="connsiteX69" fmla="*/ 3336525 w 7480201"/>
              <a:gd name="connsiteY69" fmla="*/ 666164 h 2089936"/>
              <a:gd name="connsiteX70" fmla="*/ 3286951 w 7480201"/>
              <a:gd name="connsiteY70" fmla="*/ 603494 h 2089936"/>
              <a:gd name="connsiteX71" fmla="*/ 3594603 w 7480201"/>
              <a:gd name="connsiteY71" fmla="*/ 720156 h 2089936"/>
              <a:gd name="connsiteX72" fmla="*/ 3630976 w 7480201"/>
              <a:gd name="connsiteY72" fmla="*/ 888462 h 2089936"/>
              <a:gd name="connsiteX73" fmla="*/ 3681227 w 7480201"/>
              <a:gd name="connsiteY73" fmla="*/ 836435 h 2089936"/>
              <a:gd name="connsiteX74" fmla="*/ 3639467 w 7480201"/>
              <a:gd name="connsiteY74" fmla="*/ 694996 h 2089936"/>
              <a:gd name="connsiteX75" fmla="*/ 3476569 w 7480201"/>
              <a:gd name="connsiteY75" fmla="*/ 608499 h 2089936"/>
              <a:gd name="connsiteX76" fmla="*/ 3481871 w 7480201"/>
              <a:gd name="connsiteY76" fmla="*/ 513956 h 2089936"/>
              <a:gd name="connsiteX77" fmla="*/ 3824819 w 7480201"/>
              <a:gd name="connsiteY77" fmla="*/ 447861 h 2089936"/>
              <a:gd name="connsiteX78" fmla="*/ 3788572 w 7480201"/>
              <a:gd name="connsiteY78" fmla="*/ 350086 h 2089936"/>
              <a:gd name="connsiteX79" fmla="*/ 3919554 w 7480201"/>
              <a:gd name="connsiteY79" fmla="*/ 291342 h 2089936"/>
              <a:gd name="connsiteX80" fmla="*/ 4067899 w 7480201"/>
              <a:gd name="connsiteY80" fmla="*/ 225378 h 2089936"/>
              <a:gd name="connsiteX81" fmla="*/ 4277900 w 7480201"/>
              <a:gd name="connsiteY81" fmla="*/ 184250 h 2089936"/>
              <a:gd name="connsiteX82" fmla="*/ 4438538 w 7480201"/>
              <a:gd name="connsiteY82" fmla="*/ 208964 h 2089936"/>
              <a:gd name="connsiteX83" fmla="*/ 4479727 w 7480201"/>
              <a:gd name="connsiteY83" fmla="*/ 188369 h 2089936"/>
              <a:gd name="connsiteX84" fmla="*/ 4628008 w 7480201"/>
              <a:gd name="connsiteY84" fmla="*/ 134823 h 2089936"/>
              <a:gd name="connsiteX85" fmla="*/ 4817668 w 7480201"/>
              <a:gd name="connsiteY85" fmla="*/ 232 h 2089936"/>
              <a:gd name="connsiteX86" fmla="*/ 5006948 w 7480201"/>
              <a:gd name="connsiteY86" fmla="*/ 68921 h 2089936"/>
              <a:gd name="connsiteX87" fmla="*/ 4994592 w 7480201"/>
              <a:gd name="connsiteY87" fmla="*/ 134823 h 2089936"/>
              <a:gd name="connsiteX88" fmla="*/ 5204657 w 7480201"/>
              <a:gd name="connsiteY88" fmla="*/ 110110 h 2089936"/>
              <a:gd name="connsiteX89" fmla="*/ 5390008 w 7480201"/>
              <a:gd name="connsiteY89" fmla="*/ 208965 h 2089936"/>
              <a:gd name="connsiteX90" fmla="*/ 5357057 w 7480201"/>
              <a:gd name="connsiteY90" fmla="*/ 316056 h 2089936"/>
              <a:gd name="connsiteX91" fmla="*/ 4961640 w 7480201"/>
              <a:gd name="connsiteY91" fmla="*/ 550834 h 2089936"/>
              <a:gd name="connsiteX92" fmla="*/ 5196419 w 7480201"/>
              <a:gd name="connsiteY92" fmla="*/ 468456 h 2089936"/>
              <a:gd name="connsiteX93" fmla="*/ 5460030 w 7480201"/>
              <a:gd name="connsiteY93" fmla="*/ 468457 h 2089936"/>
              <a:gd name="connsiteX94" fmla="*/ 5682451 w 7480201"/>
              <a:gd name="connsiteY94" fmla="*/ 489052 h 2089936"/>
              <a:gd name="connsiteX95" fmla="*/ 5661857 w 7480201"/>
              <a:gd name="connsiteY95" fmla="*/ 534360 h 2089936"/>
              <a:gd name="connsiteX96" fmla="*/ 5801900 w 7480201"/>
              <a:gd name="connsiteY96" fmla="*/ 550836 h 2089936"/>
              <a:gd name="connsiteX97" fmla="*/ 5921348 w 7480201"/>
              <a:gd name="connsiteY97" fmla="*/ 554954 h 2089936"/>
              <a:gd name="connsiteX98" fmla="*/ 5954300 w 7480201"/>
              <a:gd name="connsiteY98" fmla="*/ 468457 h 2089936"/>
              <a:gd name="connsiteX99" fmla="*/ 6176721 w 7480201"/>
              <a:gd name="connsiteY99" fmla="*/ 497290 h 2089936"/>
              <a:gd name="connsiteX100" fmla="*/ 6287932 w 7480201"/>
              <a:gd name="connsiteY100" fmla="*/ 575549 h 2089936"/>
              <a:gd name="connsiteX101" fmla="*/ 6287932 w 7480201"/>
              <a:gd name="connsiteY101" fmla="*/ 727950 h 2089936"/>
              <a:gd name="connsiteX102" fmla="*/ 6407381 w 7480201"/>
              <a:gd name="connsiteY102" fmla="*/ 793852 h 2089936"/>
              <a:gd name="connsiteX103" fmla="*/ 6485640 w 7480201"/>
              <a:gd name="connsiteY103" fmla="*/ 682642 h 2089936"/>
              <a:gd name="connsiteX104" fmla="*/ 6687467 w 7480201"/>
              <a:gd name="connsiteY104" fmla="*/ 719712 h 2089936"/>
              <a:gd name="connsiteX105" fmla="*/ 7480201 w 7480201"/>
              <a:gd name="connsiteY105" fmla="*/ 646395 h 2089936"/>
              <a:gd name="connsiteX0" fmla="*/ 112659 w 7480201"/>
              <a:gd name="connsiteY0" fmla="*/ 2019199 h 2089936"/>
              <a:gd name="connsiteX1" fmla="*/ 182997 w 7480201"/>
              <a:gd name="connsiteY1" fmla="*/ 2089538 h 2089936"/>
              <a:gd name="connsiteX2" fmla="*/ 225200 w 7480201"/>
              <a:gd name="connsiteY2" fmla="*/ 1991064 h 2089936"/>
              <a:gd name="connsiteX3" fmla="*/ 161896 w 7480201"/>
              <a:gd name="connsiteY3" fmla="*/ 1906658 h 2089936"/>
              <a:gd name="connsiteX4" fmla="*/ 337742 w 7480201"/>
              <a:gd name="connsiteY4" fmla="*/ 1892590 h 2089936"/>
              <a:gd name="connsiteX5" fmla="*/ 457317 w 7480201"/>
              <a:gd name="connsiteY5" fmla="*/ 1885556 h 2089936"/>
              <a:gd name="connsiteX6" fmla="*/ 541724 w 7480201"/>
              <a:gd name="connsiteY6" fmla="*/ 1815218 h 2089936"/>
              <a:gd name="connsiteX7" fmla="*/ 316640 w 7480201"/>
              <a:gd name="connsiteY7" fmla="*/ 1723778 h 2089936"/>
              <a:gd name="connsiteX8" fmla="*/ 147828 w 7480201"/>
              <a:gd name="connsiteY8" fmla="*/ 1815218 h 2089936"/>
              <a:gd name="connsiteX9" fmla="*/ 98591 w 7480201"/>
              <a:gd name="connsiteY9" fmla="*/ 1744879 h 2089936"/>
              <a:gd name="connsiteX10" fmla="*/ 119693 w 7480201"/>
              <a:gd name="connsiteY10" fmla="*/ 1604202 h 2089936"/>
              <a:gd name="connsiteX11" fmla="*/ 281471 w 7480201"/>
              <a:gd name="connsiteY11" fmla="*/ 1421322 h 2089936"/>
              <a:gd name="connsiteX12" fmla="*/ 239268 w 7480201"/>
              <a:gd name="connsiteY12" fmla="*/ 1259544 h 2089936"/>
              <a:gd name="connsiteX13" fmla="*/ 112659 w 7480201"/>
              <a:gd name="connsiteY13" fmla="*/ 1076664 h 2089936"/>
              <a:gd name="connsiteX14" fmla="*/ 117 w 7480201"/>
              <a:gd name="connsiteY14" fmla="*/ 957088 h 2089936"/>
              <a:gd name="connsiteX15" fmla="*/ 133760 w 7480201"/>
              <a:gd name="connsiteY15" fmla="*/ 978190 h 2089936"/>
              <a:gd name="connsiteX16" fmla="*/ 344776 w 7480201"/>
              <a:gd name="connsiteY16" fmla="*/ 950055 h 2089936"/>
              <a:gd name="connsiteX17" fmla="*/ 386979 w 7480201"/>
              <a:gd name="connsiteY17" fmla="*/ 907851 h 2089936"/>
              <a:gd name="connsiteX18" fmla="*/ 710536 w 7480201"/>
              <a:gd name="connsiteY18" fmla="*/ 914885 h 2089936"/>
              <a:gd name="connsiteX19" fmla="*/ 1209939 w 7480201"/>
              <a:gd name="connsiteY19" fmla="*/ 1090731 h 2089936"/>
              <a:gd name="connsiteX20" fmla="*/ 1153668 w 7480201"/>
              <a:gd name="connsiteY20" fmla="*/ 1231408 h 2089936"/>
              <a:gd name="connsiteX21" fmla="*/ 773840 w 7480201"/>
              <a:gd name="connsiteY21" fmla="*/ 1189205 h 2089936"/>
              <a:gd name="connsiteX22" fmla="*/ 717570 w 7480201"/>
              <a:gd name="connsiteY22" fmla="*/ 1182171 h 2089936"/>
              <a:gd name="connsiteX23" fmla="*/ 816044 w 7480201"/>
              <a:gd name="connsiteY23" fmla="*/ 1336916 h 2089936"/>
              <a:gd name="connsiteX24" fmla="*/ 900450 w 7480201"/>
              <a:gd name="connsiteY24" fmla="*/ 1484627 h 2089936"/>
              <a:gd name="connsiteX25" fmla="*/ 984856 w 7480201"/>
              <a:gd name="connsiteY25" fmla="*/ 1484627 h 2089936"/>
              <a:gd name="connsiteX26" fmla="*/ 956720 w 7480201"/>
              <a:gd name="connsiteY26" fmla="*/ 1372085 h 2089936"/>
              <a:gd name="connsiteX27" fmla="*/ 1076296 w 7480201"/>
              <a:gd name="connsiteY27" fmla="*/ 1414288 h 2089936"/>
              <a:gd name="connsiteX28" fmla="*/ 1160702 w 7480201"/>
              <a:gd name="connsiteY28" fmla="*/ 1421322 h 2089936"/>
              <a:gd name="connsiteX29" fmla="*/ 1153668 w 7480201"/>
              <a:gd name="connsiteY29" fmla="*/ 1329882 h 2089936"/>
              <a:gd name="connsiteX30" fmla="*/ 1308413 w 7480201"/>
              <a:gd name="connsiteY30" fmla="*/ 1224375 h 2089936"/>
              <a:gd name="connsiteX31" fmla="*/ 1336548 w 7480201"/>
              <a:gd name="connsiteY31" fmla="*/ 1266578 h 2089936"/>
              <a:gd name="connsiteX32" fmla="*/ 1371717 w 7480201"/>
              <a:gd name="connsiteY32" fmla="*/ 1027427 h 2089936"/>
              <a:gd name="connsiteX33" fmla="*/ 1512394 w 7480201"/>
              <a:gd name="connsiteY33" fmla="*/ 1097765 h 2089936"/>
              <a:gd name="connsiteX34" fmla="*/ 1449090 w 7480201"/>
              <a:gd name="connsiteY34" fmla="*/ 1182171 h 2089936"/>
              <a:gd name="connsiteX35" fmla="*/ 1484259 w 7480201"/>
              <a:gd name="connsiteY35" fmla="*/ 1224375 h 2089936"/>
              <a:gd name="connsiteX36" fmla="*/ 1786714 w 7480201"/>
              <a:gd name="connsiteY36" fmla="*/ 1048528 h 2089936"/>
              <a:gd name="connsiteX37" fmla="*/ 1913324 w 7480201"/>
              <a:gd name="connsiteY37" fmla="*/ 999291 h 2089936"/>
              <a:gd name="connsiteX38" fmla="*/ 1941459 w 7480201"/>
              <a:gd name="connsiteY38" fmla="*/ 1055562 h 2089936"/>
              <a:gd name="connsiteX39" fmla="*/ 2215779 w 7480201"/>
              <a:gd name="connsiteY39" fmla="*/ 1013359 h 2089936"/>
              <a:gd name="connsiteX40" fmla="*/ 2391625 w 7480201"/>
              <a:gd name="connsiteY40" fmla="*/ 1013359 h 2089936"/>
              <a:gd name="connsiteX41" fmla="*/ 2229847 w 7480201"/>
              <a:gd name="connsiteY41" fmla="*/ 858615 h 2089936"/>
              <a:gd name="connsiteX42" fmla="*/ 2588573 w 7480201"/>
              <a:gd name="connsiteY42" fmla="*/ 943021 h 2089936"/>
              <a:gd name="connsiteX43" fmla="*/ 2799588 w 7480201"/>
              <a:gd name="connsiteY43" fmla="*/ 1048528 h 2089936"/>
              <a:gd name="connsiteX44" fmla="*/ 2694080 w 7480201"/>
              <a:gd name="connsiteY44" fmla="*/ 844547 h 2089936"/>
              <a:gd name="connsiteX45" fmla="*/ 2772234 w 7480201"/>
              <a:gd name="connsiteY45" fmla="*/ 604380 h 2089936"/>
              <a:gd name="connsiteX46" fmla="*/ 2869927 w 7480201"/>
              <a:gd name="connsiteY46" fmla="*/ 556159 h 2089936"/>
              <a:gd name="connsiteX47" fmla="*/ 3024671 w 7480201"/>
              <a:gd name="connsiteY47" fmla="*/ 619464 h 2089936"/>
              <a:gd name="connsiteX48" fmla="*/ 2968400 w 7480201"/>
              <a:gd name="connsiteY48" fmla="*/ 746073 h 2089936"/>
              <a:gd name="connsiteX49" fmla="*/ 3011131 w 7480201"/>
              <a:gd name="connsiteY49" fmla="*/ 818564 h 2089936"/>
              <a:gd name="connsiteX50" fmla="*/ 2989502 w 7480201"/>
              <a:gd name="connsiteY50" fmla="*/ 914885 h 2089936"/>
              <a:gd name="connsiteX51" fmla="*/ 3044082 w 7480201"/>
              <a:gd name="connsiteY51" fmla="*/ 1036867 h 2089936"/>
              <a:gd name="connsiteX52" fmla="*/ 3024671 w 7480201"/>
              <a:gd name="connsiteY52" fmla="*/ 1083698 h 2089936"/>
              <a:gd name="connsiteX53" fmla="*/ 2945228 w 7480201"/>
              <a:gd name="connsiteY53" fmla="*/ 1197505 h 2089936"/>
              <a:gd name="connsiteX54" fmla="*/ 2883994 w 7480201"/>
              <a:gd name="connsiteY54" fmla="*/ 1189205 h 2089936"/>
              <a:gd name="connsiteX55" fmla="*/ 2812262 w 7480201"/>
              <a:gd name="connsiteY55" fmla="*/ 1234831 h 2089936"/>
              <a:gd name="connsiteX56" fmla="*/ 3039963 w 7480201"/>
              <a:gd name="connsiteY56" fmla="*/ 1259288 h 2089936"/>
              <a:gd name="connsiteX57" fmla="*/ 3148048 w 7480201"/>
              <a:gd name="connsiteY57" fmla="*/ 1131350 h 2089936"/>
              <a:gd name="connsiteX58" fmla="*/ 3116111 w 7480201"/>
              <a:gd name="connsiteY58" fmla="*/ 1020393 h 2089936"/>
              <a:gd name="connsiteX59" fmla="*/ 3255077 w 7480201"/>
              <a:gd name="connsiteY59" fmla="*/ 1050429 h 2089936"/>
              <a:gd name="connsiteX60" fmla="*/ 3341574 w 7480201"/>
              <a:gd name="connsiteY60" fmla="*/ 1158155 h 2089936"/>
              <a:gd name="connsiteX61" fmla="*/ 3383905 w 7480201"/>
              <a:gd name="connsiteY61" fmla="*/ 1111833 h 2089936"/>
              <a:gd name="connsiteX62" fmla="*/ 3237671 w 7480201"/>
              <a:gd name="connsiteY62" fmla="*/ 942132 h 2089936"/>
              <a:gd name="connsiteX63" fmla="*/ 3066874 w 7480201"/>
              <a:gd name="connsiteY63" fmla="*/ 957088 h 2089936"/>
              <a:gd name="connsiteX64" fmla="*/ 3080942 w 7480201"/>
              <a:gd name="connsiteY64" fmla="*/ 872682 h 2089936"/>
              <a:gd name="connsiteX65" fmla="*/ 3059840 w 7480201"/>
              <a:gd name="connsiteY65" fmla="*/ 703870 h 2089936"/>
              <a:gd name="connsiteX66" fmla="*/ 3172382 w 7480201"/>
              <a:gd name="connsiteY66" fmla="*/ 591328 h 2089936"/>
              <a:gd name="connsiteX67" fmla="*/ 3186386 w 7480201"/>
              <a:gd name="connsiteY67" fmla="*/ 727948 h 2089936"/>
              <a:gd name="connsiteX68" fmla="*/ 3360775 w 7480201"/>
              <a:gd name="connsiteY68" fmla="*/ 747594 h 2089936"/>
              <a:gd name="connsiteX69" fmla="*/ 3215219 w 7480201"/>
              <a:gd name="connsiteY69" fmla="*/ 678521 h 2089936"/>
              <a:gd name="connsiteX70" fmla="*/ 3336525 w 7480201"/>
              <a:gd name="connsiteY70" fmla="*/ 666164 h 2089936"/>
              <a:gd name="connsiteX71" fmla="*/ 3286951 w 7480201"/>
              <a:gd name="connsiteY71" fmla="*/ 603494 h 2089936"/>
              <a:gd name="connsiteX72" fmla="*/ 3594603 w 7480201"/>
              <a:gd name="connsiteY72" fmla="*/ 720156 h 2089936"/>
              <a:gd name="connsiteX73" fmla="*/ 3630976 w 7480201"/>
              <a:gd name="connsiteY73" fmla="*/ 888462 h 2089936"/>
              <a:gd name="connsiteX74" fmla="*/ 3681227 w 7480201"/>
              <a:gd name="connsiteY74" fmla="*/ 836435 h 2089936"/>
              <a:gd name="connsiteX75" fmla="*/ 3639467 w 7480201"/>
              <a:gd name="connsiteY75" fmla="*/ 694996 h 2089936"/>
              <a:gd name="connsiteX76" fmla="*/ 3476569 w 7480201"/>
              <a:gd name="connsiteY76" fmla="*/ 608499 h 2089936"/>
              <a:gd name="connsiteX77" fmla="*/ 3481871 w 7480201"/>
              <a:gd name="connsiteY77" fmla="*/ 513956 h 2089936"/>
              <a:gd name="connsiteX78" fmla="*/ 3824819 w 7480201"/>
              <a:gd name="connsiteY78" fmla="*/ 447861 h 2089936"/>
              <a:gd name="connsiteX79" fmla="*/ 3788572 w 7480201"/>
              <a:gd name="connsiteY79" fmla="*/ 350086 h 2089936"/>
              <a:gd name="connsiteX80" fmla="*/ 3919554 w 7480201"/>
              <a:gd name="connsiteY80" fmla="*/ 291342 h 2089936"/>
              <a:gd name="connsiteX81" fmla="*/ 4067899 w 7480201"/>
              <a:gd name="connsiteY81" fmla="*/ 225378 h 2089936"/>
              <a:gd name="connsiteX82" fmla="*/ 4277900 w 7480201"/>
              <a:gd name="connsiteY82" fmla="*/ 184250 h 2089936"/>
              <a:gd name="connsiteX83" fmla="*/ 4438538 w 7480201"/>
              <a:gd name="connsiteY83" fmla="*/ 208964 h 2089936"/>
              <a:gd name="connsiteX84" fmla="*/ 4479727 w 7480201"/>
              <a:gd name="connsiteY84" fmla="*/ 188369 h 2089936"/>
              <a:gd name="connsiteX85" fmla="*/ 4628008 w 7480201"/>
              <a:gd name="connsiteY85" fmla="*/ 134823 h 2089936"/>
              <a:gd name="connsiteX86" fmla="*/ 4817668 w 7480201"/>
              <a:gd name="connsiteY86" fmla="*/ 232 h 2089936"/>
              <a:gd name="connsiteX87" fmla="*/ 5006948 w 7480201"/>
              <a:gd name="connsiteY87" fmla="*/ 68921 h 2089936"/>
              <a:gd name="connsiteX88" fmla="*/ 4994592 w 7480201"/>
              <a:gd name="connsiteY88" fmla="*/ 134823 h 2089936"/>
              <a:gd name="connsiteX89" fmla="*/ 5204657 w 7480201"/>
              <a:gd name="connsiteY89" fmla="*/ 110110 h 2089936"/>
              <a:gd name="connsiteX90" fmla="*/ 5390008 w 7480201"/>
              <a:gd name="connsiteY90" fmla="*/ 208965 h 2089936"/>
              <a:gd name="connsiteX91" fmla="*/ 5357057 w 7480201"/>
              <a:gd name="connsiteY91" fmla="*/ 316056 h 2089936"/>
              <a:gd name="connsiteX92" fmla="*/ 4961640 w 7480201"/>
              <a:gd name="connsiteY92" fmla="*/ 550834 h 2089936"/>
              <a:gd name="connsiteX93" fmla="*/ 5196419 w 7480201"/>
              <a:gd name="connsiteY93" fmla="*/ 468456 h 2089936"/>
              <a:gd name="connsiteX94" fmla="*/ 5460030 w 7480201"/>
              <a:gd name="connsiteY94" fmla="*/ 468457 h 2089936"/>
              <a:gd name="connsiteX95" fmla="*/ 5682451 w 7480201"/>
              <a:gd name="connsiteY95" fmla="*/ 489052 h 2089936"/>
              <a:gd name="connsiteX96" fmla="*/ 5661857 w 7480201"/>
              <a:gd name="connsiteY96" fmla="*/ 534360 h 2089936"/>
              <a:gd name="connsiteX97" fmla="*/ 5801900 w 7480201"/>
              <a:gd name="connsiteY97" fmla="*/ 550836 h 2089936"/>
              <a:gd name="connsiteX98" fmla="*/ 5921348 w 7480201"/>
              <a:gd name="connsiteY98" fmla="*/ 554954 h 2089936"/>
              <a:gd name="connsiteX99" fmla="*/ 5954300 w 7480201"/>
              <a:gd name="connsiteY99" fmla="*/ 468457 h 2089936"/>
              <a:gd name="connsiteX100" fmla="*/ 6176721 w 7480201"/>
              <a:gd name="connsiteY100" fmla="*/ 497290 h 2089936"/>
              <a:gd name="connsiteX101" fmla="*/ 6287932 w 7480201"/>
              <a:gd name="connsiteY101" fmla="*/ 575549 h 2089936"/>
              <a:gd name="connsiteX102" fmla="*/ 6287932 w 7480201"/>
              <a:gd name="connsiteY102" fmla="*/ 727950 h 2089936"/>
              <a:gd name="connsiteX103" fmla="*/ 6407381 w 7480201"/>
              <a:gd name="connsiteY103" fmla="*/ 793852 h 2089936"/>
              <a:gd name="connsiteX104" fmla="*/ 6485640 w 7480201"/>
              <a:gd name="connsiteY104" fmla="*/ 682642 h 2089936"/>
              <a:gd name="connsiteX105" fmla="*/ 6687467 w 7480201"/>
              <a:gd name="connsiteY105" fmla="*/ 719712 h 2089936"/>
              <a:gd name="connsiteX106" fmla="*/ 7480201 w 7480201"/>
              <a:gd name="connsiteY106" fmla="*/ 646395 h 2089936"/>
              <a:gd name="connsiteX0" fmla="*/ 112659 w 7480201"/>
              <a:gd name="connsiteY0" fmla="*/ 2019199 h 2089936"/>
              <a:gd name="connsiteX1" fmla="*/ 182997 w 7480201"/>
              <a:gd name="connsiteY1" fmla="*/ 2089538 h 2089936"/>
              <a:gd name="connsiteX2" fmla="*/ 225200 w 7480201"/>
              <a:gd name="connsiteY2" fmla="*/ 1991064 h 2089936"/>
              <a:gd name="connsiteX3" fmla="*/ 161896 w 7480201"/>
              <a:gd name="connsiteY3" fmla="*/ 1906658 h 2089936"/>
              <a:gd name="connsiteX4" fmla="*/ 337742 w 7480201"/>
              <a:gd name="connsiteY4" fmla="*/ 1892590 h 2089936"/>
              <a:gd name="connsiteX5" fmla="*/ 457317 w 7480201"/>
              <a:gd name="connsiteY5" fmla="*/ 1885556 h 2089936"/>
              <a:gd name="connsiteX6" fmla="*/ 541724 w 7480201"/>
              <a:gd name="connsiteY6" fmla="*/ 1815218 h 2089936"/>
              <a:gd name="connsiteX7" fmla="*/ 316640 w 7480201"/>
              <a:gd name="connsiteY7" fmla="*/ 1723778 h 2089936"/>
              <a:gd name="connsiteX8" fmla="*/ 147828 w 7480201"/>
              <a:gd name="connsiteY8" fmla="*/ 1815218 h 2089936"/>
              <a:gd name="connsiteX9" fmla="*/ 98591 w 7480201"/>
              <a:gd name="connsiteY9" fmla="*/ 1744879 h 2089936"/>
              <a:gd name="connsiteX10" fmla="*/ 119693 w 7480201"/>
              <a:gd name="connsiteY10" fmla="*/ 1604202 h 2089936"/>
              <a:gd name="connsiteX11" fmla="*/ 281471 w 7480201"/>
              <a:gd name="connsiteY11" fmla="*/ 1421322 h 2089936"/>
              <a:gd name="connsiteX12" fmla="*/ 239268 w 7480201"/>
              <a:gd name="connsiteY12" fmla="*/ 1259544 h 2089936"/>
              <a:gd name="connsiteX13" fmla="*/ 112659 w 7480201"/>
              <a:gd name="connsiteY13" fmla="*/ 1076664 h 2089936"/>
              <a:gd name="connsiteX14" fmla="*/ 117 w 7480201"/>
              <a:gd name="connsiteY14" fmla="*/ 957088 h 2089936"/>
              <a:gd name="connsiteX15" fmla="*/ 133760 w 7480201"/>
              <a:gd name="connsiteY15" fmla="*/ 978190 h 2089936"/>
              <a:gd name="connsiteX16" fmla="*/ 344776 w 7480201"/>
              <a:gd name="connsiteY16" fmla="*/ 950055 h 2089936"/>
              <a:gd name="connsiteX17" fmla="*/ 386979 w 7480201"/>
              <a:gd name="connsiteY17" fmla="*/ 907851 h 2089936"/>
              <a:gd name="connsiteX18" fmla="*/ 710536 w 7480201"/>
              <a:gd name="connsiteY18" fmla="*/ 914885 h 2089936"/>
              <a:gd name="connsiteX19" fmla="*/ 1209939 w 7480201"/>
              <a:gd name="connsiteY19" fmla="*/ 1090731 h 2089936"/>
              <a:gd name="connsiteX20" fmla="*/ 1153668 w 7480201"/>
              <a:gd name="connsiteY20" fmla="*/ 1231408 h 2089936"/>
              <a:gd name="connsiteX21" fmla="*/ 773840 w 7480201"/>
              <a:gd name="connsiteY21" fmla="*/ 1189205 h 2089936"/>
              <a:gd name="connsiteX22" fmla="*/ 717570 w 7480201"/>
              <a:gd name="connsiteY22" fmla="*/ 1182171 h 2089936"/>
              <a:gd name="connsiteX23" fmla="*/ 816044 w 7480201"/>
              <a:gd name="connsiteY23" fmla="*/ 1336916 h 2089936"/>
              <a:gd name="connsiteX24" fmla="*/ 900450 w 7480201"/>
              <a:gd name="connsiteY24" fmla="*/ 1484627 h 2089936"/>
              <a:gd name="connsiteX25" fmla="*/ 984856 w 7480201"/>
              <a:gd name="connsiteY25" fmla="*/ 1484627 h 2089936"/>
              <a:gd name="connsiteX26" fmla="*/ 956720 w 7480201"/>
              <a:gd name="connsiteY26" fmla="*/ 1372085 h 2089936"/>
              <a:gd name="connsiteX27" fmla="*/ 1076296 w 7480201"/>
              <a:gd name="connsiteY27" fmla="*/ 1414288 h 2089936"/>
              <a:gd name="connsiteX28" fmla="*/ 1160702 w 7480201"/>
              <a:gd name="connsiteY28" fmla="*/ 1421322 h 2089936"/>
              <a:gd name="connsiteX29" fmla="*/ 1153668 w 7480201"/>
              <a:gd name="connsiteY29" fmla="*/ 1329882 h 2089936"/>
              <a:gd name="connsiteX30" fmla="*/ 1308413 w 7480201"/>
              <a:gd name="connsiteY30" fmla="*/ 1224375 h 2089936"/>
              <a:gd name="connsiteX31" fmla="*/ 1336548 w 7480201"/>
              <a:gd name="connsiteY31" fmla="*/ 1266578 h 2089936"/>
              <a:gd name="connsiteX32" fmla="*/ 1371717 w 7480201"/>
              <a:gd name="connsiteY32" fmla="*/ 1027427 h 2089936"/>
              <a:gd name="connsiteX33" fmla="*/ 1512394 w 7480201"/>
              <a:gd name="connsiteY33" fmla="*/ 1097765 h 2089936"/>
              <a:gd name="connsiteX34" fmla="*/ 1449090 w 7480201"/>
              <a:gd name="connsiteY34" fmla="*/ 1182171 h 2089936"/>
              <a:gd name="connsiteX35" fmla="*/ 1484259 w 7480201"/>
              <a:gd name="connsiteY35" fmla="*/ 1224375 h 2089936"/>
              <a:gd name="connsiteX36" fmla="*/ 1786714 w 7480201"/>
              <a:gd name="connsiteY36" fmla="*/ 1048528 h 2089936"/>
              <a:gd name="connsiteX37" fmla="*/ 1913324 w 7480201"/>
              <a:gd name="connsiteY37" fmla="*/ 999291 h 2089936"/>
              <a:gd name="connsiteX38" fmla="*/ 1941459 w 7480201"/>
              <a:gd name="connsiteY38" fmla="*/ 1055562 h 2089936"/>
              <a:gd name="connsiteX39" fmla="*/ 2215779 w 7480201"/>
              <a:gd name="connsiteY39" fmla="*/ 1013359 h 2089936"/>
              <a:gd name="connsiteX40" fmla="*/ 2391625 w 7480201"/>
              <a:gd name="connsiteY40" fmla="*/ 1013359 h 2089936"/>
              <a:gd name="connsiteX41" fmla="*/ 2229847 w 7480201"/>
              <a:gd name="connsiteY41" fmla="*/ 858615 h 2089936"/>
              <a:gd name="connsiteX42" fmla="*/ 2588573 w 7480201"/>
              <a:gd name="connsiteY42" fmla="*/ 943021 h 2089936"/>
              <a:gd name="connsiteX43" fmla="*/ 2799588 w 7480201"/>
              <a:gd name="connsiteY43" fmla="*/ 1048528 h 2089936"/>
              <a:gd name="connsiteX44" fmla="*/ 2694080 w 7480201"/>
              <a:gd name="connsiteY44" fmla="*/ 844547 h 2089936"/>
              <a:gd name="connsiteX45" fmla="*/ 2772234 w 7480201"/>
              <a:gd name="connsiteY45" fmla="*/ 604380 h 2089936"/>
              <a:gd name="connsiteX46" fmla="*/ 2869927 w 7480201"/>
              <a:gd name="connsiteY46" fmla="*/ 556159 h 2089936"/>
              <a:gd name="connsiteX47" fmla="*/ 2982298 w 7480201"/>
              <a:gd name="connsiteY47" fmla="*/ 550834 h 2089936"/>
              <a:gd name="connsiteX48" fmla="*/ 3024671 w 7480201"/>
              <a:gd name="connsiteY48" fmla="*/ 619464 h 2089936"/>
              <a:gd name="connsiteX49" fmla="*/ 2968400 w 7480201"/>
              <a:gd name="connsiteY49" fmla="*/ 746073 h 2089936"/>
              <a:gd name="connsiteX50" fmla="*/ 3011131 w 7480201"/>
              <a:gd name="connsiteY50" fmla="*/ 818564 h 2089936"/>
              <a:gd name="connsiteX51" fmla="*/ 2989502 w 7480201"/>
              <a:gd name="connsiteY51" fmla="*/ 914885 h 2089936"/>
              <a:gd name="connsiteX52" fmla="*/ 3044082 w 7480201"/>
              <a:gd name="connsiteY52" fmla="*/ 1036867 h 2089936"/>
              <a:gd name="connsiteX53" fmla="*/ 3024671 w 7480201"/>
              <a:gd name="connsiteY53" fmla="*/ 1083698 h 2089936"/>
              <a:gd name="connsiteX54" fmla="*/ 2945228 w 7480201"/>
              <a:gd name="connsiteY54" fmla="*/ 1197505 h 2089936"/>
              <a:gd name="connsiteX55" fmla="*/ 2883994 w 7480201"/>
              <a:gd name="connsiteY55" fmla="*/ 1189205 h 2089936"/>
              <a:gd name="connsiteX56" fmla="*/ 2812262 w 7480201"/>
              <a:gd name="connsiteY56" fmla="*/ 1234831 h 2089936"/>
              <a:gd name="connsiteX57" fmla="*/ 3039963 w 7480201"/>
              <a:gd name="connsiteY57" fmla="*/ 1259288 h 2089936"/>
              <a:gd name="connsiteX58" fmla="*/ 3148048 w 7480201"/>
              <a:gd name="connsiteY58" fmla="*/ 1131350 h 2089936"/>
              <a:gd name="connsiteX59" fmla="*/ 3116111 w 7480201"/>
              <a:gd name="connsiteY59" fmla="*/ 1020393 h 2089936"/>
              <a:gd name="connsiteX60" fmla="*/ 3255077 w 7480201"/>
              <a:gd name="connsiteY60" fmla="*/ 1050429 h 2089936"/>
              <a:gd name="connsiteX61" fmla="*/ 3341574 w 7480201"/>
              <a:gd name="connsiteY61" fmla="*/ 1158155 h 2089936"/>
              <a:gd name="connsiteX62" fmla="*/ 3383905 w 7480201"/>
              <a:gd name="connsiteY62" fmla="*/ 1111833 h 2089936"/>
              <a:gd name="connsiteX63" fmla="*/ 3237671 w 7480201"/>
              <a:gd name="connsiteY63" fmla="*/ 942132 h 2089936"/>
              <a:gd name="connsiteX64" fmla="*/ 3066874 w 7480201"/>
              <a:gd name="connsiteY64" fmla="*/ 957088 h 2089936"/>
              <a:gd name="connsiteX65" fmla="*/ 3080942 w 7480201"/>
              <a:gd name="connsiteY65" fmla="*/ 872682 h 2089936"/>
              <a:gd name="connsiteX66" fmla="*/ 3059840 w 7480201"/>
              <a:gd name="connsiteY66" fmla="*/ 703870 h 2089936"/>
              <a:gd name="connsiteX67" fmla="*/ 3172382 w 7480201"/>
              <a:gd name="connsiteY67" fmla="*/ 591328 h 2089936"/>
              <a:gd name="connsiteX68" fmla="*/ 3186386 w 7480201"/>
              <a:gd name="connsiteY68" fmla="*/ 727948 h 2089936"/>
              <a:gd name="connsiteX69" fmla="*/ 3360775 w 7480201"/>
              <a:gd name="connsiteY69" fmla="*/ 747594 h 2089936"/>
              <a:gd name="connsiteX70" fmla="*/ 3215219 w 7480201"/>
              <a:gd name="connsiteY70" fmla="*/ 678521 h 2089936"/>
              <a:gd name="connsiteX71" fmla="*/ 3336525 w 7480201"/>
              <a:gd name="connsiteY71" fmla="*/ 666164 h 2089936"/>
              <a:gd name="connsiteX72" fmla="*/ 3286951 w 7480201"/>
              <a:gd name="connsiteY72" fmla="*/ 603494 h 2089936"/>
              <a:gd name="connsiteX73" fmla="*/ 3594603 w 7480201"/>
              <a:gd name="connsiteY73" fmla="*/ 720156 h 2089936"/>
              <a:gd name="connsiteX74" fmla="*/ 3630976 w 7480201"/>
              <a:gd name="connsiteY74" fmla="*/ 888462 h 2089936"/>
              <a:gd name="connsiteX75" fmla="*/ 3681227 w 7480201"/>
              <a:gd name="connsiteY75" fmla="*/ 836435 h 2089936"/>
              <a:gd name="connsiteX76" fmla="*/ 3639467 w 7480201"/>
              <a:gd name="connsiteY76" fmla="*/ 694996 h 2089936"/>
              <a:gd name="connsiteX77" fmla="*/ 3476569 w 7480201"/>
              <a:gd name="connsiteY77" fmla="*/ 608499 h 2089936"/>
              <a:gd name="connsiteX78" fmla="*/ 3481871 w 7480201"/>
              <a:gd name="connsiteY78" fmla="*/ 513956 h 2089936"/>
              <a:gd name="connsiteX79" fmla="*/ 3824819 w 7480201"/>
              <a:gd name="connsiteY79" fmla="*/ 447861 h 2089936"/>
              <a:gd name="connsiteX80" fmla="*/ 3788572 w 7480201"/>
              <a:gd name="connsiteY80" fmla="*/ 350086 h 2089936"/>
              <a:gd name="connsiteX81" fmla="*/ 3919554 w 7480201"/>
              <a:gd name="connsiteY81" fmla="*/ 291342 h 2089936"/>
              <a:gd name="connsiteX82" fmla="*/ 4067899 w 7480201"/>
              <a:gd name="connsiteY82" fmla="*/ 225378 h 2089936"/>
              <a:gd name="connsiteX83" fmla="*/ 4277900 w 7480201"/>
              <a:gd name="connsiteY83" fmla="*/ 184250 h 2089936"/>
              <a:gd name="connsiteX84" fmla="*/ 4438538 w 7480201"/>
              <a:gd name="connsiteY84" fmla="*/ 208964 h 2089936"/>
              <a:gd name="connsiteX85" fmla="*/ 4479727 w 7480201"/>
              <a:gd name="connsiteY85" fmla="*/ 188369 h 2089936"/>
              <a:gd name="connsiteX86" fmla="*/ 4628008 w 7480201"/>
              <a:gd name="connsiteY86" fmla="*/ 134823 h 2089936"/>
              <a:gd name="connsiteX87" fmla="*/ 4817668 w 7480201"/>
              <a:gd name="connsiteY87" fmla="*/ 232 h 2089936"/>
              <a:gd name="connsiteX88" fmla="*/ 5006948 w 7480201"/>
              <a:gd name="connsiteY88" fmla="*/ 68921 h 2089936"/>
              <a:gd name="connsiteX89" fmla="*/ 4994592 w 7480201"/>
              <a:gd name="connsiteY89" fmla="*/ 134823 h 2089936"/>
              <a:gd name="connsiteX90" fmla="*/ 5204657 w 7480201"/>
              <a:gd name="connsiteY90" fmla="*/ 110110 h 2089936"/>
              <a:gd name="connsiteX91" fmla="*/ 5390008 w 7480201"/>
              <a:gd name="connsiteY91" fmla="*/ 208965 h 2089936"/>
              <a:gd name="connsiteX92" fmla="*/ 5357057 w 7480201"/>
              <a:gd name="connsiteY92" fmla="*/ 316056 h 2089936"/>
              <a:gd name="connsiteX93" fmla="*/ 4961640 w 7480201"/>
              <a:gd name="connsiteY93" fmla="*/ 550834 h 2089936"/>
              <a:gd name="connsiteX94" fmla="*/ 5196419 w 7480201"/>
              <a:gd name="connsiteY94" fmla="*/ 468456 h 2089936"/>
              <a:gd name="connsiteX95" fmla="*/ 5460030 w 7480201"/>
              <a:gd name="connsiteY95" fmla="*/ 468457 h 2089936"/>
              <a:gd name="connsiteX96" fmla="*/ 5682451 w 7480201"/>
              <a:gd name="connsiteY96" fmla="*/ 489052 h 2089936"/>
              <a:gd name="connsiteX97" fmla="*/ 5661857 w 7480201"/>
              <a:gd name="connsiteY97" fmla="*/ 534360 h 2089936"/>
              <a:gd name="connsiteX98" fmla="*/ 5801900 w 7480201"/>
              <a:gd name="connsiteY98" fmla="*/ 550836 h 2089936"/>
              <a:gd name="connsiteX99" fmla="*/ 5921348 w 7480201"/>
              <a:gd name="connsiteY99" fmla="*/ 554954 h 2089936"/>
              <a:gd name="connsiteX100" fmla="*/ 5954300 w 7480201"/>
              <a:gd name="connsiteY100" fmla="*/ 468457 h 2089936"/>
              <a:gd name="connsiteX101" fmla="*/ 6176721 w 7480201"/>
              <a:gd name="connsiteY101" fmla="*/ 497290 h 2089936"/>
              <a:gd name="connsiteX102" fmla="*/ 6287932 w 7480201"/>
              <a:gd name="connsiteY102" fmla="*/ 575549 h 2089936"/>
              <a:gd name="connsiteX103" fmla="*/ 6287932 w 7480201"/>
              <a:gd name="connsiteY103" fmla="*/ 727950 h 2089936"/>
              <a:gd name="connsiteX104" fmla="*/ 6407381 w 7480201"/>
              <a:gd name="connsiteY104" fmla="*/ 793852 h 2089936"/>
              <a:gd name="connsiteX105" fmla="*/ 6485640 w 7480201"/>
              <a:gd name="connsiteY105" fmla="*/ 682642 h 2089936"/>
              <a:gd name="connsiteX106" fmla="*/ 6687467 w 7480201"/>
              <a:gd name="connsiteY106" fmla="*/ 719712 h 2089936"/>
              <a:gd name="connsiteX107" fmla="*/ 7480201 w 7480201"/>
              <a:gd name="connsiteY107" fmla="*/ 646395 h 2089936"/>
              <a:gd name="connsiteX0" fmla="*/ 112659 w 7480201"/>
              <a:gd name="connsiteY0" fmla="*/ 2019199 h 2089936"/>
              <a:gd name="connsiteX1" fmla="*/ 182997 w 7480201"/>
              <a:gd name="connsiteY1" fmla="*/ 2089538 h 2089936"/>
              <a:gd name="connsiteX2" fmla="*/ 225200 w 7480201"/>
              <a:gd name="connsiteY2" fmla="*/ 1991064 h 2089936"/>
              <a:gd name="connsiteX3" fmla="*/ 161896 w 7480201"/>
              <a:gd name="connsiteY3" fmla="*/ 1906658 h 2089936"/>
              <a:gd name="connsiteX4" fmla="*/ 337742 w 7480201"/>
              <a:gd name="connsiteY4" fmla="*/ 1892590 h 2089936"/>
              <a:gd name="connsiteX5" fmla="*/ 457317 w 7480201"/>
              <a:gd name="connsiteY5" fmla="*/ 1885556 h 2089936"/>
              <a:gd name="connsiteX6" fmla="*/ 541724 w 7480201"/>
              <a:gd name="connsiteY6" fmla="*/ 1815218 h 2089936"/>
              <a:gd name="connsiteX7" fmla="*/ 316640 w 7480201"/>
              <a:gd name="connsiteY7" fmla="*/ 1723778 h 2089936"/>
              <a:gd name="connsiteX8" fmla="*/ 147828 w 7480201"/>
              <a:gd name="connsiteY8" fmla="*/ 1815218 h 2089936"/>
              <a:gd name="connsiteX9" fmla="*/ 98591 w 7480201"/>
              <a:gd name="connsiteY9" fmla="*/ 1744879 h 2089936"/>
              <a:gd name="connsiteX10" fmla="*/ 119693 w 7480201"/>
              <a:gd name="connsiteY10" fmla="*/ 1604202 h 2089936"/>
              <a:gd name="connsiteX11" fmla="*/ 281471 w 7480201"/>
              <a:gd name="connsiteY11" fmla="*/ 1421322 h 2089936"/>
              <a:gd name="connsiteX12" fmla="*/ 239268 w 7480201"/>
              <a:gd name="connsiteY12" fmla="*/ 1259544 h 2089936"/>
              <a:gd name="connsiteX13" fmla="*/ 112659 w 7480201"/>
              <a:gd name="connsiteY13" fmla="*/ 1076664 h 2089936"/>
              <a:gd name="connsiteX14" fmla="*/ 117 w 7480201"/>
              <a:gd name="connsiteY14" fmla="*/ 957088 h 2089936"/>
              <a:gd name="connsiteX15" fmla="*/ 133760 w 7480201"/>
              <a:gd name="connsiteY15" fmla="*/ 978190 h 2089936"/>
              <a:gd name="connsiteX16" fmla="*/ 344776 w 7480201"/>
              <a:gd name="connsiteY16" fmla="*/ 950055 h 2089936"/>
              <a:gd name="connsiteX17" fmla="*/ 386979 w 7480201"/>
              <a:gd name="connsiteY17" fmla="*/ 907851 h 2089936"/>
              <a:gd name="connsiteX18" fmla="*/ 710536 w 7480201"/>
              <a:gd name="connsiteY18" fmla="*/ 914885 h 2089936"/>
              <a:gd name="connsiteX19" fmla="*/ 1209939 w 7480201"/>
              <a:gd name="connsiteY19" fmla="*/ 1090731 h 2089936"/>
              <a:gd name="connsiteX20" fmla="*/ 1153668 w 7480201"/>
              <a:gd name="connsiteY20" fmla="*/ 1231408 h 2089936"/>
              <a:gd name="connsiteX21" fmla="*/ 773840 w 7480201"/>
              <a:gd name="connsiteY21" fmla="*/ 1189205 h 2089936"/>
              <a:gd name="connsiteX22" fmla="*/ 717570 w 7480201"/>
              <a:gd name="connsiteY22" fmla="*/ 1182171 h 2089936"/>
              <a:gd name="connsiteX23" fmla="*/ 816044 w 7480201"/>
              <a:gd name="connsiteY23" fmla="*/ 1336916 h 2089936"/>
              <a:gd name="connsiteX24" fmla="*/ 900450 w 7480201"/>
              <a:gd name="connsiteY24" fmla="*/ 1484627 h 2089936"/>
              <a:gd name="connsiteX25" fmla="*/ 984856 w 7480201"/>
              <a:gd name="connsiteY25" fmla="*/ 1484627 h 2089936"/>
              <a:gd name="connsiteX26" fmla="*/ 956720 w 7480201"/>
              <a:gd name="connsiteY26" fmla="*/ 1372085 h 2089936"/>
              <a:gd name="connsiteX27" fmla="*/ 1076296 w 7480201"/>
              <a:gd name="connsiteY27" fmla="*/ 1414288 h 2089936"/>
              <a:gd name="connsiteX28" fmla="*/ 1160702 w 7480201"/>
              <a:gd name="connsiteY28" fmla="*/ 1421322 h 2089936"/>
              <a:gd name="connsiteX29" fmla="*/ 1153668 w 7480201"/>
              <a:gd name="connsiteY29" fmla="*/ 1329882 h 2089936"/>
              <a:gd name="connsiteX30" fmla="*/ 1308413 w 7480201"/>
              <a:gd name="connsiteY30" fmla="*/ 1224375 h 2089936"/>
              <a:gd name="connsiteX31" fmla="*/ 1336548 w 7480201"/>
              <a:gd name="connsiteY31" fmla="*/ 1266578 h 2089936"/>
              <a:gd name="connsiteX32" fmla="*/ 1371717 w 7480201"/>
              <a:gd name="connsiteY32" fmla="*/ 1027427 h 2089936"/>
              <a:gd name="connsiteX33" fmla="*/ 1512394 w 7480201"/>
              <a:gd name="connsiteY33" fmla="*/ 1097765 h 2089936"/>
              <a:gd name="connsiteX34" fmla="*/ 1449090 w 7480201"/>
              <a:gd name="connsiteY34" fmla="*/ 1182171 h 2089936"/>
              <a:gd name="connsiteX35" fmla="*/ 1484259 w 7480201"/>
              <a:gd name="connsiteY35" fmla="*/ 1224375 h 2089936"/>
              <a:gd name="connsiteX36" fmla="*/ 1786714 w 7480201"/>
              <a:gd name="connsiteY36" fmla="*/ 1048528 h 2089936"/>
              <a:gd name="connsiteX37" fmla="*/ 1913324 w 7480201"/>
              <a:gd name="connsiteY37" fmla="*/ 999291 h 2089936"/>
              <a:gd name="connsiteX38" fmla="*/ 1941459 w 7480201"/>
              <a:gd name="connsiteY38" fmla="*/ 1055562 h 2089936"/>
              <a:gd name="connsiteX39" fmla="*/ 2215779 w 7480201"/>
              <a:gd name="connsiteY39" fmla="*/ 1013359 h 2089936"/>
              <a:gd name="connsiteX40" fmla="*/ 2391625 w 7480201"/>
              <a:gd name="connsiteY40" fmla="*/ 1013359 h 2089936"/>
              <a:gd name="connsiteX41" fmla="*/ 2192777 w 7480201"/>
              <a:gd name="connsiteY41" fmla="*/ 850377 h 2089936"/>
              <a:gd name="connsiteX42" fmla="*/ 2588573 w 7480201"/>
              <a:gd name="connsiteY42" fmla="*/ 943021 h 2089936"/>
              <a:gd name="connsiteX43" fmla="*/ 2799588 w 7480201"/>
              <a:gd name="connsiteY43" fmla="*/ 1048528 h 2089936"/>
              <a:gd name="connsiteX44" fmla="*/ 2694080 w 7480201"/>
              <a:gd name="connsiteY44" fmla="*/ 844547 h 2089936"/>
              <a:gd name="connsiteX45" fmla="*/ 2772234 w 7480201"/>
              <a:gd name="connsiteY45" fmla="*/ 604380 h 2089936"/>
              <a:gd name="connsiteX46" fmla="*/ 2869927 w 7480201"/>
              <a:gd name="connsiteY46" fmla="*/ 556159 h 2089936"/>
              <a:gd name="connsiteX47" fmla="*/ 2982298 w 7480201"/>
              <a:gd name="connsiteY47" fmla="*/ 550834 h 2089936"/>
              <a:gd name="connsiteX48" fmla="*/ 3024671 w 7480201"/>
              <a:gd name="connsiteY48" fmla="*/ 619464 h 2089936"/>
              <a:gd name="connsiteX49" fmla="*/ 2968400 w 7480201"/>
              <a:gd name="connsiteY49" fmla="*/ 746073 h 2089936"/>
              <a:gd name="connsiteX50" fmla="*/ 3011131 w 7480201"/>
              <a:gd name="connsiteY50" fmla="*/ 818564 h 2089936"/>
              <a:gd name="connsiteX51" fmla="*/ 2989502 w 7480201"/>
              <a:gd name="connsiteY51" fmla="*/ 914885 h 2089936"/>
              <a:gd name="connsiteX52" fmla="*/ 3044082 w 7480201"/>
              <a:gd name="connsiteY52" fmla="*/ 1036867 h 2089936"/>
              <a:gd name="connsiteX53" fmla="*/ 3024671 w 7480201"/>
              <a:gd name="connsiteY53" fmla="*/ 1083698 h 2089936"/>
              <a:gd name="connsiteX54" fmla="*/ 2945228 w 7480201"/>
              <a:gd name="connsiteY54" fmla="*/ 1197505 h 2089936"/>
              <a:gd name="connsiteX55" fmla="*/ 2883994 w 7480201"/>
              <a:gd name="connsiteY55" fmla="*/ 1189205 h 2089936"/>
              <a:gd name="connsiteX56" fmla="*/ 2812262 w 7480201"/>
              <a:gd name="connsiteY56" fmla="*/ 1234831 h 2089936"/>
              <a:gd name="connsiteX57" fmla="*/ 3039963 w 7480201"/>
              <a:gd name="connsiteY57" fmla="*/ 1259288 h 2089936"/>
              <a:gd name="connsiteX58" fmla="*/ 3148048 w 7480201"/>
              <a:gd name="connsiteY58" fmla="*/ 1131350 h 2089936"/>
              <a:gd name="connsiteX59" fmla="*/ 3116111 w 7480201"/>
              <a:gd name="connsiteY59" fmla="*/ 1020393 h 2089936"/>
              <a:gd name="connsiteX60" fmla="*/ 3255077 w 7480201"/>
              <a:gd name="connsiteY60" fmla="*/ 1050429 h 2089936"/>
              <a:gd name="connsiteX61" fmla="*/ 3341574 w 7480201"/>
              <a:gd name="connsiteY61" fmla="*/ 1158155 h 2089936"/>
              <a:gd name="connsiteX62" fmla="*/ 3383905 w 7480201"/>
              <a:gd name="connsiteY62" fmla="*/ 1111833 h 2089936"/>
              <a:gd name="connsiteX63" fmla="*/ 3237671 w 7480201"/>
              <a:gd name="connsiteY63" fmla="*/ 942132 h 2089936"/>
              <a:gd name="connsiteX64" fmla="*/ 3066874 w 7480201"/>
              <a:gd name="connsiteY64" fmla="*/ 957088 h 2089936"/>
              <a:gd name="connsiteX65" fmla="*/ 3080942 w 7480201"/>
              <a:gd name="connsiteY65" fmla="*/ 872682 h 2089936"/>
              <a:gd name="connsiteX66" fmla="*/ 3059840 w 7480201"/>
              <a:gd name="connsiteY66" fmla="*/ 703870 h 2089936"/>
              <a:gd name="connsiteX67" fmla="*/ 3172382 w 7480201"/>
              <a:gd name="connsiteY67" fmla="*/ 591328 h 2089936"/>
              <a:gd name="connsiteX68" fmla="*/ 3186386 w 7480201"/>
              <a:gd name="connsiteY68" fmla="*/ 727948 h 2089936"/>
              <a:gd name="connsiteX69" fmla="*/ 3360775 w 7480201"/>
              <a:gd name="connsiteY69" fmla="*/ 747594 h 2089936"/>
              <a:gd name="connsiteX70" fmla="*/ 3215219 w 7480201"/>
              <a:gd name="connsiteY70" fmla="*/ 678521 h 2089936"/>
              <a:gd name="connsiteX71" fmla="*/ 3336525 w 7480201"/>
              <a:gd name="connsiteY71" fmla="*/ 666164 h 2089936"/>
              <a:gd name="connsiteX72" fmla="*/ 3286951 w 7480201"/>
              <a:gd name="connsiteY72" fmla="*/ 603494 h 2089936"/>
              <a:gd name="connsiteX73" fmla="*/ 3594603 w 7480201"/>
              <a:gd name="connsiteY73" fmla="*/ 720156 h 2089936"/>
              <a:gd name="connsiteX74" fmla="*/ 3630976 w 7480201"/>
              <a:gd name="connsiteY74" fmla="*/ 888462 h 2089936"/>
              <a:gd name="connsiteX75" fmla="*/ 3681227 w 7480201"/>
              <a:gd name="connsiteY75" fmla="*/ 836435 h 2089936"/>
              <a:gd name="connsiteX76" fmla="*/ 3639467 w 7480201"/>
              <a:gd name="connsiteY76" fmla="*/ 694996 h 2089936"/>
              <a:gd name="connsiteX77" fmla="*/ 3476569 w 7480201"/>
              <a:gd name="connsiteY77" fmla="*/ 608499 h 2089936"/>
              <a:gd name="connsiteX78" fmla="*/ 3481871 w 7480201"/>
              <a:gd name="connsiteY78" fmla="*/ 513956 h 2089936"/>
              <a:gd name="connsiteX79" fmla="*/ 3824819 w 7480201"/>
              <a:gd name="connsiteY79" fmla="*/ 447861 h 2089936"/>
              <a:gd name="connsiteX80" fmla="*/ 3788572 w 7480201"/>
              <a:gd name="connsiteY80" fmla="*/ 350086 h 2089936"/>
              <a:gd name="connsiteX81" fmla="*/ 3919554 w 7480201"/>
              <a:gd name="connsiteY81" fmla="*/ 291342 h 2089936"/>
              <a:gd name="connsiteX82" fmla="*/ 4067899 w 7480201"/>
              <a:gd name="connsiteY82" fmla="*/ 225378 h 2089936"/>
              <a:gd name="connsiteX83" fmla="*/ 4277900 w 7480201"/>
              <a:gd name="connsiteY83" fmla="*/ 184250 h 2089936"/>
              <a:gd name="connsiteX84" fmla="*/ 4438538 w 7480201"/>
              <a:gd name="connsiteY84" fmla="*/ 208964 h 2089936"/>
              <a:gd name="connsiteX85" fmla="*/ 4479727 w 7480201"/>
              <a:gd name="connsiteY85" fmla="*/ 188369 h 2089936"/>
              <a:gd name="connsiteX86" fmla="*/ 4628008 w 7480201"/>
              <a:gd name="connsiteY86" fmla="*/ 134823 h 2089936"/>
              <a:gd name="connsiteX87" fmla="*/ 4817668 w 7480201"/>
              <a:gd name="connsiteY87" fmla="*/ 232 h 2089936"/>
              <a:gd name="connsiteX88" fmla="*/ 5006948 w 7480201"/>
              <a:gd name="connsiteY88" fmla="*/ 68921 h 2089936"/>
              <a:gd name="connsiteX89" fmla="*/ 4994592 w 7480201"/>
              <a:gd name="connsiteY89" fmla="*/ 134823 h 2089936"/>
              <a:gd name="connsiteX90" fmla="*/ 5204657 w 7480201"/>
              <a:gd name="connsiteY90" fmla="*/ 110110 h 2089936"/>
              <a:gd name="connsiteX91" fmla="*/ 5390008 w 7480201"/>
              <a:gd name="connsiteY91" fmla="*/ 208965 h 2089936"/>
              <a:gd name="connsiteX92" fmla="*/ 5357057 w 7480201"/>
              <a:gd name="connsiteY92" fmla="*/ 316056 h 2089936"/>
              <a:gd name="connsiteX93" fmla="*/ 4961640 w 7480201"/>
              <a:gd name="connsiteY93" fmla="*/ 550834 h 2089936"/>
              <a:gd name="connsiteX94" fmla="*/ 5196419 w 7480201"/>
              <a:gd name="connsiteY94" fmla="*/ 468456 h 2089936"/>
              <a:gd name="connsiteX95" fmla="*/ 5460030 w 7480201"/>
              <a:gd name="connsiteY95" fmla="*/ 468457 h 2089936"/>
              <a:gd name="connsiteX96" fmla="*/ 5682451 w 7480201"/>
              <a:gd name="connsiteY96" fmla="*/ 489052 h 2089936"/>
              <a:gd name="connsiteX97" fmla="*/ 5661857 w 7480201"/>
              <a:gd name="connsiteY97" fmla="*/ 534360 h 2089936"/>
              <a:gd name="connsiteX98" fmla="*/ 5801900 w 7480201"/>
              <a:gd name="connsiteY98" fmla="*/ 550836 h 2089936"/>
              <a:gd name="connsiteX99" fmla="*/ 5921348 w 7480201"/>
              <a:gd name="connsiteY99" fmla="*/ 554954 h 2089936"/>
              <a:gd name="connsiteX100" fmla="*/ 5954300 w 7480201"/>
              <a:gd name="connsiteY100" fmla="*/ 468457 h 2089936"/>
              <a:gd name="connsiteX101" fmla="*/ 6176721 w 7480201"/>
              <a:gd name="connsiteY101" fmla="*/ 497290 h 2089936"/>
              <a:gd name="connsiteX102" fmla="*/ 6287932 w 7480201"/>
              <a:gd name="connsiteY102" fmla="*/ 575549 h 2089936"/>
              <a:gd name="connsiteX103" fmla="*/ 6287932 w 7480201"/>
              <a:gd name="connsiteY103" fmla="*/ 727950 h 2089936"/>
              <a:gd name="connsiteX104" fmla="*/ 6407381 w 7480201"/>
              <a:gd name="connsiteY104" fmla="*/ 793852 h 2089936"/>
              <a:gd name="connsiteX105" fmla="*/ 6485640 w 7480201"/>
              <a:gd name="connsiteY105" fmla="*/ 682642 h 2089936"/>
              <a:gd name="connsiteX106" fmla="*/ 6687467 w 7480201"/>
              <a:gd name="connsiteY106" fmla="*/ 719712 h 2089936"/>
              <a:gd name="connsiteX107" fmla="*/ 7480201 w 7480201"/>
              <a:gd name="connsiteY107" fmla="*/ 646395 h 2089936"/>
              <a:gd name="connsiteX0" fmla="*/ 112659 w 7480201"/>
              <a:gd name="connsiteY0" fmla="*/ 2019199 h 2089936"/>
              <a:gd name="connsiteX1" fmla="*/ 182997 w 7480201"/>
              <a:gd name="connsiteY1" fmla="*/ 2089538 h 2089936"/>
              <a:gd name="connsiteX2" fmla="*/ 225200 w 7480201"/>
              <a:gd name="connsiteY2" fmla="*/ 1991064 h 2089936"/>
              <a:gd name="connsiteX3" fmla="*/ 161896 w 7480201"/>
              <a:gd name="connsiteY3" fmla="*/ 1906658 h 2089936"/>
              <a:gd name="connsiteX4" fmla="*/ 337742 w 7480201"/>
              <a:gd name="connsiteY4" fmla="*/ 1892590 h 2089936"/>
              <a:gd name="connsiteX5" fmla="*/ 457317 w 7480201"/>
              <a:gd name="connsiteY5" fmla="*/ 1885556 h 2089936"/>
              <a:gd name="connsiteX6" fmla="*/ 541724 w 7480201"/>
              <a:gd name="connsiteY6" fmla="*/ 1815218 h 2089936"/>
              <a:gd name="connsiteX7" fmla="*/ 316640 w 7480201"/>
              <a:gd name="connsiteY7" fmla="*/ 1723778 h 2089936"/>
              <a:gd name="connsiteX8" fmla="*/ 147828 w 7480201"/>
              <a:gd name="connsiteY8" fmla="*/ 1815218 h 2089936"/>
              <a:gd name="connsiteX9" fmla="*/ 98591 w 7480201"/>
              <a:gd name="connsiteY9" fmla="*/ 1744879 h 2089936"/>
              <a:gd name="connsiteX10" fmla="*/ 119693 w 7480201"/>
              <a:gd name="connsiteY10" fmla="*/ 1604202 h 2089936"/>
              <a:gd name="connsiteX11" fmla="*/ 281471 w 7480201"/>
              <a:gd name="connsiteY11" fmla="*/ 1421322 h 2089936"/>
              <a:gd name="connsiteX12" fmla="*/ 239268 w 7480201"/>
              <a:gd name="connsiteY12" fmla="*/ 1259544 h 2089936"/>
              <a:gd name="connsiteX13" fmla="*/ 112659 w 7480201"/>
              <a:gd name="connsiteY13" fmla="*/ 1076664 h 2089936"/>
              <a:gd name="connsiteX14" fmla="*/ 117 w 7480201"/>
              <a:gd name="connsiteY14" fmla="*/ 957088 h 2089936"/>
              <a:gd name="connsiteX15" fmla="*/ 133760 w 7480201"/>
              <a:gd name="connsiteY15" fmla="*/ 978190 h 2089936"/>
              <a:gd name="connsiteX16" fmla="*/ 344776 w 7480201"/>
              <a:gd name="connsiteY16" fmla="*/ 950055 h 2089936"/>
              <a:gd name="connsiteX17" fmla="*/ 386979 w 7480201"/>
              <a:gd name="connsiteY17" fmla="*/ 907851 h 2089936"/>
              <a:gd name="connsiteX18" fmla="*/ 710536 w 7480201"/>
              <a:gd name="connsiteY18" fmla="*/ 914885 h 2089936"/>
              <a:gd name="connsiteX19" fmla="*/ 1209939 w 7480201"/>
              <a:gd name="connsiteY19" fmla="*/ 1090731 h 2089936"/>
              <a:gd name="connsiteX20" fmla="*/ 1153668 w 7480201"/>
              <a:gd name="connsiteY20" fmla="*/ 1231408 h 2089936"/>
              <a:gd name="connsiteX21" fmla="*/ 773840 w 7480201"/>
              <a:gd name="connsiteY21" fmla="*/ 1189205 h 2089936"/>
              <a:gd name="connsiteX22" fmla="*/ 717570 w 7480201"/>
              <a:gd name="connsiteY22" fmla="*/ 1182171 h 2089936"/>
              <a:gd name="connsiteX23" fmla="*/ 816044 w 7480201"/>
              <a:gd name="connsiteY23" fmla="*/ 1336916 h 2089936"/>
              <a:gd name="connsiteX24" fmla="*/ 900450 w 7480201"/>
              <a:gd name="connsiteY24" fmla="*/ 1484627 h 2089936"/>
              <a:gd name="connsiteX25" fmla="*/ 984856 w 7480201"/>
              <a:gd name="connsiteY25" fmla="*/ 1484627 h 2089936"/>
              <a:gd name="connsiteX26" fmla="*/ 956720 w 7480201"/>
              <a:gd name="connsiteY26" fmla="*/ 1372085 h 2089936"/>
              <a:gd name="connsiteX27" fmla="*/ 1076296 w 7480201"/>
              <a:gd name="connsiteY27" fmla="*/ 1414288 h 2089936"/>
              <a:gd name="connsiteX28" fmla="*/ 1160702 w 7480201"/>
              <a:gd name="connsiteY28" fmla="*/ 1421322 h 2089936"/>
              <a:gd name="connsiteX29" fmla="*/ 1153668 w 7480201"/>
              <a:gd name="connsiteY29" fmla="*/ 1329882 h 2089936"/>
              <a:gd name="connsiteX30" fmla="*/ 1308413 w 7480201"/>
              <a:gd name="connsiteY30" fmla="*/ 1224375 h 2089936"/>
              <a:gd name="connsiteX31" fmla="*/ 1336548 w 7480201"/>
              <a:gd name="connsiteY31" fmla="*/ 1266578 h 2089936"/>
              <a:gd name="connsiteX32" fmla="*/ 1371717 w 7480201"/>
              <a:gd name="connsiteY32" fmla="*/ 1027427 h 2089936"/>
              <a:gd name="connsiteX33" fmla="*/ 1512394 w 7480201"/>
              <a:gd name="connsiteY33" fmla="*/ 1097765 h 2089936"/>
              <a:gd name="connsiteX34" fmla="*/ 1449090 w 7480201"/>
              <a:gd name="connsiteY34" fmla="*/ 1182171 h 2089936"/>
              <a:gd name="connsiteX35" fmla="*/ 1484259 w 7480201"/>
              <a:gd name="connsiteY35" fmla="*/ 1224375 h 2089936"/>
              <a:gd name="connsiteX36" fmla="*/ 1786714 w 7480201"/>
              <a:gd name="connsiteY36" fmla="*/ 1048528 h 2089936"/>
              <a:gd name="connsiteX37" fmla="*/ 1913324 w 7480201"/>
              <a:gd name="connsiteY37" fmla="*/ 999291 h 2089936"/>
              <a:gd name="connsiteX38" fmla="*/ 1941459 w 7480201"/>
              <a:gd name="connsiteY38" fmla="*/ 1055562 h 2089936"/>
              <a:gd name="connsiteX39" fmla="*/ 2215779 w 7480201"/>
              <a:gd name="connsiteY39" fmla="*/ 1013359 h 2089936"/>
              <a:gd name="connsiteX40" fmla="*/ 2391625 w 7480201"/>
              <a:gd name="connsiteY40" fmla="*/ 1013359 h 2089936"/>
              <a:gd name="connsiteX41" fmla="*/ 2192777 w 7480201"/>
              <a:gd name="connsiteY41" fmla="*/ 850377 h 2089936"/>
              <a:gd name="connsiteX42" fmla="*/ 2364461 w 7480201"/>
              <a:gd name="connsiteY42" fmla="*/ 888586 h 2089936"/>
              <a:gd name="connsiteX43" fmla="*/ 2588573 w 7480201"/>
              <a:gd name="connsiteY43" fmla="*/ 943021 h 2089936"/>
              <a:gd name="connsiteX44" fmla="*/ 2799588 w 7480201"/>
              <a:gd name="connsiteY44" fmla="*/ 1048528 h 2089936"/>
              <a:gd name="connsiteX45" fmla="*/ 2694080 w 7480201"/>
              <a:gd name="connsiteY45" fmla="*/ 844547 h 2089936"/>
              <a:gd name="connsiteX46" fmla="*/ 2772234 w 7480201"/>
              <a:gd name="connsiteY46" fmla="*/ 604380 h 2089936"/>
              <a:gd name="connsiteX47" fmla="*/ 2869927 w 7480201"/>
              <a:gd name="connsiteY47" fmla="*/ 556159 h 2089936"/>
              <a:gd name="connsiteX48" fmla="*/ 2982298 w 7480201"/>
              <a:gd name="connsiteY48" fmla="*/ 550834 h 2089936"/>
              <a:gd name="connsiteX49" fmla="*/ 3024671 w 7480201"/>
              <a:gd name="connsiteY49" fmla="*/ 619464 h 2089936"/>
              <a:gd name="connsiteX50" fmla="*/ 2968400 w 7480201"/>
              <a:gd name="connsiteY50" fmla="*/ 746073 h 2089936"/>
              <a:gd name="connsiteX51" fmla="*/ 3011131 w 7480201"/>
              <a:gd name="connsiteY51" fmla="*/ 818564 h 2089936"/>
              <a:gd name="connsiteX52" fmla="*/ 2989502 w 7480201"/>
              <a:gd name="connsiteY52" fmla="*/ 914885 h 2089936"/>
              <a:gd name="connsiteX53" fmla="*/ 3044082 w 7480201"/>
              <a:gd name="connsiteY53" fmla="*/ 1036867 h 2089936"/>
              <a:gd name="connsiteX54" fmla="*/ 3024671 w 7480201"/>
              <a:gd name="connsiteY54" fmla="*/ 1083698 h 2089936"/>
              <a:gd name="connsiteX55" fmla="*/ 2945228 w 7480201"/>
              <a:gd name="connsiteY55" fmla="*/ 1197505 h 2089936"/>
              <a:gd name="connsiteX56" fmla="*/ 2883994 w 7480201"/>
              <a:gd name="connsiteY56" fmla="*/ 1189205 h 2089936"/>
              <a:gd name="connsiteX57" fmla="*/ 2812262 w 7480201"/>
              <a:gd name="connsiteY57" fmla="*/ 1234831 h 2089936"/>
              <a:gd name="connsiteX58" fmla="*/ 3039963 w 7480201"/>
              <a:gd name="connsiteY58" fmla="*/ 1259288 h 2089936"/>
              <a:gd name="connsiteX59" fmla="*/ 3148048 w 7480201"/>
              <a:gd name="connsiteY59" fmla="*/ 1131350 h 2089936"/>
              <a:gd name="connsiteX60" fmla="*/ 3116111 w 7480201"/>
              <a:gd name="connsiteY60" fmla="*/ 1020393 h 2089936"/>
              <a:gd name="connsiteX61" fmla="*/ 3255077 w 7480201"/>
              <a:gd name="connsiteY61" fmla="*/ 1050429 h 2089936"/>
              <a:gd name="connsiteX62" fmla="*/ 3341574 w 7480201"/>
              <a:gd name="connsiteY62" fmla="*/ 1158155 h 2089936"/>
              <a:gd name="connsiteX63" fmla="*/ 3383905 w 7480201"/>
              <a:gd name="connsiteY63" fmla="*/ 1111833 h 2089936"/>
              <a:gd name="connsiteX64" fmla="*/ 3237671 w 7480201"/>
              <a:gd name="connsiteY64" fmla="*/ 942132 h 2089936"/>
              <a:gd name="connsiteX65" fmla="*/ 3066874 w 7480201"/>
              <a:gd name="connsiteY65" fmla="*/ 957088 h 2089936"/>
              <a:gd name="connsiteX66" fmla="*/ 3080942 w 7480201"/>
              <a:gd name="connsiteY66" fmla="*/ 872682 h 2089936"/>
              <a:gd name="connsiteX67" fmla="*/ 3059840 w 7480201"/>
              <a:gd name="connsiteY67" fmla="*/ 703870 h 2089936"/>
              <a:gd name="connsiteX68" fmla="*/ 3172382 w 7480201"/>
              <a:gd name="connsiteY68" fmla="*/ 591328 h 2089936"/>
              <a:gd name="connsiteX69" fmla="*/ 3186386 w 7480201"/>
              <a:gd name="connsiteY69" fmla="*/ 727948 h 2089936"/>
              <a:gd name="connsiteX70" fmla="*/ 3360775 w 7480201"/>
              <a:gd name="connsiteY70" fmla="*/ 747594 h 2089936"/>
              <a:gd name="connsiteX71" fmla="*/ 3215219 w 7480201"/>
              <a:gd name="connsiteY71" fmla="*/ 678521 h 2089936"/>
              <a:gd name="connsiteX72" fmla="*/ 3336525 w 7480201"/>
              <a:gd name="connsiteY72" fmla="*/ 666164 h 2089936"/>
              <a:gd name="connsiteX73" fmla="*/ 3286951 w 7480201"/>
              <a:gd name="connsiteY73" fmla="*/ 603494 h 2089936"/>
              <a:gd name="connsiteX74" fmla="*/ 3594603 w 7480201"/>
              <a:gd name="connsiteY74" fmla="*/ 720156 h 2089936"/>
              <a:gd name="connsiteX75" fmla="*/ 3630976 w 7480201"/>
              <a:gd name="connsiteY75" fmla="*/ 888462 h 2089936"/>
              <a:gd name="connsiteX76" fmla="*/ 3681227 w 7480201"/>
              <a:gd name="connsiteY76" fmla="*/ 836435 h 2089936"/>
              <a:gd name="connsiteX77" fmla="*/ 3639467 w 7480201"/>
              <a:gd name="connsiteY77" fmla="*/ 694996 h 2089936"/>
              <a:gd name="connsiteX78" fmla="*/ 3476569 w 7480201"/>
              <a:gd name="connsiteY78" fmla="*/ 608499 h 2089936"/>
              <a:gd name="connsiteX79" fmla="*/ 3481871 w 7480201"/>
              <a:gd name="connsiteY79" fmla="*/ 513956 h 2089936"/>
              <a:gd name="connsiteX80" fmla="*/ 3824819 w 7480201"/>
              <a:gd name="connsiteY80" fmla="*/ 447861 h 2089936"/>
              <a:gd name="connsiteX81" fmla="*/ 3788572 w 7480201"/>
              <a:gd name="connsiteY81" fmla="*/ 350086 h 2089936"/>
              <a:gd name="connsiteX82" fmla="*/ 3919554 w 7480201"/>
              <a:gd name="connsiteY82" fmla="*/ 291342 h 2089936"/>
              <a:gd name="connsiteX83" fmla="*/ 4067899 w 7480201"/>
              <a:gd name="connsiteY83" fmla="*/ 225378 h 2089936"/>
              <a:gd name="connsiteX84" fmla="*/ 4277900 w 7480201"/>
              <a:gd name="connsiteY84" fmla="*/ 184250 h 2089936"/>
              <a:gd name="connsiteX85" fmla="*/ 4438538 w 7480201"/>
              <a:gd name="connsiteY85" fmla="*/ 208964 h 2089936"/>
              <a:gd name="connsiteX86" fmla="*/ 4479727 w 7480201"/>
              <a:gd name="connsiteY86" fmla="*/ 188369 h 2089936"/>
              <a:gd name="connsiteX87" fmla="*/ 4628008 w 7480201"/>
              <a:gd name="connsiteY87" fmla="*/ 134823 h 2089936"/>
              <a:gd name="connsiteX88" fmla="*/ 4817668 w 7480201"/>
              <a:gd name="connsiteY88" fmla="*/ 232 h 2089936"/>
              <a:gd name="connsiteX89" fmla="*/ 5006948 w 7480201"/>
              <a:gd name="connsiteY89" fmla="*/ 68921 h 2089936"/>
              <a:gd name="connsiteX90" fmla="*/ 4994592 w 7480201"/>
              <a:gd name="connsiteY90" fmla="*/ 134823 h 2089936"/>
              <a:gd name="connsiteX91" fmla="*/ 5204657 w 7480201"/>
              <a:gd name="connsiteY91" fmla="*/ 110110 h 2089936"/>
              <a:gd name="connsiteX92" fmla="*/ 5390008 w 7480201"/>
              <a:gd name="connsiteY92" fmla="*/ 208965 h 2089936"/>
              <a:gd name="connsiteX93" fmla="*/ 5357057 w 7480201"/>
              <a:gd name="connsiteY93" fmla="*/ 316056 h 2089936"/>
              <a:gd name="connsiteX94" fmla="*/ 4961640 w 7480201"/>
              <a:gd name="connsiteY94" fmla="*/ 550834 h 2089936"/>
              <a:gd name="connsiteX95" fmla="*/ 5196419 w 7480201"/>
              <a:gd name="connsiteY95" fmla="*/ 468456 h 2089936"/>
              <a:gd name="connsiteX96" fmla="*/ 5460030 w 7480201"/>
              <a:gd name="connsiteY96" fmla="*/ 468457 h 2089936"/>
              <a:gd name="connsiteX97" fmla="*/ 5682451 w 7480201"/>
              <a:gd name="connsiteY97" fmla="*/ 489052 h 2089936"/>
              <a:gd name="connsiteX98" fmla="*/ 5661857 w 7480201"/>
              <a:gd name="connsiteY98" fmla="*/ 534360 h 2089936"/>
              <a:gd name="connsiteX99" fmla="*/ 5801900 w 7480201"/>
              <a:gd name="connsiteY99" fmla="*/ 550836 h 2089936"/>
              <a:gd name="connsiteX100" fmla="*/ 5921348 w 7480201"/>
              <a:gd name="connsiteY100" fmla="*/ 554954 h 2089936"/>
              <a:gd name="connsiteX101" fmla="*/ 5954300 w 7480201"/>
              <a:gd name="connsiteY101" fmla="*/ 468457 h 2089936"/>
              <a:gd name="connsiteX102" fmla="*/ 6176721 w 7480201"/>
              <a:gd name="connsiteY102" fmla="*/ 497290 h 2089936"/>
              <a:gd name="connsiteX103" fmla="*/ 6287932 w 7480201"/>
              <a:gd name="connsiteY103" fmla="*/ 575549 h 2089936"/>
              <a:gd name="connsiteX104" fmla="*/ 6287932 w 7480201"/>
              <a:gd name="connsiteY104" fmla="*/ 727950 h 2089936"/>
              <a:gd name="connsiteX105" fmla="*/ 6407381 w 7480201"/>
              <a:gd name="connsiteY105" fmla="*/ 793852 h 2089936"/>
              <a:gd name="connsiteX106" fmla="*/ 6485640 w 7480201"/>
              <a:gd name="connsiteY106" fmla="*/ 682642 h 2089936"/>
              <a:gd name="connsiteX107" fmla="*/ 6687467 w 7480201"/>
              <a:gd name="connsiteY107" fmla="*/ 719712 h 2089936"/>
              <a:gd name="connsiteX108" fmla="*/ 7480201 w 7480201"/>
              <a:gd name="connsiteY108" fmla="*/ 646395 h 2089936"/>
              <a:gd name="connsiteX0" fmla="*/ 112659 w 7480201"/>
              <a:gd name="connsiteY0" fmla="*/ 2019199 h 2089936"/>
              <a:gd name="connsiteX1" fmla="*/ 182997 w 7480201"/>
              <a:gd name="connsiteY1" fmla="*/ 2089538 h 2089936"/>
              <a:gd name="connsiteX2" fmla="*/ 225200 w 7480201"/>
              <a:gd name="connsiteY2" fmla="*/ 1991064 h 2089936"/>
              <a:gd name="connsiteX3" fmla="*/ 161896 w 7480201"/>
              <a:gd name="connsiteY3" fmla="*/ 1906658 h 2089936"/>
              <a:gd name="connsiteX4" fmla="*/ 337742 w 7480201"/>
              <a:gd name="connsiteY4" fmla="*/ 1892590 h 2089936"/>
              <a:gd name="connsiteX5" fmla="*/ 457317 w 7480201"/>
              <a:gd name="connsiteY5" fmla="*/ 1885556 h 2089936"/>
              <a:gd name="connsiteX6" fmla="*/ 541724 w 7480201"/>
              <a:gd name="connsiteY6" fmla="*/ 1815218 h 2089936"/>
              <a:gd name="connsiteX7" fmla="*/ 316640 w 7480201"/>
              <a:gd name="connsiteY7" fmla="*/ 1723778 h 2089936"/>
              <a:gd name="connsiteX8" fmla="*/ 147828 w 7480201"/>
              <a:gd name="connsiteY8" fmla="*/ 1815218 h 2089936"/>
              <a:gd name="connsiteX9" fmla="*/ 98591 w 7480201"/>
              <a:gd name="connsiteY9" fmla="*/ 1744879 h 2089936"/>
              <a:gd name="connsiteX10" fmla="*/ 119693 w 7480201"/>
              <a:gd name="connsiteY10" fmla="*/ 1604202 h 2089936"/>
              <a:gd name="connsiteX11" fmla="*/ 281471 w 7480201"/>
              <a:gd name="connsiteY11" fmla="*/ 1421322 h 2089936"/>
              <a:gd name="connsiteX12" fmla="*/ 239268 w 7480201"/>
              <a:gd name="connsiteY12" fmla="*/ 1259544 h 2089936"/>
              <a:gd name="connsiteX13" fmla="*/ 112659 w 7480201"/>
              <a:gd name="connsiteY13" fmla="*/ 1076664 h 2089936"/>
              <a:gd name="connsiteX14" fmla="*/ 117 w 7480201"/>
              <a:gd name="connsiteY14" fmla="*/ 957088 h 2089936"/>
              <a:gd name="connsiteX15" fmla="*/ 133760 w 7480201"/>
              <a:gd name="connsiteY15" fmla="*/ 978190 h 2089936"/>
              <a:gd name="connsiteX16" fmla="*/ 344776 w 7480201"/>
              <a:gd name="connsiteY16" fmla="*/ 950055 h 2089936"/>
              <a:gd name="connsiteX17" fmla="*/ 386979 w 7480201"/>
              <a:gd name="connsiteY17" fmla="*/ 907851 h 2089936"/>
              <a:gd name="connsiteX18" fmla="*/ 710536 w 7480201"/>
              <a:gd name="connsiteY18" fmla="*/ 914885 h 2089936"/>
              <a:gd name="connsiteX19" fmla="*/ 1209939 w 7480201"/>
              <a:gd name="connsiteY19" fmla="*/ 1090731 h 2089936"/>
              <a:gd name="connsiteX20" fmla="*/ 1153668 w 7480201"/>
              <a:gd name="connsiteY20" fmla="*/ 1231408 h 2089936"/>
              <a:gd name="connsiteX21" fmla="*/ 773840 w 7480201"/>
              <a:gd name="connsiteY21" fmla="*/ 1189205 h 2089936"/>
              <a:gd name="connsiteX22" fmla="*/ 717570 w 7480201"/>
              <a:gd name="connsiteY22" fmla="*/ 1182171 h 2089936"/>
              <a:gd name="connsiteX23" fmla="*/ 816044 w 7480201"/>
              <a:gd name="connsiteY23" fmla="*/ 1336916 h 2089936"/>
              <a:gd name="connsiteX24" fmla="*/ 900450 w 7480201"/>
              <a:gd name="connsiteY24" fmla="*/ 1484627 h 2089936"/>
              <a:gd name="connsiteX25" fmla="*/ 984856 w 7480201"/>
              <a:gd name="connsiteY25" fmla="*/ 1484627 h 2089936"/>
              <a:gd name="connsiteX26" fmla="*/ 956720 w 7480201"/>
              <a:gd name="connsiteY26" fmla="*/ 1372085 h 2089936"/>
              <a:gd name="connsiteX27" fmla="*/ 1076296 w 7480201"/>
              <a:gd name="connsiteY27" fmla="*/ 1414288 h 2089936"/>
              <a:gd name="connsiteX28" fmla="*/ 1160702 w 7480201"/>
              <a:gd name="connsiteY28" fmla="*/ 1421322 h 2089936"/>
              <a:gd name="connsiteX29" fmla="*/ 1153668 w 7480201"/>
              <a:gd name="connsiteY29" fmla="*/ 1329882 h 2089936"/>
              <a:gd name="connsiteX30" fmla="*/ 1308413 w 7480201"/>
              <a:gd name="connsiteY30" fmla="*/ 1224375 h 2089936"/>
              <a:gd name="connsiteX31" fmla="*/ 1336548 w 7480201"/>
              <a:gd name="connsiteY31" fmla="*/ 1266578 h 2089936"/>
              <a:gd name="connsiteX32" fmla="*/ 1371717 w 7480201"/>
              <a:gd name="connsiteY32" fmla="*/ 1027427 h 2089936"/>
              <a:gd name="connsiteX33" fmla="*/ 1512394 w 7480201"/>
              <a:gd name="connsiteY33" fmla="*/ 1097765 h 2089936"/>
              <a:gd name="connsiteX34" fmla="*/ 1449090 w 7480201"/>
              <a:gd name="connsiteY34" fmla="*/ 1182171 h 2089936"/>
              <a:gd name="connsiteX35" fmla="*/ 1484259 w 7480201"/>
              <a:gd name="connsiteY35" fmla="*/ 1224375 h 2089936"/>
              <a:gd name="connsiteX36" fmla="*/ 1786714 w 7480201"/>
              <a:gd name="connsiteY36" fmla="*/ 1048528 h 2089936"/>
              <a:gd name="connsiteX37" fmla="*/ 1913324 w 7480201"/>
              <a:gd name="connsiteY37" fmla="*/ 999291 h 2089936"/>
              <a:gd name="connsiteX38" fmla="*/ 1941459 w 7480201"/>
              <a:gd name="connsiteY38" fmla="*/ 1055562 h 2089936"/>
              <a:gd name="connsiteX39" fmla="*/ 2215779 w 7480201"/>
              <a:gd name="connsiteY39" fmla="*/ 1013359 h 2089936"/>
              <a:gd name="connsiteX40" fmla="*/ 2391625 w 7480201"/>
              <a:gd name="connsiteY40" fmla="*/ 1013359 h 2089936"/>
              <a:gd name="connsiteX41" fmla="*/ 2192777 w 7480201"/>
              <a:gd name="connsiteY41" fmla="*/ 850377 h 2089936"/>
              <a:gd name="connsiteX42" fmla="*/ 2236774 w 7480201"/>
              <a:gd name="connsiteY42" fmla="*/ 822683 h 2089936"/>
              <a:gd name="connsiteX43" fmla="*/ 2364461 w 7480201"/>
              <a:gd name="connsiteY43" fmla="*/ 888586 h 2089936"/>
              <a:gd name="connsiteX44" fmla="*/ 2588573 w 7480201"/>
              <a:gd name="connsiteY44" fmla="*/ 943021 h 2089936"/>
              <a:gd name="connsiteX45" fmla="*/ 2799588 w 7480201"/>
              <a:gd name="connsiteY45" fmla="*/ 1048528 h 2089936"/>
              <a:gd name="connsiteX46" fmla="*/ 2694080 w 7480201"/>
              <a:gd name="connsiteY46" fmla="*/ 844547 h 2089936"/>
              <a:gd name="connsiteX47" fmla="*/ 2772234 w 7480201"/>
              <a:gd name="connsiteY47" fmla="*/ 604380 h 2089936"/>
              <a:gd name="connsiteX48" fmla="*/ 2869927 w 7480201"/>
              <a:gd name="connsiteY48" fmla="*/ 556159 h 2089936"/>
              <a:gd name="connsiteX49" fmla="*/ 2982298 w 7480201"/>
              <a:gd name="connsiteY49" fmla="*/ 550834 h 2089936"/>
              <a:gd name="connsiteX50" fmla="*/ 3024671 w 7480201"/>
              <a:gd name="connsiteY50" fmla="*/ 619464 h 2089936"/>
              <a:gd name="connsiteX51" fmla="*/ 2968400 w 7480201"/>
              <a:gd name="connsiteY51" fmla="*/ 746073 h 2089936"/>
              <a:gd name="connsiteX52" fmla="*/ 3011131 w 7480201"/>
              <a:gd name="connsiteY52" fmla="*/ 818564 h 2089936"/>
              <a:gd name="connsiteX53" fmla="*/ 2989502 w 7480201"/>
              <a:gd name="connsiteY53" fmla="*/ 914885 h 2089936"/>
              <a:gd name="connsiteX54" fmla="*/ 3044082 w 7480201"/>
              <a:gd name="connsiteY54" fmla="*/ 1036867 h 2089936"/>
              <a:gd name="connsiteX55" fmla="*/ 3024671 w 7480201"/>
              <a:gd name="connsiteY55" fmla="*/ 1083698 h 2089936"/>
              <a:gd name="connsiteX56" fmla="*/ 2945228 w 7480201"/>
              <a:gd name="connsiteY56" fmla="*/ 1197505 h 2089936"/>
              <a:gd name="connsiteX57" fmla="*/ 2883994 w 7480201"/>
              <a:gd name="connsiteY57" fmla="*/ 1189205 h 2089936"/>
              <a:gd name="connsiteX58" fmla="*/ 2812262 w 7480201"/>
              <a:gd name="connsiteY58" fmla="*/ 1234831 h 2089936"/>
              <a:gd name="connsiteX59" fmla="*/ 3039963 w 7480201"/>
              <a:gd name="connsiteY59" fmla="*/ 1259288 h 2089936"/>
              <a:gd name="connsiteX60" fmla="*/ 3148048 w 7480201"/>
              <a:gd name="connsiteY60" fmla="*/ 1131350 h 2089936"/>
              <a:gd name="connsiteX61" fmla="*/ 3116111 w 7480201"/>
              <a:gd name="connsiteY61" fmla="*/ 1020393 h 2089936"/>
              <a:gd name="connsiteX62" fmla="*/ 3255077 w 7480201"/>
              <a:gd name="connsiteY62" fmla="*/ 1050429 h 2089936"/>
              <a:gd name="connsiteX63" fmla="*/ 3341574 w 7480201"/>
              <a:gd name="connsiteY63" fmla="*/ 1158155 h 2089936"/>
              <a:gd name="connsiteX64" fmla="*/ 3383905 w 7480201"/>
              <a:gd name="connsiteY64" fmla="*/ 1111833 h 2089936"/>
              <a:gd name="connsiteX65" fmla="*/ 3237671 w 7480201"/>
              <a:gd name="connsiteY65" fmla="*/ 942132 h 2089936"/>
              <a:gd name="connsiteX66" fmla="*/ 3066874 w 7480201"/>
              <a:gd name="connsiteY66" fmla="*/ 957088 h 2089936"/>
              <a:gd name="connsiteX67" fmla="*/ 3080942 w 7480201"/>
              <a:gd name="connsiteY67" fmla="*/ 872682 h 2089936"/>
              <a:gd name="connsiteX68" fmla="*/ 3059840 w 7480201"/>
              <a:gd name="connsiteY68" fmla="*/ 703870 h 2089936"/>
              <a:gd name="connsiteX69" fmla="*/ 3172382 w 7480201"/>
              <a:gd name="connsiteY69" fmla="*/ 591328 h 2089936"/>
              <a:gd name="connsiteX70" fmla="*/ 3186386 w 7480201"/>
              <a:gd name="connsiteY70" fmla="*/ 727948 h 2089936"/>
              <a:gd name="connsiteX71" fmla="*/ 3360775 w 7480201"/>
              <a:gd name="connsiteY71" fmla="*/ 747594 h 2089936"/>
              <a:gd name="connsiteX72" fmla="*/ 3215219 w 7480201"/>
              <a:gd name="connsiteY72" fmla="*/ 678521 h 2089936"/>
              <a:gd name="connsiteX73" fmla="*/ 3336525 w 7480201"/>
              <a:gd name="connsiteY73" fmla="*/ 666164 h 2089936"/>
              <a:gd name="connsiteX74" fmla="*/ 3286951 w 7480201"/>
              <a:gd name="connsiteY74" fmla="*/ 603494 h 2089936"/>
              <a:gd name="connsiteX75" fmla="*/ 3594603 w 7480201"/>
              <a:gd name="connsiteY75" fmla="*/ 720156 h 2089936"/>
              <a:gd name="connsiteX76" fmla="*/ 3630976 w 7480201"/>
              <a:gd name="connsiteY76" fmla="*/ 888462 h 2089936"/>
              <a:gd name="connsiteX77" fmla="*/ 3681227 w 7480201"/>
              <a:gd name="connsiteY77" fmla="*/ 836435 h 2089936"/>
              <a:gd name="connsiteX78" fmla="*/ 3639467 w 7480201"/>
              <a:gd name="connsiteY78" fmla="*/ 694996 h 2089936"/>
              <a:gd name="connsiteX79" fmla="*/ 3476569 w 7480201"/>
              <a:gd name="connsiteY79" fmla="*/ 608499 h 2089936"/>
              <a:gd name="connsiteX80" fmla="*/ 3481871 w 7480201"/>
              <a:gd name="connsiteY80" fmla="*/ 513956 h 2089936"/>
              <a:gd name="connsiteX81" fmla="*/ 3824819 w 7480201"/>
              <a:gd name="connsiteY81" fmla="*/ 447861 h 2089936"/>
              <a:gd name="connsiteX82" fmla="*/ 3788572 w 7480201"/>
              <a:gd name="connsiteY82" fmla="*/ 350086 h 2089936"/>
              <a:gd name="connsiteX83" fmla="*/ 3919554 w 7480201"/>
              <a:gd name="connsiteY83" fmla="*/ 291342 h 2089936"/>
              <a:gd name="connsiteX84" fmla="*/ 4067899 w 7480201"/>
              <a:gd name="connsiteY84" fmla="*/ 225378 h 2089936"/>
              <a:gd name="connsiteX85" fmla="*/ 4277900 w 7480201"/>
              <a:gd name="connsiteY85" fmla="*/ 184250 h 2089936"/>
              <a:gd name="connsiteX86" fmla="*/ 4438538 w 7480201"/>
              <a:gd name="connsiteY86" fmla="*/ 208964 h 2089936"/>
              <a:gd name="connsiteX87" fmla="*/ 4479727 w 7480201"/>
              <a:gd name="connsiteY87" fmla="*/ 188369 h 2089936"/>
              <a:gd name="connsiteX88" fmla="*/ 4628008 w 7480201"/>
              <a:gd name="connsiteY88" fmla="*/ 134823 h 2089936"/>
              <a:gd name="connsiteX89" fmla="*/ 4817668 w 7480201"/>
              <a:gd name="connsiteY89" fmla="*/ 232 h 2089936"/>
              <a:gd name="connsiteX90" fmla="*/ 5006948 w 7480201"/>
              <a:gd name="connsiteY90" fmla="*/ 68921 h 2089936"/>
              <a:gd name="connsiteX91" fmla="*/ 4994592 w 7480201"/>
              <a:gd name="connsiteY91" fmla="*/ 134823 h 2089936"/>
              <a:gd name="connsiteX92" fmla="*/ 5204657 w 7480201"/>
              <a:gd name="connsiteY92" fmla="*/ 110110 h 2089936"/>
              <a:gd name="connsiteX93" fmla="*/ 5390008 w 7480201"/>
              <a:gd name="connsiteY93" fmla="*/ 208965 h 2089936"/>
              <a:gd name="connsiteX94" fmla="*/ 5357057 w 7480201"/>
              <a:gd name="connsiteY94" fmla="*/ 316056 h 2089936"/>
              <a:gd name="connsiteX95" fmla="*/ 4961640 w 7480201"/>
              <a:gd name="connsiteY95" fmla="*/ 550834 h 2089936"/>
              <a:gd name="connsiteX96" fmla="*/ 5196419 w 7480201"/>
              <a:gd name="connsiteY96" fmla="*/ 468456 h 2089936"/>
              <a:gd name="connsiteX97" fmla="*/ 5460030 w 7480201"/>
              <a:gd name="connsiteY97" fmla="*/ 468457 h 2089936"/>
              <a:gd name="connsiteX98" fmla="*/ 5682451 w 7480201"/>
              <a:gd name="connsiteY98" fmla="*/ 489052 h 2089936"/>
              <a:gd name="connsiteX99" fmla="*/ 5661857 w 7480201"/>
              <a:gd name="connsiteY99" fmla="*/ 534360 h 2089936"/>
              <a:gd name="connsiteX100" fmla="*/ 5801900 w 7480201"/>
              <a:gd name="connsiteY100" fmla="*/ 550836 h 2089936"/>
              <a:gd name="connsiteX101" fmla="*/ 5921348 w 7480201"/>
              <a:gd name="connsiteY101" fmla="*/ 554954 h 2089936"/>
              <a:gd name="connsiteX102" fmla="*/ 5954300 w 7480201"/>
              <a:gd name="connsiteY102" fmla="*/ 468457 h 2089936"/>
              <a:gd name="connsiteX103" fmla="*/ 6176721 w 7480201"/>
              <a:gd name="connsiteY103" fmla="*/ 497290 h 2089936"/>
              <a:gd name="connsiteX104" fmla="*/ 6287932 w 7480201"/>
              <a:gd name="connsiteY104" fmla="*/ 575549 h 2089936"/>
              <a:gd name="connsiteX105" fmla="*/ 6287932 w 7480201"/>
              <a:gd name="connsiteY105" fmla="*/ 727950 h 2089936"/>
              <a:gd name="connsiteX106" fmla="*/ 6407381 w 7480201"/>
              <a:gd name="connsiteY106" fmla="*/ 793852 h 2089936"/>
              <a:gd name="connsiteX107" fmla="*/ 6485640 w 7480201"/>
              <a:gd name="connsiteY107" fmla="*/ 682642 h 2089936"/>
              <a:gd name="connsiteX108" fmla="*/ 6687467 w 7480201"/>
              <a:gd name="connsiteY108" fmla="*/ 719712 h 2089936"/>
              <a:gd name="connsiteX109" fmla="*/ 7480201 w 7480201"/>
              <a:gd name="connsiteY109" fmla="*/ 646395 h 2089936"/>
              <a:gd name="connsiteX0" fmla="*/ 112659 w 7480201"/>
              <a:gd name="connsiteY0" fmla="*/ 2019199 h 2089936"/>
              <a:gd name="connsiteX1" fmla="*/ 182997 w 7480201"/>
              <a:gd name="connsiteY1" fmla="*/ 2089538 h 2089936"/>
              <a:gd name="connsiteX2" fmla="*/ 225200 w 7480201"/>
              <a:gd name="connsiteY2" fmla="*/ 1991064 h 2089936"/>
              <a:gd name="connsiteX3" fmla="*/ 161896 w 7480201"/>
              <a:gd name="connsiteY3" fmla="*/ 1906658 h 2089936"/>
              <a:gd name="connsiteX4" fmla="*/ 337742 w 7480201"/>
              <a:gd name="connsiteY4" fmla="*/ 1892590 h 2089936"/>
              <a:gd name="connsiteX5" fmla="*/ 457317 w 7480201"/>
              <a:gd name="connsiteY5" fmla="*/ 1885556 h 2089936"/>
              <a:gd name="connsiteX6" fmla="*/ 541724 w 7480201"/>
              <a:gd name="connsiteY6" fmla="*/ 1815218 h 2089936"/>
              <a:gd name="connsiteX7" fmla="*/ 316640 w 7480201"/>
              <a:gd name="connsiteY7" fmla="*/ 1723778 h 2089936"/>
              <a:gd name="connsiteX8" fmla="*/ 147828 w 7480201"/>
              <a:gd name="connsiteY8" fmla="*/ 1815218 h 2089936"/>
              <a:gd name="connsiteX9" fmla="*/ 98591 w 7480201"/>
              <a:gd name="connsiteY9" fmla="*/ 1744879 h 2089936"/>
              <a:gd name="connsiteX10" fmla="*/ 119693 w 7480201"/>
              <a:gd name="connsiteY10" fmla="*/ 1604202 h 2089936"/>
              <a:gd name="connsiteX11" fmla="*/ 281471 w 7480201"/>
              <a:gd name="connsiteY11" fmla="*/ 1421322 h 2089936"/>
              <a:gd name="connsiteX12" fmla="*/ 239268 w 7480201"/>
              <a:gd name="connsiteY12" fmla="*/ 1259544 h 2089936"/>
              <a:gd name="connsiteX13" fmla="*/ 112659 w 7480201"/>
              <a:gd name="connsiteY13" fmla="*/ 1076664 h 2089936"/>
              <a:gd name="connsiteX14" fmla="*/ 117 w 7480201"/>
              <a:gd name="connsiteY14" fmla="*/ 957088 h 2089936"/>
              <a:gd name="connsiteX15" fmla="*/ 133760 w 7480201"/>
              <a:gd name="connsiteY15" fmla="*/ 978190 h 2089936"/>
              <a:gd name="connsiteX16" fmla="*/ 344776 w 7480201"/>
              <a:gd name="connsiteY16" fmla="*/ 950055 h 2089936"/>
              <a:gd name="connsiteX17" fmla="*/ 386979 w 7480201"/>
              <a:gd name="connsiteY17" fmla="*/ 907851 h 2089936"/>
              <a:gd name="connsiteX18" fmla="*/ 710536 w 7480201"/>
              <a:gd name="connsiteY18" fmla="*/ 914885 h 2089936"/>
              <a:gd name="connsiteX19" fmla="*/ 1209939 w 7480201"/>
              <a:gd name="connsiteY19" fmla="*/ 1090731 h 2089936"/>
              <a:gd name="connsiteX20" fmla="*/ 1153668 w 7480201"/>
              <a:gd name="connsiteY20" fmla="*/ 1231408 h 2089936"/>
              <a:gd name="connsiteX21" fmla="*/ 773840 w 7480201"/>
              <a:gd name="connsiteY21" fmla="*/ 1189205 h 2089936"/>
              <a:gd name="connsiteX22" fmla="*/ 717570 w 7480201"/>
              <a:gd name="connsiteY22" fmla="*/ 1182171 h 2089936"/>
              <a:gd name="connsiteX23" fmla="*/ 816044 w 7480201"/>
              <a:gd name="connsiteY23" fmla="*/ 1336916 h 2089936"/>
              <a:gd name="connsiteX24" fmla="*/ 900450 w 7480201"/>
              <a:gd name="connsiteY24" fmla="*/ 1484627 h 2089936"/>
              <a:gd name="connsiteX25" fmla="*/ 984856 w 7480201"/>
              <a:gd name="connsiteY25" fmla="*/ 1484627 h 2089936"/>
              <a:gd name="connsiteX26" fmla="*/ 956720 w 7480201"/>
              <a:gd name="connsiteY26" fmla="*/ 1372085 h 2089936"/>
              <a:gd name="connsiteX27" fmla="*/ 1076296 w 7480201"/>
              <a:gd name="connsiteY27" fmla="*/ 1414288 h 2089936"/>
              <a:gd name="connsiteX28" fmla="*/ 1160702 w 7480201"/>
              <a:gd name="connsiteY28" fmla="*/ 1421322 h 2089936"/>
              <a:gd name="connsiteX29" fmla="*/ 1153668 w 7480201"/>
              <a:gd name="connsiteY29" fmla="*/ 1329882 h 2089936"/>
              <a:gd name="connsiteX30" fmla="*/ 1308413 w 7480201"/>
              <a:gd name="connsiteY30" fmla="*/ 1224375 h 2089936"/>
              <a:gd name="connsiteX31" fmla="*/ 1336548 w 7480201"/>
              <a:gd name="connsiteY31" fmla="*/ 1266578 h 2089936"/>
              <a:gd name="connsiteX32" fmla="*/ 1371717 w 7480201"/>
              <a:gd name="connsiteY32" fmla="*/ 1027427 h 2089936"/>
              <a:gd name="connsiteX33" fmla="*/ 1512394 w 7480201"/>
              <a:gd name="connsiteY33" fmla="*/ 1097765 h 2089936"/>
              <a:gd name="connsiteX34" fmla="*/ 1449090 w 7480201"/>
              <a:gd name="connsiteY34" fmla="*/ 1182171 h 2089936"/>
              <a:gd name="connsiteX35" fmla="*/ 1484259 w 7480201"/>
              <a:gd name="connsiteY35" fmla="*/ 1224375 h 2089936"/>
              <a:gd name="connsiteX36" fmla="*/ 1786714 w 7480201"/>
              <a:gd name="connsiteY36" fmla="*/ 1048528 h 2089936"/>
              <a:gd name="connsiteX37" fmla="*/ 1913324 w 7480201"/>
              <a:gd name="connsiteY37" fmla="*/ 999291 h 2089936"/>
              <a:gd name="connsiteX38" fmla="*/ 1941459 w 7480201"/>
              <a:gd name="connsiteY38" fmla="*/ 1055562 h 2089936"/>
              <a:gd name="connsiteX39" fmla="*/ 2215779 w 7480201"/>
              <a:gd name="connsiteY39" fmla="*/ 1013359 h 2089936"/>
              <a:gd name="connsiteX40" fmla="*/ 2346317 w 7480201"/>
              <a:gd name="connsiteY40" fmla="*/ 1001003 h 2089936"/>
              <a:gd name="connsiteX41" fmla="*/ 2192777 w 7480201"/>
              <a:gd name="connsiteY41" fmla="*/ 850377 h 2089936"/>
              <a:gd name="connsiteX42" fmla="*/ 2236774 w 7480201"/>
              <a:gd name="connsiteY42" fmla="*/ 822683 h 2089936"/>
              <a:gd name="connsiteX43" fmla="*/ 2364461 w 7480201"/>
              <a:gd name="connsiteY43" fmla="*/ 888586 h 2089936"/>
              <a:gd name="connsiteX44" fmla="*/ 2588573 w 7480201"/>
              <a:gd name="connsiteY44" fmla="*/ 943021 h 2089936"/>
              <a:gd name="connsiteX45" fmla="*/ 2799588 w 7480201"/>
              <a:gd name="connsiteY45" fmla="*/ 1048528 h 2089936"/>
              <a:gd name="connsiteX46" fmla="*/ 2694080 w 7480201"/>
              <a:gd name="connsiteY46" fmla="*/ 844547 h 2089936"/>
              <a:gd name="connsiteX47" fmla="*/ 2772234 w 7480201"/>
              <a:gd name="connsiteY47" fmla="*/ 604380 h 2089936"/>
              <a:gd name="connsiteX48" fmla="*/ 2869927 w 7480201"/>
              <a:gd name="connsiteY48" fmla="*/ 556159 h 2089936"/>
              <a:gd name="connsiteX49" fmla="*/ 2982298 w 7480201"/>
              <a:gd name="connsiteY49" fmla="*/ 550834 h 2089936"/>
              <a:gd name="connsiteX50" fmla="*/ 3024671 w 7480201"/>
              <a:gd name="connsiteY50" fmla="*/ 619464 h 2089936"/>
              <a:gd name="connsiteX51" fmla="*/ 2968400 w 7480201"/>
              <a:gd name="connsiteY51" fmla="*/ 746073 h 2089936"/>
              <a:gd name="connsiteX52" fmla="*/ 3011131 w 7480201"/>
              <a:gd name="connsiteY52" fmla="*/ 818564 h 2089936"/>
              <a:gd name="connsiteX53" fmla="*/ 2989502 w 7480201"/>
              <a:gd name="connsiteY53" fmla="*/ 914885 h 2089936"/>
              <a:gd name="connsiteX54" fmla="*/ 3044082 w 7480201"/>
              <a:gd name="connsiteY54" fmla="*/ 1036867 h 2089936"/>
              <a:gd name="connsiteX55" fmla="*/ 3024671 w 7480201"/>
              <a:gd name="connsiteY55" fmla="*/ 1083698 h 2089936"/>
              <a:gd name="connsiteX56" fmla="*/ 2945228 w 7480201"/>
              <a:gd name="connsiteY56" fmla="*/ 1197505 h 2089936"/>
              <a:gd name="connsiteX57" fmla="*/ 2883994 w 7480201"/>
              <a:gd name="connsiteY57" fmla="*/ 1189205 h 2089936"/>
              <a:gd name="connsiteX58" fmla="*/ 2812262 w 7480201"/>
              <a:gd name="connsiteY58" fmla="*/ 1234831 h 2089936"/>
              <a:gd name="connsiteX59" fmla="*/ 3039963 w 7480201"/>
              <a:gd name="connsiteY59" fmla="*/ 1259288 h 2089936"/>
              <a:gd name="connsiteX60" fmla="*/ 3148048 w 7480201"/>
              <a:gd name="connsiteY60" fmla="*/ 1131350 h 2089936"/>
              <a:gd name="connsiteX61" fmla="*/ 3116111 w 7480201"/>
              <a:gd name="connsiteY61" fmla="*/ 1020393 h 2089936"/>
              <a:gd name="connsiteX62" fmla="*/ 3255077 w 7480201"/>
              <a:gd name="connsiteY62" fmla="*/ 1050429 h 2089936"/>
              <a:gd name="connsiteX63" fmla="*/ 3341574 w 7480201"/>
              <a:gd name="connsiteY63" fmla="*/ 1158155 h 2089936"/>
              <a:gd name="connsiteX64" fmla="*/ 3383905 w 7480201"/>
              <a:gd name="connsiteY64" fmla="*/ 1111833 h 2089936"/>
              <a:gd name="connsiteX65" fmla="*/ 3237671 w 7480201"/>
              <a:gd name="connsiteY65" fmla="*/ 942132 h 2089936"/>
              <a:gd name="connsiteX66" fmla="*/ 3066874 w 7480201"/>
              <a:gd name="connsiteY66" fmla="*/ 957088 h 2089936"/>
              <a:gd name="connsiteX67" fmla="*/ 3080942 w 7480201"/>
              <a:gd name="connsiteY67" fmla="*/ 872682 h 2089936"/>
              <a:gd name="connsiteX68" fmla="*/ 3059840 w 7480201"/>
              <a:gd name="connsiteY68" fmla="*/ 703870 h 2089936"/>
              <a:gd name="connsiteX69" fmla="*/ 3172382 w 7480201"/>
              <a:gd name="connsiteY69" fmla="*/ 591328 h 2089936"/>
              <a:gd name="connsiteX70" fmla="*/ 3186386 w 7480201"/>
              <a:gd name="connsiteY70" fmla="*/ 727948 h 2089936"/>
              <a:gd name="connsiteX71" fmla="*/ 3360775 w 7480201"/>
              <a:gd name="connsiteY71" fmla="*/ 747594 h 2089936"/>
              <a:gd name="connsiteX72" fmla="*/ 3215219 w 7480201"/>
              <a:gd name="connsiteY72" fmla="*/ 678521 h 2089936"/>
              <a:gd name="connsiteX73" fmla="*/ 3336525 w 7480201"/>
              <a:gd name="connsiteY73" fmla="*/ 666164 h 2089936"/>
              <a:gd name="connsiteX74" fmla="*/ 3286951 w 7480201"/>
              <a:gd name="connsiteY74" fmla="*/ 603494 h 2089936"/>
              <a:gd name="connsiteX75" fmla="*/ 3594603 w 7480201"/>
              <a:gd name="connsiteY75" fmla="*/ 720156 h 2089936"/>
              <a:gd name="connsiteX76" fmla="*/ 3630976 w 7480201"/>
              <a:gd name="connsiteY76" fmla="*/ 888462 h 2089936"/>
              <a:gd name="connsiteX77" fmla="*/ 3681227 w 7480201"/>
              <a:gd name="connsiteY77" fmla="*/ 836435 h 2089936"/>
              <a:gd name="connsiteX78" fmla="*/ 3639467 w 7480201"/>
              <a:gd name="connsiteY78" fmla="*/ 694996 h 2089936"/>
              <a:gd name="connsiteX79" fmla="*/ 3476569 w 7480201"/>
              <a:gd name="connsiteY79" fmla="*/ 608499 h 2089936"/>
              <a:gd name="connsiteX80" fmla="*/ 3481871 w 7480201"/>
              <a:gd name="connsiteY80" fmla="*/ 513956 h 2089936"/>
              <a:gd name="connsiteX81" fmla="*/ 3824819 w 7480201"/>
              <a:gd name="connsiteY81" fmla="*/ 447861 h 2089936"/>
              <a:gd name="connsiteX82" fmla="*/ 3788572 w 7480201"/>
              <a:gd name="connsiteY82" fmla="*/ 350086 h 2089936"/>
              <a:gd name="connsiteX83" fmla="*/ 3919554 w 7480201"/>
              <a:gd name="connsiteY83" fmla="*/ 291342 h 2089936"/>
              <a:gd name="connsiteX84" fmla="*/ 4067899 w 7480201"/>
              <a:gd name="connsiteY84" fmla="*/ 225378 h 2089936"/>
              <a:gd name="connsiteX85" fmla="*/ 4277900 w 7480201"/>
              <a:gd name="connsiteY85" fmla="*/ 184250 h 2089936"/>
              <a:gd name="connsiteX86" fmla="*/ 4438538 w 7480201"/>
              <a:gd name="connsiteY86" fmla="*/ 208964 h 2089936"/>
              <a:gd name="connsiteX87" fmla="*/ 4479727 w 7480201"/>
              <a:gd name="connsiteY87" fmla="*/ 188369 h 2089936"/>
              <a:gd name="connsiteX88" fmla="*/ 4628008 w 7480201"/>
              <a:gd name="connsiteY88" fmla="*/ 134823 h 2089936"/>
              <a:gd name="connsiteX89" fmla="*/ 4817668 w 7480201"/>
              <a:gd name="connsiteY89" fmla="*/ 232 h 2089936"/>
              <a:gd name="connsiteX90" fmla="*/ 5006948 w 7480201"/>
              <a:gd name="connsiteY90" fmla="*/ 68921 h 2089936"/>
              <a:gd name="connsiteX91" fmla="*/ 4994592 w 7480201"/>
              <a:gd name="connsiteY91" fmla="*/ 134823 h 2089936"/>
              <a:gd name="connsiteX92" fmla="*/ 5204657 w 7480201"/>
              <a:gd name="connsiteY92" fmla="*/ 110110 h 2089936"/>
              <a:gd name="connsiteX93" fmla="*/ 5390008 w 7480201"/>
              <a:gd name="connsiteY93" fmla="*/ 208965 h 2089936"/>
              <a:gd name="connsiteX94" fmla="*/ 5357057 w 7480201"/>
              <a:gd name="connsiteY94" fmla="*/ 316056 h 2089936"/>
              <a:gd name="connsiteX95" fmla="*/ 4961640 w 7480201"/>
              <a:gd name="connsiteY95" fmla="*/ 550834 h 2089936"/>
              <a:gd name="connsiteX96" fmla="*/ 5196419 w 7480201"/>
              <a:gd name="connsiteY96" fmla="*/ 468456 h 2089936"/>
              <a:gd name="connsiteX97" fmla="*/ 5460030 w 7480201"/>
              <a:gd name="connsiteY97" fmla="*/ 468457 h 2089936"/>
              <a:gd name="connsiteX98" fmla="*/ 5682451 w 7480201"/>
              <a:gd name="connsiteY98" fmla="*/ 489052 h 2089936"/>
              <a:gd name="connsiteX99" fmla="*/ 5661857 w 7480201"/>
              <a:gd name="connsiteY99" fmla="*/ 534360 h 2089936"/>
              <a:gd name="connsiteX100" fmla="*/ 5801900 w 7480201"/>
              <a:gd name="connsiteY100" fmla="*/ 550836 h 2089936"/>
              <a:gd name="connsiteX101" fmla="*/ 5921348 w 7480201"/>
              <a:gd name="connsiteY101" fmla="*/ 554954 h 2089936"/>
              <a:gd name="connsiteX102" fmla="*/ 5954300 w 7480201"/>
              <a:gd name="connsiteY102" fmla="*/ 468457 h 2089936"/>
              <a:gd name="connsiteX103" fmla="*/ 6176721 w 7480201"/>
              <a:gd name="connsiteY103" fmla="*/ 497290 h 2089936"/>
              <a:gd name="connsiteX104" fmla="*/ 6287932 w 7480201"/>
              <a:gd name="connsiteY104" fmla="*/ 575549 h 2089936"/>
              <a:gd name="connsiteX105" fmla="*/ 6287932 w 7480201"/>
              <a:gd name="connsiteY105" fmla="*/ 727950 h 2089936"/>
              <a:gd name="connsiteX106" fmla="*/ 6407381 w 7480201"/>
              <a:gd name="connsiteY106" fmla="*/ 793852 h 2089936"/>
              <a:gd name="connsiteX107" fmla="*/ 6485640 w 7480201"/>
              <a:gd name="connsiteY107" fmla="*/ 682642 h 2089936"/>
              <a:gd name="connsiteX108" fmla="*/ 6687467 w 7480201"/>
              <a:gd name="connsiteY108" fmla="*/ 719712 h 2089936"/>
              <a:gd name="connsiteX109" fmla="*/ 7480201 w 7480201"/>
              <a:gd name="connsiteY109" fmla="*/ 646395 h 2089936"/>
              <a:gd name="connsiteX0" fmla="*/ 112659 w 7480201"/>
              <a:gd name="connsiteY0" fmla="*/ 2019199 h 2089936"/>
              <a:gd name="connsiteX1" fmla="*/ 182997 w 7480201"/>
              <a:gd name="connsiteY1" fmla="*/ 2089538 h 2089936"/>
              <a:gd name="connsiteX2" fmla="*/ 225200 w 7480201"/>
              <a:gd name="connsiteY2" fmla="*/ 1991064 h 2089936"/>
              <a:gd name="connsiteX3" fmla="*/ 161896 w 7480201"/>
              <a:gd name="connsiteY3" fmla="*/ 1906658 h 2089936"/>
              <a:gd name="connsiteX4" fmla="*/ 337742 w 7480201"/>
              <a:gd name="connsiteY4" fmla="*/ 1892590 h 2089936"/>
              <a:gd name="connsiteX5" fmla="*/ 457317 w 7480201"/>
              <a:gd name="connsiteY5" fmla="*/ 1885556 h 2089936"/>
              <a:gd name="connsiteX6" fmla="*/ 541724 w 7480201"/>
              <a:gd name="connsiteY6" fmla="*/ 1815218 h 2089936"/>
              <a:gd name="connsiteX7" fmla="*/ 316640 w 7480201"/>
              <a:gd name="connsiteY7" fmla="*/ 1723778 h 2089936"/>
              <a:gd name="connsiteX8" fmla="*/ 147828 w 7480201"/>
              <a:gd name="connsiteY8" fmla="*/ 1815218 h 2089936"/>
              <a:gd name="connsiteX9" fmla="*/ 98591 w 7480201"/>
              <a:gd name="connsiteY9" fmla="*/ 1744879 h 2089936"/>
              <a:gd name="connsiteX10" fmla="*/ 119693 w 7480201"/>
              <a:gd name="connsiteY10" fmla="*/ 1604202 h 2089936"/>
              <a:gd name="connsiteX11" fmla="*/ 281471 w 7480201"/>
              <a:gd name="connsiteY11" fmla="*/ 1421322 h 2089936"/>
              <a:gd name="connsiteX12" fmla="*/ 239268 w 7480201"/>
              <a:gd name="connsiteY12" fmla="*/ 1259544 h 2089936"/>
              <a:gd name="connsiteX13" fmla="*/ 112659 w 7480201"/>
              <a:gd name="connsiteY13" fmla="*/ 1076664 h 2089936"/>
              <a:gd name="connsiteX14" fmla="*/ 117 w 7480201"/>
              <a:gd name="connsiteY14" fmla="*/ 957088 h 2089936"/>
              <a:gd name="connsiteX15" fmla="*/ 133760 w 7480201"/>
              <a:gd name="connsiteY15" fmla="*/ 978190 h 2089936"/>
              <a:gd name="connsiteX16" fmla="*/ 344776 w 7480201"/>
              <a:gd name="connsiteY16" fmla="*/ 950055 h 2089936"/>
              <a:gd name="connsiteX17" fmla="*/ 386979 w 7480201"/>
              <a:gd name="connsiteY17" fmla="*/ 907851 h 2089936"/>
              <a:gd name="connsiteX18" fmla="*/ 710536 w 7480201"/>
              <a:gd name="connsiteY18" fmla="*/ 914885 h 2089936"/>
              <a:gd name="connsiteX19" fmla="*/ 1209939 w 7480201"/>
              <a:gd name="connsiteY19" fmla="*/ 1090731 h 2089936"/>
              <a:gd name="connsiteX20" fmla="*/ 1153668 w 7480201"/>
              <a:gd name="connsiteY20" fmla="*/ 1231408 h 2089936"/>
              <a:gd name="connsiteX21" fmla="*/ 773840 w 7480201"/>
              <a:gd name="connsiteY21" fmla="*/ 1189205 h 2089936"/>
              <a:gd name="connsiteX22" fmla="*/ 717570 w 7480201"/>
              <a:gd name="connsiteY22" fmla="*/ 1182171 h 2089936"/>
              <a:gd name="connsiteX23" fmla="*/ 816044 w 7480201"/>
              <a:gd name="connsiteY23" fmla="*/ 1336916 h 2089936"/>
              <a:gd name="connsiteX24" fmla="*/ 900450 w 7480201"/>
              <a:gd name="connsiteY24" fmla="*/ 1484627 h 2089936"/>
              <a:gd name="connsiteX25" fmla="*/ 984856 w 7480201"/>
              <a:gd name="connsiteY25" fmla="*/ 1484627 h 2089936"/>
              <a:gd name="connsiteX26" fmla="*/ 956720 w 7480201"/>
              <a:gd name="connsiteY26" fmla="*/ 1372085 h 2089936"/>
              <a:gd name="connsiteX27" fmla="*/ 1076296 w 7480201"/>
              <a:gd name="connsiteY27" fmla="*/ 1414288 h 2089936"/>
              <a:gd name="connsiteX28" fmla="*/ 1160702 w 7480201"/>
              <a:gd name="connsiteY28" fmla="*/ 1421322 h 2089936"/>
              <a:gd name="connsiteX29" fmla="*/ 1153668 w 7480201"/>
              <a:gd name="connsiteY29" fmla="*/ 1329882 h 2089936"/>
              <a:gd name="connsiteX30" fmla="*/ 1308413 w 7480201"/>
              <a:gd name="connsiteY30" fmla="*/ 1224375 h 2089936"/>
              <a:gd name="connsiteX31" fmla="*/ 1336548 w 7480201"/>
              <a:gd name="connsiteY31" fmla="*/ 1266578 h 2089936"/>
              <a:gd name="connsiteX32" fmla="*/ 1371717 w 7480201"/>
              <a:gd name="connsiteY32" fmla="*/ 1027427 h 2089936"/>
              <a:gd name="connsiteX33" fmla="*/ 1512394 w 7480201"/>
              <a:gd name="connsiteY33" fmla="*/ 1097765 h 2089936"/>
              <a:gd name="connsiteX34" fmla="*/ 1449090 w 7480201"/>
              <a:gd name="connsiteY34" fmla="*/ 1182171 h 2089936"/>
              <a:gd name="connsiteX35" fmla="*/ 1484259 w 7480201"/>
              <a:gd name="connsiteY35" fmla="*/ 1224375 h 2089936"/>
              <a:gd name="connsiteX36" fmla="*/ 1786714 w 7480201"/>
              <a:gd name="connsiteY36" fmla="*/ 1048528 h 2089936"/>
              <a:gd name="connsiteX37" fmla="*/ 1913324 w 7480201"/>
              <a:gd name="connsiteY37" fmla="*/ 999291 h 2089936"/>
              <a:gd name="connsiteX38" fmla="*/ 1941459 w 7480201"/>
              <a:gd name="connsiteY38" fmla="*/ 1055562 h 2089936"/>
              <a:gd name="connsiteX39" fmla="*/ 2215779 w 7480201"/>
              <a:gd name="connsiteY39" fmla="*/ 984527 h 2089936"/>
              <a:gd name="connsiteX40" fmla="*/ 2346317 w 7480201"/>
              <a:gd name="connsiteY40" fmla="*/ 1001003 h 2089936"/>
              <a:gd name="connsiteX41" fmla="*/ 2192777 w 7480201"/>
              <a:gd name="connsiteY41" fmla="*/ 850377 h 2089936"/>
              <a:gd name="connsiteX42" fmla="*/ 2236774 w 7480201"/>
              <a:gd name="connsiteY42" fmla="*/ 822683 h 2089936"/>
              <a:gd name="connsiteX43" fmla="*/ 2364461 w 7480201"/>
              <a:gd name="connsiteY43" fmla="*/ 888586 h 2089936"/>
              <a:gd name="connsiteX44" fmla="*/ 2588573 w 7480201"/>
              <a:gd name="connsiteY44" fmla="*/ 943021 h 2089936"/>
              <a:gd name="connsiteX45" fmla="*/ 2799588 w 7480201"/>
              <a:gd name="connsiteY45" fmla="*/ 1048528 h 2089936"/>
              <a:gd name="connsiteX46" fmla="*/ 2694080 w 7480201"/>
              <a:gd name="connsiteY46" fmla="*/ 844547 h 2089936"/>
              <a:gd name="connsiteX47" fmla="*/ 2772234 w 7480201"/>
              <a:gd name="connsiteY47" fmla="*/ 604380 h 2089936"/>
              <a:gd name="connsiteX48" fmla="*/ 2869927 w 7480201"/>
              <a:gd name="connsiteY48" fmla="*/ 556159 h 2089936"/>
              <a:gd name="connsiteX49" fmla="*/ 2982298 w 7480201"/>
              <a:gd name="connsiteY49" fmla="*/ 550834 h 2089936"/>
              <a:gd name="connsiteX50" fmla="*/ 3024671 w 7480201"/>
              <a:gd name="connsiteY50" fmla="*/ 619464 h 2089936"/>
              <a:gd name="connsiteX51" fmla="*/ 2968400 w 7480201"/>
              <a:gd name="connsiteY51" fmla="*/ 746073 h 2089936"/>
              <a:gd name="connsiteX52" fmla="*/ 3011131 w 7480201"/>
              <a:gd name="connsiteY52" fmla="*/ 818564 h 2089936"/>
              <a:gd name="connsiteX53" fmla="*/ 2989502 w 7480201"/>
              <a:gd name="connsiteY53" fmla="*/ 914885 h 2089936"/>
              <a:gd name="connsiteX54" fmla="*/ 3044082 w 7480201"/>
              <a:gd name="connsiteY54" fmla="*/ 1036867 h 2089936"/>
              <a:gd name="connsiteX55" fmla="*/ 3024671 w 7480201"/>
              <a:gd name="connsiteY55" fmla="*/ 1083698 h 2089936"/>
              <a:gd name="connsiteX56" fmla="*/ 2945228 w 7480201"/>
              <a:gd name="connsiteY56" fmla="*/ 1197505 h 2089936"/>
              <a:gd name="connsiteX57" fmla="*/ 2883994 w 7480201"/>
              <a:gd name="connsiteY57" fmla="*/ 1189205 h 2089936"/>
              <a:gd name="connsiteX58" fmla="*/ 2812262 w 7480201"/>
              <a:gd name="connsiteY58" fmla="*/ 1234831 h 2089936"/>
              <a:gd name="connsiteX59" fmla="*/ 3039963 w 7480201"/>
              <a:gd name="connsiteY59" fmla="*/ 1259288 h 2089936"/>
              <a:gd name="connsiteX60" fmla="*/ 3148048 w 7480201"/>
              <a:gd name="connsiteY60" fmla="*/ 1131350 h 2089936"/>
              <a:gd name="connsiteX61" fmla="*/ 3116111 w 7480201"/>
              <a:gd name="connsiteY61" fmla="*/ 1020393 h 2089936"/>
              <a:gd name="connsiteX62" fmla="*/ 3255077 w 7480201"/>
              <a:gd name="connsiteY62" fmla="*/ 1050429 h 2089936"/>
              <a:gd name="connsiteX63" fmla="*/ 3341574 w 7480201"/>
              <a:gd name="connsiteY63" fmla="*/ 1158155 h 2089936"/>
              <a:gd name="connsiteX64" fmla="*/ 3383905 w 7480201"/>
              <a:gd name="connsiteY64" fmla="*/ 1111833 h 2089936"/>
              <a:gd name="connsiteX65" fmla="*/ 3237671 w 7480201"/>
              <a:gd name="connsiteY65" fmla="*/ 942132 h 2089936"/>
              <a:gd name="connsiteX66" fmla="*/ 3066874 w 7480201"/>
              <a:gd name="connsiteY66" fmla="*/ 957088 h 2089936"/>
              <a:gd name="connsiteX67" fmla="*/ 3080942 w 7480201"/>
              <a:gd name="connsiteY67" fmla="*/ 872682 h 2089936"/>
              <a:gd name="connsiteX68" fmla="*/ 3059840 w 7480201"/>
              <a:gd name="connsiteY68" fmla="*/ 703870 h 2089936"/>
              <a:gd name="connsiteX69" fmla="*/ 3172382 w 7480201"/>
              <a:gd name="connsiteY69" fmla="*/ 591328 h 2089936"/>
              <a:gd name="connsiteX70" fmla="*/ 3186386 w 7480201"/>
              <a:gd name="connsiteY70" fmla="*/ 727948 h 2089936"/>
              <a:gd name="connsiteX71" fmla="*/ 3360775 w 7480201"/>
              <a:gd name="connsiteY71" fmla="*/ 747594 h 2089936"/>
              <a:gd name="connsiteX72" fmla="*/ 3215219 w 7480201"/>
              <a:gd name="connsiteY72" fmla="*/ 678521 h 2089936"/>
              <a:gd name="connsiteX73" fmla="*/ 3336525 w 7480201"/>
              <a:gd name="connsiteY73" fmla="*/ 666164 h 2089936"/>
              <a:gd name="connsiteX74" fmla="*/ 3286951 w 7480201"/>
              <a:gd name="connsiteY74" fmla="*/ 603494 h 2089936"/>
              <a:gd name="connsiteX75" fmla="*/ 3594603 w 7480201"/>
              <a:gd name="connsiteY75" fmla="*/ 720156 h 2089936"/>
              <a:gd name="connsiteX76" fmla="*/ 3630976 w 7480201"/>
              <a:gd name="connsiteY76" fmla="*/ 888462 h 2089936"/>
              <a:gd name="connsiteX77" fmla="*/ 3681227 w 7480201"/>
              <a:gd name="connsiteY77" fmla="*/ 836435 h 2089936"/>
              <a:gd name="connsiteX78" fmla="*/ 3639467 w 7480201"/>
              <a:gd name="connsiteY78" fmla="*/ 694996 h 2089936"/>
              <a:gd name="connsiteX79" fmla="*/ 3476569 w 7480201"/>
              <a:gd name="connsiteY79" fmla="*/ 608499 h 2089936"/>
              <a:gd name="connsiteX80" fmla="*/ 3481871 w 7480201"/>
              <a:gd name="connsiteY80" fmla="*/ 513956 h 2089936"/>
              <a:gd name="connsiteX81" fmla="*/ 3824819 w 7480201"/>
              <a:gd name="connsiteY81" fmla="*/ 447861 h 2089936"/>
              <a:gd name="connsiteX82" fmla="*/ 3788572 w 7480201"/>
              <a:gd name="connsiteY82" fmla="*/ 350086 h 2089936"/>
              <a:gd name="connsiteX83" fmla="*/ 3919554 w 7480201"/>
              <a:gd name="connsiteY83" fmla="*/ 291342 h 2089936"/>
              <a:gd name="connsiteX84" fmla="*/ 4067899 w 7480201"/>
              <a:gd name="connsiteY84" fmla="*/ 225378 h 2089936"/>
              <a:gd name="connsiteX85" fmla="*/ 4277900 w 7480201"/>
              <a:gd name="connsiteY85" fmla="*/ 184250 h 2089936"/>
              <a:gd name="connsiteX86" fmla="*/ 4438538 w 7480201"/>
              <a:gd name="connsiteY86" fmla="*/ 208964 h 2089936"/>
              <a:gd name="connsiteX87" fmla="*/ 4479727 w 7480201"/>
              <a:gd name="connsiteY87" fmla="*/ 188369 h 2089936"/>
              <a:gd name="connsiteX88" fmla="*/ 4628008 w 7480201"/>
              <a:gd name="connsiteY88" fmla="*/ 134823 h 2089936"/>
              <a:gd name="connsiteX89" fmla="*/ 4817668 w 7480201"/>
              <a:gd name="connsiteY89" fmla="*/ 232 h 2089936"/>
              <a:gd name="connsiteX90" fmla="*/ 5006948 w 7480201"/>
              <a:gd name="connsiteY90" fmla="*/ 68921 h 2089936"/>
              <a:gd name="connsiteX91" fmla="*/ 4994592 w 7480201"/>
              <a:gd name="connsiteY91" fmla="*/ 134823 h 2089936"/>
              <a:gd name="connsiteX92" fmla="*/ 5204657 w 7480201"/>
              <a:gd name="connsiteY92" fmla="*/ 110110 h 2089936"/>
              <a:gd name="connsiteX93" fmla="*/ 5390008 w 7480201"/>
              <a:gd name="connsiteY93" fmla="*/ 208965 h 2089936"/>
              <a:gd name="connsiteX94" fmla="*/ 5357057 w 7480201"/>
              <a:gd name="connsiteY94" fmla="*/ 316056 h 2089936"/>
              <a:gd name="connsiteX95" fmla="*/ 4961640 w 7480201"/>
              <a:gd name="connsiteY95" fmla="*/ 550834 h 2089936"/>
              <a:gd name="connsiteX96" fmla="*/ 5196419 w 7480201"/>
              <a:gd name="connsiteY96" fmla="*/ 468456 h 2089936"/>
              <a:gd name="connsiteX97" fmla="*/ 5460030 w 7480201"/>
              <a:gd name="connsiteY97" fmla="*/ 468457 h 2089936"/>
              <a:gd name="connsiteX98" fmla="*/ 5682451 w 7480201"/>
              <a:gd name="connsiteY98" fmla="*/ 489052 h 2089936"/>
              <a:gd name="connsiteX99" fmla="*/ 5661857 w 7480201"/>
              <a:gd name="connsiteY99" fmla="*/ 534360 h 2089936"/>
              <a:gd name="connsiteX100" fmla="*/ 5801900 w 7480201"/>
              <a:gd name="connsiteY100" fmla="*/ 550836 h 2089936"/>
              <a:gd name="connsiteX101" fmla="*/ 5921348 w 7480201"/>
              <a:gd name="connsiteY101" fmla="*/ 554954 h 2089936"/>
              <a:gd name="connsiteX102" fmla="*/ 5954300 w 7480201"/>
              <a:gd name="connsiteY102" fmla="*/ 468457 h 2089936"/>
              <a:gd name="connsiteX103" fmla="*/ 6176721 w 7480201"/>
              <a:gd name="connsiteY103" fmla="*/ 497290 h 2089936"/>
              <a:gd name="connsiteX104" fmla="*/ 6287932 w 7480201"/>
              <a:gd name="connsiteY104" fmla="*/ 575549 h 2089936"/>
              <a:gd name="connsiteX105" fmla="*/ 6287932 w 7480201"/>
              <a:gd name="connsiteY105" fmla="*/ 727950 h 2089936"/>
              <a:gd name="connsiteX106" fmla="*/ 6407381 w 7480201"/>
              <a:gd name="connsiteY106" fmla="*/ 793852 h 2089936"/>
              <a:gd name="connsiteX107" fmla="*/ 6485640 w 7480201"/>
              <a:gd name="connsiteY107" fmla="*/ 682642 h 2089936"/>
              <a:gd name="connsiteX108" fmla="*/ 6687467 w 7480201"/>
              <a:gd name="connsiteY108" fmla="*/ 719712 h 2089936"/>
              <a:gd name="connsiteX109" fmla="*/ 7480201 w 7480201"/>
              <a:gd name="connsiteY109" fmla="*/ 646395 h 2089936"/>
              <a:gd name="connsiteX0" fmla="*/ 112659 w 7480201"/>
              <a:gd name="connsiteY0" fmla="*/ 2019199 h 2089936"/>
              <a:gd name="connsiteX1" fmla="*/ 182997 w 7480201"/>
              <a:gd name="connsiteY1" fmla="*/ 2089538 h 2089936"/>
              <a:gd name="connsiteX2" fmla="*/ 225200 w 7480201"/>
              <a:gd name="connsiteY2" fmla="*/ 1991064 h 2089936"/>
              <a:gd name="connsiteX3" fmla="*/ 161896 w 7480201"/>
              <a:gd name="connsiteY3" fmla="*/ 1906658 h 2089936"/>
              <a:gd name="connsiteX4" fmla="*/ 337742 w 7480201"/>
              <a:gd name="connsiteY4" fmla="*/ 1892590 h 2089936"/>
              <a:gd name="connsiteX5" fmla="*/ 457317 w 7480201"/>
              <a:gd name="connsiteY5" fmla="*/ 1885556 h 2089936"/>
              <a:gd name="connsiteX6" fmla="*/ 541724 w 7480201"/>
              <a:gd name="connsiteY6" fmla="*/ 1815218 h 2089936"/>
              <a:gd name="connsiteX7" fmla="*/ 316640 w 7480201"/>
              <a:gd name="connsiteY7" fmla="*/ 1723778 h 2089936"/>
              <a:gd name="connsiteX8" fmla="*/ 147828 w 7480201"/>
              <a:gd name="connsiteY8" fmla="*/ 1815218 h 2089936"/>
              <a:gd name="connsiteX9" fmla="*/ 98591 w 7480201"/>
              <a:gd name="connsiteY9" fmla="*/ 1744879 h 2089936"/>
              <a:gd name="connsiteX10" fmla="*/ 119693 w 7480201"/>
              <a:gd name="connsiteY10" fmla="*/ 1604202 h 2089936"/>
              <a:gd name="connsiteX11" fmla="*/ 281471 w 7480201"/>
              <a:gd name="connsiteY11" fmla="*/ 1421322 h 2089936"/>
              <a:gd name="connsiteX12" fmla="*/ 239268 w 7480201"/>
              <a:gd name="connsiteY12" fmla="*/ 1259544 h 2089936"/>
              <a:gd name="connsiteX13" fmla="*/ 112659 w 7480201"/>
              <a:gd name="connsiteY13" fmla="*/ 1076664 h 2089936"/>
              <a:gd name="connsiteX14" fmla="*/ 117 w 7480201"/>
              <a:gd name="connsiteY14" fmla="*/ 957088 h 2089936"/>
              <a:gd name="connsiteX15" fmla="*/ 133760 w 7480201"/>
              <a:gd name="connsiteY15" fmla="*/ 978190 h 2089936"/>
              <a:gd name="connsiteX16" fmla="*/ 344776 w 7480201"/>
              <a:gd name="connsiteY16" fmla="*/ 950055 h 2089936"/>
              <a:gd name="connsiteX17" fmla="*/ 386979 w 7480201"/>
              <a:gd name="connsiteY17" fmla="*/ 907851 h 2089936"/>
              <a:gd name="connsiteX18" fmla="*/ 710536 w 7480201"/>
              <a:gd name="connsiteY18" fmla="*/ 914885 h 2089936"/>
              <a:gd name="connsiteX19" fmla="*/ 1209939 w 7480201"/>
              <a:gd name="connsiteY19" fmla="*/ 1090731 h 2089936"/>
              <a:gd name="connsiteX20" fmla="*/ 1153668 w 7480201"/>
              <a:gd name="connsiteY20" fmla="*/ 1231408 h 2089936"/>
              <a:gd name="connsiteX21" fmla="*/ 773840 w 7480201"/>
              <a:gd name="connsiteY21" fmla="*/ 1189205 h 2089936"/>
              <a:gd name="connsiteX22" fmla="*/ 717570 w 7480201"/>
              <a:gd name="connsiteY22" fmla="*/ 1182171 h 2089936"/>
              <a:gd name="connsiteX23" fmla="*/ 816044 w 7480201"/>
              <a:gd name="connsiteY23" fmla="*/ 1336916 h 2089936"/>
              <a:gd name="connsiteX24" fmla="*/ 900450 w 7480201"/>
              <a:gd name="connsiteY24" fmla="*/ 1484627 h 2089936"/>
              <a:gd name="connsiteX25" fmla="*/ 984856 w 7480201"/>
              <a:gd name="connsiteY25" fmla="*/ 1484627 h 2089936"/>
              <a:gd name="connsiteX26" fmla="*/ 956720 w 7480201"/>
              <a:gd name="connsiteY26" fmla="*/ 1372085 h 2089936"/>
              <a:gd name="connsiteX27" fmla="*/ 1076296 w 7480201"/>
              <a:gd name="connsiteY27" fmla="*/ 1414288 h 2089936"/>
              <a:gd name="connsiteX28" fmla="*/ 1160702 w 7480201"/>
              <a:gd name="connsiteY28" fmla="*/ 1421322 h 2089936"/>
              <a:gd name="connsiteX29" fmla="*/ 1153668 w 7480201"/>
              <a:gd name="connsiteY29" fmla="*/ 1329882 h 2089936"/>
              <a:gd name="connsiteX30" fmla="*/ 1308413 w 7480201"/>
              <a:gd name="connsiteY30" fmla="*/ 1224375 h 2089936"/>
              <a:gd name="connsiteX31" fmla="*/ 1336548 w 7480201"/>
              <a:gd name="connsiteY31" fmla="*/ 1266578 h 2089936"/>
              <a:gd name="connsiteX32" fmla="*/ 1371717 w 7480201"/>
              <a:gd name="connsiteY32" fmla="*/ 1027427 h 2089936"/>
              <a:gd name="connsiteX33" fmla="*/ 1458298 w 7480201"/>
              <a:gd name="connsiteY33" fmla="*/ 1028629 h 2089936"/>
              <a:gd name="connsiteX34" fmla="*/ 1512394 w 7480201"/>
              <a:gd name="connsiteY34" fmla="*/ 1097765 h 2089936"/>
              <a:gd name="connsiteX35" fmla="*/ 1449090 w 7480201"/>
              <a:gd name="connsiteY35" fmla="*/ 1182171 h 2089936"/>
              <a:gd name="connsiteX36" fmla="*/ 1484259 w 7480201"/>
              <a:gd name="connsiteY36" fmla="*/ 1224375 h 2089936"/>
              <a:gd name="connsiteX37" fmla="*/ 1786714 w 7480201"/>
              <a:gd name="connsiteY37" fmla="*/ 1048528 h 2089936"/>
              <a:gd name="connsiteX38" fmla="*/ 1913324 w 7480201"/>
              <a:gd name="connsiteY38" fmla="*/ 999291 h 2089936"/>
              <a:gd name="connsiteX39" fmla="*/ 1941459 w 7480201"/>
              <a:gd name="connsiteY39" fmla="*/ 1055562 h 2089936"/>
              <a:gd name="connsiteX40" fmla="*/ 2215779 w 7480201"/>
              <a:gd name="connsiteY40" fmla="*/ 984527 h 2089936"/>
              <a:gd name="connsiteX41" fmla="*/ 2346317 w 7480201"/>
              <a:gd name="connsiteY41" fmla="*/ 1001003 h 2089936"/>
              <a:gd name="connsiteX42" fmla="*/ 2192777 w 7480201"/>
              <a:gd name="connsiteY42" fmla="*/ 850377 h 2089936"/>
              <a:gd name="connsiteX43" fmla="*/ 2236774 w 7480201"/>
              <a:gd name="connsiteY43" fmla="*/ 822683 h 2089936"/>
              <a:gd name="connsiteX44" fmla="*/ 2364461 w 7480201"/>
              <a:gd name="connsiteY44" fmla="*/ 888586 h 2089936"/>
              <a:gd name="connsiteX45" fmla="*/ 2588573 w 7480201"/>
              <a:gd name="connsiteY45" fmla="*/ 943021 h 2089936"/>
              <a:gd name="connsiteX46" fmla="*/ 2799588 w 7480201"/>
              <a:gd name="connsiteY46" fmla="*/ 1048528 h 2089936"/>
              <a:gd name="connsiteX47" fmla="*/ 2694080 w 7480201"/>
              <a:gd name="connsiteY47" fmla="*/ 844547 h 2089936"/>
              <a:gd name="connsiteX48" fmla="*/ 2772234 w 7480201"/>
              <a:gd name="connsiteY48" fmla="*/ 604380 h 2089936"/>
              <a:gd name="connsiteX49" fmla="*/ 2869927 w 7480201"/>
              <a:gd name="connsiteY49" fmla="*/ 556159 h 2089936"/>
              <a:gd name="connsiteX50" fmla="*/ 2982298 w 7480201"/>
              <a:gd name="connsiteY50" fmla="*/ 550834 h 2089936"/>
              <a:gd name="connsiteX51" fmla="*/ 3024671 w 7480201"/>
              <a:gd name="connsiteY51" fmla="*/ 619464 h 2089936"/>
              <a:gd name="connsiteX52" fmla="*/ 2968400 w 7480201"/>
              <a:gd name="connsiteY52" fmla="*/ 746073 h 2089936"/>
              <a:gd name="connsiteX53" fmla="*/ 3011131 w 7480201"/>
              <a:gd name="connsiteY53" fmla="*/ 818564 h 2089936"/>
              <a:gd name="connsiteX54" fmla="*/ 2989502 w 7480201"/>
              <a:gd name="connsiteY54" fmla="*/ 914885 h 2089936"/>
              <a:gd name="connsiteX55" fmla="*/ 3044082 w 7480201"/>
              <a:gd name="connsiteY55" fmla="*/ 1036867 h 2089936"/>
              <a:gd name="connsiteX56" fmla="*/ 3024671 w 7480201"/>
              <a:gd name="connsiteY56" fmla="*/ 1083698 h 2089936"/>
              <a:gd name="connsiteX57" fmla="*/ 2945228 w 7480201"/>
              <a:gd name="connsiteY57" fmla="*/ 1197505 h 2089936"/>
              <a:gd name="connsiteX58" fmla="*/ 2883994 w 7480201"/>
              <a:gd name="connsiteY58" fmla="*/ 1189205 h 2089936"/>
              <a:gd name="connsiteX59" fmla="*/ 2812262 w 7480201"/>
              <a:gd name="connsiteY59" fmla="*/ 1234831 h 2089936"/>
              <a:gd name="connsiteX60" fmla="*/ 3039963 w 7480201"/>
              <a:gd name="connsiteY60" fmla="*/ 1259288 h 2089936"/>
              <a:gd name="connsiteX61" fmla="*/ 3148048 w 7480201"/>
              <a:gd name="connsiteY61" fmla="*/ 1131350 h 2089936"/>
              <a:gd name="connsiteX62" fmla="*/ 3116111 w 7480201"/>
              <a:gd name="connsiteY62" fmla="*/ 1020393 h 2089936"/>
              <a:gd name="connsiteX63" fmla="*/ 3255077 w 7480201"/>
              <a:gd name="connsiteY63" fmla="*/ 1050429 h 2089936"/>
              <a:gd name="connsiteX64" fmla="*/ 3341574 w 7480201"/>
              <a:gd name="connsiteY64" fmla="*/ 1158155 h 2089936"/>
              <a:gd name="connsiteX65" fmla="*/ 3383905 w 7480201"/>
              <a:gd name="connsiteY65" fmla="*/ 1111833 h 2089936"/>
              <a:gd name="connsiteX66" fmla="*/ 3237671 w 7480201"/>
              <a:gd name="connsiteY66" fmla="*/ 942132 h 2089936"/>
              <a:gd name="connsiteX67" fmla="*/ 3066874 w 7480201"/>
              <a:gd name="connsiteY67" fmla="*/ 957088 h 2089936"/>
              <a:gd name="connsiteX68" fmla="*/ 3080942 w 7480201"/>
              <a:gd name="connsiteY68" fmla="*/ 872682 h 2089936"/>
              <a:gd name="connsiteX69" fmla="*/ 3059840 w 7480201"/>
              <a:gd name="connsiteY69" fmla="*/ 703870 h 2089936"/>
              <a:gd name="connsiteX70" fmla="*/ 3172382 w 7480201"/>
              <a:gd name="connsiteY70" fmla="*/ 591328 h 2089936"/>
              <a:gd name="connsiteX71" fmla="*/ 3186386 w 7480201"/>
              <a:gd name="connsiteY71" fmla="*/ 727948 h 2089936"/>
              <a:gd name="connsiteX72" fmla="*/ 3360775 w 7480201"/>
              <a:gd name="connsiteY72" fmla="*/ 747594 h 2089936"/>
              <a:gd name="connsiteX73" fmla="*/ 3215219 w 7480201"/>
              <a:gd name="connsiteY73" fmla="*/ 678521 h 2089936"/>
              <a:gd name="connsiteX74" fmla="*/ 3336525 w 7480201"/>
              <a:gd name="connsiteY74" fmla="*/ 666164 h 2089936"/>
              <a:gd name="connsiteX75" fmla="*/ 3286951 w 7480201"/>
              <a:gd name="connsiteY75" fmla="*/ 603494 h 2089936"/>
              <a:gd name="connsiteX76" fmla="*/ 3594603 w 7480201"/>
              <a:gd name="connsiteY76" fmla="*/ 720156 h 2089936"/>
              <a:gd name="connsiteX77" fmla="*/ 3630976 w 7480201"/>
              <a:gd name="connsiteY77" fmla="*/ 888462 h 2089936"/>
              <a:gd name="connsiteX78" fmla="*/ 3681227 w 7480201"/>
              <a:gd name="connsiteY78" fmla="*/ 836435 h 2089936"/>
              <a:gd name="connsiteX79" fmla="*/ 3639467 w 7480201"/>
              <a:gd name="connsiteY79" fmla="*/ 694996 h 2089936"/>
              <a:gd name="connsiteX80" fmla="*/ 3476569 w 7480201"/>
              <a:gd name="connsiteY80" fmla="*/ 608499 h 2089936"/>
              <a:gd name="connsiteX81" fmla="*/ 3481871 w 7480201"/>
              <a:gd name="connsiteY81" fmla="*/ 513956 h 2089936"/>
              <a:gd name="connsiteX82" fmla="*/ 3824819 w 7480201"/>
              <a:gd name="connsiteY82" fmla="*/ 447861 h 2089936"/>
              <a:gd name="connsiteX83" fmla="*/ 3788572 w 7480201"/>
              <a:gd name="connsiteY83" fmla="*/ 350086 h 2089936"/>
              <a:gd name="connsiteX84" fmla="*/ 3919554 w 7480201"/>
              <a:gd name="connsiteY84" fmla="*/ 291342 h 2089936"/>
              <a:gd name="connsiteX85" fmla="*/ 4067899 w 7480201"/>
              <a:gd name="connsiteY85" fmla="*/ 225378 h 2089936"/>
              <a:gd name="connsiteX86" fmla="*/ 4277900 w 7480201"/>
              <a:gd name="connsiteY86" fmla="*/ 184250 h 2089936"/>
              <a:gd name="connsiteX87" fmla="*/ 4438538 w 7480201"/>
              <a:gd name="connsiteY87" fmla="*/ 208964 h 2089936"/>
              <a:gd name="connsiteX88" fmla="*/ 4479727 w 7480201"/>
              <a:gd name="connsiteY88" fmla="*/ 188369 h 2089936"/>
              <a:gd name="connsiteX89" fmla="*/ 4628008 w 7480201"/>
              <a:gd name="connsiteY89" fmla="*/ 134823 h 2089936"/>
              <a:gd name="connsiteX90" fmla="*/ 4817668 w 7480201"/>
              <a:gd name="connsiteY90" fmla="*/ 232 h 2089936"/>
              <a:gd name="connsiteX91" fmla="*/ 5006948 w 7480201"/>
              <a:gd name="connsiteY91" fmla="*/ 68921 h 2089936"/>
              <a:gd name="connsiteX92" fmla="*/ 4994592 w 7480201"/>
              <a:gd name="connsiteY92" fmla="*/ 134823 h 2089936"/>
              <a:gd name="connsiteX93" fmla="*/ 5204657 w 7480201"/>
              <a:gd name="connsiteY93" fmla="*/ 110110 h 2089936"/>
              <a:gd name="connsiteX94" fmla="*/ 5390008 w 7480201"/>
              <a:gd name="connsiteY94" fmla="*/ 208965 h 2089936"/>
              <a:gd name="connsiteX95" fmla="*/ 5357057 w 7480201"/>
              <a:gd name="connsiteY95" fmla="*/ 316056 h 2089936"/>
              <a:gd name="connsiteX96" fmla="*/ 4961640 w 7480201"/>
              <a:gd name="connsiteY96" fmla="*/ 550834 h 2089936"/>
              <a:gd name="connsiteX97" fmla="*/ 5196419 w 7480201"/>
              <a:gd name="connsiteY97" fmla="*/ 468456 h 2089936"/>
              <a:gd name="connsiteX98" fmla="*/ 5460030 w 7480201"/>
              <a:gd name="connsiteY98" fmla="*/ 468457 h 2089936"/>
              <a:gd name="connsiteX99" fmla="*/ 5682451 w 7480201"/>
              <a:gd name="connsiteY99" fmla="*/ 489052 h 2089936"/>
              <a:gd name="connsiteX100" fmla="*/ 5661857 w 7480201"/>
              <a:gd name="connsiteY100" fmla="*/ 534360 h 2089936"/>
              <a:gd name="connsiteX101" fmla="*/ 5801900 w 7480201"/>
              <a:gd name="connsiteY101" fmla="*/ 550836 h 2089936"/>
              <a:gd name="connsiteX102" fmla="*/ 5921348 w 7480201"/>
              <a:gd name="connsiteY102" fmla="*/ 554954 h 2089936"/>
              <a:gd name="connsiteX103" fmla="*/ 5954300 w 7480201"/>
              <a:gd name="connsiteY103" fmla="*/ 468457 h 2089936"/>
              <a:gd name="connsiteX104" fmla="*/ 6176721 w 7480201"/>
              <a:gd name="connsiteY104" fmla="*/ 497290 h 2089936"/>
              <a:gd name="connsiteX105" fmla="*/ 6287932 w 7480201"/>
              <a:gd name="connsiteY105" fmla="*/ 575549 h 2089936"/>
              <a:gd name="connsiteX106" fmla="*/ 6287932 w 7480201"/>
              <a:gd name="connsiteY106" fmla="*/ 727950 h 2089936"/>
              <a:gd name="connsiteX107" fmla="*/ 6407381 w 7480201"/>
              <a:gd name="connsiteY107" fmla="*/ 793852 h 2089936"/>
              <a:gd name="connsiteX108" fmla="*/ 6485640 w 7480201"/>
              <a:gd name="connsiteY108" fmla="*/ 682642 h 2089936"/>
              <a:gd name="connsiteX109" fmla="*/ 6687467 w 7480201"/>
              <a:gd name="connsiteY109" fmla="*/ 719712 h 2089936"/>
              <a:gd name="connsiteX110" fmla="*/ 7480201 w 7480201"/>
              <a:gd name="connsiteY110" fmla="*/ 646395 h 2089936"/>
              <a:gd name="connsiteX0" fmla="*/ 112659 w 7480201"/>
              <a:gd name="connsiteY0" fmla="*/ 2019199 h 2089936"/>
              <a:gd name="connsiteX1" fmla="*/ 182997 w 7480201"/>
              <a:gd name="connsiteY1" fmla="*/ 2089538 h 2089936"/>
              <a:gd name="connsiteX2" fmla="*/ 225200 w 7480201"/>
              <a:gd name="connsiteY2" fmla="*/ 1991064 h 2089936"/>
              <a:gd name="connsiteX3" fmla="*/ 161896 w 7480201"/>
              <a:gd name="connsiteY3" fmla="*/ 1906658 h 2089936"/>
              <a:gd name="connsiteX4" fmla="*/ 337742 w 7480201"/>
              <a:gd name="connsiteY4" fmla="*/ 1892590 h 2089936"/>
              <a:gd name="connsiteX5" fmla="*/ 457317 w 7480201"/>
              <a:gd name="connsiteY5" fmla="*/ 1885556 h 2089936"/>
              <a:gd name="connsiteX6" fmla="*/ 541724 w 7480201"/>
              <a:gd name="connsiteY6" fmla="*/ 1815218 h 2089936"/>
              <a:gd name="connsiteX7" fmla="*/ 316640 w 7480201"/>
              <a:gd name="connsiteY7" fmla="*/ 1723778 h 2089936"/>
              <a:gd name="connsiteX8" fmla="*/ 147828 w 7480201"/>
              <a:gd name="connsiteY8" fmla="*/ 1815218 h 2089936"/>
              <a:gd name="connsiteX9" fmla="*/ 98591 w 7480201"/>
              <a:gd name="connsiteY9" fmla="*/ 1744879 h 2089936"/>
              <a:gd name="connsiteX10" fmla="*/ 119693 w 7480201"/>
              <a:gd name="connsiteY10" fmla="*/ 1604202 h 2089936"/>
              <a:gd name="connsiteX11" fmla="*/ 281471 w 7480201"/>
              <a:gd name="connsiteY11" fmla="*/ 1421322 h 2089936"/>
              <a:gd name="connsiteX12" fmla="*/ 239268 w 7480201"/>
              <a:gd name="connsiteY12" fmla="*/ 1259544 h 2089936"/>
              <a:gd name="connsiteX13" fmla="*/ 112659 w 7480201"/>
              <a:gd name="connsiteY13" fmla="*/ 1076664 h 2089936"/>
              <a:gd name="connsiteX14" fmla="*/ 117 w 7480201"/>
              <a:gd name="connsiteY14" fmla="*/ 957088 h 2089936"/>
              <a:gd name="connsiteX15" fmla="*/ 133760 w 7480201"/>
              <a:gd name="connsiteY15" fmla="*/ 978190 h 2089936"/>
              <a:gd name="connsiteX16" fmla="*/ 344776 w 7480201"/>
              <a:gd name="connsiteY16" fmla="*/ 950055 h 2089936"/>
              <a:gd name="connsiteX17" fmla="*/ 386979 w 7480201"/>
              <a:gd name="connsiteY17" fmla="*/ 907851 h 2089936"/>
              <a:gd name="connsiteX18" fmla="*/ 710536 w 7480201"/>
              <a:gd name="connsiteY18" fmla="*/ 914885 h 2089936"/>
              <a:gd name="connsiteX19" fmla="*/ 1209939 w 7480201"/>
              <a:gd name="connsiteY19" fmla="*/ 1090731 h 2089936"/>
              <a:gd name="connsiteX20" fmla="*/ 1153668 w 7480201"/>
              <a:gd name="connsiteY20" fmla="*/ 1231408 h 2089936"/>
              <a:gd name="connsiteX21" fmla="*/ 773840 w 7480201"/>
              <a:gd name="connsiteY21" fmla="*/ 1189205 h 2089936"/>
              <a:gd name="connsiteX22" fmla="*/ 717570 w 7480201"/>
              <a:gd name="connsiteY22" fmla="*/ 1182171 h 2089936"/>
              <a:gd name="connsiteX23" fmla="*/ 816044 w 7480201"/>
              <a:gd name="connsiteY23" fmla="*/ 1336916 h 2089936"/>
              <a:gd name="connsiteX24" fmla="*/ 900450 w 7480201"/>
              <a:gd name="connsiteY24" fmla="*/ 1484627 h 2089936"/>
              <a:gd name="connsiteX25" fmla="*/ 984856 w 7480201"/>
              <a:gd name="connsiteY25" fmla="*/ 1484627 h 2089936"/>
              <a:gd name="connsiteX26" fmla="*/ 956720 w 7480201"/>
              <a:gd name="connsiteY26" fmla="*/ 1372085 h 2089936"/>
              <a:gd name="connsiteX27" fmla="*/ 1076296 w 7480201"/>
              <a:gd name="connsiteY27" fmla="*/ 1414288 h 2089936"/>
              <a:gd name="connsiteX28" fmla="*/ 1160702 w 7480201"/>
              <a:gd name="connsiteY28" fmla="*/ 1421322 h 2089936"/>
              <a:gd name="connsiteX29" fmla="*/ 1153668 w 7480201"/>
              <a:gd name="connsiteY29" fmla="*/ 1329882 h 2089936"/>
              <a:gd name="connsiteX30" fmla="*/ 1308413 w 7480201"/>
              <a:gd name="connsiteY30" fmla="*/ 1224375 h 2089936"/>
              <a:gd name="connsiteX31" fmla="*/ 1336548 w 7480201"/>
              <a:gd name="connsiteY31" fmla="*/ 1266578 h 2089936"/>
              <a:gd name="connsiteX32" fmla="*/ 1371717 w 7480201"/>
              <a:gd name="connsiteY32" fmla="*/ 1027427 h 2089936"/>
              <a:gd name="connsiteX33" fmla="*/ 1458298 w 7480201"/>
              <a:gd name="connsiteY33" fmla="*/ 1028629 h 2089936"/>
              <a:gd name="connsiteX34" fmla="*/ 1512394 w 7480201"/>
              <a:gd name="connsiteY34" fmla="*/ 1097765 h 2089936"/>
              <a:gd name="connsiteX35" fmla="*/ 1449090 w 7480201"/>
              <a:gd name="connsiteY35" fmla="*/ 1182171 h 2089936"/>
              <a:gd name="connsiteX36" fmla="*/ 1484259 w 7480201"/>
              <a:gd name="connsiteY36" fmla="*/ 1224375 h 2089936"/>
              <a:gd name="connsiteX37" fmla="*/ 1786714 w 7480201"/>
              <a:gd name="connsiteY37" fmla="*/ 1048528 h 2089936"/>
              <a:gd name="connsiteX38" fmla="*/ 1913324 w 7480201"/>
              <a:gd name="connsiteY38" fmla="*/ 999291 h 2089936"/>
              <a:gd name="connsiteX39" fmla="*/ 1941459 w 7480201"/>
              <a:gd name="connsiteY39" fmla="*/ 1055562 h 2089936"/>
              <a:gd name="connsiteX40" fmla="*/ 2215779 w 7480201"/>
              <a:gd name="connsiteY40" fmla="*/ 984527 h 2089936"/>
              <a:gd name="connsiteX41" fmla="*/ 2346317 w 7480201"/>
              <a:gd name="connsiteY41" fmla="*/ 1001003 h 2089936"/>
              <a:gd name="connsiteX42" fmla="*/ 2192777 w 7480201"/>
              <a:gd name="connsiteY42" fmla="*/ 850377 h 2089936"/>
              <a:gd name="connsiteX43" fmla="*/ 2236774 w 7480201"/>
              <a:gd name="connsiteY43" fmla="*/ 822683 h 2089936"/>
              <a:gd name="connsiteX44" fmla="*/ 2364461 w 7480201"/>
              <a:gd name="connsiteY44" fmla="*/ 888586 h 2089936"/>
              <a:gd name="connsiteX45" fmla="*/ 2588573 w 7480201"/>
              <a:gd name="connsiteY45" fmla="*/ 943021 h 2089936"/>
              <a:gd name="connsiteX46" fmla="*/ 2799588 w 7480201"/>
              <a:gd name="connsiteY46" fmla="*/ 1048528 h 2089936"/>
              <a:gd name="connsiteX47" fmla="*/ 2694080 w 7480201"/>
              <a:gd name="connsiteY47" fmla="*/ 844547 h 2089936"/>
              <a:gd name="connsiteX48" fmla="*/ 2772234 w 7480201"/>
              <a:gd name="connsiteY48" fmla="*/ 604380 h 2089936"/>
              <a:gd name="connsiteX49" fmla="*/ 2869927 w 7480201"/>
              <a:gd name="connsiteY49" fmla="*/ 556159 h 2089936"/>
              <a:gd name="connsiteX50" fmla="*/ 2982298 w 7480201"/>
              <a:gd name="connsiteY50" fmla="*/ 550834 h 2089936"/>
              <a:gd name="connsiteX51" fmla="*/ 3024671 w 7480201"/>
              <a:gd name="connsiteY51" fmla="*/ 619464 h 2089936"/>
              <a:gd name="connsiteX52" fmla="*/ 2968400 w 7480201"/>
              <a:gd name="connsiteY52" fmla="*/ 746073 h 2089936"/>
              <a:gd name="connsiteX53" fmla="*/ 3011131 w 7480201"/>
              <a:gd name="connsiteY53" fmla="*/ 818564 h 2089936"/>
              <a:gd name="connsiteX54" fmla="*/ 2989502 w 7480201"/>
              <a:gd name="connsiteY54" fmla="*/ 914885 h 2089936"/>
              <a:gd name="connsiteX55" fmla="*/ 3044082 w 7480201"/>
              <a:gd name="connsiteY55" fmla="*/ 1036867 h 2089936"/>
              <a:gd name="connsiteX56" fmla="*/ 3024671 w 7480201"/>
              <a:gd name="connsiteY56" fmla="*/ 1083698 h 2089936"/>
              <a:gd name="connsiteX57" fmla="*/ 2945228 w 7480201"/>
              <a:gd name="connsiteY57" fmla="*/ 1197505 h 2089936"/>
              <a:gd name="connsiteX58" fmla="*/ 2883994 w 7480201"/>
              <a:gd name="connsiteY58" fmla="*/ 1189205 h 2089936"/>
              <a:gd name="connsiteX59" fmla="*/ 2812262 w 7480201"/>
              <a:gd name="connsiteY59" fmla="*/ 1234831 h 2089936"/>
              <a:gd name="connsiteX60" fmla="*/ 3039963 w 7480201"/>
              <a:gd name="connsiteY60" fmla="*/ 1259288 h 2089936"/>
              <a:gd name="connsiteX61" fmla="*/ 3148048 w 7480201"/>
              <a:gd name="connsiteY61" fmla="*/ 1131350 h 2089936"/>
              <a:gd name="connsiteX62" fmla="*/ 3116111 w 7480201"/>
              <a:gd name="connsiteY62" fmla="*/ 1020393 h 2089936"/>
              <a:gd name="connsiteX63" fmla="*/ 3255077 w 7480201"/>
              <a:gd name="connsiteY63" fmla="*/ 1050429 h 2089936"/>
              <a:gd name="connsiteX64" fmla="*/ 3341574 w 7480201"/>
              <a:gd name="connsiteY64" fmla="*/ 1158155 h 2089936"/>
              <a:gd name="connsiteX65" fmla="*/ 3383905 w 7480201"/>
              <a:gd name="connsiteY65" fmla="*/ 1111833 h 2089936"/>
              <a:gd name="connsiteX66" fmla="*/ 3237671 w 7480201"/>
              <a:gd name="connsiteY66" fmla="*/ 942132 h 2089936"/>
              <a:gd name="connsiteX67" fmla="*/ 3066874 w 7480201"/>
              <a:gd name="connsiteY67" fmla="*/ 957088 h 2089936"/>
              <a:gd name="connsiteX68" fmla="*/ 3080942 w 7480201"/>
              <a:gd name="connsiteY68" fmla="*/ 872682 h 2089936"/>
              <a:gd name="connsiteX69" fmla="*/ 3059840 w 7480201"/>
              <a:gd name="connsiteY69" fmla="*/ 703870 h 2089936"/>
              <a:gd name="connsiteX70" fmla="*/ 3172382 w 7480201"/>
              <a:gd name="connsiteY70" fmla="*/ 591328 h 2089936"/>
              <a:gd name="connsiteX71" fmla="*/ 3186386 w 7480201"/>
              <a:gd name="connsiteY71" fmla="*/ 727948 h 2089936"/>
              <a:gd name="connsiteX72" fmla="*/ 3360775 w 7480201"/>
              <a:gd name="connsiteY72" fmla="*/ 747594 h 2089936"/>
              <a:gd name="connsiteX73" fmla="*/ 3215219 w 7480201"/>
              <a:gd name="connsiteY73" fmla="*/ 678521 h 2089936"/>
              <a:gd name="connsiteX74" fmla="*/ 3336525 w 7480201"/>
              <a:gd name="connsiteY74" fmla="*/ 666164 h 2089936"/>
              <a:gd name="connsiteX75" fmla="*/ 3286951 w 7480201"/>
              <a:gd name="connsiteY75" fmla="*/ 603494 h 2089936"/>
              <a:gd name="connsiteX76" fmla="*/ 3594603 w 7480201"/>
              <a:gd name="connsiteY76" fmla="*/ 720156 h 2089936"/>
              <a:gd name="connsiteX77" fmla="*/ 3630976 w 7480201"/>
              <a:gd name="connsiteY77" fmla="*/ 888462 h 2089936"/>
              <a:gd name="connsiteX78" fmla="*/ 3681227 w 7480201"/>
              <a:gd name="connsiteY78" fmla="*/ 836435 h 2089936"/>
              <a:gd name="connsiteX79" fmla="*/ 3639467 w 7480201"/>
              <a:gd name="connsiteY79" fmla="*/ 694996 h 2089936"/>
              <a:gd name="connsiteX80" fmla="*/ 3476569 w 7480201"/>
              <a:gd name="connsiteY80" fmla="*/ 608499 h 2089936"/>
              <a:gd name="connsiteX81" fmla="*/ 3481871 w 7480201"/>
              <a:gd name="connsiteY81" fmla="*/ 513956 h 2089936"/>
              <a:gd name="connsiteX82" fmla="*/ 3824819 w 7480201"/>
              <a:gd name="connsiteY82" fmla="*/ 447861 h 2089936"/>
              <a:gd name="connsiteX83" fmla="*/ 3788572 w 7480201"/>
              <a:gd name="connsiteY83" fmla="*/ 350086 h 2089936"/>
              <a:gd name="connsiteX84" fmla="*/ 3919554 w 7480201"/>
              <a:gd name="connsiteY84" fmla="*/ 291342 h 2089936"/>
              <a:gd name="connsiteX85" fmla="*/ 4067899 w 7480201"/>
              <a:gd name="connsiteY85" fmla="*/ 225378 h 2089936"/>
              <a:gd name="connsiteX86" fmla="*/ 4277900 w 7480201"/>
              <a:gd name="connsiteY86" fmla="*/ 184250 h 2089936"/>
              <a:gd name="connsiteX87" fmla="*/ 4438538 w 7480201"/>
              <a:gd name="connsiteY87" fmla="*/ 208964 h 2089936"/>
              <a:gd name="connsiteX88" fmla="*/ 4479727 w 7480201"/>
              <a:gd name="connsiteY88" fmla="*/ 188369 h 2089936"/>
              <a:gd name="connsiteX89" fmla="*/ 4628008 w 7480201"/>
              <a:gd name="connsiteY89" fmla="*/ 134823 h 2089936"/>
              <a:gd name="connsiteX90" fmla="*/ 4817668 w 7480201"/>
              <a:gd name="connsiteY90" fmla="*/ 232 h 2089936"/>
              <a:gd name="connsiteX91" fmla="*/ 5006948 w 7480201"/>
              <a:gd name="connsiteY91" fmla="*/ 68921 h 2089936"/>
              <a:gd name="connsiteX92" fmla="*/ 4994592 w 7480201"/>
              <a:gd name="connsiteY92" fmla="*/ 134823 h 2089936"/>
              <a:gd name="connsiteX93" fmla="*/ 5204657 w 7480201"/>
              <a:gd name="connsiteY93" fmla="*/ 110110 h 2089936"/>
              <a:gd name="connsiteX94" fmla="*/ 5390008 w 7480201"/>
              <a:gd name="connsiteY94" fmla="*/ 208965 h 2089936"/>
              <a:gd name="connsiteX95" fmla="*/ 5357057 w 7480201"/>
              <a:gd name="connsiteY95" fmla="*/ 316056 h 2089936"/>
              <a:gd name="connsiteX96" fmla="*/ 4961640 w 7480201"/>
              <a:gd name="connsiteY96" fmla="*/ 550834 h 2089936"/>
              <a:gd name="connsiteX97" fmla="*/ 5196419 w 7480201"/>
              <a:gd name="connsiteY97" fmla="*/ 468456 h 2089936"/>
              <a:gd name="connsiteX98" fmla="*/ 5460030 w 7480201"/>
              <a:gd name="connsiteY98" fmla="*/ 468457 h 2089936"/>
              <a:gd name="connsiteX99" fmla="*/ 5682451 w 7480201"/>
              <a:gd name="connsiteY99" fmla="*/ 489052 h 2089936"/>
              <a:gd name="connsiteX100" fmla="*/ 5661857 w 7480201"/>
              <a:gd name="connsiteY100" fmla="*/ 534360 h 2089936"/>
              <a:gd name="connsiteX101" fmla="*/ 5801900 w 7480201"/>
              <a:gd name="connsiteY101" fmla="*/ 550836 h 2089936"/>
              <a:gd name="connsiteX102" fmla="*/ 5921348 w 7480201"/>
              <a:gd name="connsiteY102" fmla="*/ 554954 h 2089936"/>
              <a:gd name="connsiteX103" fmla="*/ 5954300 w 7480201"/>
              <a:gd name="connsiteY103" fmla="*/ 468457 h 2089936"/>
              <a:gd name="connsiteX104" fmla="*/ 6176721 w 7480201"/>
              <a:gd name="connsiteY104" fmla="*/ 497290 h 2089936"/>
              <a:gd name="connsiteX105" fmla="*/ 6287932 w 7480201"/>
              <a:gd name="connsiteY105" fmla="*/ 575549 h 2089936"/>
              <a:gd name="connsiteX106" fmla="*/ 6287932 w 7480201"/>
              <a:gd name="connsiteY106" fmla="*/ 727950 h 2089936"/>
              <a:gd name="connsiteX107" fmla="*/ 6407381 w 7480201"/>
              <a:gd name="connsiteY107" fmla="*/ 793852 h 2089936"/>
              <a:gd name="connsiteX108" fmla="*/ 6485640 w 7480201"/>
              <a:gd name="connsiteY108" fmla="*/ 682642 h 2089936"/>
              <a:gd name="connsiteX109" fmla="*/ 6687467 w 7480201"/>
              <a:gd name="connsiteY109" fmla="*/ 719712 h 2089936"/>
              <a:gd name="connsiteX110" fmla="*/ 7480201 w 7480201"/>
              <a:gd name="connsiteY110" fmla="*/ 646395 h 2089936"/>
              <a:gd name="connsiteX0" fmla="*/ 112659 w 7480201"/>
              <a:gd name="connsiteY0" fmla="*/ 2019199 h 2089936"/>
              <a:gd name="connsiteX1" fmla="*/ 182997 w 7480201"/>
              <a:gd name="connsiteY1" fmla="*/ 2089538 h 2089936"/>
              <a:gd name="connsiteX2" fmla="*/ 225200 w 7480201"/>
              <a:gd name="connsiteY2" fmla="*/ 1991064 h 2089936"/>
              <a:gd name="connsiteX3" fmla="*/ 161896 w 7480201"/>
              <a:gd name="connsiteY3" fmla="*/ 1906658 h 2089936"/>
              <a:gd name="connsiteX4" fmla="*/ 337742 w 7480201"/>
              <a:gd name="connsiteY4" fmla="*/ 1892590 h 2089936"/>
              <a:gd name="connsiteX5" fmla="*/ 457317 w 7480201"/>
              <a:gd name="connsiteY5" fmla="*/ 1885556 h 2089936"/>
              <a:gd name="connsiteX6" fmla="*/ 541724 w 7480201"/>
              <a:gd name="connsiteY6" fmla="*/ 1815218 h 2089936"/>
              <a:gd name="connsiteX7" fmla="*/ 316640 w 7480201"/>
              <a:gd name="connsiteY7" fmla="*/ 1723778 h 2089936"/>
              <a:gd name="connsiteX8" fmla="*/ 147828 w 7480201"/>
              <a:gd name="connsiteY8" fmla="*/ 1815218 h 2089936"/>
              <a:gd name="connsiteX9" fmla="*/ 98591 w 7480201"/>
              <a:gd name="connsiteY9" fmla="*/ 1744879 h 2089936"/>
              <a:gd name="connsiteX10" fmla="*/ 119693 w 7480201"/>
              <a:gd name="connsiteY10" fmla="*/ 1604202 h 2089936"/>
              <a:gd name="connsiteX11" fmla="*/ 281471 w 7480201"/>
              <a:gd name="connsiteY11" fmla="*/ 1421322 h 2089936"/>
              <a:gd name="connsiteX12" fmla="*/ 239268 w 7480201"/>
              <a:gd name="connsiteY12" fmla="*/ 1259544 h 2089936"/>
              <a:gd name="connsiteX13" fmla="*/ 112659 w 7480201"/>
              <a:gd name="connsiteY13" fmla="*/ 1076664 h 2089936"/>
              <a:gd name="connsiteX14" fmla="*/ 117 w 7480201"/>
              <a:gd name="connsiteY14" fmla="*/ 957088 h 2089936"/>
              <a:gd name="connsiteX15" fmla="*/ 133760 w 7480201"/>
              <a:gd name="connsiteY15" fmla="*/ 978190 h 2089936"/>
              <a:gd name="connsiteX16" fmla="*/ 344776 w 7480201"/>
              <a:gd name="connsiteY16" fmla="*/ 950055 h 2089936"/>
              <a:gd name="connsiteX17" fmla="*/ 386979 w 7480201"/>
              <a:gd name="connsiteY17" fmla="*/ 907851 h 2089936"/>
              <a:gd name="connsiteX18" fmla="*/ 710536 w 7480201"/>
              <a:gd name="connsiteY18" fmla="*/ 914885 h 2089936"/>
              <a:gd name="connsiteX19" fmla="*/ 1209939 w 7480201"/>
              <a:gd name="connsiteY19" fmla="*/ 1090731 h 2089936"/>
              <a:gd name="connsiteX20" fmla="*/ 1153668 w 7480201"/>
              <a:gd name="connsiteY20" fmla="*/ 1231408 h 2089936"/>
              <a:gd name="connsiteX21" fmla="*/ 773840 w 7480201"/>
              <a:gd name="connsiteY21" fmla="*/ 1189205 h 2089936"/>
              <a:gd name="connsiteX22" fmla="*/ 717570 w 7480201"/>
              <a:gd name="connsiteY22" fmla="*/ 1182171 h 2089936"/>
              <a:gd name="connsiteX23" fmla="*/ 816044 w 7480201"/>
              <a:gd name="connsiteY23" fmla="*/ 1336916 h 2089936"/>
              <a:gd name="connsiteX24" fmla="*/ 900450 w 7480201"/>
              <a:gd name="connsiteY24" fmla="*/ 1484627 h 2089936"/>
              <a:gd name="connsiteX25" fmla="*/ 984856 w 7480201"/>
              <a:gd name="connsiteY25" fmla="*/ 1484627 h 2089936"/>
              <a:gd name="connsiteX26" fmla="*/ 956720 w 7480201"/>
              <a:gd name="connsiteY26" fmla="*/ 1372085 h 2089936"/>
              <a:gd name="connsiteX27" fmla="*/ 1076296 w 7480201"/>
              <a:gd name="connsiteY27" fmla="*/ 1414288 h 2089936"/>
              <a:gd name="connsiteX28" fmla="*/ 1160702 w 7480201"/>
              <a:gd name="connsiteY28" fmla="*/ 1421322 h 2089936"/>
              <a:gd name="connsiteX29" fmla="*/ 1153668 w 7480201"/>
              <a:gd name="connsiteY29" fmla="*/ 1329882 h 2089936"/>
              <a:gd name="connsiteX30" fmla="*/ 1308413 w 7480201"/>
              <a:gd name="connsiteY30" fmla="*/ 1224375 h 2089936"/>
              <a:gd name="connsiteX31" fmla="*/ 1336548 w 7480201"/>
              <a:gd name="connsiteY31" fmla="*/ 1266578 h 2089936"/>
              <a:gd name="connsiteX32" fmla="*/ 1371717 w 7480201"/>
              <a:gd name="connsiteY32" fmla="*/ 1027427 h 2089936"/>
              <a:gd name="connsiteX33" fmla="*/ 1458298 w 7480201"/>
              <a:gd name="connsiteY33" fmla="*/ 1028629 h 2089936"/>
              <a:gd name="connsiteX34" fmla="*/ 1512394 w 7480201"/>
              <a:gd name="connsiteY34" fmla="*/ 1097765 h 2089936"/>
              <a:gd name="connsiteX35" fmla="*/ 1421228 w 7480201"/>
              <a:gd name="connsiteY35" fmla="*/ 1127483 h 2089936"/>
              <a:gd name="connsiteX36" fmla="*/ 1449090 w 7480201"/>
              <a:gd name="connsiteY36" fmla="*/ 1182171 h 2089936"/>
              <a:gd name="connsiteX37" fmla="*/ 1484259 w 7480201"/>
              <a:gd name="connsiteY37" fmla="*/ 1224375 h 2089936"/>
              <a:gd name="connsiteX38" fmla="*/ 1786714 w 7480201"/>
              <a:gd name="connsiteY38" fmla="*/ 1048528 h 2089936"/>
              <a:gd name="connsiteX39" fmla="*/ 1913324 w 7480201"/>
              <a:gd name="connsiteY39" fmla="*/ 999291 h 2089936"/>
              <a:gd name="connsiteX40" fmla="*/ 1941459 w 7480201"/>
              <a:gd name="connsiteY40" fmla="*/ 1055562 h 2089936"/>
              <a:gd name="connsiteX41" fmla="*/ 2215779 w 7480201"/>
              <a:gd name="connsiteY41" fmla="*/ 984527 h 2089936"/>
              <a:gd name="connsiteX42" fmla="*/ 2346317 w 7480201"/>
              <a:gd name="connsiteY42" fmla="*/ 1001003 h 2089936"/>
              <a:gd name="connsiteX43" fmla="*/ 2192777 w 7480201"/>
              <a:gd name="connsiteY43" fmla="*/ 850377 h 2089936"/>
              <a:gd name="connsiteX44" fmla="*/ 2236774 w 7480201"/>
              <a:gd name="connsiteY44" fmla="*/ 822683 h 2089936"/>
              <a:gd name="connsiteX45" fmla="*/ 2364461 w 7480201"/>
              <a:gd name="connsiteY45" fmla="*/ 888586 h 2089936"/>
              <a:gd name="connsiteX46" fmla="*/ 2588573 w 7480201"/>
              <a:gd name="connsiteY46" fmla="*/ 943021 h 2089936"/>
              <a:gd name="connsiteX47" fmla="*/ 2799588 w 7480201"/>
              <a:gd name="connsiteY47" fmla="*/ 1048528 h 2089936"/>
              <a:gd name="connsiteX48" fmla="*/ 2694080 w 7480201"/>
              <a:gd name="connsiteY48" fmla="*/ 844547 h 2089936"/>
              <a:gd name="connsiteX49" fmla="*/ 2772234 w 7480201"/>
              <a:gd name="connsiteY49" fmla="*/ 604380 h 2089936"/>
              <a:gd name="connsiteX50" fmla="*/ 2869927 w 7480201"/>
              <a:gd name="connsiteY50" fmla="*/ 556159 h 2089936"/>
              <a:gd name="connsiteX51" fmla="*/ 2982298 w 7480201"/>
              <a:gd name="connsiteY51" fmla="*/ 550834 h 2089936"/>
              <a:gd name="connsiteX52" fmla="*/ 3024671 w 7480201"/>
              <a:gd name="connsiteY52" fmla="*/ 619464 h 2089936"/>
              <a:gd name="connsiteX53" fmla="*/ 2968400 w 7480201"/>
              <a:gd name="connsiteY53" fmla="*/ 746073 h 2089936"/>
              <a:gd name="connsiteX54" fmla="*/ 3011131 w 7480201"/>
              <a:gd name="connsiteY54" fmla="*/ 818564 h 2089936"/>
              <a:gd name="connsiteX55" fmla="*/ 2989502 w 7480201"/>
              <a:gd name="connsiteY55" fmla="*/ 914885 h 2089936"/>
              <a:gd name="connsiteX56" fmla="*/ 3044082 w 7480201"/>
              <a:gd name="connsiteY56" fmla="*/ 1036867 h 2089936"/>
              <a:gd name="connsiteX57" fmla="*/ 3024671 w 7480201"/>
              <a:gd name="connsiteY57" fmla="*/ 1083698 h 2089936"/>
              <a:gd name="connsiteX58" fmla="*/ 2945228 w 7480201"/>
              <a:gd name="connsiteY58" fmla="*/ 1197505 h 2089936"/>
              <a:gd name="connsiteX59" fmla="*/ 2883994 w 7480201"/>
              <a:gd name="connsiteY59" fmla="*/ 1189205 h 2089936"/>
              <a:gd name="connsiteX60" fmla="*/ 2812262 w 7480201"/>
              <a:gd name="connsiteY60" fmla="*/ 1234831 h 2089936"/>
              <a:gd name="connsiteX61" fmla="*/ 3039963 w 7480201"/>
              <a:gd name="connsiteY61" fmla="*/ 1259288 h 2089936"/>
              <a:gd name="connsiteX62" fmla="*/ 3148048 w 7480201"/>
              <a:gd name="connsiteY62" fmla="*/ 1131350 h 2089936"/>
              <a:gd name="connsiteX63" fmla="*/ 3116111 w 7480201"/>
              <a:gd name="connsiteY63" fmla="*/ 1020393 h 2089936"/>
              <a:gd name="connsiteX64" fmla="*/ 3255077 w 7480201"/>
              <a:gd name="connsiteY64" fmla="*/ 1050429 h 2089936"/>
              <a:gd name="connsiteX65" fmla="*/ 3341574 w 7480201"/>
              <a:gd name="connsiteY65" fmla="*/ 1158155 h 2089936"/>
              <a:gd name="connsiteX66" fmla="*/ 3383905 w 7480201"/>
              <a:gd name="connsiteY66" fmla="*/ 1111833 h 2089936"/>
              <a:gd name="connsiteX67" fmla="*/ 3237671 w 7480201"/>
              <a:gd name="connsiteY67" fmla="*/ 942132 h 2089936"/>
              <a:gd name="connsiteX68" fmla="*/ 3066874 w 7480201"/>
              <a:gd name="connsiteY68" fmla="*/ 957088 h 2089936"/>
              <a:gd name="connsiteX69" fmla="*/ 3080942 w 7480201"/>
              <a:gd name="connsiteY69" fmla="*/ 872682 h 2089936"/>
              <a:gd name="connsiteX70" fmla="*/ 3059840 w 7480201"/>
              <a:gd name="connsiteY70" fmla="*/ 703870 h 2089936"/>
              <a:gd name="connsiteX71" fmla="*/ 3172382 w 7480201"/>
              <a:gd name="connsiteY71" fmla="*/ 591328 h 2089936"/>
              <a:gd name="connsiteX72" fmla="*/ 3186386 w 7480201"/>
              <a:gd name="connsiteY72" fmla="*/ 727948 h 2089936"/>
              <a:gd name="connsiteX73" fmla="*/ 3360775 w 7480201"/>
              <a:gd name="connsiteY73" fmla="*/ 747594 h 2089936"/>
              <a:gd name="connsiteX74" fmla="*/ 3215219 w 7480201"/>
              <a:gd name="connsiteY74" fmla="*/ 678521 h 2089936"/>
              <a:gd name="connsiteX75" fmla="*/ 3336525 w 7480201"/>
              <a:gd name="connsiteY75" fmla="*/ 666164 h 2089936"/>
              <a:gd name="connsiteX76" fmla="*/ 3286951 w 7480201"/>
              <a:gd name="connsiteY76" fmla="*/ 603494 h 2089936"/>
              <a:gd name="connsiteX77" fmla="*/ 3594603 w 7480201"/>
              <a:gd name="connsiteY77" fmla="*/ 720156 h 2089936"/>
              <a:gd name="connsiteX78" fmla="*/ 3630976 w 7480201"/>
              <a:gd name="connsiteY78" fmla="*/ 888462 h 2089936"/>
              <a:gd name="connsiteX79" fmla="*/ 3681227 w 7480201"/>
              <a:gd name="connsiteY79" fmla="*/ 836435 h 2089936"/>
              <a:gd name="connsiteX80" fmla="*/ 3639467 w 7480201"/>
              <a:gd name="connsiteY80" fmla="*/ 694996 h 2089936"/>
              <a:gd name="connsiteX81" fmla="*/ 3476569 w 7480201"/>
              <a:gd name="connsiteY81" fmla="*/ 608499 h 2089936"/>
              <a:gd name="connsiteX82" fmla="*/ 3481871 w 7480201"/>
              <a:gd name="connsiteY82" fmla="*/ 513956 h 2089936"/>
              <a:gd name="connsiteX83" fmla="*/ 3824819 w 7480201"/>
              <a:gd name="connsiteY83" fmla="*/ 447861 h 2089936"/>
              <a:gd name="connsiteX84" fmla="*/ 3788572 w 7480201"/>
              <a:gd name="connsiteY84" fmla="*/ 350086 h 2089936"/>
              <a:gd name="connsiteX85" fmla="*/ 3919554 w 7480201"/>
              <a:gd name="connsiteY85" fmla="*/ 291342 h 2089936"/>
              <a:gd name="connsiteX86" fmla="*/ 4067899 w 7480201"/>
              <a:gd name="connsiteY86" fmla="*/ 225378 h 2089936"/>
              <a:gd name="connsiteX87" fmla="*/ 4277900 w 7480201"/>
              <a:gd name="connsiteY87" fmla="*/ 184250 h 2089936"/>
              <a:gd name="connsiteX88" fmla="*/ 4438538 w 7480201"/>
              <a:gd name="connsiteY88" fmla="*/ 208964 h 2089936"/>
              <a:gd name="connsiteX89" fmla="*/ 4479727 w 7480201"/>
              <a:gd name="connsiteY89" fmla="*/ 188369 h 2089936"/>
              <a:gd name="connsiteX90" fmla="*/ 4628008 w 7480201"/>
              <a:gd name="connsiteY90" fmla="*/ 134823 h 2089936"/>
              <a:gd name="connsiteX91" fmla="*/ 4817668 w 7480201"/>
              <a:gd name="connsiteY91" fmla="*/ 232 h 2089936"/>
              <a:gd name="connsiteX92" fmla="*/ 5006948 w 7480201"/>
              <a:gd name="connsiteY92" fmla="*/ 68921 h 2089936"/>
              <a:gd name="connsiteX93" fmla="*/ 4994592 w 7480201"/>
              <a:gd name="connsiteY93" fmla="*/ 134823 h 2089936"/>
              <a:gd name="connsiteX94" fmla="*/ 5204657 w 7480201"/>
              <a:gd name="connsiteY94" fmla="*/ 110110 h 2089936"/>
              <a:gd name="connsiteX95" fmla="*/ 5390008 w 7480201"/>
              <a:gd name="connsiteY95" fmla="*/ 208965 h 2089936"/>
              <a:gd name="connsiteX96" fmla="*/ 5357057 w 7480201"/>
              <a:gd name="connsiteY96" fmla="*/ 316056 h 2089936"/>
              <a:gd name="connsiteX97" fmla="*/ 4961640 w 7480201"/>
              <a:gd name="connsiteY97" fmla="*/ 550834 h 2089936"/>
              <a:gd name="connsiteX98" fmla="*/ 5196419 w 7480201"/>
              <a:gd name="connsiteY98" fmla="*/ 468456 h 2089936"/>
              <a:gd name="connsiteX99" fmla="*/ 5460030 w 7480201"/>
              <a:gd name="connsiteY99" fmla="*/ 468457 h 2089936"/>
              <a:gd name="connsiteX100" fmla="*/ 5682451 w 7480201"/>
              <a:gd name="connsiteY100" fmla="*/ 489052 h 2089936"/>
              <a:gd name="connsiteX101" fmla="*/ 5661857 w 7480201"/>
              <a:gd name="connsiteY101" fmla="*/ 534360 h 2089936"/>
              <a:gd name="connsiteX102" fmla="*/ 5801900 w 7480201"/>
              <a:gd name="connsiteY102" fmla="*/ 550836 h 2089936"/>
              <a:gd name="connsiteX103" fmla="*/ 5921348 w 7480201"/>
              <a:gd name="connsiteY103" fmla="*/ 554954 h 2089936"/>
              <a:gd name="connsiteX104" fmla="*/ 5954300 w 7480201"/>
              <a:gd name="connsiteY104" fmla="*/ 468457 h 2089936"/>
              <a:gd name="connsiteX105" fmla="*/ 6176721 w 7480201"/>
              <a:gd name="connsiteY105" fmla="*/ 497290 h 2089936"/>
              <a:gd name="connsiteX106" fmla="*/ 6287932 w 7480201"/>
              <a:gd name="connsiteY106" fmla="*/ 575549 h 2089936"/>
              <a:gd name="connsiteX107" fmla="*/ 6287932 w 7480201"/>
              <a:gd name="connsiteY107" fmla="*/ 727950 h 2089936"/>
              <a:gd name="connsiteX108" fmla="*/ 6407381 w 7480201"/>
              <a:gd name="connsiteY108" fmla="*/ 793852 h 2089936"/>
              <a:gd name="connsiteX109" fmla="*/ 6485640 w 7480201"/>
              <a:gd name="connsiteY109" fmla="*/ 682642 h 2089936"/>
              <a:gd name="connsiteX110" fmla="*/ 6687467 w 7480201"/>
              <a:gd name="connsiteY110" fmla="*/ 719712 h 2089936"/>
              <a:gd name="connsiteX111" fmla="*/ 7480201 w 7480201"/>
              <a:gd name="connsiteY111" fmla="*/ 646395 h 2089936"/>
              <a:gd name="connsiteX0" fmla="*/ 112659 w 7480201"/>
              <a:gd name="connsiteY0" fmla="*/ 2019199 h 2089936"/>
              <a:gd name="connsiteX1" fmla="*/ 182997 w 7480201"/>
              <a:gd name="connsiteY1" fmla="*/ 2089538 h 2089936"/>
              <a:gd name="connsiteX2" fmla="*/ 225200 w 7480201"/>
              <a:gd name="connsiteY2" fmla="*/ 1991064 h 2089936"/>
              <a:gd name="connsiteX3" fmla="*/ 161896 w 7480201"/>
              <a:gd name="connsiteY3" fmla="*/ 1906658 h 2089936"/>
              <a:gd name="connsiteX4" fmla="*/ 337742 w 7480201"/>
              <a:gd name="connsiteY4" fmla="*/ 1892590 h 2089936"/>
              <a:gd name="connsiteX5" fmla="*/ 457317 w 7480201"/>
              <a:gd name="connsiteY5" fmla="*/ 1885556 h 2089936"/>
              <a:gd name="connsiteX6" fmla="*/ 541724 w 7480201"/>
              <a:gd name="connsiteY6" fmla="*/ 1815218 h 2089936"/>
              <a:gd name="connsiteX7" fmla="*/ 316640 w 7480201"/>
              <a:gd name="connsiteY7" fmla="*/ 1723778 h 2089936"/>
              <a:gd name="connsiteX8" fmla="*/ 147828 w 7480201"/>
              <a:gd name="connsiteY8" fmla="*/ 1815218 h 2089936"/>
              <a:gd name="connsiteX9" fmla="*/ 98591 w 7480201"/>
              <a:gd name="connsiteY9" fmla="*/ 1744879 h 2089936"/>
              <a:gd name="connsiteX10" fmla="*/ 119693 w 7480201"/>
              <a:gd name="connsiteY10" fmla="*/ 1604202 h 2089936"/>
              <a:gd name="connsiteX11" fmla="*/ 281471 w 7480201"/>
              <a:gd name="connsiteY11" fmla="*/ 1421322 h 2089936"/>
              <a:gd name="connsiteX12" fmla="*/ 239268 w 7480201"/>
              <a:gd name="connsiteY12" fmla="*/ 1259544 h 2089936"/>
              <a:gd name="connsiteX13" fmla="*/ 112659 w 7480201"/>
              <a:gd name="connsiteY13" fmla="*/ 1076664 h 2089936"/>
              <a:gd name="connsiteX14" fmla="*/ 117 w 7480201"/>
              <a:gd name="connsiteY14" fmla="*/ 957088 h 2089936"/>
              <a:gd name="connsiteX15" fmla="*/ 133760 w 7480201"/>
              <a:gd name="connsiteY15" fmla="*/ 978190 h 2089936"/>
              <a:gd name="connsiteX16" fmla="*/ 344776 w 7480201"/>
              <a:gd name="connsiteY16" fmla="*/ 950055 h 2089936"/>
              <a:gd name="connsiteX17" fmla="*/ 386979 w 7480201"/>
              <a:gd name="connsiteY17" fmla="*/ 907851 h 2089936"/>
              <a:gd name="connsiteX18" fmla="*/ 710536 w 7480201"/>
              <a:gd name="connsiteY18" fmla="*/ 914885 h 2089936"/>
              <a:gd name="connsiteX19" fmla="*/ 1209939 w 7480201"/>
              <a:gd name="connsiteY19" fmla="*/ 1090731 h 2089936"/>
              <a:gd name="connsiteX20" fmla="*/ 1153668 w 7480201"/>
              <a:gd name="connsiteY20" fmla="*/ 1231408 h 2089936"/>
              <a:gd name="connsiteX21" fmla="*/ 773840 w 7480201"/>
              <a:gd name="connsiteY21" fmla="*/ 1189205 h 2089936"/>
              <a:gd name="connsiteX22" fmla="*/ 717570 w 7480201"/>
              <a:gd name="connsiteY22" fmla="*/ 1182171 h 2089936"/>
              <a:gd name="connsiteX23" fmla="*/ 816044 w 7480201"/>
              <a:gd name="connsiteY23" fmla="*/ 1336916 h 2089936"/>
              <a:gd name="connsiteX24" fmla="*/ 900450 w 7480201"/>
              <a:gd name="connsiteY24" fmla="*/ 1484627 h 2089936"/>
              <a:gd name="connsiteX25" fmla="*/ 984856 w 7480201"/>
              <a:gd name="connsiteY25" fmla="*/ 1484627 h 2089936"/>
              <a:gd name="connsiteX26" fmla="*/ 956720 w 7480201"/>
              <a:gd name="connsiteY26" fmla="*/ 1372085 h 2089936"/>
              <a:gd name="connsiteX27" fmla="*/ 1076296 w 7480201"/>
              <a:gd name="connsiteY27" fmla="*/ 1414288 h 2089936"/>
              <a:gd name="connsiteX28" fmla="*/ 1160702 w 7480201"/>
              <a:gd name="connsiteY28" fmla="*/ 1421322 h 2089936"/>
              <a:gd name="connsiteX29" fmla="*/ 1153668 w 7480201"/>
              <a:gd name="connsiteY29" fmla="*/ 1329882 h 2089936"/>
              <a:gd name="connsiteX30" fmla="*/ 1308413 w 7480201"/>
              <a:gd name="connsiteY30" fmla="*/ 1224375 h 2089936"/>
              <a:gd name="connsiteX31" fmla="*/ 1336548 w 7480201"/>
              <a:gd name="connsiteY31" fmla="*/ 1266578 h 2089936"/>
              <a:gd name="connsiteX32" fmla="*/ 1371717 w 7480201"/>
              <a:gd name="connsiteY32" fmla="*/ 1027427 h 2089936"/>
              <a:gd name="connsiteX33" fmla="*/ 1458298 w 7480201"/>
              <a:gd name="connsiteY33" fmla="*/ 1028629 h 2089936"/>
              <a:gd name="connsiteX34" fmla="*/ 1512394 w 7480201"/>
              <a:gd name="connsiteY34" fmla="*/ 1097765 h 2089936"/>
              <a:gd name="connsiteX35" fmla="*/ 1421228 w 7480201"/>
              <a:gd name="connsiteY35" fmla="*/ 1127483 h 2089936"/>
              <a:gd name="connsiteX36" fmla="*/ 1449090 w 7480201"/>
              <a:gd name="connsiteY36" fmla="*/ 1182171 h 2089936"/>
              <a:gd name="connsiteX37" fmla="*/ 1529567 w 7480201"/>
              <a:gd name="connsiteY37" fmla="*/ 1191424 h 2089936"/>
              <a:gd name="connsiteX38" fmla="*/ 1786714 w 7480201"/>
              <a:gd name="connsiteY38" fmla="*/ 1048528 h 2089936"/>
              <a:gd name="connsiteX39" fmla="*/ 1913324 w 7480201"/>
              <a:gd name="connsiteY39" fmla="*/ 999291 h 2089936"/>
              <a:gd name="connsiteX40" fmla="*/ 1941459 w 7480201"/>
              <a:gd name="connsiteY40" fmla="*/ 1055562 h 2089936"/>
              <a:gd name="connsiteX41" fmla="*/ 2215779 w 7480201"/>
              <a:gd name="connsiteY41" fmla="*/ 984527 h 2089936"/>
              <a:gd name="connsiteX42" fmla="*/ 2346317 w 7480201"/>
              <a:gd name="connsiteY42" fmla="*/ 1001003 h 2089936"/>
              <a:gd name="connsiteX43" fmla="*/ 2192777 w 7480201"/>
              <a:gd name="connsiteY43" fmla="*/ 850377 h 2089936"/>
              <a:gd name="connsiteX44" fmla="*/ 2236774 w 7480201"/>
              <a:gd name="connsiteY44" fmla="*/ 822683 h 2089936"/>
              <a:gd name="connsiteX45" fmla="*/ 2364461 w 7480201"/>
              <a:gd name="connsiteY45" fmla="*/ 888586 h 2089936"/>
              <a:gd name="connsiteX46" fmla="*/ 2588573 w 7480201"/>
              <a:gd name="connsiteY46" fmla="*/ 943021 h 2089936"/>
              <a:gd name="connsiteX47" fmla="*/ 2799588 w 7480201"/>
              <a:gd name="connsiteY47" fmla="*/ 1048528 h 2089936"/>
              <a:gd name="connsiteX48" fmla="*/ 2694080 w 7480201"/>
              <a:gd name="connsiteY48" fmla="*/ 844547 h 2089936"/>
              <a:gd name="connsiteX49" fmla="*/ 2772234 w 7480201"/>
              <a:gd name="connsiteY49" fmla="*/ 604380 h 2089936"/>
              <a:gd name="connsiteX50" fmla="*/ 2869927 w 7480201"/>
              <a:gd name="connsiteY50" fmla="*/ 556159 h 2089936"/>
              <a:gd name="connsiteX51" fmla="*/ 2982298 w 7480201"/>
              <a:gd name="connsiteY51" fmla="*/ 550834 h 2089936"/>
              <a:gd name="connsiteX52" fmla="*/ 3024671 w 7480201"/>
              <a:gd name="connsiteY52" fmla="*/ 619464 h 2089936"/>
              <a:gd name="connsiteX53" fmla="*/ 2968400 w 7480201"/>
              <a:gd name="connsiteY53" fmla="*/ 746073 h 2089936"/>
              <a:gd name="connsiteX54" fmla="*/ 3011131 w 7480201"/>
              <a:gd name="connsiteY54" fmla="*/ 818564 h 2089936"/>
              <a:gd name="connsiteX55" fmla="*/ 2989502 w 7480201"/>
              <a:gd name="connsiteY55" fmla="*/ 914885 h 2089936"/>
              <a:gd name="connsiteX56" fmla="*/ 3044082 w 7480201"/>
              <a:gd name="connsiteY56" fmla="*/ 1036867 h 2089936"/>
              <a:gd name="connsiteX57" fmla="*/ 3024671 w 7480201"/>
              <a:gd name="connsiteY57" fmla="*/ 1083698 h 2089936"/>
              <a:gd name="connsiteX58" fmla="*/ 2945228 w 7480201"/>
              <a:gd name="connsiteY58" fmla="*/ 1197505 h 2089936"/>
              <a:gd name="connsiteX59" fmla="*/ 2883994 w 7480201"/>
              <a:gd name="connsiteY59" fmla="*/ 1189205 h 2089936"/>
              <a:gd name="connsiteX60" fmla="*/ 2812262 w 7480201"/>
              <a:gd name="connsiteY60" fmla="*/ 1234831 h 2089936"/>
              <a:gd name="connsiteX61" fmla="*/ 3039963 w 7480201"/>
              <a:gd name="connsiteY61" fmla="*/ 1259288 h 2089936"/>
              <a:gd name="connsiteX62" fmla="*/ 3148048 w 7480201"/>
              <a:gd name="connsiteY62" fmla="*/ 1131350 h 2089936"/>
              <a:gd name="connsiteX63" fmla="*/ 3116111 w 7480201"/>
              <a:gd name="connsiteY63" fmla="*/ 1020393 h 2089936"/>
              <a:gd name="connsiteX64" fmla="*/ 3255077 w 7480201"/>
              <a:gd name="connsiteY64" fmla="*/ 1050429 h 2089936"/>
              <a:gd name="connsiteX65" fmla="*/ 3341574 w 7480201"/>
              <a:gd name="connsiteY65" fmla="*/ 1158155 h 2089936"/>
              <a:gd name="connsiteX66" fmla="*/ 3383905 w 7480201"/>
              <a:gd name="connsiteY66" fmla="*/ 1111833 h 2089936"/>
              <a:gd name="connsiteX67" fmla="*/ 3237671 w 7480201"/>
              <a:gd name="connsiteY67" fmla="*/ 942132 h 2089936"/>
              <a:gd name="connsiteX68" fmla="*/ 3066874 w 7480201"/>
              <a:gd name="connsiteY68" fmla="*/ 957088 h 2089936"/>
              <a:gd name="connsiteX69" fmla="*/ 3080942 w 7480201"/>
              <a:gd name="connsiteY69" fmla="*/ 872682 h 2089936"/>
              <a:gd name="connsiteX70" fmla="*/ 3059840 w 7480201"/>
              <a:gd name="connsiteY70" fmla="*/ 703870 h 2089936"/>
              <a:gd name="connsiteX71" fmla="*/ 3172382 w 7480201"/>
              <a:gd name="connsiteY71" fmla="*/ 591328 h 2089936"/>
              <a:gd name="connsiteX72" fmla="*/ 3186386 w 7480201"/>
              <a:gd name="connsiteY72" fmla="*/ 727948 h 2089936"/>
              <a:gd name="connsiteX73" fmla="*/ 3360775 w 7480201"/>
              <a:gd name="connsiteY73" fmla="*/ 747594 h 2089936"/>
              <a:gd name="connsiteX74" fmla="*/ 3215219 w 7480201"/>
              <a:gd name="connsiteY74" fmla="*/ 678521 h 2089936"/>
              <a:gd name="connsiteX75" fmla="*/ 3336525 w 7480201"/>
              <a:gd name="connsiteY75" fmla="*/ 666164 h 2089936"/>
              <a:gd name="connsiteX76" fmla="*/ 3286951 w 7480201"/>
              <a:gd name="connsiteY76" fmla="*/ 603494 h 2089936"/>
              <a:gd name="connsiteX77" fmla="*/ 3594603 w 7480201"/>
              <a:gd name="connsiteY77" fmla="*/ 720156 h 2089936"/>
              <a:gd name="connsiteX78" fmla="*/ 3630976 w 7480201"/>
              <a:gd name="connsiteY78" fmla="*/ 888462 h 2089936"/>
              <a:gd name="connsiteX79" fmla="*/ 3681227 w 7480201"/>
              <a:gd name="connsiteY79" fmla="*/ 836435 h 2089936"/>
              <a:gd name="connsiteX80" fmla="*/ 3639467 w 7480201"/>
              <a:gd name="connsiteY80" fmla="*/ 694996 h 2089936"/>
              <a:gd name="connsiteX81" fmla="*/ 3476569 w 7480201"/>
              <a:gd name="connsiteY81" fmla="*/ 608499 h 2089936"/>
              <a:gd name="connsiteX82" fmla="*/ 3481871 w 7480201"/>
              <a:gd name="connsiteY82" fmla="*/ 513956 h 2089936"/>
              <a:gd name="connsiteX83" fmla="*/ 3824819 w 7480201"/>
              <a:gd name="connsiteY83" fmla="*/ 447861 h 2089936"/>
              <a:gd name="connsiteX84" fmla="*/ 3788572 w 7480201"/>
              <a:gd name="connsiteY84" fmla="*/ 350086 h 2089936"/>
              <a:gd name="connsiteX85" fmla="*/ 3919554 w 7480201"/>
              <a:gd name="connsiteY85" fmla="*/ 291342 h 2089936"/>
              <a:gd name="connsiteX86" fmla="*/ 4067899 w 7480201"/>
              <a:gd name="connsiteY86" fmla="*/ 225378 h 2089936"/>
              <a:gd name="connsiteX87" fmla="*/ 4277900 w 7480201"/>
              <a:gd name="connsiteY87" fmla="*/ 184250 h 2089936"/>
              <a:gd name="connsiteX88" fmla="*/ 4438538 w 7480201"/>
              <a:gd name="connsiteY88" fmla="*/ 208964 h 2089936"/>
              <a:gd name="connsiteX89" fmla="*/ 4479727 w 7480201"/>
              <a:gd name="connsiteY89" fmla="*/ 188369 h 2089936"/>
              <a:gd name="connsiteX90" fmla="*/ 4628008 w 7480201"/>
              <a:gd name="connsiteY90" fmla="*/ 134823 h 2089936"/>
              <a:gd name="connsiteX91" fmla="*/ 4817668 w 7480201"/>
              <a:gd name="connsiteY91" fmla="*/ 232 h 2089936"/>
              <a:gd name="connsiteX92" fmla="*/ 5006948 w 7480201"/>
              <a:gd name="connsiteY92" fmla="*/ 68921 h 2089936"/>
              <a:gd name="connsiteX93" fmla="*/ 4994592 w 7480201"/>
              <a:gd name="connsiteY93" fmla="*/ 134823 h 2089936"/>
              <a:gd name="connsiteX94" fmla="*/ 5204657 w 7480201"/>
              <a:gd name="connsiteY94" fmla="*/ 110110 h 2089936"/>
              <a:gd name="connsiteX95" fmla="*/ 5390008 w 7480201"/>
              <a:gd name="connsiteY95" fmla="*/ 208965 h 2089936"/>
              <a:gd name="connsiteX96" fmla="*/ 5357057 w 7480201"/>
              <a:gd name="connsiteY96" fmla="*/ 316056 h 2089936"/>
              <a:gd name="connsiteX97" fmla="*/ 4961640 w 7480201"/>
              <a:gd name="connsiteY97" fmla="*/ 550834 h 2089936"/>
              <a:gd name="connsiteX98" fmla="*/ 5196419 w 7480201"/>
              <a:gd name="connsiteY98" fmla="*/ 468456 h 2089936"/>
              <a:gd name="connsiteX99" fmla="*/ 5460030 w 7480201"/>
              <a:gd name="connsiteY99" fmla="*/ 468457 h 2089936"/>
              <a:gd name="connsiteX100" fmla="*/ 5682451 w 7480201"/>
              <a:gd name="connsiteY100" fmla="*/ 489052 h 2089936"/>
              <a:gd name="connsiteX101" fmla="*/ 5661857 w 7480201"/>
              <a:gd name="connsiteY101" fmla="*/ 534360 h 2089936"/>
              <a:gd name="connsiteX102" fmla="*/ 5801900 w 7480201"/>
              <a:gd name="connsiteY102" fmla="*/ 550836 h 2089936"/>
              <a:gd name="connsiteX103" fmla="*/ 5921348 w 7480201"/>
              <a:gd name="connsiteY103" fmla="*/ 554954 h 2089936"/>
              <a:gd name="connsiteX104" fmla="*/ 5954300 w 7480201"/>
              <a:gd name="connsiteY104" fmla="*/ 468457 h 2089936"/>
              <a:gd name="connsiteX105" fmla="*/ 6176721 w 7480201"/>
              <a:gd name="connsiteY105" fmla="*/ 497290 h 2089936"/>
              <a:gd name="connsiteX106" fmla="*/ 6287932 w 7480201"/>
              <a:gd name="connsiteY106" fmla="*/ 575549 h 2089936"/>
              <a:gd name="connsiteX107" fmla="*/ 6287932 w 7480201"/>
              <a:gd name="connsiteY107" fmla="*/ 727950 h 2089936"/>
              <a:gd name="connsiteX108" fmla="*/ 6407381 w 7480201"/>
              <a:gd name="connsiteY108" fmla="*/ 793852 h 2089936"/>
              <a:gd name="connsiteX109" fmla="*/ 6485640 w 7480201"/>
              <a:gd name="connsiteY109" fmla="*/ 682642 h 2089936"/>
              <a:gd name="connsiteX110" fmla="*/ 6687467 w 7480201"/>
              <a:gd name="connsiteY110" fmla="*/ 719712 h 2089936"/>
              <a:gd name="connsiteX111" fmla="*/ 7480201 w 7480201"/>
              <a:gd name="connsiteY111" fmla="*/ 646395 h 2089936"/>
              <a:gd name="connsiteX0" fmla="*/ 112659 w 7480201"/>
              <a:gd name="connsiteY0" fmla="*/ 2019199 h 2089936"/>
              <a:gd name="connsiteX1" fmla="*/ 182997 w 7480201"/>
              <a:gd name="connsiteY1" fmla="*/ 2089538 h 2089936"/>
              <a:gd name="connsiteX2" fmla="*/ 225200 w 7480201"/>
              <a:gd name="connsiteY2" fmla="*/ 1991064 h 2089936"/>
              <a:gd name="connsiteX3" fmla="*/ 161896 w 7480201"/>
              <a:gd name="connsiteY3" fmla="*/ 1906658 h 2089936"/>
              <a:gd name="connsiteX4" fmla="*/ 337742 w 7480201"/>
              <a:gd name="connsiteY4" fmla="*/ 1892590 h 2089936"/>
              <a:gd name="connsiteX5" fmla="*/ 457317 w 7480201"/>
              <a:gd name="connsiteY5" fmla="*/ 1885556 h 2089936"/>
              <a:gd name="connsiteX6" fmla="*/ 541724 w 7480201"/>
              <a:gd name="connsiteY6" fmla="*/ 1815218 h 2089936"/>
              <a:gd name="connsiteX7" fmla="*/ 316640 w 7480201"/>
              <a:gd name="connsiteY7" fmla="*/ 1723778 h 2089936"/>
              <a:gd name="connsiteX8" fmla="*/ 147828 w 7480201"/>
              <a:gd name="connsiteY8" fmla="*/ 1815218 h 2089936"/>
              <a:gd name="connsiteX9" fmla="*/ 98591 w 7480201"/>
              <a:gd name="connsiteY9" fmla="*/ 1744879 h 2089936"/>
              <a:gd name="connsiteX10" fmla="*/ 119693 w 7480201"/>
              <a:gd name="connsiteY10" fmla="*/ 1604202 h 2089936"/>
              <a:gd name="connsiteX11" fmla="*/ 281471 w 7480201"/>
              <a:gd name="connsiteY11" fmla="*/ 1421322 h 2089936"/>
              <a:gd name="connsiteX12" fmla="*/ 239268 w 7480201"/>
              <a:gd name="connsiteY12" fmla="*/ 1259544 h 2089936"/>
              <a:gd name="connsiteX13" fmla="*/ 112659 w 7480201"/>
              <a:gd name="connsiteY13" fmla="*/ 1076664 h 2089936"/>
              <a:gd name="connsiteX14" fmla="*/ 117 w 7480201"/>
              <a:gd name="connsiteY14" fmla="*/ 957088 h 2089936"/>
              <a:gd name="connsiteX15" fmla="*/ 133760 w 7480201"/>
              <a:gd name="connsiteY15" fmla="*/ 978190 h 2089936"/>
              <a:gd name="connsiteX16" fmla="*/ 344776 w 7480201"/>
              <a:gd name="connsiteY16" fmla="*/ 950055 h 2089936"/>
              <a:gd name="connsiteX17" fmla="*/ 386979 w 7480201"/>
              <a:gd name="connsiteY17" fmla="*/ 907851 h 2089936"/>
              <a:gd name="connsiteX18" fmla="*/ 710536 w 7480201"/>
              <a:gd name="connsiteY18" fmla="*/ 914885 h 2089936"/>
              <a:gd name="connsiteX19" fmla="*/ 1209939 w 7480201"/>
              <a:gd name="connsiteY19" fmla="*/ 1090731 h 2089936"/>
              <a:gd name="connsiteX20" fmla="*/ 1153668 w 7480201"/>
              <a:gd name="connsiteY20" fmla="*/ 1231408 h 2089936"/>
              <a:gd name="connsiteX21" fmla="*/ 773840 w 7480201"/>
              <a:gd name="connsiteY21" fmla="*/ 1189205 h 2089936"/>
              <a:gd name="connsiteX22" fmla="*/ 717570 w 7480201"/>
              <a:gd name="connsiteY22" fmla="*/ 1182171 h 2089936"/>
              <a:gd name="connsiteX23" fmla="*/ 816044 w 7480201"/>
              <a:gd name="connsiteY23" fmla="*/ 1336916 h 2089936"/>
              <a:gd name="connsiteX24" fmla="*/ 900450 w 7480201"/>
              <a:gd name="connsiteY24" fmla="*/ 1484627 h 2089936"/>
              <a:gd name="connsiteX25" fmla="*/ 984856 w 7480201"/>
              <a:gd name="connsiteY25" fmla="*/ 1484627 h 2089936"/>
              <a:gd name="connsiteX26" fmla="*/ 956720 w 7480201"/>
              <a:gd name="connsiteY26" fmla="*/ 1372085 h 2089936"/>
              <a:gd name="connsiteX27" fmla="*/ 1076296 w 7480201"/>
              <a:gd name="connsiteY27" fmla="*/ 1414288 h 2089936"/>
              <a:gd name="connsiteX28" fmla="*/ 1160702 w 7480201"/>
              <a:gd name="connsiteY28" fmla="*/ 1421322 h 2089936"/>
              <a:gd name="connsiteX29" fmla="*/ 1153668 w 7480201"/>
              <a:gd name="connsiteY29" fmla="*/ 1329882 h 2089936"/>
              <a:gd name="connsiteX30" fmla="*/ 1308413 w 7480201"/>
              <a:gd name="connsiteY30" fmla="*/ 1224375 h 2089936"/>
              <a:gd name="connsiteX31" fmla="*/ 1336548 w 7480201"/>
              <a:gd name="connsiteY31" fmla="*/ 1266578 h 2089936"/>
              <a:gd name="connsiteX32" fmla="*/ 1371717 w 7480201"/>
              <a:gd name="connsiteY32" fmla="*/ 1027427 h 2089936"/>
              <a:gd name="connsiteX33" fmla="*/ 1458298 w 7480201"/>
              <a:gd name="connsiteY33" fmla="*/ 1028629 h 2089936"/>
              <a:gd name="connsiteX34" fmla="*/ 1512394 w 7480201"/>
              <a:gd name="connsiteY34" fmla="*/ 1097765 h 2089936"/>
              <a:gd name="connsiteX35" fmla="*/ 1421228 w 7480201"/>
              <a:gd name="connsiteY35" fmla="*/ 1127483 h 2089936"/>
              <a:gd name="connsiteX36" fmla="*/ 1449090 w 7480201"/>
              <a:gd name="connsiteY36" fmla="*/ 1182171 h 2089936"/>
              <a:gd name="connsiteX37" fmla="*/ 1529567 w 7480201"/>
              <a:gd name="connsiteY37" fmla="*/ 1191424 h 2089936"/>
              <a:gd name="connsiteX38" fmla="*/ 1660125 w 7480201"/>
              <a:gd name="connsiteY38" fmla="*/ 1082175 h 2089936"/>
              <a:gd name="connsiteX39" fmla="*/ 1786714 w 7480201"/>
              <a:gd name="connsiteY39" fmla="*/ 1048528 h 2089936"/>
              <a:gd name="connsiteX40" fmla="*/ 1913324 w 7480201"/>
              <a:gd name="connsiteY40" fmla="*/ 999291 h 2089936"/>
              <a:gd name="connsiteX41" fmla="*/ 1941459 w 7480201"/>
              <a:gd name="connsiteY41" fmla="*/ 1055562 h 2089936"/>
              <a:gd name="connsiteX42" fmla="*/ 2215779 w 7480201"/>
              <a:gd name="connsiteY42" fmla="*/ 984527 h 2089936"/>
              <a:gd name="connsiteX43" fmla="*/ 2346317 w 7480201"/>
              <a:gd name="connsiteY43" fmla="*/ 1001003 h 2089936"/>
              <a:gd name="connsiteX44" fmla="*/ 2192777 w 7480201"/>
              <a:gd name="connsiteY44" fmla="*/ 850377 h 2089936"/>
              <a:gd name="connsiteX45" fmla="*/ 2236774 w 7480201"/>
              <a:gd name="connsiteY45" fmla="*/ 822683 h 2089936"/>
              <a:gd name="connsiteX46" fmla="*/ 2364461 w 7480201"/>
              <a:gd name="connsiteY46" fmla="*/ 888586 h 2089936"/>
              <a:gd name="connsiteX47" fmla="*/ 2588573 w 7480201"/>
              <a:gd name="connsiteY47" fmla="*/ 943021 h 2089936"/>
              <a:gd name="connsiteX48" fmla="*/ 2799588 w 7480201"/>
              <a:gd name="connsiteY48" fmla="*/ 1048528 h 2089936"/>
              <a:gd name="connsiteX49" fmla="*/ 2694080 w 7480201"/>
              <a:gd name="connsiteY49" fmla="*/ 844547 h 2089936"/>
              <a:gd name="connsiteX50" fmla="*/ 2772234 w 7480201"/>
              <a:gd name="connsiteY50" fmla="*/ 604380 h 2089936"/>
              <a:gd name="connsiteX51" fmla="*/ 2869927 w 7480201"/>
              <a:gd name="connsiteY51" fmla="*/ 556159 h 2089936"/>
              <a:gd name="connsiteX52" fmla="*/ 2982298 w 7480201"/>
              <a:gd name="connsiteY52" fmla="*/ 550834 h 2089936"/>
              <a:gd name="connsiteX53" fmla="*/ 3024671 w 7480201"/>
              <a:gd name="connsiteY53" fmla="*/ 619464 h 2089936"/>
              <a:gd name="connsiteX54" fmla="*/ 2968400 w 7480201"/>
              <a:gd name="connsiteY54" fmla="*/ 746073 h 2089936"/>
              <a:gd name="connsiteX55" fmla="*/ 3011131 w 7480201"/>
              <a:gd name="connsiteY55" fmla="*/ 818564 h 2089936"/>
              <a:gd name="connsiteX56" fmla="*/ 2989502 w 7480201"/>
              <a:gd name="connsiteY56" fmla="*/ 914885 h 2089936"/>
              <a:gd name="connsiteX57" fmla="*/ 3044082 w 7480201"/>
              <a:gd name="connsiteY57" fmla="*/ 1036867 h 2089936"/>
              <a:gd name="connsiteX58" fmla="*/ 3024671 w 7480201"/>
              <a:gd name="connsiteY58" fmla="*/ 1083698 h 2089936"/>
              <a:gd name="connsiteX59" fmla="*/ 2945228 w 7480201"/>
              <a:gd name="connsiteY59" fmla="*/ 1197505 h 2089936"/>
              <a:gd name="connsiteX60" fmla="*/ 2883994 w 7480201"/>
              <a:gd name="connsiteY60" fmla="*/ 1189205 h 2089936"/>
              <a:gd name="connsiteX61" fmla="*/ 2812262 w 7480201"/>
              <a:gd name="connsiteY61" fmla="*/ 1234831 h 2089936"/>
              <a:gd name="connsiteX62" fmla="*/ 3039963 w 7480201"/>
              <a:gd name="connsiteY62" fmla="*/ 1259288 h 2089936"/>
              <a:gd name="connsiteX63" fmla="*/ 3148048 w 7480201"/>
              <a:gd name="connsiteY63" fmla="*/ 1131350 h 2089936"/>
              <a:gd name="connsiteX64" fmla="*/ 3116111 w 7480201"/>
              <a:gd name="connsiteY64" fmla="*/ 1020393 h 2089936"/>
              <a:gd name="connsiteX65" fmla="*/ 3255077 w 7480201"/>
              <a:gd name="connsiteY65" fmla="*/ 1050429 h 2089936"/>
              <a:gd name="connsiteX66" fmla="*/ 3341574 w 7480201"/>
              <a:gd name="connsiteY66" fmla="*/ 1158155 h 2089936"/>
              <a:gd name="connsiteX67" fmla="*/ 3383905 w 7480201"/>
              <a:gd name="connsiteY67" fmla="*/ 1111833 h 2089936"/>
              <a:gd name="connsiteX68" fmla="*/ 3237671 w 7480201"/>
              <a:gd name="connsiteY68" fmla="*/ 942132 h 2089936"/>
              <a:gd name="connsiteX69" fmla="*/ 3066874 w 7480201"/>
              <a:gd name="connsiteY69" fmla="*/ 957088 h 2089936"/>
              <a:gd name="connsiteX70" fmla="*/ 3080942 w 7480201"/>
              <a:gd name="connsiteY70" fmla="*/ 872682 h 2089936"/>
              <a:gd name="connsiteX71" fmla="*/ 3059840 w 7480201"/>
              <a:gd name="connsiteY71" fmla="*/ 703870 h 2089936"/>
              <a:gd name="connsiteX72" fmla="*/ 3172382 w 7480201"/>
              <a:gd name="connsiteY72" fmla="*/ 591328 h 2089936"/>
              <a:gd name="connsiteX73" fmla="*/ 3186386 w 7480201"/>
              <a:gd name="connsiteY73" fmla="*/ 727948 h 2089936"/>
              <a:gd name="connsiteX74" fmla="*/ 3360775 w 7480201"/>
              <a:gd name="connsiteY74" fmla="*/ 747594 h 2089936"/>
              <a:gd name="connsiteX75" fmla="*/ 3215219 w 7480201"/>
              <a:gd name="connsiteY75" fmla="*/ 678521 h 2089936"/>
              <a:gd name="connsiteX76" fmla="*/ 3336525 w 7480201"/>
              <a:gd name="connsiteY76" fmla="*/ 666164 h 2089936"/>
              <a:gd name="connsiteX77" fmla="*/ 3286951 w 7480201"/>
              <a:gd name="connsiteY77" fmla="*/ 603494 h 2089936"/>
              <a:gd name="connsiteX78" fmla="*/ 3594603 w 7480201"/>
              <a:gd name="connsiteY78" fmla="*/ 720156 h 2089936"/>
              <a:gd name="connsiteX79" fmla="*/ 3630976 w 7480201"/>
              <a:gd name="connsiteY79" fmla="*/ 888462 h 2089936"/>
              <a:gd name="connsiteX80" fmla="*/ 3681227 w 7480201"/>
              <a:gd name="connsiteY80" fmla="*/ 836435 h 2089936"/>
              <a:gd name="connsiteX81" fmla="*/ 3639467 w 7480201"/>
              <a:gd name="connsiteY81" fmla="*/ 694996 h 2089936"/>
              <a:gd name="connsiteX82" fmla="*/ 3476569 w 7480201"/>
              <a:gd name="connsiteY82" fmla="*/ 608499 h 2089936"/>
              <a:gd name="connsiteX83" fmla="*/ 3481871 w 7480201"/>
              <a:gd name="connsiteY83" fmla="*/ 513956 h 2089936"/>
              <a:gd name="connsiteX84" fmla="*/ 3824819 w 7480201"/>
              <a:gd name="connsiteY84" fmla="*/ 447861 h 2089936"/>
              <a:gd name="connsiteX85" fmla="*/ 3788572 w 7480201"/>
              <a:gd name="connsiteY85" fmla="*/ 350086 h 2089936"/>
              <a:gd name="connsiteX86" fmla="*/ 3919554 w 7480201"/>
              <a:gd name="connsiteY86" fmla="*/ 291342 h 2089936"/>
              <a:gd name="connsiteX87" fmla="*/ 4067899 w 7480201"/>
              <a:gd name="connsiteY87" fmla="*/ 225378 h 2089936"/>
              <a:gd name="connsiteX88" fmla="*/ 4277900 w 7480201"/>
              <a:gd name="connsiteY88" fmla="*/ 184250 h 2089936"/>
              <a:gd name="connsiteX89" fmla="*/ 4438538 w 7480201"/>
              <a:gd name="connsiteY89" fmla="*/ 208964 h 2089936"/>
              <a:gd name="connsiteX90" fmla="*/ 4479727 w 7480201"/>
              <a:gd name="connsiteY90" fmla="*/ 188369 h 2089936"/>
              <a:gd name="connsiteX91" fmla="*/ 4628008 w 7480201"/>
              <a:gd name="connsiteY91" fmla="*/ 134823 h 2089936"/>
              <a:gd name="connsiteX92" fmla="*/ 4817668 w 7480201"/>
              <a:gd name="connsiteY92" fmla="*/ 232 h 2089936"/>
              <a:gd name="connsiteX93" fmla="*/ 5006948 w 7480201"/>
              <a:gd name="connsiteY93" fmla="*/ 68921 h 2089936"/>
              <a:gd name="connsiteX94" fmla="*/ 4994592 w 7480201"/>
              <a:gd name="connsiteY94" fmla="*/ 134823 h 2089936"/>
              <a:gd name="connsiteX95" fmla="*/ 5204657 w 7480201"/>
              <a:gd name="connsiteY95" fmla="*/ 110110 h 2089936"/>
              <a:gd name="connsiteX96" fmla="*/ 5390008 w 7480201"/>
              <a:gd name="connsiteY96" fmla="*/ 208965 h 2089936"/>
              <a:gd name="connsiteX97" fmla="*/ 5357057 w 7480201"/>
              <a:gd name="connsiteY97" fmla="*/ 316056 h 2089936"/>
              <a:gd name="connsiteX98" fmla="*/ 4961640 w 7480201"/>
              <a:gd name="connsiteY98" fmla="*/ 550834 h 2089936"/>
              <a:gd name="connsiteX99" fmla="*/ 5196419 w 7480201"/>
              <a:gd name="connsiteY99" fmla="*/ 468456 h 2089936"/>
              <a:gd name="connsiteX100" fmla="*/ 5460030 w 7480201"/>
              <a:gd name="connsiteY100" fmla="*/ 468457 h 2089936"/>
              <a:gd name="connsiteX101" fmla="*/ 5682451 w 7480201"/>
              <a:gd name="connsiteY101" fmla="*/ 489052 h 2089936"/>
              <a:gd name="connsiteX102" fmla="*/ 5661857 w 7480201"/>
              <a:gd name="connsiteY102" fmla="*/ 534360 h 2089936"/>
              <a:gd name="connsiteX103" fmla="*/ 5801900 w 7480201"/>
              <a:gd name="connsiteY103" fmla="*/ 550836 h 2089936"/>
              <a:gd name="connsiteX104" fmla="*/ 5921348 w 7480201"/>
              <a:gd name="connsiteY104" fmla="*/ 554954 h 2089936"/>
              <a:gd name="connsiteX105" fmla="*/ 5954300 w 7480201"/>
              <a:gd name="connsiteY105" fmla="*/ 468457 h 2089936"/>
              <a:gd name="connsiteX106" fmla="*/ 6176721 w 7480201"/>
              <a:gd name="connsiteY106" fmla="*/ 497290 h 2089936"/>
              <a:gd name="connsiteX107" fmla="*/ 6287932 w 7480201"/>
              <a:gd name="connsiteY107" fmla="*/ 575549 h 2089936"/>
              <a:gd name="connsiteX108" fmla="*/ 6287932 w 7480201"/>
              <a:gd name="connsiteY108" fmla="*/ 727950 h 2089936"/>
              <a:gd name="connsiteX109" fmla="*/ 6407381 w 7480201"/>
              <a:gd name="connsiteY109" fmla="*/ 793852 h 2089936"/>
              <a:gd name="connsiteX110" fmla="*/ 6485640 w 7480201"/>
              <a:gd name="connsiteY110" fmla="*/ 682642 h 2089936"/>
              <a:gd name="connsiteX111" fmla="*/ 6687467 w 7480201"/>
              <a:gd name="connsiteY111" fmla="*/ 719712 h 2089936"/>
              <a:gd name="connsiteX112" fmla="*/ 7480201 w 7480201"/>
              <a:gd name="connsiteY112" fmla="*/ 646395 h 2089936"/>
              <a:gd name="connsiteX0" fmla="*/ 112659 w 7480201"/>
              <a:gd name="connsiteY0" fmla="*/ 2019199 h 2089936"/>
              <a:gd name="connsiteX1" fmla="*/ 182997 w 7480201"/>
              <a:gd name="connsiteY1" fmla="*/ 2089538 h 2089936"/>
              <a:gd name="connsiteX2" fmla="*/ 225200 w 7480201"/>
              <a:gd name="connsiteY2" fmla="*/ 1991064 h 2089936"/>
              <a:gd name="connsiteX3" fmla="*/ 161896 w 7480201"/>
              <a:gd name="connsiteY3" fmla="*/ 1906658 h 2089936"/>
              <a:gd name="connsiteX4" fmla="*/ 337742 w 7480201"/>
              <a:gd name="connsiteY4" fmla="*/ 1892590 h 2089936"/>
              <a:gd name="connsiteX5" fmla="*/ 457317 w 7480201"/>
              <a:gd name="connsiteY5" fmla="*/ 1885556 h 2089936"/>
              <a:gd name="connsiteX6" fmla="*/ 541724 w 7480201"/>
              <a:gd name="connsiteY6" fmla="*/ 1815218 h 2089936"/>
              <a:gd name="connsiteX7" fmla="*/ 316640 w 7480201"/>
              <a:gd name="connsiteY7" fmla="*/ 1723778 h 2089936"/>
              <a:gd name="connsiteX8" fmla="*/ 147828 w 7480201"/>
              <a:gd name="connsiteY8" fmla="*/ 1815218 h 2089936"/>
              <a:gd name="connsiteX9" fmla="*/ 98591 w 7480201"/>
              <a:gd name="connsiteY9" fmla="*/ 1744879 h 2089936"/>
              <a:gd name="connsiteX10" fmla="*/ 119693 w 7480201"/>
              <a:gd name="connsiteY10" fmla="*/ 1604202 h 2089936"/>
              <a:gd name="connsiteX11" fmla="*/ 281471 w 7480201"/>
              <a:gd name="connsiteY11" fmla="*/ 1421322 h 2089936"/>
              <a:gd name="connsiteX12" fmla="*/ 239268 w 7480201"/>
              <a:gd name="connsiteY12" fmla="*/ 1259544 h 2089936"/>
              <a:gd name="connsiteX13" fmla="*/ 112659 w 7480201"/>
              <a:gd name="connsiteY13" fmla="*/ 1076664 h 2089936"/>
              <a:gd name="connsiteX14" fmla="*/ 117 w 7480201"/>
              <a:gd name="connsiteY14" fmla="*/ 957088 h 2089936"/>
              <a:gd name="connsiteX15" fmla="*/ 133760 w 7480201"/>
              <a:gd name="connsiteY15" fmla="*/ 978190 h 2089936"/>
              <a:gd name="connsiteX16" fmla="*/ 344776 w 7480201"/>
              <a:gd name="connsiteY16" fmla="*/ 950055 h 2089936"/>
              <a:gd name="connsiteX17" fmla="*/ 386979 w 7480201"/>
              <a:gd name="connsiteY17" fmla="*/ 907851 h 2089936"/>
              <a:gd name="connsiteX18" fmla="*/ 710536 w 7480201"/>
              <a:gd name="connsiteY18" fmla="*/ 914885 h 2089936"/>
              <a:gd name="connsiteX19" fmla="*/ 1209939 w 7480201"/>
              <a:gd name="connsiteY19" fmla="*/ 1090731 h 2089936"/>
              <a:gd name="connsiteX20" fmla="*/ 1153668 w 7480201"/>
              <a:gd name="connsiteY20" fmla="*/ 1231408 h 2089936"/>
              <a:gd name="connsiteX21" fmla="*/ 773840 w 7480201"/>
              <a:gd name="connsiteY21" fmla="*/ 1189205 h 2089936"/>
              <a:gd name="connsiteX22" fmla="*/ 717570 w 7480201"/>
              <a:gd name="connsiteY22" fmla="*/ 1182171 h 2089936"/>
              <a:gd name="connsiteX23" fmla="*/ 816044 w 7480201"/>
              <a:gd name="connsiteY23" fmla="*/ 1336916 h 2089936"/>
              <a:gd name="connsiteX24" fmla="*/ 900450 w 7480201"/>
              <a:gd name="connsiteY24" fmla="*/ 1484627 h 2089936"/>
              <a:gd name="connsiteX25" fmla="*/ 984856 w 7480201"/>
              <a:gd name="connsiteY25" fmla="*/ 1484627 h 2089936"/>
              <a:gd name="connsiteX26" fmla="*/ 956720 w 7480201"/>
              <a:gd name="connsiteY26" fmla="*/ 1372085 h 2089936"/>
              <a:gd name="connsiteX27" fmla="*/ 1076296 w 7480201"/>
              <a:gd name="connsiteY27" fmla="*/ 1414288 h 2089936"/>
              <a:gd name="connsiteX28" fmla="*/ 1160702 w 7480201"/>
              <a:gd name="connsiteY28" fmla="*/ 1421322 h 2089936"/>
              <a:gd name="connsiteX29" fmla="*/ 1116598 w 7480201"/>
              <a:gd name="connsiteY29" fmla="*/ 1321644 h 2089936"/>
              <a:gd name="connsiteX30" fmla="*/ 1308413 w 7480201"/>
              <a:gd name="connsiteY30" fmla="*/ 1224375 h 2089936"/>
              <a:gd name="connsiteX31" fmla="*/ 1336548 w 7480201"/>
              <a:gd name="connsiteY31" fmla="*/ 1266578 h 2089936"/>
              <a:gd name="connsiteX32" fmla="*/ 1371717 w 7480201"/>
              <a:gd name="connsiteY32" fmla="*/ 1027427 h 2089936"/>
              <a:gd name="connsiteX33" fmla="*/ 1458298 w 7480201"/>
              <a:gd name="connsiteY33" fmla="*/ 1028629 h 2089936"/>
              <a:gd name="connsiteX34" fmla="*/ 1512394 w 7480201"/>
              <a:gd name="connsiteY34" fmla="*/ 1097765 h 2089936"/>
              <a:gd name="connsiteX35" fmla="*/ 1421228 w 7480201"/>
              <a:gd name="connsiteY35" fmla="*/ 1127483 h 2089936"/>
              <a:gd name="connsiteX36" fmla="*/ 1449090 w 7480201"/>
              <a:gd name="connsiteY36" fmla="*/ 1182171 h 2089936"/>
              <a:gd name="connsiteX37" fmla="*/ 1529567 w 7480201"/>
              <a:gd name="connsiteY37" fmla="*/ 1191424 h 2089936"/>
              <a:gd name="connsiteX38" fmla="*/ 1660125 w 7480201"/>
              <a:gd name="connsiteY38" fmla="*/ 1082175 h 2089936"/>
              <a:gd name="connsiteX39" fmla="*/ 1786714 w 7480201"/>
              <a:gd name="connsiteY39" fmla="*/ 1048528 h 2089936"/>
              <a:gd name="connsiteX40" fmla="*/ 1913324 w 7480201"/>
              <a:gd name="connsiteY40" fmla="*/ 999291 h 2089936"/>
              <a:gd name="connsiteX41" fmla="*/ 1941459 w 7480201"/>
              <a:gd name="connsiteY41" fmla="*/ 1055562 h 2089936"/>
              <a:gd name="connsiteX42" fmla="*/ 2215779 w 7480201"/>
              <a:gd name="connsiteY42" fmla="*/ 984527 h 2089936"/>
              <a:gd name="connsiteX43" fmla="*/ 2346317 w 7480201"/>
              <a:gd name="connsiteY43" fmla="*/ 1001003 h 2089936"/>
              <a:gd name="connsiteX44" fmla="*/ 2192777 w 7480201"/>
              <a:gd name="connsiteY44" fmla="*/ 850377 h 2089936"/>
              <a:gd name="connsiteX45" fmla="*/ 2236774 w 7480201"/>
              <a:gd name="connsiteY45" fmla="*/ 822683 h 2089936"/>
              <a:gd name="connsiteX46" fmla="*/ 2364461 w 7480201"/>
              <a:gd name="connsiteY46" fmla="*/ 888586 h 2089936"/>
              <a:gd name="connsiteX47" fmla="*/ 2588573 w 7480201"/>
              <a:gd name="connsiteY47" fmla="*/ 943021 h 2089936"/>
              <a:gd name="connsiteX48" fmla="*/ 2799588 w 7480201"/>
              <a:gd name="connsiteY48" fmla="*/ 1048528 h 2089936"/>
              <a:gd name="connsiteX49" fmla="*/ 2694080 w 7480201"/>
              <a:gd name="connsiteY49" fmla="*/ 844547 h 2089936"/>
              <a:gd name="connsiteX50" fmla="*/ 2772234 w 7480201"/>
              <a:gd name="connsiteY50" fmla="*/ 604380 h 2089936"/>
              <a:gd name="connsiteX51" fmla="*/ 2869927 w 7480201"/>
              <a:gd name="connsiteY51" fmla="*/ 556159 h 2089936"/>
              <a:gd name="connsiteX52" fmla="*/ 2982298 w 7480201"/>
              <a:gd name="connsiteY52" fmla="*/ 550834 h 2089936"/>
              <a:gd name="connsiteX53" fmla="*/ 3024671 w 7480201"/>
              <a:gd name="connsiteY53" fmla="*/ 619464 h 2089936"/>
              <a:gd name="connsiteX54" fmla="*/ 2968400 w 7480201"/>
              <a:gd name="connsiteY54" fmla="*/ 746073 h 2089936"/>
              <a:gd name="connsiteX55" fmla="*/ 3011131 w 7480201"/>
              <a:gd name="connsiteY55" fmla="*/ 818564 h 2089936"/>
              <a:gd name="connsiteX56" fmla="*/ 2989502 w 7480201"/>
              <a:gd name="connsiteY56" fmla="*/ 914885 h 2089936"/>
              <a:gd name="connsiteX57" fmla="*/ 3044082 w 7480201"/>
              <a:gd name="connsiteY57" fmla="*/ 1036867 h 2089936"/>
              <a:gd name="connsiteX58" fmla="*/ 3024671 w 7480201"/>
              <a:gd name="connsiteY58" fmla="*/ 1083698 h 2089936"/>
              <a:gd name="connsiteX59" fmla="*/ 2945228 w 7480201"/>
              <a:gd name="connsiteY59" fmla="*/ 1197505 h 2089936"/>
              <a:gd name="connsiteX60" fmla="*/ 2883994 w 7480201"/>
              <a:gd name="connsiteY60" fmla="*/ 1189205 h 2089936"/>
              <a:gd name="connsiteX61" fmla="*/ 2812262 w 7480201"/>
              <a:gd name="connsiteY61" fmla="*/ 1234831 h 2089936"/>
              <a:gd name="connsiteX62" fmla="*/ 3039963 w 7480201"/>
              <a:gd name="connsiteY62" fmla="*/ 1259288 h 2089936"/>
              <a:gd name="connsiteX63" fmla="*/ 3148048 w 7480201"/>
              <a:gd name="connsiteY63" fmla="*/ 1131350 h 2089936"/>
              <a:gd name="connsiteX64" fmla="*/ 3116111 w 7480201"/>
              <a:gd name="connsiteY64" fmla="*/ 1020393 h 2089936"/>
              <a:gd name="connsiteX65" fmla="*/ 3255077 w 7480201"/>
              <a:gd name="connsiteY65" fmla="*/ 1050429 h 2089936"/>
              <a:gd name="connsiteX66" fmla="*/ 3341574 w 7480201"/>
              <a:gd name="connsiteY66" fmla="*/ 1158155 h 2089936"/>
              <a:gd name="connsiteX67" fmla="*/ 3383905 w 7480201"/>
              <a:gd name="connsiteY67" fmla="*/ 1111833 h 2089936"/>
              <a:gd name="connsiteX68" fmla="*/ 3237671 w 7480201"/>
              <a:gd name="connsiteY68" fmla="*/ 942132 h 2089936"/>
              <a:gd name="connsiteX69" fmla="*/ 3066874 w 7480201"/>
              <a:gd name="connsiteY69" fmla="*/ 957088 h 2089936"/>
              <a:gd name="connsiteX70" fmla="*/ 3080942 w 7480201"/>
              <a:gd name="connsiteY70" fmla="*/ 872682 h 2089936"/>
              <a:gd name="connsiteX71" fmla="*/ 3059840 w 7480201"/>
              <a:gd name="connsiteY71" fmla="*/ 703870 h 2089936"/>
              <a:gd name="connsiteX72" fmla="*/ 3172382 w 7480201"/>
              <a:gd name="connsiteY72" fmla="*/ 591328 h 2089936"/>
              <a:gd name="connsiteX73" fmla="*/ 3186386 w 7480201"/>
              <a:gd name="connsiteY73" fmla="*/ 727948 h 2089936"/>
              <a:gd name="connsiteX74" fmla="*/ 3360775 w 7480201"/>
              <a:gd name="connsiteY74" fmla="*/ 747594 h 2089936"/>
              <a:gd name="connsiteX75" fmla="*/ 3215219 w 7480201"/>
              <a:gd name="connsiteY75" fmla="*/ 678521 h 2089936"/>
              <a:gd name="connsiteX76" fmla="*/ 3336525 w 7480201"/>
              <a:gd name="connsiteY76" fmla="*/ 666164 h 2089936"/>
              <a:gd name="connsiteX77" fmla="*/ 3286951 w 7480201"/>
              <a:gd name="connsiteY77" fmla="*/ 603494 h 2089936"/>
              <a:gd name="connsiteX78" fmla="*/ 3594603 w 7480201"/>
              <a:gd name="connsiteY78" fmla="*/ 720156 h 2089936"/>
              <a:gd name="connsiteX79" fmla="*/ 3630976 w 7480201"/>
              <a:gd name="connsiteY79" fmla="*/ 888462 h 2089936"/>
              <a:gd name="connsiteX80" fmla="*/ 3681227 w 7480201"/>
              <a:gd name="connsiteY80" fmla="*/ 836435 h 2089936"/>
              <a:gd name="connsiteX81" fmla="*/ 3639467 w 7480201"/>
              <a:gd name="connsiteY81" fmla="*/ 694996 h 2089936"/>
              <a:gd name="connsiteX82" fmla="*/ 3476569 w 7480201"/>
              <a:gd name="connsiteY82" fmla="*/ 608499 h 2089936"/>
              <a:gd name="connsiteX83" fmla="*/ 3481871 w 7480201"/>
              <a:gd name="connsiteY83" fmla="*/ 513956 h 2089936"/>
              <a:gd name="connsiteX84" fmla="*/ 3824819 w 7480201"/>
              <a:gd name="connsiteY84" fmla="*/ 447861 h 2089936"/>
              <a:gd name="connsiteX85" fmla="*/ 3788572 w 7480201"/>
              <a:gd name="connsiteY85" fmla="*/ 350086 h 2089936"/>
              <a:gd name="connsiteX86" fmla="*/ 3919554 w 7480201"/>
              <a:gd name="connsiteY86" fmla="*/ 291342 h 2089936"/>
              <a:gd name="connsiteX87" fmla="*/ 4067899 w 7480201"/>
              <a:gd name="connsiteY87" fmla="*/ 225378 h 2089936"/>
              <a:gd name="connsiteX88" fmla="*/ 4277900 w 7480201"/>
              <a:gd name="connsiteY88" fmla="*/ 184250 h 2089936"/>
              <a:gd name="connsiteX89" fmla="*/ 4438538 w 7480201"/>
              <a:gd name="connsiteY89" fmla="*/ 208964 h 2089936"/>
              <a:gd name="connsiteX90" fmla="*/ 4479727 w 7480201"/>
              <a:gd name="connsiteY90" fmla="*/ 188369 h 2089936"/>
              <a:gd name="connsiteX91" fmla="*/ 4628008 w 7480201"/>
              <a:gd name="connsiteY91" fmla="*/ 134823 h 2089936"/>
              <a:gd name="connsiteX92" fmla="*/ 4817668 w 7480201"/>
              <a:gd name="connsiteY92" fmla="*/ 232 h 2089936"/>
              <a:gd name="connsiteX93" fmla="*/ 5006948 w 7480201"/>
              <a:gd name="connsiteY93" fmla="*/ 68921 h 2089936"/>
              <a:gd name="connsiteX94" fmla="*/ 4994592 w 7480201"/>
              <a:gd name="connsiteY94" fmla="*/ 134823 h 2089936"/>
              <a:gd name="connsiteX95" fmla="*/ 5204657 w 7480201"/>
              <a:gd name="connsiteY95" fmla="*/ 110110 h 2089936"/>
              <a:gd name="connsiteX96" fmla="*/ 5390008 w 7480201"/>
              <a:gd name="connsiteY96" fmla="*/ 208965 h 2089936"/>
              <a:gd name="connsiteX97" fmla="*/ 5357057 w 7480201"/>
              <a:gd name="connsiteY97" fmla="*/ 316056 h 2089936"/>
              <a:gd name="connsiteX98" fmla="*/ 4961640 w 7480201"/>
              <a:gd name="connsiteY98" fmla="*/ 550834 h 2089936"/>
              <a:gd name="connsiteX99" fmla="*/ 5196419 w 7480201"/>
              <a:gd name="connsiteY99" fmla="*/ 468456 h 2089936"/>
              <a:gd name="connsiteX100" fmla="*/ 5460030 w 7480201"/>
              <a:gd name="connsiteY100" fmla="*/ 468457 h 2089936"/>
              <a:gd name="connsiteX101" fmla="*/ 5682451 w 7480201"/>
              <a:gd name="connsiteY101" fmla="*/ 489052 h 2089936"/>
              <a:gd name="connsiteX102" fmla="*/ 5661857 w 7480201"/>
              <a:gd name="connsiteY102" fmla="*/ 534360 h 2089936"/>
              <a:gd name="connsiteX103" fmla="*/ 5801900 w 7480201"/>
              <a:gd name="connsiteY103" fmla="*/ 550836 h 2089936"/>
              <a:gd name="connsiteX104" fmla="*/ 5921348 w 7480201"/>
              <a:gd name="connsiteY104" fmla="*/ 554954 h 2089936"/>
              <a:gd name="connsiteX105" fmla="*/ 5954300 w 7480201"/>
              <a:gd name="connsiteY105" fmla="*/ 468457 h 2089936"/>
              <a:gd name="connsiteX106" fmla="*/ 6176721 w 7480201"/>
              <a:gd name="connsiteY106" fmla="*/ 497290 h 2089936"/>
              <a:gd name="connsiteX107" fmla="*/ 6287932 w 7480201"/>
              <a:gd name="connsiteY107" fmla="*/ 575549 h 2089936"/>
              <a:gd name="connsiteX108" fmla="*/ 6287932 w 7480201"/>
              <a:gd name="connsiteY108" fmla="*/ 727950 h 2089936"/>
              <a:gd name="connsiteX109" fmla="*/ 6407381 w 7480201"/>
              <a:gd name="connsiteY109" fmla="*/ 793852 h 2089936"/>
              <a:gd name="connsiteX110" fmla="*/ 6485640 w 7480201"/>
              <a:gd name="connsiteY110" fmla="*/ 682642 h 2089936"/>
              <a:gd name="connsiteX111" fmla="*/ 6687467 w 7480201"/>
              <a:gd name="connsiteY111" fmla="*/ 719712 h 2089936"/>
              <a:gd name="connsiteX112" fmla="*/ 7480201 w 7480201"/>
              <a:gd name="connsiteY112" fmla="*/ 646395 h 2089936"/>
              <a:gd name="connsiteX0" fmla="*/ 112659 w 7480201"/>
              <a:gd name="connsiteY0" fmla="*/ 2019199 h 2089936"/>
              <a:gd name="connsiteX1" fmla="*/ 182997 w 7480201"/>
              <a:gd name="connsiteY1" fmla="*/ 2089538 h 2089936"/>
              <a:gd name="connsiteX2" fmla="*/ 225200 w 7480201"/>
              <a:gd name="connsiteY2" fmla="*/ 1991064 h 2089936"/>
              <a:gd name="connsiteX3" fmla="*/ 161896 w 7480201"/>
              <a:gd name="connsiteY3" fmla="*/ 1906658 h 2089936"/>
              <a:gd name="connsiteX4" fmla="*/ 337742 w 7480201"/>
              <a:gd name="connsiteY4" fmla="*/ 1892590 h 2089936"/>
              <a:gd name="connsiteX5" fmla="*/ 457317 w 7480201"/>
              <a:gd name="connsiteY5" fmla="*/ 1885556 h 2089936"/>
              <a:gd name="connsiteX6" fmla="*/ 541724 w 7480201"/>
              <a:gd name="connsiteY6" fmla="*/ 1815218 h 2089936"/>
              <a:gd name="connsiteX7" fmla="*/ 316640 w 7480201"/>
              <a:gd name="connsiteY7" fmla="*/ 1723778 h 2089936"/>
              <a:gd name="connsiteX8" fmla="*/ 147828 w 7480201"/>
              <a:gd name="connsiteY8" fmla="*/ 1815218 h 2089936"/>
              <a:gd name="connsiteX9" fmla="*/ 98591 w 7480201"/>
              <a:gd name="connsiteY9" fmla="*/ 1744879 h 2089936"/>
              <a:gd name="connsiteX10" fmla="*/ 119693 w 7480201"/>
              <a:gd name="connsiteY10" fmla="*/ 1604202 h 2089936"/>
              <a:gd name="connsiteX11" fmla="*/ 281471 w 7480201"/>
              <a:gd name="connsiteY11" fmla="*/ 1421322 h 2089936"/>
              <a:gd name="connsiteX12" fmla="*/ 239268 w 7480201"/>
              <a:gd name="connsiteY12" fmla="*/ 1259544 h 2089936"/>
              <a:gd name="connsiteX13" fmla="*/ 112659 w 7480201"/>
              <a:gd name="connsiteY13" fmla="*/ 1076664 h 2089936"/>
              <a:gd name="connsiteX14" fmla="*/ 117 w 7480201"/>
              <a:gd name="connsiteY14" fmla="*/ 957088 h 2089936"/>
              <a:gd name="connsiteX15" fmla="*/ 133760 w 7480201"/>
              <a:gd name="connsiteY15" fmla="*/ 978190 h 2089936"/>
              <a:gd name="connsiteX16" fmla="*/ 344776 w 7480201"/>
              <a:gd name="connsiteY16" fmla="*/ 950055 h 2089936"/>
              <a:gd name="connsiteX17" fmla="*/ 386979 w 7480201"/>
              <a:gd name="connsiteY17" fmla="*/ 907851 h 2089936"/>
              <a:gd name="connsiteX18" fmla="*/ 710536 w 7480201"/>
              <a:gd name="connsiteY18" fmla="*/ 914885 h 2089936"/>
              <a:gd name="connsiteX19" fmla="*/ 1209939 w 7480201"/>
              <a:gd name="connsiteY19" fmla="*/ 1090731 h 2089936"/>
              <a:gd name="connsiteX20" fmla="*/ 1153668 w 7480201"/>
              <a:gd name="connsiteY20" fmla="*/ 1231408 h 2089936"/>
              <a:gd name="connsiteX21" fmla="*/ 773840 w 7480201"/>
              <a:gd name="connsiteY21" fmla="*/ 1189205 h 2089936"/>
              <a:gd name="connsiteX22" fmla="*/ 717570 w 7480201"/>
              <a:gd name="connsiteY22" fmla="*/ 1182171 h 2089936"/>
              <a:gd name="connsiteX23" fmla="*/ 816044 w 7480201"/>
              <a:gd name="connsiteY23" fmla="*/ 1336916 h 2089936"/>
              <a:gd name="connsiteX24" fmla="*/ 900450 w 7480201"/>
              <a:gd name="connsiteY24" fmla="*/ 1484627 h 2089936"/>
              <a:gd name="connsiteX25" fmla="*/ 997212 w 7480201"/>
              <a:gd name="connsiteY25" fmla="*/ 1484627 h 2089936"/>
              <a:gd name="connsiteX26" fmla="*/ 956720 w 7480201"/>
              <a:gd name="connsiteY26" fmla="*/ 1372085 h 2089936"/>
              <a:gd name="connsiteX27" fmla="*/ 1076296 w 7480201"/>
              <a:gd name="connsiteY27" fmla="*/ 1414288 h 2089936"/>
              <a:gd name="connsiteX28" fmla="*/ 1160702 w 7480201"/>
              <a:gd name="connsiteY28" fmla="*/ 1421322 h 2089936"/>
              <a:gd name="connsiteX29" fmla="*/ 1116598 w 7480201"/>
              <a:gd name="connsiteY29" fmla="*/ 1321644 h 2089936"/>
              <a:gd name="connsiteX30" fmla="*/ 1308413 w 7480201"/>
              <a:gd name="connsiteY30" fmla="*/ 1224375 h 2089936"/>
              <a:gd name="connsiteX31" fmla="*/ 1336548 w 7480201"/>
              <a:gd name="connsiteY31" fmla="*/ 1266578 h 2089936"/>
              <a:gd name="connsiteX32" fmla="*/ 1371717 w 7480201"/>
              <a:gd name="connsiteY32" fmla="*/ 1027427 h 2089936"/>
              <a:gd name="connsiteX33" fmla="*/ 1458298 w 7480201"/>
              <a:gd name="connsiteY33" fmla="*/ 1028629 h 2089936"/>
              <a:gd name="connsiteX34" fmla="*/ 1512394 w 7480201"/>
              <a:gd name="connsiteY34" fmla="*/ 1097765 h 2089936"/>
              <a:gd name="connsiteX35" fmla="*/ 1421228 w 7480201"/>
              <a:gd name="connsiteY35" fmla="*/ 1127483 h 2089936"/>
              <a:gd name="connsiteX36" fmla="*/ 1449090 w 7480201"/>
              <a:gd name="connsiteY36" fmla="*/ 1182171 h 2089936"/>
              <a:gd name="connsiteX37" fmla="*/ 1529567 w 7480201"/>
              <a:gd name="connsiteY37" fmla="*/ 1191424 h 2089936"/>
              <a:gd name="connsiteX38" fmla="*/ 1660125 w 7480201"/>
              <a:gd name="connsiteY38" fmla="*/ 1082175 h 2089936"/>
              <a:gd name="connsiteX39" fmla="*/ 1786714 w 7480201"/>
              <a:gd name="connsiteY39" fmla="*/ 1048528 h 2089936"/>
              <a:gd name="connsiteX40" fmla="*/ 1913324 w 7480201"/>
              <a:gd name="connsiteY40" fmla="*/ 999291 h 2089936"/>
              <a:gd name="connsiteX41" fmla="*/ 1941459 w 7480201"/>
              <a:gd name="connsiteY41" fmla="*/ 1055562 h 2089936"/>
              <a:gd name="connsiteX42" fmla="*/ 2215779 w 7480201"/>
              <a:gd name="connsiteY42" fmla="*/ 984527 h 2089936"/>
              <a:gd name="connsiteX43" fmla="*/ 2346317 w 7480201"/>
              <a:gd name="connsiteY43" fmla="*/ 1001003 h 2089936"/>
              <a:gd name="connsiteX44" fmla="*/ 2192777 w 7480201"/>
              <a:gd name="connsiteY44" fmla="*/ 850377 h 2089936"/>
              <a:gd name="connsiteX45" fmla="*/ 2236774 w 7480201"/>
              <a:gd name="connsiteY45" fmla="*/ 822683 h 2089936"/>
              <a:gd name="connsiteX46" fmla="*/ 2364461 w 7480201"/>
              <a:gd name="connsiteY46" fmla="*/ 888586 h 2089936"/>
              <a:gd name="connsiteX47" fmla="*/ 2588573 w 7480201"/>
              <a:gd name="connsiteY47" fmla="*/ 943021 h 2089936"/>
              <a:gd name="connsiteX48" fmla="*/ 2799588 w 7480201"/>
              <a:gd name="connsiteY48" fmla="*/ 1048528 h 2089936"/>
              <a:gd name="connsiteX49" fmla="*/ 2694080 w 7480201"/>
              <a:gd name="connsiteY49" fmla="*/ 844547 h 2089936"/>
              <a:gd name="connsiteX50" fmla="*/ 2772234 w 7480201"/>
              <a:gd name="connsiteY50" fmla="*/ 604380 h 2089936"/>
              <a:gd name="connsiteX51" fmla="*/ 2869927 w 7480201"/>
              <a:gd name="connsiteY51" fmla="*/ 556159 h 2089936"/>
              <a:gd name="connsiteX52" fmla="*/ 2982298 w 7480201"/>
              <a:gd name="connsiteY52" fmla="*/ 550834 h 2089936"/>
              <a:gd name="connsiteX53" fmla="*/ 3024671 w 7480201"/>
              <a:gd name="connsiteY53" fmla="*/ 619464 h 2089936"/>
              <a:gd name="connsiteX54" fmla="*/ 2968400 w 7480201"/>
              <a:gd name="connsiteY54" fmla="*/ 746073 h 2089936"/>
              <a:gd name="connsiteX55" fmla="*/ 3011131 w 7480201"/>
              <a:gd name="connsiteY55" fmla="*/ 818564 h 2089936"/>
              <a:gd name="connsiteX56" fmla="*/ 2989502 w 7480201"/>
              <a:gd name="connsiteY56" fmla="*/ 914885 h 2089936"/>
              <a:gd name="connsiteX57" fmla="*/ 3044082 w 7480201"/>
              <a:gd name="connsiteY57" fmla="*/ 1036867 h 2089936"/>
              <a:gd name="connsiteX58" fmla="*/ 3024671 w 7480201"/>
              <a:gd name="connsiteY58" fmla="*/ 1083698 h 2089936"/>
              <a:gd name="connsiteX59" fmla="*/ 2945228 w 7480201"/>
              <a:gd name="connsiteY59" fmla="*/ 1197505 h 2089936"/>
              <a:gd name="connsiteX60" fmla="*/ 2883994 w 7480201"/>
              <a:gd name="connsiteY60" fmla="*/ 1189205 h 2089936"/>
              <a:gd name="connsiteX61" fmla="*/ 2812262 w 7480201"/>
              <a:gd name="connsiteY61" fmla="*/ 1234831 h 2089936"/>
              <a:gd name="connsiteX62" fmla="*/ 3039963 w 7480201"/>
              <a:gd name="connsiteY62" fmla="*/ 1259288 h 2089936"/>
              <a:gd name="connsiteX63" fmla="*/ 3148048 w 7480201"/>
              <a:gd name="connsiteY63" fmla="*/ 1131350 h 2089936"/>
              <a:gd name="connsiteX64" fmla="*/ 3116111 w 7480201"/>
              <a:gd name="connsiteY64" fmla="*/ 1020393 h 2089936"/>
              <a:gd name="connsiteX65" fmla="*/ 3255077 w 7480201"/>
              <a:gd name="connsiteY65" fmla="*/ 1050429 h 2089936"/>
              <a:gd name="connsiteX66" fmla="*/ 3341574 w 7480201"/>
              <a:gd name="connsiteY66" fmla="*/ 1158155 h 2089936"/>
              <a:gd name="connsiteX67" fmla="*/ 3383905 w 7480201"/>
              <a:gd name="connsiteY67" fmla="*/ 1111833 h 2089936"/>
              <a:gd name="connsiteX68" fmla="*/ 3237671 w 7480201"/>
              <a:gd name="connsiteY68" fmla="*/ 942132 h 2089936"/>
              <a:gd name="connsiteX69" fmla="*/ 3066874 w 7480201"/>
              <a:gd name="connsiteY69" fmla="*/ 957088 h 2089936"/>
              <a:gd name="connsiteX70" fmla="*/ 3080942 w 7480201"/>
              <a:gd name="connsiteY70" fmla="*/ 872682 h 2089936"/>
              <a:gd name="connsiteX71" fmla="*/ 3059840 w 7480201"/>
              <a:gd name="connsiteY71" fmla="*/ 703870 h 2089936"/>
              <a:gd name="connsiteX72" fmla="*/ 3172382 w 7480201"/>
              <a:gd name="connsiteY72" fmla="*/ 591328 h 2089936"/>
              <a:gd name="connsiteX73" fmla="*/ 3186386 w 7480201"/>
              <a:gd name="connsiteY73" fmla="*/ 727948 h 2089936"/>
              <a:gd name="connsiteX74" fmla="*/ 3360775 w 7480201"/>
              <a:gd name="connsiteY74" fmla="*/ 747594 h 2089936"/>
              <a:gd name="connsiteX75" fmla="*/ 3215219 w 7480201"/>
              <a:gd name="connsiteY75" fmla="*/ 678521 h 2089936"/>
              <a:gd name="connsiteX76" fmla="*/ 3336525 w 7480201"/>
              <a:gd name="connsiteY76" fmla="*/ 666164 h 2089936"/>
              <a:gd name="connsiteX77" fmla="*/ 3286951 w 7480201"/>
              <a:gd name="connsiteY77" fmla="*/ 603494 h 2089936"/>
              <a:gd name="connsiteX78" fmla="*/ 3594603 w 7480201"/>
              <a:gd name="connsiteY78" fmla="*/ 720156 h 2089936"/>
              <a:gd name="connsiteX79" fmla="*/ 3630976 w 7480201"/>
              <a:gd name="connsiteY79" fmla="*/ 888462 h 2089936"/>
              <a:gd name="connsiteX80" fmla="*/ 3681227 w 7480201"/>
              <a:gd name="connsiteY80" fmla="*/ 836435 h 2089936"/>
              <a:gd name="connsiteX81" fmla="*/ 3639467 w 7480201"/>
              <a:gd name="connsiteY81" fmla="*/ 694996 h 2089936"/>
              <a:gd name="connsiteX82" fmla="*/ 3476569 w 7480201"/>
              <a:gd name="connsiteY82" fmla="*/ 608499 h 2089936"/>
              <a:gd name="connsiteX83" fmla="*/ 3481871 w 7480201"/>
              <a:gd name="connsiteY83" fmla="*/ 513956 h 2089936"/>
              <a:gd name="connsiteX84" fmla="*/ 3824819 w 7480201"/>
              <a:gd name="connsiteY84" fmla="*/ 447861 h 2089936"/>
              <a:gd name="connsiteX85" fmla="*/ 3788572 w 7480201"/>
              <a:gd name="connsiteY85" fmla="*/ 350086 h 2089936"/>
              <a:gd name="connsiteX86" fmla="*/ 3919554 w 7480201"/>
              <a:gd name="connsiteY86" fmla="*/ 291342 h 2089936"/>
              <a:gd name="connsiteX87" fmla="*/ 4067899 w 7480201"/>
              <a:gd name="connsiteY87" fmla="*/ 225378 h 2089936"/>
              <a:gd name="connsiteX88" fmla="*/ 4277900 w 7480201"/>
              <a:gd name="connsiteY88" fmla="*/ 184250 h 2089936"/>
              <a:gd name="connsiteX89" fmla="*/ 4438538 w 7480201"/>
              <a:gd name="connsiteY89" fmla="*/ 208964 h 2089936"/>
              <a:gd name="connsiteX90" fmla="*/ 4479727 w 7480201"/>
              <a:gd name="connsiteY90" fmla="*/ 188369 h 2089936"/>
              <a:gd name="connsiteX91" fmla="*/ 4628008 w 7480201"/>
              <a:gd name="connsiteY91" fmla="*/ 134823 h 2089936"/>
              <a:gd name="connsiteX92" fmla="*/ 4817668 w 7480201"/>
              <a:gd name="connsiteY92" fmla="*/ 232 h 2089936"/>
              <a:gd name="connsiteX93" fmla="*/ 5006948 w 7480201"/>
              <a:gd name="connsiteY93" fmla="*/ 68921 h 2089936"/>
              <a:gd name="connsiteX94" fmla="*/ 4994592 w 7480201"/>
              <a:gd name="connsiteY94" fmla="*/ 134823 h 2089936"/>
              <a:gd name="connsiteX95" fmla="*/ 5204657 w 7480201"/>
              <a:gd name="connsiteY95" fmla="*/ 110110 h 2089936"/>
              <a:gd name="connsiteX96" fmla="*/ 5390008 w 7480201"/>
              <a:gd name="connsiteY96" fmla="*/ 208965 h 2089936"/>
              <a:gd name="connsiteX97" fmla="*/ 5357057 w 7480201"/>
              <a:gd name="connsiteY97" fmla="*/ 316056 h 2089936"/>
              <a:gd name="connsiteX98" fmla="*/ 4961640 w 7480201"/>
              <a:gd name="connsiteY98" fmla="*/ 550834 h 2089936"/>
              <a:gd name="connsiteX99" fmla="*/ 5196419 w 7480201"/>
              <a:gd name="connsiteY99" fmla="*/ 468456 h 2089936"/>
              <a:gd name="connsiteX100" fmla="*/ 5460030 w 7480201"/>
              <a:gd name="connsiteY100" fmla="*/ 468457 h 2089936"/>
              <a:gd name="connsiteX101" fmla="*/ 5682451 w 7480201"/>
              <a:gd name="connsiteY101" fmla="*/ 489052 h 2089936"/>
              <a:gd name="connsiteX102" fmla="*/ 5661857 w 7480201"/>
              <a:gd name="connsiteY102" fmla="*/ 534360 h 2089936"/>
              <a:gd name="connsiteX103" fmla="*/ 5801900 w 7480201"/>
              <a:gd name="connsiteY103" fmla="*/ 550836 h 2089936"/>
              <a:gd name="connsiteX104" fmla="*/ 5921348 w 7480201"/>
              <a:gd name="connsiteY104" fmla="*/ 554954 h 2089936"/>
              <a:gd name="connsiteX105" fmla="*/ 5954300 w 7480201"/>
              <a:gd name="connsiteY105" fmla="*/ 468457 h 2089936"/>
              <a:gd name="connsiteX106" fmla="*/ 6176721 w 7480201"/>
              <a:gd name="connsiteY106" fmla="*/ 497290 h 2089936"/>
              <a:gd name="connsiteX107" fmla="*/ 6287932 w 7480201"/>
              <a:gd name="connsiteY107" fmla="*/ 575549 h 2089936"/>
              <a:gd name="connsiteX108" fmla="*/ 6287932 w 7480201"/>
              <a:gd name="connsiteY108" fmla="*/ 727950 h 2089936"/>
              <a:gd name="connsiteX109" fmla="*/ 6407381 w 7480201"/>
              <a:gd name="connsiteY109" fmla="*/ 793852 h 2089936"/>
              <a:gd name="connsiteX110" fmla="*/ 6485640 w 7480201"/>
              <a:gd name="connsiteY110" fmla="*/ 682642 h 2089936"/>
              <a:gd name="connsiteX111" fmla="*/ 6687467 w 7480201"/>
              <a:gd name="connsiteY111" fmla="*/ 719712 h 2089936"/>
              <a:gd name="connsiteX112" fmla="*/ 7480201 w 7480201"/>
              <a:gd name="connsiteY112" fmla="*/ 646395 h 2089936"/>
              <a:gd name="connsiteX0" fmla="*/ 112659 w 7480201"/>
              <a:gd name="connsiteY0" fmla="*/ 2019199 h 2089936"/>
              <a:gd name="connsiteX1" fmla="*/ 182997 w 7480201"/>
              <a:gd name="connsiteY1" fmla="*/ 2089538 h 2089936"/>
              <a:gd name="connsiteX2" fmla="*/ 225200 w 7480201"/>
              <a:gd name="connsiteY2" fmla="*/ 1991064 h 2089936"/>
              <a:gd name="connsiteX3" fmla="*/ 161896 w 7480201"/>
              <a:gd name="connsiteY3" fmla="*/ 1906658 h 2089936"/>
              <a:gd name="connsiteX4" fmla="*/ 337742 w 7480201"/>
              <a:gd name="connsiteY4" fmla="*/ 1892590 h 2089936"/>
              <a:gd name="connsiteX5" fmla="*/ 457317 w 7480201"/>
              <a:gd name="connsiteY5" fmla="*/ 1885556 h 2089936"/>
              <a:gd name="connsiteX6" fmla="*/ 541724 w 7480201"/>
              <a:gd name="connsiteY6" fmla="*/ 1815218 h 2089936"/>
              <a:gd name="connsiteX7" fmla="*/ 316640 w 7480201"/>
              <a:gd name="connsiteY7" fmla="*/ 1723778 h 2089936"/>
              <a:gd name="connsiteX8" fmla="*/ 147828 w 7480201"/>
              <a:gd name="connsiteY8" fmla="*/ 1815218 h 2089936"/>
              <a:gd name="connsiteX9" fmla="*/ 98591 w 7480201"/>
              <a:gd name="connsiteY9" fmla="*/ 1744879 h 2089936"/>
              <a:gd name="connsiteX10" fmla="*/ 119693 w 7480201"/>
              <a:gd name="connsiteY10" fmla="*/ 1604202 h 2089936"/>
              <a:gd name="connsiteX11" fmla="*/ 281471 w 7480201"/>
              <a:gd name="connsiteY11" fmla="*/ 1421322 h 2089936"/>
              <a:gd name="connsiteX12" fmla="*/ 239268 w 7480201"/>
              <a:gd name="connsiteY12" fmla="*/ 1259544 h 2089936"/>
              <a:gd name="connsiteX13" fmla="*/ 112659 w 7480201"/>
              <a:gd name="connsiteY13" fmla="*/ 1076664 h 2089936"/>
              <a:gd name="connsiteX14" fmla="*/ 117 w 7480201"/>
              <a:gd name="connsiteY14" fmla="*/ 957088 h 2089936"/>
              <a:gd name="connsiteX15" fmla="*/ 133760 w 7480201"/>
              <a:gd name="connsiteY15" fmla="*/ 978190 h 2089936"/>
              <a:gd name="connsiteX16" fmla="*/ 344776 w 7480201"/>
              <a:gd name="connsiteY16" fmla="*/ 950055 h 2089936"/>
              <a:gd name="connsiteX17" fmla="*/ 386979 w 7480201"/>
              <a:gd name="connsiteY17" fmla="*/ 907851 h 2089936"/>
              <a:gd name="connsiteX18" fmla="*/ 710536 w 7480201"/>
              <a:gd name="connsiteY18" fmla="*/ 914885 h 2089936"/>
              <a:gd name="connsiteX19" fmla="*/ 1209939 w 7480201"/>
              <a:gd name="connsiteY19" fmla="*/ 1090731 h 2089936"/>
              <a:gd name="connsiteX20" fmla="*/ 1153668 w 7480201"/>
              <a:gd name="connsiteY20" fmla="*/ 1231408 h 2089936"/>
              <a:gd name="connsiteX21" fmla="*/ 773840 w 7480201"/>
              <a:gd name="connsiteY21" fmla="*/ 1189205 h 2089936"/>
              <a:gd name="connsiteX22" fmla="*/ 717570 w 7480201"/>
              <a:gd name="connsiteY22" fmla="*/ 1182171 h 2089936"/>
              <a:gd name="connsiteX23" fmla="*/ 816044 w 7480201"/>
              <a:gd name="connsiteY23" fmla="*/ 1336916 h 2089936"/>
              <a:gd name="connsiteX24" fmla="*/ 900450 w 7480201"/>
              <a:gd name="connsiteY24" fmla="*/ 1484627 h 2089936"/>
              <a:gd name="connsiteX25" fmla="*/ 997212 w 7480201"/>
              <a:gd name="connsiteY25" fmla="*/ 1484627 h 2089936"/>
              <a:gd name="connsiteX26" fmla="*/ 932007 w 7480201"/>
              <a:gd name="connsiteY26" fmla="*/ 1388561 h 2089936"/>
              <a:gd name="connsiteX27" fmla="*/ 1076296 w 7480201"/>
              <a:gd name="connsiteY27" fmla="*/ 1414288 h 2089936"/>
              <a:gd name="connsiteX28" fmla="*/ 1160702 w 7480201"/>
              <a:gd name="connsiteY28" fmla="*/ 1421322 h 2089936"/>
              <a:gd name="connsiteX29" fmla="*/ 1116598 w 7480201"/>
              <a:gd name="connsiteY29" fmla="*/ 1321644 h 2089936"/>
              <a:gd name="connsiteX30" fmla="*/ 1308413 w 7480201"/>
              <a:gd name="connsiteY30" fmla="*/ 1224375 h 2089936"/>
              <a:gd name="connsiteX31" fmla="*/ 1336548 w 7480201"/>
              <a:gd name="connsiteY31" fmla="*/ 1266578 h 2089936"/>
              <a:gd name="connsiteX32" fmla="*/ 1371717 w 7480201"/>
              <a:gd name="connsiteY32" fmla="*/ 1027427 h 2089936"/>
              <a:gd name="connsiteX33" fmla="*/ 1458298 w 7480201"/>
              <a:gd name="connsiteY33" fmla="*/ 1028629 h 2089936"/>
              <a:gd name="connsiteX34" fmla="*/ 1512394 w 7480201"/>
              <a:gd name="connsiteY34" fmla="*/ 1097765 h 2089936"/>
              <a:gd name="connsiteX35" fmla="*/ 1421228 w 7480201"/>
              <a:gd name="connsiteY35" fmla="*/ 1127483 h 2089936"/>
              <a:gd name="connsiteX36" fmla="*/ 1449090 w 7480201"/>
              <a:gd name="connsiteY36" fmla="*/ 1182171 h 2089936"/>
              <a:gd name="connsiteX37" fmla="*/ 1529567 w 7480201"/>
              <a:gd name="connsiteY37" fmla="*/ 1191424 h 2089936"/>
              <a:gd name="connsiteX38" fmla="*/ 1660125 w 7480201"/>
              <a:gd name="connsiteY38" fmla="*/ 1082175 h 2089936"/>
              <a:gd name="connsiteX39" fmla="*/ 1786714 w 7480201"/>
              <a:gd name="connsiteY39" fmla="*/ 1048528 h 2089936"/>
              <a:gd name="connsiteX40" fmla="*/ 1913324 w 7480201"/>
              <a:gd name="connsiteY40" fmla="*/ 999291 h 2089936"/>
              <a:gd name="connsiteX41" fmla="*/ 1941459 w 7480201"/>
              <a:gd name="connsiteY41" fmla="*/ 1055562 h 2089936"/>
              <a:gd name="connsiteX42" fmla="*/ 2215779 w 7480201"/>
              <a:gd name="connsiteY42" fmla="*/ 984527 h 2089936"/>
              <a:gd name="connsiteX43" fmla="*/ 2346317 w 7480201"/>
              <a:gd name="connsiteY43" fmla="*/ 1001003 h 2089936"/>
              <a:gd name="connsiteX44" fmla="*/ 2192777 w 7480201"/>
              <a:gd name="connsiteY44" fmla="*/ 850377 h 2089936"/>
              <a:gd name="connsiteX45" fmla="*/ 2236774 w 7480201"/>
              <a:gd name="connsiteY45" fmla="*/ 822683 h 2089936"/>
              <a:gd name="connsiteX46" fmla="*/ 2364461 w 7480201"/>
              <a:gd name="connsiteY46" fmla="*/ 888586 h 2089936"/>
              <a:gd name="connsiteX47" fmla="*/ 2588573 w 7480201"/>
              <a:gd name="connsiteY47" fmla="*/ 943021 h 2089936"/>
              <a:gd name="connsiteX48" fmla="*/ 2799588 w 7480201"/>
              <a:gd name="connsiteY48" fmla="*/ 1048528 h 2089936"/>
              <a:gd name="connsiteX49" fmla="*/ 2694080 w 7480201"/>
              <a:gd name="connsiteY49" fmla="*/ 844547 h 2089936"/>
              <a:gd name="connsiteX50" fmla="*/ 2772234 w 7480201"/>
              <a:gd name="connsiteY50" fmla="*/ 604380 h 2089936"/>
              <a:gd name="connsiteX51" fmla="*/ 2869927 w 7480201"/>
              <a:gd name="connsiteY51" fmla="*/ 556159 h 2089936"/>
              <a:gd name="connsiteX52" fmla="*/ 2982298 w 7480201"/>
              <a:gd name="connsiteY52" fmla="*/ 550834 h 2089936"/>
              <a:gd name="connsiteX53" fmla="*/ 3024671 w 7480201"/>
              <a:gd name="connsiteY53" fmla="*/ 619464 h 2089936"/>
              <a:gd name="connsiteX54" fmla="*/ 2968400 w 7480201"/>
              <a:gd name="connsiteY54" fmla="*/ 746073 h 2089936"/>
              <a:gd name="connsiteX55" fmla="*/ 3011131 w 7480201"/>
              <a:gd name="connsiteY55" fmla="*/ 818564 h 2089936"/>
              <a:gd name="connsiteX56" fmla="*/ 2989502 w 7480201"/>
              <a:gd name="connsiteY56" fmla="*/ 914885 h 2089936"/>
              <a:gd name="connsiteX57" fmla="*/ 3044082 w 7480201"/>
              <a:gd name="connsiteY57" fmla="*/ 1036867 h 2089936"/>
              <a:gd name="connsiteX58" fmla="*/ 3024671 w 7480201"/>
              <a:gd name="connsiteY58" fmla="*/ 1083698 h 2089936"/>
              <a:gd name="connsiteX59" fmla="*/ 2945228 w 7480201"/>
              <a:gd name="connsiteY59" fmla="*/ 1197505 h 2089936"/>
              <a:gd name="connsiteX60" fmla="*/ 2883994 w 7480201"/>
              <a:gd name="connsiteY60" fmla="*/ 1189205 h 2089936"/>
              <a:gd name="connsiteX61" fmla="*/ 2812262 w 7480201"/>
              <a:gd name="connsiteY61" fmla="*/ 1234831 h 2089936"/>
              <a:gd name="connsiteX62" fmla="*/ 3039963 w 7480201"/>
              <a:gd name="connsiteY62" fmla="*/ 1259288 h 2089936"/>
              <a:gd name="connsiteX63" fmla="*/ 3148048 w 7480201"/>
              <a:gd name="connsiteY63" fmla="*/ 1131350 h 2089936"/>
              <a:gd name="connsiteX64" fmla="*/ 3116111 w 7480201"/>
              <a:gd name="connsiteY64" fmla="*/ 1020393 h 2089936"/>
              <a:gd name="connsiteX65" fmla="*/ 3255077 w 7480201"/>
              <a:gd name="connsiteY65" fmla="*/ 1050429 h 2089936"/>
              <a:gd name="connsiteX66" fmla="*/ 3341574 w 7480201"/>
              <a:gd name="connsiteY66" fmla="*/ 1158155 h 2089936"/>
              <a:gd name="connsiteX67" fmla="*/ 3383905 w 7480201"/>
              <a:gd name="connsiteY67" fmla="*/ 1111833 h 2089936"/>
              <a:gd name="connsiteX68" fmla="*/ 3237671 w 7480201"/>
              <a:gd name="connsiteY68" fmla="*/ 942132 h 2089936"/>
              <a:gd name="connsiteX69" fmla="*/ 3066874 w 7480201"/>
              <a:gd name="connsiteY69" fmla="*/ 957088 h 2089936"/>
              <a:gd name="connsiteX70" fmla="*/ 3080942 w 7480201"/>
              <a:gd name="connsiteY70" fmla="*/ 872682 h 2089936"/>
              <a:gd name="connsiteX71" fmla="*/ 3059840 w 7480201"/>
              <a:gd name="connsiteY71" fmla="*/ 703870 h 2089936"/>
              <a:gd name="connsiteX72" fmla="*/ 3172382 w 7480201"/>
              <a:gd name="connsiteY72" fmla="*/ 591328 h 2089936"/>
              <a:gd name="connsiteX73" fmla="*/ 3186386 w 7480201"/>
              <a:gd name="connsiteY73" fmla="*/ 727948 h 2089936"/>
              <a:gd name="connsiteX74" fmla="*/ 3360775 w 7480201"/>
              <a:gd name="connsiteY74" fmla="*/ 747594 h 2089936"/>
              <a:gd name="connsiteX75" fmla="*/ 3215219 w 7480201"/>
              <a:gd name="connsiteY75" fmla="*/ 678521 h 2089936"/>
              <a:gd name="connsiteX76" fmla="*/ 3336525 w 7480201"/>
              <a:gd name="connsiteY76" fmla="*/ 666164 h 2089936"/>
              <a:gd name="connsiteX77" fmla="*/ 3286951 w 7480201"/>
              <a:gd name="connsiteY77" fmla="*/ 603494 h 2089936"/>
              <a:gd name="connsiteX78" fmla="*/ 3594603 w 7480201"/>
              <a:gd name="connsiteY78" fmla="*/ 720156 h 2089936"/>
              <a:gd name="connsiteX79" fmla="*/ 3630976 w 7480201"/>
              <a:gd name="connsiteY79" fmla="*/ 888462 h 2089936"/>
              <a:gd name="connsiteX80" fmla="*/ 3681227 w 7480201"/>
              <a:gd name="connsiteY80" fmla="*/ 836435 h 2089936"/>
              <a:gd name="connsiteX81" fmla="*/ 3639467 w 7480201"/>
              <a:gd name="connsiteY81" fmla="*/ 694996 h 2089936"/>
              <a:gd name="connsiteX82" fmla="*/ 3476569 w 7480201"/>
              <a:gd name="connsiteY82" fmla="*/ 608499 h 2089936"/>
              <a:gd name="connsiteX83" fmla="*/ 3481871 w 7480201"/>
              <a:gd name="connsiteY83" fmla="*/ 513956 h 2089936"/>
              <a:gd name="connsiteX84" fmla="*/ 3824819 w 7480201"/>
              <a:gd name="connsiteY84" fmla="*/ 447861 h 2089936"/>
              <a:gd name="connsiteX85" fmla="*/ 3788572 w 7480201"/>
              <a:gd name="connsiteY85" fmla="*/ 350086 h 2089936"/>
              <a:gd name="connsiteX86" fmla="*/ 3919554 w 7480201"/>
              <a:gd name="connsiteY86" fmla="*/ 291342 h 2089936"/>
              <a:gd name="connsiteX87" fmla="*/ 4067899 w 7480201"/>
              <a:gd name="connsiteY87" fmla="*/ 225378 h 2089936"/>
              <a:gd name="connsiteX88" fmla="*/ 4277900 w 7480201"/>
              <a:gd name="connsiteY88" fmla="*/ 184250 h 2089936"/>
              <a:gd name="connsiteX89" fmla="*/ 4438538 w 7480201"/>
              <a:gd name="connsiteY89" fmla="*/ 208964 h 2089936"/>
              <a:gd name="connsiteX90" fmla="*/ 4479727 w 7480201"/>
              <a:gd name="connsiteY90" fmla="*/ 188369 h 2089936"/>
              <a:gd name="connsiteX91" fmla="*/ 4628008 w 7480201"/>
              <a:gd name="connsiteY91" fmla="*/ 134823 h 2089936"/>
              <a:gd name="connsiteX92" fmla="*/ 4817668 w 7480201"/>
              <a:gd name="connsiteY92" fmla="*/ 232 h 2089936"/>
              <a:gd name="connsiteX93" fmla="*/ 5006948 w 7480201"/>
              <a:gd name="connsiteY93" fmla="*/ 68921 h 2089936"/>
              <a:gd name="connsiteX94" fmla="*/ 4994592 w 7480201"/>
              <a:gd name="connsiteY94" fmla="*/ 134823 h 2089936"/>
              <a:gd name="connsiteX95" fmla="*/ 5204657 w 7480201"/>
              <a:gd name="connsiteY95" fmla="*/ 110110 h 2089936"/>
              <a:gd name="connsiteX96" fmla="*/ 5390008 w 7480201"/>
              <a:gd name="connsiteY96" fmla="*/ 208965 h 2089936"/>
              <a:gd name="connsiteX97" fmla="*/ 5357057 w 7480201"/>
              <a:gd name="connsiteY97" fmla="*/ 316056 h 2089936"/>
              <a:gd name="connsiteX98" fmla="*/ 4961640 w 7480201"/>
              <a:gd name="connsiteY98" fmla="*/ 550834 h 2089936"/>
              <a:gd name="connsiteX99" fmla="*/ 5196419 w 7480201"/>
              <a:gd name="connsiteY99" fmla="*/ 468456 h 2089936"/>
              <a:gd name="connsiteX100" fmla="*/ 5460030 w 7480201"/>
              <a:gd name="connsiteY100" fmla="*/ 468457 h 2089936"/>
              <a:gd name="connsiteX101" fmla="*/ 5682451 w 7480201"/>
              <a:gd name="connsiteY101" fmla="*/ 489052 h 2089936"/>
              <a:gd name="connsiteX102" fmla="*/ 5661857 w 7480201"/>
              <a:gd name="connsiteY102" fmla="*/ 534360 h 2089936"/>
              <a:gd name="connsiteX103" fmla="*/ 5801900 w 7480201"/>
              <a:gd name="connsiteY103" fmla="*/ 550836 h 2089936"/>
              <a:gd name="connsiteX104" fmla="*/ 5921348 w 7480201"/>
              <a:gd name="connsiteY104" fmla="*/ 554954 h 2089936"/>
              <a:gd name="connsiteX105" fmla="*/ 5954300 w 7480201"/>
              <a:gd name="connsiteY105" fmla="*/ 468457 h 2089936"/>
              <a:gd name="connsiteX106" fmla="*/ 6176721 w 7480201"/>
              <a:gd name="connsiteY106" fmla="*/ 497290 h 2089936"/>
              <a:gd name="connsiteX107" fmla="*/ 6287932 w 7480201"/>
              <a:gd name="connsiteY107" fmla="*/ 575549 h 2089936"/>
              <a:gd name="connsiteX108" fmla="*/ 6287932 w 7480201"/>
              <a:gd name="connsiteY108" fmla="*/ 727950 h 2089936"/>
              <a:gd name="connsiteX109" fmla="*/ 6407381 w 7480201"/>
              <a:gd name="connsiteY109" fmla="*/ 793852 h 2089936"/>
              <a:gd name="connsiteX110" fmla="*/ 6485640 w 7480201"/>
              <a:gd name="connsiteY110" fmla="*/ 682642 h 2089936"/>
              <a:gd name="connsiteX111" fmla="*/ 6687467 w 7480201"/>
              <a:gd name="connsiteY111" fmla="*/ 719712 h 2089936"/>
              <a:gd name="connsiteX112" fmla="*/ 7480201 w 7480201"/>
              <a:gd name="connsiteY112" fmla="*/ 646395 h 2089936"/>
              <a:gd name="connsiteX0" fmla="*/ 112659 w 7480201"/>
              <a:gd name="connsiteY0" fmla="*/ 2019199 h 2089936"/>
              <a:gd name="connsiteX1" fmla="*/ 182997 w 7480201"/>
              <a:gd name="connsiteY1" fmla="*/ 2089538 h 2089936"/>
              <a:gd name="connsiteX2" fmla="*/ 225200 w 7480201"/>
              <a:gd name="connsiteY2" fmla="*/ 1991064 h 2089936"/>
              <a:gd name="connsiteX3" fmla="*/ 161896 w 7480201"/>
              <a:gd name="connsiteY3" fmla="*/ 1906658 h 2089936"/>
              <a:gd name="connsiteX4" fmla="*/ 337742 w 7480201"/>
              <a:gd name="connsiteY4" fmla="*/ 1892590 h 2089936"/>
              <a:gd name="connsiteX5" fmla="*/ 457317 w 7480201"/>
              <a:gd name="connsiteY5" fmla="*/ 1885556 h 2089936"/>
              <a:gd name="connsiteX6" fmla="*/ 541724 w 7480201"/>
              <a:gd name="connsiteY6" fmla="*/ 1815218 h 2089936"/>
              <a:gd name="connsiteX7" fmla="*/ 316640 w 7480201"/>
              <a:gd name="connsiteY7" fmla="*/ 1723778 h 2089936"/>
              <a:gd name="connsiteX8" fmla="*/ 147828 w 7480201"/>
              <a:gd name="connsiteY8" fmla="*/ 1815218 h 2089936"/>
              <a:gd name="connsiteX9" fmla="*/ 98591 w 7480201"/>
              <a:gd name="connsiteY9" fmla="*/ 1744879 h 2089936"/>
              <a:gd name="connsiteX10" fmla="*/ 119693 w 7480201"/>
              <a:gd name="connsiteY10" fmla="*/ 1604202 h 2089936"/>
              <a:gd name="connsiteX11" fmla="*/ 281471 w 7480201"/>
              <a:gd name="connsiteY11" fmla="*/ 1421322 h 2089936"/>
              <a:gd name="connsiteX12" fmla="*/ 239268 w 7480201"/>
              <a:gd name="connsiteY12" fmla="*/ 1259544 h 2089936"/>
              <a:gd name="connsiteX13" fmla="*/ 112659 w 7480201"/>
              <a:gd name="connsiteY13" fmla="*/ 1076664 h 2089936"/>
              <a:gd name="connsiteX14" fmla="*/ 117 w 7480201"/>
              <a:gd name="connsiteY14" fmla="*/ 957088 h 2089936"/>
              <a:gd name="connsiteX15" fmla="*/ 133760 w 7480201"/>
              <a:gd name="connsiteY15" fmla="*/ 978190 h 2089936"/>
              <a:gd name="connsiteX16" fmla="*/ 344776 w 7480201"/>
              <a:gd name="connsiteY16" fmla="*/ 950055 h 2089936"/>
              <a:gd name="connsiteX17" fmla="*/ 386979 w 7480201"/>
              <a:gd name="connsiteY17" fmla="*/ 907851 h 2089936"/>
              <a:gd name="connsiteX18" fmla="*/ 710536 w 7480201"/>
              <a:gd name="connsiteY18" fmla="*/ 914885 h 2089936"/>
              <a:gd name="connsiteX19" fmla="*/ 1209939 w 7480201"/>
              <a:gd name="connsiteY19" fmla="*/ 1090731 h 2089936"/>
              <a:gd name="connsiteX20" fmla="*/ 1153668 w 7480201"/>
              <a:gd name="connsiteY20" fmla="*/ 1231408 h 2089936"/>
              <a:gd name="connsiteX21" fmla="*/ 996979 w 7480201"/>
              <a:gd name="connsiteY21" fmla="*/ 1275764 h 2089936"/>
              <a:gd name="connsiteX22" fmla="*/ 773840 w 7480201"/>
              <a:gd name="connsiteY22" fmla="*/ 1189205 h 2089936"/>
              <a:gd name="connsiteX23" fmla="*/ 717570 w 7480201"/>
              <a:gd name="connsiteY23" fmla="*/ 1182171 h 2089936"/>
              <a:gd name="connsiteX24" fmla="*/ 816044 w 7480201"/>
              <a:gd name="connsiteY24" fmla="*/ 1336916 h 2089936"/>
              <a:gd name="connsiteX25" fmla="*/ 900450 w 7480201"/>
              <a:gd name="connsiteY25" fmla="*/ 1484627 h 2089936"/>
              <a:gd name="connsiteX26" fmla="*/ 997212 w 7480201"/>
              <a:gd name="connsiteY26" fmla="*/ 1484627 h 2089936"/>
              <a:gd name="connsiteX27" fmla="*/ 932007 w 7480201"/>
              <a:gd name="connsiteY27" fmla="*/ 1388561 h 2089936"/>
              <a:gd name="connsiteX28" fmla="*/ 1076296 w 7480201"/>
              <a:gd name="connsiteY28" fmla="*/ 1414288 h 2089936"/>
              <a:gd name="connsiteX29" fmla="*/ 1160702 w 7480201"/>
              <a:gd name="connsiteY29" fmla="*/ 1421322 h 2089936"/>
              <a:gd name="connsiteX30" fmla="*/ 1116598 w 7480201"/>
              <a:gd name="connsiteY30" fmla="*/ 1321644 h 2089936"/>
              <a:gd name="connsiteX31" fmla="*/ 1308413 w 7480201"/>
              <a:gd name="connsiteY31" fmla="*/ 1224375 h 2089936"/>
              <a:gd name="connsiteX32" fmla="*/ 1336548 w 7480201"/>
              <a:gd name="connsiteY32" fmla="*/ 1266578 h 2089936"/>
              <a:gd name="connsiteX33" fmla="*/ 1371717 w 7480201"/>
              <a:gd name="connsiteY33" fmla="*/ 1027427 h 2089936"/>
              <a:gd name="connsiteX34" fmla="*/ 1458298 w 7480201"/>
              <a:gd name="connsiteY34" fmla="*/ 1028629 h 2089936"/>
              <a:gd name="connsiteX35" fmla="*/ 1512394 w 7480201"/>
              <a:gd name="connsiteY35" fmla="*/ 1097765 h 2089936"/>
              <a:gd name="connsiteX36" fmla="*/ 1421228 w 7480201"/>
              <a:gd name="connsiteY36" fmla="*/ 1127483 h 2089936"/>
              <a:gd name="connsiteX37" fmla="*/ 1449090 w 7480201"/>
              <a:gd name="connsiteY37" fmla="*/ 1182171 h 2089936"/>
              <a:gd name="connsiteX38" fmla="*/ 1529567 w 7480201"/>
              <a:gd name="connsiteY38" fmla="*/ 1191424 h 2089936"/>
              <a:gd name="connsiteX39" fmla="*/ 1660125 w 7480201"/>
              <a:gd name="connsiteY39" fmla="*/ 1082175 h 2089936"/>
              <a:gd name="connsiteX40" fmla="*/ 1786714 w 7480201"/>
              <a:gd name="connsiteY40" fmla="*/ 1048528 h 2089936"/>
              <a:gd name="connsiteX41" fmla="*/ 1913324 w 7480201"/>
              <a:gd name="connsiteY41" fmla="*/ 999291 h 2089936"/>
              <a:gd name="connsiteX42" fmla="*/ 1941459 w 7480201"/>
              <a:gd name="connsiteY42" fmla="*/ 1055562 h 2089936"/>
              <a:gd name="connsiteX43" fmla="*/ 2215779 w 7480201"/>
              <a:gd name="connsiteY43" fmla="*/ 984527 h 2089936"/>
              <a:gd name="connsiteX44" fmla="*/ 2346317 w 7480201"/>
              <a:gd name="connsiteY44" fmla="*/ 1001003 h 2089936"/>
              <a:gd name="connsiteX45" fmla="*/ 2192777 w 7480201"/>
              <a:gd name="connsiteY45" fmla="*/ 850377 h 2089936"/>
              <a:gd name="connsiteX46" fmla="*/ 2236774 w 7480201"/>
              <a:gd name="connsiteY46" fmla="*/ 822683 h 2089936"/>
              <a:gd name="connsiteX47" fmla="*/ 2364461 w 7480201"/>
              <a:gd name="connsiteY47" fmla="*/ 888586 h 2089936"/>
              <a:gd name="connsiteX48" fmla="*/ 2588573 w 7480201"/>
              <a:gd name="connsiteY48" fmla="*/ 943021 h 2089936"/>
              <a:gd name="connsiteX49" fmla="*/ 2799588 w 7480201"/>
              <a:gd name="connsiteY49" fmla="*/ 1048528 h 2089936"/>
              <a:gd name="connsiteX50" fmla="*/ 2694080 w 7480201"/>
              <a:gd name="connsiteY50" fmla="*/ 844547 h 2089936"/>
              <a:gd name="connsiteX51" fmla="*/ 2772234 w 7480201"/>
              <a:gd name="connsiteY51" fmla="*/ 604380 h 2089936"/>
              <a:gd name="connsiteX52" fmla="*/ 2869927 w 7480201"/>
              <a:gd name="connsiteY52" fmla="*/ 556159 h 2089936"/>
              <a:gd name="connsiteX53" fmla="*/ 2982298 w 7480201"/>
              <a:gd name="connsiteY53" fmla="*/ 550834 h 2089936"/>
              <a:gd name="connsiteX54" fmla="*/ 3024671 w 7480201"/>
              <a:gd name="connsiteY54" fmla="*/ 619464 h 2089936"/>
              <a:gd name="connsiteX55" fmla="*/ 2968400 w 7480201"/>
              <a:gd name="connsiteY55" fmla="*/ 746073 h 2089936"/>
              <a:gd name="connsiteX56" fmla="*/ 3011131 w 7480201"/>
              <a:gd name="connsiteY56" fmla="*/ 818564 h 2089936"/>
              <a:gd name="connsiteX57" fmla="*/ 2989502 w 7480201"/>
              <a:gd name="connsiteY57" fmla="*/ 914885 h 2089936"/>
              <a:gd name="connsiteX58" fmla="*/ 3044082 w 7480201"/>
              <a:gd name="connsiteY58" fmla="*/ 1036867 h 2089936"/>
              <a:gd name="connsiteX59" fmla="*/ 3024671 w 7480201"/>
              <a:gd name="connsiteY59" fmla="*/ 1083698 h 2089936"/>
              <a:gd name="connsiteX60" fmla="*/ 2945228 w 7480201"/>
              <a:gd name="connsiteY60" fmla="*/ 1197505 h 2089936"/>
              <a:gd name="connsiteX61" fmla="*/ 2883994 w 7480201"/>
              <a:gd name="connsiteY61" fmla="*/ 1189205 h 2089936"/>
              <a:gd name="connsiteX62" fmla="*/ 2812262 w 7480201"/>
              <a:gd name="connsiteY62" fmla="*/ 1234831 h 2089936"/>
              <a:gd name="connsiteX63" fmla="*/ 3039963 w 7480201"/>
              <a:gd name="connsiteY63" fmla="*/ 1259288 h 2089936"/>
              <a:gd name="connsiteX64" fmla="*/ 3148048 w 7480201"/>
              <a:gd name="connsiteY64" fmla="*/ 1131350 h 2089936"/>
              <a:gd name="connsiteX65" fmla="*/ 3116111 w 7480201"/>
              <a:gd name="connsiteY65" fmla="*/ 1020393 h 2089936"/>
              <a:gd name="connsiteX66" fmla="*/ 3255077 w 7480201"/>
              <a:gd name="connsiteY66" fmla="*/ 1050429 h 2089936"/>
              <a:gd name="connsiteX67" fmla="*/ 3341574 w 7480201"/>
              <a:gd name="connsiteY67" fmla="*/ 1158155 h 2089936"/>
              <a:gd name="connsiteX68" fmla="*/ 3383905 w 7480201"/>
              <a:gd name="connsiteY68" fmla="*/ 1111833 h 2089936"/>
              <a:gd name="connsiteX69" fmla="*/ 3237671 w 7480201"/>
              <a:gd name="connsiteY69" fmla="*/ 942132 h 2089936"/>
              <a:gd name="connsiteX70" fmla="*/ 3066874 w 7480201"/>
              <a:gd name="connsiteY70" fmla="*/ 957088 h 2089936"/>
              <a:gd name="connsiteX71" fmla="*/ 3080942 w 7480201"/>
              <a:gd name="connsiteY71" fmla="*/ 872682 h 2089936"/>
              <a:gd name="connsiteX72" fmla="*/ 3059840 w 7480201"/>
              <a:gd name="connsiteY72" fmla="*/ 703870 h 2089936"/>
              <a:gd name="connsiteX73" fmla="*/ 3172382 w 7480201"/>
              <a:gd name="connsiteY73" fmla="*/ 591328 h 2089936"/>
              <a:gd name="connsiteX74" fmla="*/ 3186386 w 7480201"/>
              <a:gd name="connsiteY74" fmla="*/ 727948 h 2089936"/>
              <a:gd name="connsiteX75" fmla="*/ 3360775 w 7480201"/>
              <a:gd name="connsiteY75" fmla="*/ 747594 h 2089936"/>
              <a:gd name="connsiteX76" fmla="*/ 3215219 w 7480201"/>
              <a:gd name="connsiteY76" fmla="*/ 678521 h 2089936"/>
              <a:gd name="connsiteX77" fmla="*/ 3336525 w 7480201"/>
              <a:gd name="connsiteY77" fmla="*/ 666164 h 2089936"/>
              <a:gd name="connsiteX78" fmla="*/ 3286951 w 7480201"/>
              <a:gd name="connsiteY78" fmla="*/ 603494 h 2089936"/>
              <a:gd name="connsiteX79" fmla="*/ 3594603 w 7480201"/>
              <a:gd name="connsiteY79" fmla="*/ 720156 h 2089936"/>
              <a:gd name="connsiteX80" fmla="*/ 3630976 w 7480201"/>
              <a:gd name="connsiteY80" fmla="*/ 888462 h 2089936"/>
              <a:gd name="connsiteX81" fmla="*/ 3681227 w 7480201"/>
              <a:gd name="connsiteY81" fmla="*/ 836435 h 2089936"/>
              <a:gd name="connsiteX82" fmla="*/ 3639467 w 7480201"/>
              <a:gd name="connsiteY82" fmla="*/ 694996 h 2089936"/>
              <a:gd name="connsiteX83" fmla="*/ 3476569 w 7480201"/>
              <a:gd name="connsiteY83" fmla="*/ 608499 h 2089936"/>
              <a:gd name="connsiteX84" fmla="*/ 3481871 w 7480201"/>
              <a:gd name="connsiteY84" fmla="*/ 513956 h 2089936"/>
              <a:gd name="connsiteX85" fmla="*/ 3824819 w 7480201"/>
              <a:gd name="connsiteY85" fmla="*/ 447861 h 2089936"/>
              <a:gd name="connsiteX86" fmla="*/ 3788572 w 7480201"/>
              <a:gd name="connsiteY86" fmla="*/ 350086 h 2089936"/>
              <a:gd name="connsiteX87" fmla="*/ 3919554 w 7480201"/>
              <a:gd name="connsiteY87" fmla="*/ 291342 h 2089936"/>
              <a:gd name="connsiteX88" fmla="*/ 4067899 w 7480201"/>
              <a:gd name="connsiteY88" fmla="*/ 225378 h 2089936"/>
              <a:gd name="connsiteX89" fmla="*/ 4277900 w 7480201"/>
              <a:gd name="connsiteY89" fmla="*/ 184250 h 2089936"/>
              <a:gd name="connsiteX90" fmla="*/ 4438538 w 7480201"/>
              <a:gd name="connsiteY90" fmla="*/ 208964 h 2089936"/>
              <a:gd name="connsiteX91" fmla="*/ 4479727 w 7480201"/>
              <a:gd name="connsiteY91" fmla="*/ 188369 h 2089936"/>
              <a:gd name="connsiteX92" fmla="*/ 4628008 w 7480201"/>
              <a:gd name="connsiteY92" fmla="*/ 134823 h 2089936"/>
              <a:gd name="connsiteX93" fmla="*/ 4817668 w 7480201"/>
              <a:gd name="connsiteY93" fmla="*/ 232 h 2089936"/>
              <a:gd name="connsiteX94" fmla="*/ 5006948 w 7480201"/>
              <a:gd name="connsiteY94" fmla="*/ 68921 h 2089936"/>
              <a:gd name="connsiteX95" fmla="*/ 4994592 w 7480201"/>
              <a:gd name="connsiteY95" fmla="*/ 134823 h 2089936"/>
              <a:gd name="connsiteX96" fmla="*/ 5204657 w 7480201"/>
              <a:gd name="connsiteY96" fmla="*/ 110110 h 2089936"/>
              <a:gd name="connsiteX97" fmla="*/ 5390008 w 7480201"/>
              <a:gd name="connsiteY97" fmla="*/ 208965 h 2089936"/>
              <a:gd name="connsiteX98" fmla="*/ 5357057 w 7480201"/>
              <a:gd name="connsiteY98" fmla="*/ 316056 h 2089936"/>
              <a:gd name="connsiteX99" fmla="*/ 4961640 w 7480201"/>
              <a:gd name="connsiteY99" fmla="*/ 550834 h 2089936"/>
              <a:gd name="connsiteX100" fmla="*/ 5196419 w 7480201"/>
              <a:gd name="connsiteY100" fmla="*/ 468456 h 2089936"/>
              <a:gd name="connsiteX101" fmla="*/ 5460030 w 7480201"/>
              <a:gd name="connsiteY101" fmla="*/ 468457 h 2089936"/>
              <a:gd name="connsiteX102" fmla="*/ 5682451 w 7480201"/>
              <a:gd name="connsiteY102" fmla="*/ 489052 h 2089936"/>
              <a:gd name="connsiteX103" fmla="*/ 5661857 w 7480201"/>
              <a:gd name="connsiteY103" fmla="*/ 534360 h 2089936"/>
              <a:gd name="connsiteX104" fmla="*/ 5801900 w 7480201"/>
              <a:gd name="connsiteY104" fmla="*/ 550836 h 2089936"/>
              <a:gd name="connsiteX105" fmla="*/ 5921348 w 7480201"/>
              <a:gd name="connsiteY105" fmla="*/ 554954 h 2089936"/>
              <a:gd name="connsiteX106" fmla="*/ 5954300 w 7480201"/>
              <a:gd name="connsiteY106" fmla="*/ 468457 h 2089936"/>
              <a:gd name="connsiteX107" fmla="*/ 6176721 w 7480201"/>
              <a:gd name="connsiteY107" fmla="*/ 497290 h 2089936"/>
              <a:gd name="connsiteX108" fmla="*/ 6287932 w 7480201"/>
              <a:gd name="connsiteY108" fmla="*/ 575549 h 2089936"/>
              <a:gd name="connsiteX109" fmla="*/ 6287932 w 7480201"/>
              <a:gd name="connsiteY109" fmla="*/ 727950 h 2089936"/>
              <a:gd name="connsiteX110" fmla="*/ 6407381 w 7480201"/>
              <a:gd name="connsiteY110" fmla="*/ 793852 h 2089936"/>
              <a:gd name="connsiteX111" fmla="*/ 6485640 w 7480201"/>
              <a:gd name="connsiteY111" fmla="*/ 682642 h 2089936"/>
              <a:gd name="connsiteX112" fmla="*/ 6687467 w 7480201"/>
              <a:gd name="connsiteY112" fmla="*/ 719712 h 2089936"/>
              <a:gd name="connsiteX113" fmla="*/ 7480201 w 7480201"/>
              <a:gd name="connsiteY113" fmla="*/ 646395 h 2089936"/>
              <a:gd name="connsiteX0" fmla="*/ 112659 w 7480201"/>
              <a:gd name="connsiteY0" fmla="*/ 2019199 h 2089936"/>
              <a:gd name="connsiteX1" fmla="*/ 182997 w 7480201"/>
              <a:gd name="connsiteY1" fmla="*/ 2089538 h 2089936"/>
              <a:gd name="connsiteX2" fmla="*/ 225200 w 7480201"/>
              <a:gd name="connsiteY2" fmla="*/ 1991064 h 2089936"/>
              <a:gd name="connsiteX3" fmla="*/ 161896 w 7480201"/>
              <a:gd name="connsiteY3" fmla="*/ 1906658 h 2089936"/>
              <a:gd name="connsiteX4" fmla="*/ 337742 w 7480201"/>
              <a:gd name="connsiteY4" fmla="*/ 1892590 h 2089936"/>
              <a:gd name="connsiteX5" fmla="*/ 457317 w 7480201"/>
              <a:gd name="connsiteY5" fmla="*/ 1885556 h 2089936"/>
              <a:gd name="connsiteX6" fmla="*/ 541724 w 7480201"/>
              <a:gd name="connsiteY6" fmla="*/ 1815218 h 2089936"/>
              <a:gd name="connsiteX7" fmla="*/ 316640 w 7480201"/>
              <a:gd name="connsiteY7" fmla="*/ 1723778 h 2089936"/>
              <a:gd name="connsiteX8" fmla="*/ 147828 w 7480201"/>
              <a:gd name="connsiteY8" fmla="*/ 1815218 h 2089936"/>
              <a:gd name="connsiteX9" fmla="*/ 98591 w 7480201"/>
              <a:gd name="connsiteY9" fmla="*/ 1744879 h 2089936"/>
              <a:gd name="connsiteX10" fmla="*/ 119693 w 7480201"/>
              <a:gd name="connsiteY10" fmla="*/ 1604202 h 2089936"/>
              <a:gd name="connsiteX11" fmla="*/ 281471 w 7480201"/>
              <a:gd name="connsiteY11" fmla="*/ 1421322 h 2089936"/>
              <a:gd name="connsiteX12" fmla="*/ 239268 w 7480201"/>
              <a:gd name="connsiteY12" fmla="*/ 1259544 h 2089936"/>
              <a:gd name="connsiteX13" fmla="*/ 112659 w 7480201"/>
              <a:gd name="connsiteY13" fmla="*/ 1076664 h 2089936"/>
              <a:gd name="connsiteX14" fmla="*/ 117 w 7480201"/>
              <a:gd name="connsiteY14" fmla="*/ 957088 h 2089936"/>
              <a:gd name="connsiteX15" fmla="*/ 133760 w 7480201"/>
              <a:gd name="connsiteY15" fmla="*/ 978190 h 2089936"/>
              <a:gd name="connsiteX16" fmla="*/ 344776 w 7480201"/>
              <a:gd name="connsiteY16" fmla="*/ 950055 h 2089936"/>
              <a:gd name="connsiteX17" fmla="*/ 386979 w 7480201"/>
              <a:gd name="connsiteY17" fmla="*/ 907851 h 2089936"/>
              <a:gd name="connsiteX18" fmla="*/ 710536 w 7480201"/>
              <a:gd name="connsiteY18" fmla="*/ 914885 h 2089936"/>
              <a:gd name="connsiteX19" fmla="*/ 1160512 w 7480201"/>
              <a:gd name="connsiteY19" fmla="*/ 1111326 h 2089936"/>
              <a:gd name="connsiteX20" fmla="*/ 1153668 w 7480201"/>
              <a:gd name="connsiteY20" fmla="*/ 1231408 h 2089936"/>
              <a:gd name="connsiteX21" fmla="*/ 996979 w 7480201"/>
              <a:gd name="connsiteY21" fmla="*/ 1275764 h 2089936"/>
              <a:gd name="connsiteX22" fmla="*/ 773840 w 7480201"/>
              <a:gd name="connsiteY22" fmla="*/ 1189205 h 2089936"/>
              <a:gd name="connsiteX23" fmla="*/ 717570 w 7480201"/>
              <a:gd name="connsiteY23" fmla="*/ 1182171 h 2089936"/>
              <a:gd name="connsiteX24" fmla="*/ 816044 w 7480201"/>
              <a:gd name="connsiteY24" fmla="*/ 1336916 h 2089936"/>
              <a:gd name="connsiteX25" fmla="*/ 900450 w 7480201"/>
              <a:gd name="connsiteY25" fmla="*/ 1484627 h 2089936"/>
              <a:gd name="connsiteX26" fmla="*/ 997212 w 7480201"/>
              <a:gd name="connsiteY26" fmla="*/ 1484627 h 2089936"/>
              <a:gd name="connsiteX27" fmla="*/ 932007 w 7480201"/>
              <a:gd name="connsiteY27" fmla="*/ 1388561 h 2089936"/>
              <a:gd name="connsiteX28" fmla="*/ 1076296 w 7480201"/>
              <a:gd name="connsiteY28" fmla="*/ 1414288 h 2089936"/>
              <a:gd name="connsiteX29" fmla="*/ 1160702 w 7480201"/>
              <a:gd name="connsiteY29" fmla="*/ 1421322 h 2089936"/>
              <a:gd name="connsiteX30" fmla="*/ 1116598 w 7480201"/>
              <a:gd name="connsiteY30" fmla="*/ 1321644 h 2089936"/>
              <a:gd name="connsiteX31" fmla="*/ 1308413 w 7480201"/>
              <a:gd name="connsiteY31" fmla="*/ 1224375 h 2089936"/>
              <a:gd name="connsiteX32" fmla="*/ 1336548 w 7480201"/>
              <a:gd name="connsiteY32" fmla="*/ 1266578 h 2089936"/>
              <a:gd name="connsiteX33" fmla="*/ 1371717 w 7480201"/>
              <a:gd name="connsiteY33" fmla="*/ 1027427 h 2089936"/>
              <a:gd name="connsiteX34" fmla="*/ 1458298 w 7480201"/>
              <a:gd name="connsiteY34" fmla="*/ 1028629 h 2089936"/>
              <a:gd name="connsiteX35" fmla="*/ 1512394 w 7480201"/>
              <a:gd name="connsiteY35" fmla="*/ 1097765 h 2089936"/>
              <a:gd name="connsiteX36" fmla="*/ 1421228 w 7480201"/>
              <a:gd name="connsiteY36" fmla="*/ 1127483 h 2089936"/>
              <a:gd name="connsiteX37" fmla="*/ 1449090 w 7480201"/>
              <a:gd name="connsiteY37" fmla="*/ 1182171 h 2089936"/>
              <a:gd name="connsiteX38" fmla="*/ 1529567 w 7480201"/>
              <a:gd name="connsiteY38" fmla="*/ 1191424 h 2089936"/>
              <a:gd name="connsiteX39" fmla="*/ 1660125 w 7480201"/>
              <a:gd name="connsiteY39" fmla="*/ 1082175 h 2089936"/>
              <a:gd name="connsiteX40" fmla="*/ 1786714 w 7480201"/>
              <a:gd name="connsiteY40" fmla="*/ 1048528 h 2089936"/>
              <a:gd name="connsiteX41" fmla="*/ 1913324 w 7480201"/>
              <a:gd name="connsiteY41" fmla="*/ 999291 h 2089936"/>
              <a:gd name="connsiteX42" fmla="*/ 1941459 w 7480201"/>
              <a:gd name="connsiteY42" fmla="*/ 1055562 h 2089936"/>
              <a:gd name="connsiteX43" fmla="*/ 2215779 w 7480201"/>
              <a:gd name="connsiteY43" fmla="*/ 984527 h 2089936"/>
              <a:gd name="connsiteX44" fmla="*/ 2346317 w 7480201"/>
              <a:gd name="connsiteY44" fmla="*/ 1001003 h 2089936"/>
              <a:gd name="connsiteX45" fmla="*/ 2192777 w 7480201"/>
              <a:gd name="connsiteY45" fmla="*/ 850377 h 2089936"/>
              <a:gd name="connsiteX46" fmla="*/ 2236774 w 7480201"/>
              <a:gd name="connsiteY46" fmla="*/ 822683 h 2089936"/>
              <a:gd name="connsiteX47" fmla="*/ 2364461 w 7480201"/>
              <a:gd name="connsiteY47" fmla="*/ 888586 h 2089936"/>
              <a:gd name="connsiteX48" fmla="*/ 2588573 w 7480201"/>
              <a:gd name="connsiteY48" fmla="*/ 943021 h 2089936"/>
              <a:gd name="connsiteX49" fmla="*/ 2799588 w 7480201"/>
              <a:gd name="connsiteY49" fmla="*/ 1048528 h 2089936"/>
              <a:gd name="connsiteX50" fmla="*/ 2694080 w 7480201"/>
              <a:gd name="connsiteY50" fmla="*/ 844547 h 2089936"/>
              <a:gd name="connsiteX51" fmla="*/ 2772234 w 7480201"/>
              <a:gd name="connsiteY51" fmla="*/ 604380 h 2089936"/>
              <a:gd name="connsiteX52" fmla="*/ 2869927 w 7480201"/>
              <a:gd name="connsiteY52" fmla="*/ 556159 h 2089936"/>
              <a:gd name="connsiteX53" fmla="*/ 2982298 w 7480201"/>
              <a:gd name="connsiteY53" fmla="*/ 550834 h 2089936"/>
              <a:gd name="connsiteX54" fmla="*/ 3024671 w 7480201"/>
              <a:gd name="connsiteY54" fmla="*/ 619464 h 2089936"/>
              <a:gd name="connsiteX55" fmla="*/ 2968400 w 7480201"/>
              <a:gd name="connsiteY55" fmla="*/ 746073 h 2089936"/>
              <a:gd name="connsiteX56" fmla="*/ 3011131 w 7480201"/>
              <a:gd name="connsiteY56" fmla="*/ 818564 h 2089936"/>
              <a:gd name="connsiteX57" fmla="*/ 2989502 w 7480201"/>
              <a:gd name="connsiteY57" fmla="*/ 914885 h 2089936"/>
              <a:gd name="connsiteX58" fmla="*/ 3044082 w 7480201"/>
              <a:gd name="connsiteY58" fmla="*/ 1036867 h 2089936"/>
              <a:gd name="connsiteX59" fmla="*/ 3024671 w 7480201"/>
              <a:gd name="connsiteY59" fmla="*/ 1083698 h 2089936"/>
              <a:gd name="connsiteX60" fmla="*/ 2945228 w 7480201"/>
              <a:gd name="connsiteY60" fmla="*/ 1197505 h 2089936"/>
              <a:gd name="connsiteX61" fmla="*/ 2883994 w 7480201"/>
              <a:gd name="connsiteY61" fmla="*/ 1189205 h 2089936"/>
              <a:gd name="connsiteX62" fmla="*/ 2812262 w 7480201"/>
              <a:gd name="connsiteY62" fmla="*/ 1234831 h 2089936"/>
              <a:gd name="connsiteX63" fmla="*/ 3039963 w 7480201"/>
              <a:gd name="connsiteY63" fmla="*/ 1259288 h 2089936"/>
              <a:gd name="connsiteX64" fmla="*/ 3148048 w 7480201"/>
              <a:gd name="connsiteY64" fmla="*/ 1131350 h 2089936"/>
              <a:gd name="connsiteX65" fmla="*/ 3116111 w 7480201"/>
              <a:gd name="connsiteY65" fmla="*/ 1020393 h 2089936"/>
              <a:gd name="connsiteX66" fmla="*/ 3255077 w 7480201"/>
              <a:gd name="connsiteY66" fmla="*/ 1050429 h 2089936"/>
              <a:gd name="connsiteX67" fmla="*/ 3341574 w 7480201"/>
              <a:gd name="connsiteY67" fmla="*/ 1158155 h 2089936"/>
              <a:gd name="connsiteX68" fmla="*/ 3383905 w 7480201"/>
              <a:gd name="connsiteY68" fmla="*/ 1111833 h 2089936"/>
              <a:gd name="connsiteX69" fmla="*/ 3237671 w 7480201"/>
              <a:gd name="connsiteY69" fmla="*/ 942132 h 2089936"/>
              <a:gd name="connsiteX70" fmla="*/ 3066874 w 7480201"/>
              <a:gd name="connsiteY70" fmla="*/ 957088 h 2089936"/>
              <a:gd name="connsiteX71" fmla="*/ 3080942 w 7480201"/>
              <a:gd name="connsiteY71" fmla="*/ 872682 h 2089936"/>
              <a:gd name="connsiteX72" fmla="*/ 3059840 w 7480201"/>
              <a:gd name="connsiteY72" fmla="*/ 703870 h 2089936"/>
              <a:gd name="connsiteX73" fmla="*/ 3172382 w 7480201"/>
              <a:gd name="connsiteY73" fmla="*/ 591328 h 2089936"/>
              <a:gd name="connsiteX74" fmla="*/ 3186386 w 7480201"/>
              <a:gd name="connsiteY74" fmla="*/ 727948 h 2089936"/>
              <a:gd name="connsiteX75" fmla="*/ 3360775 w 7480201"/>
              <a:gd name="connsiteY75" fmla="*/ 747594 h 2089936"/>
              <a:gd name="connsiteX76" fmla="*/ 3215219 w 7480201"/>
              <a:gd name="connsiteY76" fmla="*/ 678521 h 2089936"/>
              <a:gd name="connsiteX77" fmla="*/ 3336525 w 7480201"/>
              <a:gd name="connsiteY77" fmla="*/ 666164 h 2089936"/>
              <a:gd name="connsiteX78" fmla="*/ 3286951 w 7480201"/>
              <a:gd name="connsiteY78" fmla="*/ 603494 h 2089936"/>
              <a:gd name="connsiteX79" fmla="*/ 3594603 w 7480201"/>
              <a:gd name="connsiteY79" fmla="*/ 720156 h 2089936"/>
              <a:gd name="connsiteX80" fmla="*/ 3630976 w 7480201"/>
              <a:gd name="connsiteY80" fmla="*/ 888462 h 2089936"/>
              <a:gd name="connsiteX81" fmla="*/ 3681227 w 7480201"/>
              <a:gd name="connsiteY81" fmla="*/ 836435 h 2089936"/>
              <a:gd name="connsiteX82" fmla="*/ 3639467 w 7480201"/>
              <a:gd name="connsiteY82" fmla="*/ 694996 h 2089936"/>
              <a:gd name="connsiteX83" fmla="*/ 3476569 w 7480201"/>
              <a:gd name="connsiteY83" fmla="*/ 608499 h 2089936"/>
              <a:gd name="connsiteX84" fmla="*/ 3481871 w 7480201"/>
              <a:gd name="connsiteY84" fmla="*/ 513956 h 2089936"/>
              <a:gd name="connsiteX85" fmla="*/ 3824819 w 7480201"/>
              <a:gd name="connsiteY85" fmla="*/ 447861 h 2089936"/>
              <a:gd name="connsiteX86" fmla="*/ 3788572 w 7480201"/>
              <a:gd name="connsiteY86" fmla="*/ 350086 h 2089936"/>
              <a:gd name="connsiteX87" fmla="*/ 3919554 w 7480201"/>
              <a:gd name="connsiteY87" fmla="*/ 291342 h 2089936"/>
              <a:gd name="connsiteX88" fmla="*/ 4067899 w 7480201"/>
              <a:gd name="connsiteY88" fmla="*/ 225378 h 2089936"/>
              <a:gd name="connsiteX89" fmla="*/ 4277900 w 7480201"/>
              <a:gd name="connsiteY89" fmla="*/ 184250 h 2089936"/>
              <a:gd name="connsiteX90" fmla="*/ 4438538 w 7480201"/>
              <a:gd name="connsiteY90" fmla="*/ 208964 h 2089936"/>
              <a:gd name="connsiteX91" fmla="*/ 4479727 w 7480201"/>
              <a:gd name="connsiteY91" fmla="*/ 188369 h 2089936"/>
              <a:gd name="connsiteX92" fmla="*/ 4628008 w 7480201"/>
              <a:gd name="connsiteY92" fmla="*/ 134823 h 2089936"/>
              <a:gd name="connsiteX93" fmla="*/ 4817668 w 7480201"/>
              <a:gd name="connsiteY93" fmla="*/ 232 h 2089936"/>
              <a:gd name="connsiteX94" fmla="*/ 5006948 w 7480201"/>
              <a:gd name="connsiteY94" fmla="*/ 68921 h 2089936"/>
              <a:gd name="connsiteX95" fmla="*/ 4994592 w 7480201"/>
              <a:gd name="connsiteY95" fmla="*/ 134823 h 2089936"/>
              <a:gd name="connsiteX96" fmla="*/ 5204657 w 7480201"/>
              <a:gd name="connsiteY96" fmla="*/ 110110 h 2089936"/>
              <a:gd name="connsiteX97" fmla="*/ 5390008 w 7480201"/>
              <a:gd name="connsiteY97" fmla="*/ 208965 h 2089936"/>
              <a:gd name="connsiteX98" fmla="*/ 5357057 w 7480201"/>
              <a:gd name="connsiteY98" fmla="*/ 316056 h 2089936"/>
              <a:gd name="connsiteX99" fmla="*/ 4961640 w 7480201"/>
              <a:gd name="connsiteY99" fmla="*/ 550834 h 2089936"/>
              <a:gd name="connsiteX100" fmla="*/ 5196419 w 7480201"/>
              <a:gd name="connsiteY100" fmla="*/ 468456 h 2089936"/>
              <a:gd name="connsiteX101" fmla="*/ 5460030 w 7480201"/>
              <a:gd name="connsiteY101" fmla="*/ 468457 h 2089936"/>
              <a:gd name="connsiteX102" fmla="*/ 5682451 w 7480201"/>
              <a:gd name="connsiteY102" fmla="*/ 489052 h 2089936"/>
              <a:gd name="connsiteX103" fmla="*/ 5661857 w 7480201"/>
              <a:gd name="connsiteY103" fmla="*/ 534360 h 2089936"/>
              <a:gd name="connsiteX104" fmla="*/ 5801900 w 7480201"/>
              <a:gd name="connsiteY104" fmla="*/ 550836 h 2089936"/>
              <a:gd name="connsiteX105" fmla="*/ 5921348 w 7480201"/>
              <a:gd name="connsiteY105" fmla="*/ 554954 h 2089936"/>
              <a:gd name="connsiteX106" fmla="*/ 5954300 w 7480201"/>
              <a:gd name="connsiteY106" fmla="*/ 468457 h 2089936"/>
              <a:gd name="connsiteX107" fmla="*/ 6176721 w 7480201"/>
              <a:gd name="connsiteY107" fmla="*/ 497290 h 2089936"/>
              <a:gd name="connsiteX108" fmla="*/ 6287932 w 7480201"/>
              <a:gd name="connsiteY108" fmla="*/ 575549 h 2089936"/>
              <a:gd name="connsiteX109" fmla="*/ 6287932 w 7480201"/>
              <a:gd name="connsiteY109" fmla="*/ 727950 h 2089936"/>
              <a:gd name="connsiteX110" fmla="*/ 6407381 w 7480201"/>
              <a:gd name="connsiteY110" fmla="*/ 793852 h 2089936"/>
              <a:gd name="connsiteX111" fmla="*/ 6485640 w 7480201"/>
              <a:gd name="connsiteY111" fmla="*/ 682642 h 2089936"/>
              <a:gd name="connsiteX112" fmla="*/ 6687467 w 7480201"/>
              <a:gd name="connsiteY112" fmla="*/ 719712 h 2089936"/>
              <a:gd name="connsiteX113" fmla="*/ 7480201 w 7480201"/>
              <a:gd name="connsiteY113" fmla="*/ 646395 h 2089936"/>
              <a:gd name="connsiteX0" fmla="*/ 112659 w 7480201"/>
              <a:gd name="connsiteY0" fmla="*/ 2019199 h 2089936"/>
              <a:gd name="connsiteX1" fmla="*/ 182997 w 7480201"/>
              <a:gd name="connsiteY1" fmla="*/ 2089538 h 2089936"/>
              <a:gd name="connsiteX2" fmla="*/ 225200 w 7480201"/>
              <a:gd name="connsiteY2" fmla="*/ 1991064 h 2089936"/>
              <a:gd name="connsiteX3" fmla="*/ 161896 w 7480201"/>
              <a:gd name="connsiteY3" fmla="*/ 1906658 h 2089936"/>
              <a:gd name="connsiteX4" fmla="*/ 337742 w 7480201"/>
              <a:gd name="connsiteY4" fmla="*/ 1892590 h 2089936"/>
              <a:gd name="connsiteX5" fmla="*/ 457317 w 7480201"/>
              <a:gd name="connsiteY5" fmla="*/ 1885556 h 2089936"/>
              <a:gd name="connsiteX6" fmla="*/ 541724 w 7480201"/>
              <a:gd name="connsiteY6" fmla="*/ 1815218 h 2089936"/>
              <a:gd name="connsiteX7" fmla="*/ 316640 w 7480201"/>
              <a:gd name="connsiteY7" fmla="*/ 1723778 h 2089936"/>
              <a:gd name="connsiteX8" fmla="*/ 147828 w 7480201"/>
              <a:gd name="connsiteY8" fmla="*/ 1815218 h 2089936"/>
              <a:gd name="connsiteX9" fmla="*/ 98591 w 7480201"/>
              <a:gd name="connsiteY9" fmla="*/ 1744879 h 2089936"/>
              <a:gd name="connsiteX10" fmla="*/ 119693 w 7480201"/>
              <a:gd name="connsiteY10" fmla="*/ 1604202 h 2089936"/>
              <a:gd name="connsiteX11" fmla="*/ 281471 w 7480201"/>
              <a:gd name="connsiteY11" fmla="*/ 1421322 h 2089936"/>
              <a:gd name="connsiteX12" fmla="*/ 239268 w 7480201"/>
              <a:gd name="connsiteY12" fmla="*/ 1259544 h 2089936"/>
              <a:gd name="connsiteX13" fmla="*/ 112659 w 7480201"/>
              <a:gd name="connsiteY13" fmla="*/ 1076664 h 2089936"/>
              <a:gd name="connsiteX14" fmla="*/ 117 w 7480201"/>
              <a:gd name="connsiteY14" fmla="*/ 957088 h 2089936"/>
              <a:gd name="connsiteX15" fmla="*/ 133760 w 7480201"/>
              <a:gd name="connsiteY15" fmla="*/ 978190 h 2089936"/>
              <a:gd name="connsiteX16" fmla="*/ 344776 w 7480201"/>
              <a:gd name="connsiteY16" fmla="*/ 950055 h 2089936"/>
              <a:gd name="connsiteX17" fmla="*/ 386979 w 7480201"/>
              <a:gd name="connsiteY17" fmla="*/ 907851 h 2089936"/>
              <a:gd name="connsiteX18" fmla="*/ 502709 w 7480201"/>
              <a:gd name="connsiteY18" fmla="*/ 921537 h 2089936"/>
              <a:gd name="connsiteX19" fmla="*/ 710536 w 7480201"/>
              <a:gd name="connsiteY19" fmla="*/ 914885 h 2089936"/>
              <a:gd name="connsiteX20" fmla="*/ 1160512 w 7480201"/>
              <a:gd name="connsiteY20" fmla="*/ 1111326 h 2089936"/>
              <a:gd name="connsiteX21" fmla="*/ 1153668 w 7480201"/>
              <a:gd name="connsiteY21" fmla="*/ 1231408 h 2089936"/>
              <a:gd name="connsiteX22" fmla="*/ 996979 w 7480201"/>
              <a:gd name="connsiteY22" fmla="*/ 1275764 h 2089936"/>
              <a:gd name="connsiteX23" fmla="*/ 773840 w 7480201"/>
              <a:gd name="connsiteY23" fmla="*/ 1189205 h 2089936"/>
              <a:gd name="connsiteX24" fmla="*/ 717570 w 7480201"/>
              <a:gd name="connsiteY24" fmla="*/ 1182171 h 2089936"/>
              <a:gd name="connsiteX25" fmla="*/ 816044 w 7480201"/>
              <a:gd name="connsiteY25" fmla="*/ 1336916 h 2089936"/>
              <a:gd name="connsiteX26" fmla="*/ 900450 w 7480201"/>
              <a:gd name="connsiteY26" fmla="*/ 1484627 h 2089936"/>
              <a:gd name="connsiteX27" fmla="*/ 997212 w 7480201"/>
              <a:gd name="connsiteY27" fmla="*/ 1484627 h 2089936"/>
              <a:gd name="connsiteX28" fmla="*/ 932007 w 7480201"/>
              <a:gd name="connsiteY28" fmla="*/ 1388561 h 2089936"/>
              <a:gd name="connsiteX29" fmla="*/ 1076296 w 7480201"/>
              <a:gd name="connsiteY29" fmla="*/ 1414288 h 2089936"/>
              <a:gd name="connsiteX30" fmla="*/ 1160702 w 7480201"/>
              <a:gd name="connsiteY30" fmla="*/ 1421322 h 2089936"/>
              <a:gd name="connsiteX31" fmla="*/ 1116598 w 7480201"/>
              <a:gd name="connsiteY31" fmla="*/ 1321644 h 2089936"/>
              <a:gd name="connsiteX32" fmla="*/ 1308413 w 7480201"/>
              <a:gd name="connsiteY32" fmla="*/ 1224375 h 2089936"/>
              <a:gd name="connsiteX33" fmla="*/ 1336548 w 7480201"/>
              <a:gd name="connsiteY33" fmla="*/ 1266578 h 2089936"/>
              <a:gd name="connsiteX34" fmla="*/ 1371717 w 7480201"/>
              <a:gd name="connsiteY34" fmla="*/ 1027427 h 2089936"/>
              <a:gd name="connsiteX35" fmla="*/ 1458298 w 7480201"/>
              <a:gd name="connsiteY35" fmla="*/ 1028629 h 2089936"/>
              <a:gd name="connsiteX36" fmla="*/ 1512394 w 7480201"/>
              <a:gd name="connsiteY36" fmla="*/ 1097765 h 2089936"/>
              <a:gd name="connsiteX37" fmla="*/ 1421228 w 7480201"/>
              <a:gd name="connsiteY37" fmla="*/ 1127483 h 2089936"/>
              <a:gd name="connsiteX38" fmla="*/ 1449090 w 7480201"/>
              <a:gd name="connsiteY38" fmla="*/ 1182171 h 2089936"/>
              <a:gd name="connsiteX39" fmla="*/ 1529567 w 7480201"/>
              <a:gd name="connsiteY39" fmla="*/ 1191424 h 2089936"/>
              <a:gd name="connsiteX40" fmla="*/ 1660125 w 7480201"/>
              <a:gd name="connsiteY40" fmla="*/ 1082175 h 2089936"/>
              <a:gd name="connsiteX41" fmla="*/ 1786714 w 7480201"/>
              <a:gd name="connsiteY41" fmla="*/ 1048528 h 2089936"/>
              <a:gd name="connsiteX42" fmla="*/ 1913324 w 7480201"/>
              <a:gd name="connsiteY42" fmla="*/ 999291 h 2089936"/>
              <a:gd name="connsiteX43" fmla="*/ 1941459 w 7480201"/>
              <a:gd name="connsiteY43" fmla="*/ 1055562 h 2089936"/>
              <a:gd name="connsiteX44" fmla="*/ 2215779 w 7480201"/>
              <a:gd name="connsiteY44" fmla="*/ 984527 h 2089936"/>
              <a:gd name="connsiteX45" fmla="*/ 2346317 w 7480201"/>
              <a:gd name="connsiteY45" fmla="*/ 1001003 h 2089936"/>
              <a:gd name="connsiteX46" fmla="*/ 2192777 w 7480201"/>
              <a:gd name="connsiteY46" fmla="*/ 850377 h 2089936"/>
              <a:gd name="connsiteX47" fmla="*/ 2236774 w 7480201"/>
              <a:gd name="connsiteY47" fmla="*/ 822683 h 2089936"/>
              <a:gd name="connsiteX48" fmla="*/ 2364461 w 7480201"/>
              <a:gd name="connsiteY48" fmla="*/ 888586 h 2089936"/>
              <a:gd name="connsiteX49" fmla="*/ 2588573 w 7480201"/>
              <a:gd name="connsiteY49" fmla="*/ 943021 h 2089936"/>
              <a:gd name="connsiteX50" fmla="*/ 2799588 w 7480201"/>
              <a:gd name="connsiteY50" fmla="*/ 1048528 h 2089936"/>
              <a:gd name="connsiteX51" fmla="*/ 2694080 w 7480201"/>
              <a:gd name="connsiteY51" fmla="*/ 844547 h 2089936"/>
              <a:gd name="connsiteX52" fmla="*/ 2772234 w 7480201"/>
              <a:gd name="connsiteY52" fmla="*/ 604380 h 2089936"/>
              <a:gd name="connsiteX53" fmla="*/ 2869927 w 7480201"/>
              <a:gd name="connsiteY53" fmla="*/ 556159 h 2089936"/>
              <a:gd name="connsiteX54" fmla="*/ 2982298 w 7480201"/>
              <a:gd name="connsiteY54" fmla="*/ 550834 h 2089936"/>
              <a:gd name="connsiteX55" fmla="*/ 3024671 w 7480201"/>
              <a:gd name="connsiteY55" fmla="*/ 619464 h 2089936"/>
              <a:gd name="connsiteX56" fmla="*/ 2968400 w 7480201"/>
              <a:gd name="connsiteY56" fmla="*/ 746073 h 2089936"/>
              <a:gd name="connsiteX57" fmla="*/ 3011131 w 7480201"/>
              <a:gd name="connsiteY57" fmla="*/ 818564 h 2089936"/>
              <a:gd name="connsiteX58" fmla="*/ 2989502 w 7480201"/>
              <a:gd name="connsiteY58" fmla="*/ 914885 h 2089936"/>
              <a:gd name="connsiteX59" fmla="*/ 3044082 w 7480201"/>
              <a:gd name="connsiteY59" fmla="*/ 1036867 h 2089936"/>
              <a:gd name="connsiteX60" fmla="*/ 3024671 w 7480201"/>
              <a:gd name="connsiteY60" fmla="*/ 1083698 h 2089936"/>
              <a:gd name="connsiteX61" fmla="*/ 2945228 w 7480201"/>
              <a:gd name="connsiteY61" fmla="*/ 1197505 h 2089936"/>
              <a:gd name="connsiteX62" fmla="*/ 2883994 w 7480201"/>
              <a:gd name="connsiteY62" fmla="*/ 1189205 h 2089936"/>
              <a:gd name="connsiteX63" fmla="*/ 2812262 w 7480201"/>
              <a:gd name="connsiteY63" fmla="*/ 1234831 h 2089936"/>
              <a:gd name="connsiteX64" fmla="*/ 3039963 w 7480201"/>
              <a:gd name="connsiteY64" fmla="*/ 1259288 h 2089936"/>
              <a:gd name="connsiteX65" fmla="*/ 3148048 w 7480201"/>
              <a:gd name="connsiteY65" fmla="*/ 1131350 h 2089936"/>
              <a:gd name="connsiteX66" fmla="*/ 3116111 w 7480201"/>
              <a:gd name="connsiteY66" fmla="*/ 1020393 h 2089936"/>
              <a:gd name="connsiteX67" fmla="*/ 3255077 w 7480201"/>
              <a:gd name="connsiteY67" fmla="*/ 1050429 h 2089936"/>
              <a:gd name="connsiteX68" fmla="*/ 3341574 w 7480201"/>
              <a:gd name="connsiteY68" fmla="*/ 1158155 h 2089936"/>
              <a:gd name="connsiteX69" fmla="*/ 3383905 w 7480201"/>
              <a:gd name="connsiteY69" fmla="*/ 1111833 h 2089936"/>
              <a:gd name="connsiteX70" fmla="*/ 3237671 w 7480201"/>
              <a:gd name="connsiteY70" fmla="*/ 942132 h 2089936"/>
              <a:gd name="connsiteX71" fmla="*/ 3066874 w 7480201"/>
              <a:gd name="connsiteY71" fmla="*/ 957088 h 2089936"/>
              <a:gd name="connsiteX72" fmla="*/ 3080942 w 7480201"/>
              <a:gd name="connsiteY72" fmla="*/ 872682 h 2089936"/>
              <a:gd name="connsiteX73" fmla="*/ 3059840 w 7480201"/>
              <a:gd name="connsiteY73" fmla="*/ 703870 h 2089936"/>
              <a:gd name="connsiteX74" fmla="*/ 3172382 w 7480201"/>
              <a:gd name="connsiteY74" fmla="*/ 591328 h 2089936"/>
              <a:gd name="connsiteX75" fmla="*/ 3186386 w 7480201"/>
              <a:gd name="connsiteY75" fmla="*/ 727948 h 2089936"/>
              <a:gd name="connsiteX76" fmla="*/ 3360775 w 7480201"/>
              <a:gd name="connsiteY76" fmla="*/ 747594 h 2089936"/>
              <a:gd name="connsiteX77" fmla="*/ 3215219 w 7480201"/>
              <a:gd name="connsiteY77" fmla="*/ 678521 h 2089936"/>
              <a:gd name="connsiteX78" fmla="*/ 3336525 w 7480201"/>
              <a:gd name="connsiteY78" fmla="*/ 666164 h 2089936"/>
              <a:gd name="connsiteX79" fmla="*/ 3286951 w 7480201"/>
              <a:gd name="connsiteY79" fmla="*/ 603494 h 2089936"/>
              <a:gd name="connsiteX80" fmla="*/ 3594603 w 7480201"/>
              <a:gd name="connsiteY80" fmla="*/ 720156 h 2089936"/>
              <a:gd name="connsiteX81" fmla="*/ 3630976 w 7480201"/>
              <a:gd name="connsiteY81" fmla="*/ 888462 h 2089936"/>
              <a:gd name="connsiteX82" fmla="*/ 3681227 w 7480201"/>
              <a:gd name="connsiteY82" fmla="*/ 836435 h 2089936"/>
              <a:gd name="connsiteX83" fmla="*/ 3639467 w 7480201"/>
              <a:gd name="connsiteY83" fmla="*/ 694996 h 2089936"/>
              <a:gd name="connsiteX84" fmla="*/ 3476569 w 7480201"/>
              <a:gd name="connsiteY84" fmla="*/ 608499 h 2089936"/>
              <a:gd name="connsiteX85" fmla="*/ 3481871 w 7480201"/>
              <a:gd name="connsiteY85" fmla="*/ 513956 h 2089936"/>
              <a:gd name="connsiteX86" fmla="*/ 3824819 w 7480201"/>
              <a:gd name="connsiteY86" fmla="*/ 447861 h 2089936"/>
              <a:gd name="connsiteX87" fmla="*/ 3788572 w 7480201"/>
              <a:gd name="connsiteY87" fmla="*/ 350086 h 2089936"/>
              <a:gd name="connsiteX88" fmla="*/ 3919554 w 7480201"/>
              <a:gd name="connsiteY88" fmla="*/ 291342 h 2089936"/>
              <a:gd name="connsiteX89" fmla="*/ 4067899 w 7480201"/>
              <a:gd name="connsiteY89" fmla="*/ 225378 h 2089936"/>
              <a:gd name="connsiteX90" fmla="*/ 4277900 w 7480201"/>
              <a:gd name="connsiteY90" fmla="*/ 184250 h 2089936"/>
              <a:gd name="connsiteX91" fmla="*/ 4438538 w 7480201"/>
              <a:gd name="connsiteY91" fmla="*/ 208964 h 2089936"/>
              <a:gd name="connsiteX92" fmla="*/ 4479727 w 7480201"/>
              <a:gd name="connsiteY92" fmla="*/ 188369 h 2089936"/>
              <a:gd name="connsiteX93" fmla="*/ 4628008 w 7480201"/>
              <a:gd name="connsiteY93" fmla="*/ 134823 h 2089936"/>
              <a:gd name="connsiteX94" fmla="*/ 4817668 w 7480201"/>
              <a:gd name="connsiteY94" fmla="*/ 232 h 2089936"/>
              <a:gd name="connsiteX95" fmla="*/ 5006948 w 7480201"/>
              <a:gd name="connsiteY95" fmla="*/ 68921 h 2089936"/>
              <a:gd name="connsiteX96" fmla="*/ 4994592 w 7480201"/>
              <a:gd name="connsiteY96" fmla="*/ 134823 h 2089936"/>
              <a:gd name="connsiteX97" fmla="*/ 5204657 w 7480201"/>
              <a:gd name="connsiteY97" fmla="*/ 110110 h 2089936"/>
              <a:gd name="connsiteX98" fmla="*/ 5390008 w 7480201"/>
              <a:gd name="connsiteY98" fmla="*/ 208965 h 2089936"/>
              <a:gd name="connsiteX99" fmla="*/ 5357057 w 7480201"/>
              <a:gd name="connsiteY99" fmla="*/ 316056 h 2089936"/>
              <a:gd name="connsiteX100" fmla="*/ 4961640 w 7480201"/>
              <a:gd name="connsiteY100" fmla="*/ 550834 h 2089936"/>
              <a:gd name="connsiteX101" fmla="*/ 5196419 w 7480201"/>
              <a:gd name="connsiteY101" fmla="*/ 468456 h 2089936"/>
              <a:gd name="connsiteX102" fmla="*/ 5460030 w 7480201"/>
              <a:gd name="connsiteY102" fmla="*/ 468457 h 2089936"/>
              <a:gd name="connsiteX103" fmla="*/ 5682451 w 7480201"/>
              <a:gd name="connsiteY103" fmla="*/ 489052 h 2089936"/>
              <a:gd name="connsiteX104" fmla="*/ 5661857 w 7480201"/>
              <a:gd name="connsiteY104" fmla="*/ 534360 h 2089936"/>
              <a:gd name="connsiteX105" fmla="*/ 5801900 w 7480201"/>
              <a:gd name="connsiteY105" fmla="*/ 550836 h 2089936"/>
              <a:gd name="connsiteX106" fmla="*/ 5921348 w 7480201"/>
              <a:gd name="connsiteY106" fmla="*/ 554954 h 2089936"/>
              <a:gd name="connsiteX107" fmla="*/ 5954300 w 7480201"/>
              <a:gd name="connsiteY107" fmla="*/ 468457 h 2089936"/>
              <a:gd name="connsiteX108" fmla="*/ 6176721 w 7480201"/>
              <a:gd name="connsiteY108" fmla="*/ 497290 h 2089936"/>
              <a:gd name="connsiteX109" fmla="*/ 6287932 w 7480201"/>
              <a:gd name="connsiteY109" fmla="*/ 575549 h 2089936"/>
              <a:gd name="connsiteX110" fmla="*/ 6287932 w 7480201"/>
              <a:gd name="connsiteY110" fmla="*/ 727950 h 2089936"/>
              <a:gd name="connsiteX111" fmla="*/ 6407381 w 7480201"/>
              <a:gd name="connsiteY111" fmla="*/ 793852 h 2089936"/>
              <a:gd name="connsiteX112" fmla="*/ 6485640 w 7480201"/>
              <a:gd name="connsiteY112" fmla="*/ 682642 h 2089936"/>
              <a:gd name="connsiteX113" fmla="*/ 6687467 w 7480201"/>
              <a:gd name="connsiteY113" fmla="*/ 719712 h 2089936"/>
              <a:gd name="connsiteX114" fmla="*/ 7480201 w 7480201"/>
              <a:gd name="connsiteY114" fmla="*/ 646395 h 2089936"/>
              <a:gd name="connsiteX0" fmla="*/ 112659 w 7480201"/>
              <a:gd name="connsiteY0" fmla="*/ 2019199 h 2089936"/>
              <a:gd name="connsiteX1" fmla="*/ 182997 w 7480201"/>
              <a:gd name="connsiteY1" fmla="*/ 2089538 h 2089936"/>
              <a:gd name="connsiteX2" fmla="*/ 225200 w 7480201"/>
              <a:gd name="connsiteY2" fmla="*/ 1991064 h 2089936"/>
              <a:gd name="connsiteX3" fmla="*/ 161896 w 7480201"/>
              <a:gd name="connsiteY3" fmla="*/ 1906658 h 2089936"/>
              <a:gd name="connsiteX4" fmla="*/ 337742 w 7480201"/>
              <a:gd name="connsiteY4" fmla="*/ 1892590 h 2089936"/>
              <a:gd name="connsiteX5" fmla="*/ 457317 w 7480201"/>
              <a:gd name="connsiteY5" fmla="*/ 1885556 h 2089936"/>
              <a:gd name="connsiteX6" fmla="*/ 541724 w 7480201"/>
              <a:gd name="connsiteY6" fmla="*/ 1815218 h 2089936"/>
              <a:gd name="connsiteX7" fmla="*/ 316640 w 7480201"/>
              <a:gd name="connsiteY7" fmla="*/ 1723778 h 2089936"/>
              <a:gd name="connsiteX8" fmla="*/ 147828 w 7480201"/>
              <a:gd name="connsiteY8" fmla="*/ 1815218 h 2089936"/>
              <a:gd name="connsiteX9" fmla="*/ 98591 w 7480201"/>
              <a:gd name="connsiteY9" fmla="*/ 1744879 h 2089936"/>
              <a:gd name="connsiteX10" fmla="*/ 119693 w 7480201"/>
              <a:gd name="connsiteY10" fmla="*/ 1604202 h 2089936"/>
              <a:gd name="connsiteX11" fmla="*/ 281471 w 7480201"/>
              <a:gd name="connsiteY11" fmla="*/ 1421322 h 2089936"/>
              <a:gd name="connsiteX12" fmla="*/ 239268 w 7480201"/>
              <a:gd name="connsiteY12" fmla="*/ 1259544 h 2089936"/>
              <a:gd name="connsiteX13" fmla="*/ 112659 w 7480201"/>
              <a:gd name="connsiteY13" fmla="*/ 1076664 h 2089936"/>
              <a:gd name="connsiteX14" fmla="*/ 117 w 7480201"/>
              <a:gd name="connsiteY14" fmla="*/ 957088 h 2089936"/>
              <a:gd name="connsiteX15" fmla="*/ 133760 w 7480201"/>
              <a:gd name="connsiteY15" fmla="*/ 978190 h 2089936"/>
              <a:gd name="connsiteX16" fmla="*/ 247336 w 7480201"/>
              <a:gd name="connsiteY16" fmla="*/ 1028629 h 2089936"/>
              <a:gd name="connsiteX17" fmla="*/ 344776 w 7480201"/>
              <a:gd name="connsiteY17" fmla="*/ 950055 h 2089936"/>
              <a:gd name="connsiteX18" fmla="*/ 386979 w 7480201"/>
              <a:gd name="connsiteY18" fmla="*/ 907851 h 2089936"/>
              <a:gd name="connsiteX19" fmla="*/ 502709 w 7480201"/>
              <a:gd name="connsiteY19" fmla="*/ 921537 h 2089936"/>
              <a:gd name="connsiteX20" fmla="*/ 710536 w 7480201"/>
              <a:gd name="connsiteY20" fmla="*/ 914885 h 2089936"/>
              <a:gd name="connsiteX21" fmla="*/ 1160512 w 7480201"/>
              <a:gd name="connsiteY21" fmla="*/ 1111326 h 2089936"/>
              <a:gd name="connsiteX22" fmla="*/ 1153668 w 7480201"/>
              <a:gd name="connsiteY22" fmla="*/ 1231408 h 2089936"/>
              <a:gd name="connsiteX23" fmla="*/ 996979 w 7480201"/>
              <a:gd name="connsiteY23" fmla="*/ 1275764 h 2089936"/>
              <a:gd name="connsiteX24" fmla="*/ 773840 w 7480201"/>
              <a:gd name="connsiteY24" fmla="*/ 1189205 h 2089936"/>
              <a:gd name="connsiteX25" fmla="*/ 717570 w 7480201"/>
              <a:gd name="connsiteY25" fmla="*/ 1182171 h 2089936"/>
              <a:gd name="connsiteX26" fmla="*/ 816044 w 7480201"/>
              <a:gd name="connsiteY26" fmla="*/ 1336916 h 2089936"/>
              <a:gd name="connsiteX27" fmla="*/ 900450 w 7480201"/>
              <a:gd name="connsiteY27" fmla="*/ 1484627 h 2089936"/>
              <a:gd name="connsiteX28" fmla="*/ 997212 w 7480201"/>
              <a:gd name="connsiteY28" fmla="*/ 1484627 h 2089936"/>
              <a:gd name="connsiteX29" fmla="*/ 932007 w 7480201"/>
              <a:gd name="connsiteY29" fmla="*/ 1388561 h 2089936"/>
              <a:gd name="connsiteX30" fmla="*/ 1076296 w 7480201"/>
              <a:gd name="connsiteY30" fmla="*/ 1414288 h 2089936"/>
              <a:gd name="connsiteX31" fmla="*/ 1160702 w 7480201"/>
              <a:gd name="connsiteY31" fmla="*/ 1421322 h 2089936"/>
              <a:gd name="connsiteX32" fmla="*/ 1116598 w 7480201"/>
              <a:gd name="connsiteY32" fmla="*/ 1321644 h 2089936"/>
              <a:gd name="connsiteX33" fmla="*/ 1308413 w 7480201"/>
              <a:gd name="connsiteY33" fmla="*/ 1224375 h 2089936"/>
              <a:gd name="connsiteX34" fmla="*/ 1336548 w 7480201"/>
              <a:gd name="connsiteY34" fmla="*/ 1266578 h 2089936"/>
              <a:gd name="connsiteX35" fmla="*/ 1371717 w 7480201"/>
              <a:gd name="connsiteY35" fmla="*/ 1027427 h 2089936"/>
              <a:gd name="connsiteX36" fmla="*/ 1458298 w 7480201"/>
              <a:gd name="connsiteY36" fmla="*/ 1028629 h 2089936"/>
              <a:gd name="connsiteX37" fmla="*/ 1512394 w 7480201"/>
              <a:gd name="connsiteY37" fmla="*/ 1097765 h 2089936"/>
              <a:gd name="connsiteX38" fmla="*/ 1421228 w 7480201"/>
              <a:gd name="connsiteY38" fmla="*/ 1127483 h 2089936"/>
              <a:gd name="connsiteX39" fmla="*/ 1449090 w 7480201"/>
              <a:gd name="connsiteY39" fmla="*/ 1182171 h 2089936"/>
              <a:gd name="connsiteX40" fmla="*/ 1529567 w 7480201"/>
              <a:gd name="connsiteY40" fmla="*/ 1191424 h 2089936"/>
              <a:gd name="connsiteX41" fmla="*/ 1660125 w 7480201"/>
              <a:gd name="connsiteY41" fmla="*/ 1082175 h 2089936"/>
              <a:gd name="connsiteX42" fmla="*/ 1786714 w 7480201"/>
              <a:gd name="connsiteY42" fmla="*/ 1048528 h 2089936"/>
              <a:gd name="connsiteX43" fmla="*/ 1913324 w 7480201"/>
              <a:gd name="connsiteY43" fmla="*/ 999291 h 2089936"/>
              <a:gd name="connsiteX44" fmla="*/ 1941459 w 7480201"/>
              <a:gd name="connsiteY44" fmla="*/ 1055562 h 2089936"/>
              <a:gd name="connsiteX45" fmla="*/ 2215779 w 7480201"/>
              <a:gd name="connsiteY45" fmla="*/ 984527 h 2089936"/>
              <a:gd name="connsiteX46" fmla="*/ 2346317 w 7480201"/>
              <a:gd name="connsiteY46" fmla="*/ 1001003 h 2089936"/>
              <a:gd name="connsiteX47" fmla="*/ 2192777 w 7480201"/>
              <a:gd name="connsiteY47" fmla="*/ 850377 h 2089936"/>
              <a:gd name="connsiteX48" fmla="*/ 2236774 w 7480201"/>
              <a:gd name="connsiteY48" fmla="*/ 822683 h 2089936"/>
              <a:gd name="connsiteX49" fmla="*/ 2364461 w 7480201"/>
              <a:gd name="connsiteY49" fmla="*/ 888586 h 2089936"/>
              <a:gd name="connsiteX50" fmla="*/ 2588573 w 7480201"/>
              <a:gd name="connsiteY50" fmla="*/ 943021 h 2089936"/>
              <a:gd name="connsiteX51" fmla="*/ 2799588 w 7480201"/>
              <a:gd name="connsiteY51" fmla="*/ 1048528 h 2089936"/>
              <a:gd name="connsiteX52" fmla="*/ 2694080 w 7480201"/>
              <a:gd name="connsiteY52" fmla="*/ 844547 h 2089936"/>
              <a:gd name="connsiteX53" fmla="*/ 2772234 w 7480201"/>
              <a:gd name="connsiteY53" fmla="*/ 604380 h 2089936"/>
              <a:gd name="connsiteX54" fmla="*/ 2869927 w 7480201"/>
              <a:gd name="connsiteY54" fmla="*/ 556159 h 2089936"/>
              <a:gd name="connsiteX55" fmla="*/ 2982298 w 7480201"/>
              <a:gd name="connsiteY55" fmla="*/ 550834 h 2089936"/>
              <a:gd name="connsiteX56" fmla="*/ 3024671 w 7480201"/>
              <a:gd name="connsiteY56" fmla="*/ 619464 h 2089936"/>
              <a:gd name="connsiteX57" fmla="*/ 2968400 w 7480201"/>
              <a:gd name="connsiteY57" fmla="*/ 746073 h 2089936"/>
              <a:gd name="connsiteX58" fmla="*/ 3011131 w 7480201"/>
              <a:gd name="connsiteY58" fmla="*/ 818564 h 2089936"/>
              <a:gd name="connsiteX59" fmla="*/ 2989502 w 7480201"/>
              <a:gd name="connsiteY59" fmla="*/ 914885 h 2089936"/>
              <a:gd name="connsiteX60" fmla="*/ 3044082 w 7480201"/>
              <a:gd name="connsiteY60" fmla="*/ 1036867 h 2089936"/>
              <a:gd name="connsiteX61" fmla="*/ 3024671 w 7480201"/>
              <a:gd name="connsiteY61" fmla="*/ 1083698 h 2089936"/>
              <a:gd name="connsiteX62" fmla="*/ 2945228 w 7480201"/>
              <a:gd name="connsiteY62" fmla="*/ 1197505 h 2089936"/>
              <a:gd name="connsiteX63" fmla="*/ 2883994 w 7480201"/>
              <a:gd name="connsiteY63" fmla="*/ 1189205 h 2089936"/>
              <a:gd name="connsiteX64" fmla="*/ 2812262 w 7480201"/>
              <a:gd name="connsiteY64" fmla="*/ 1234831 h 2089936"/>
              <a:gd name="connsiteX65" fmla="*/ 3039963 w 7480201"/>
              <a:gd name="connsiteY65" fmla="*/ 1259288 h 2089936"/>
              <a:gd name="connsiteX66" fmla="*/ 3148048 w 7480201"/>
              <a:gd name="connsiteY66" fmla="*/ 1131350 h 2089936"/>
              <a:gd name="connsiteX67" fmla="*/ 3116111 w 7480201"/>
              <a:gd name="connsiteY67" fmla="*/ 1020393 h 2089936"/>
              <a:gd name="connsiteX68" fmla="*/ 3255077 w 7480201"/>
              <a:gd name="connsiteY68" fmla="*/ 1050429 h 2089936"/>
              <a:gd name="connsiteX69" fmla="*/ 3341574 w 7480201"/>
              <a:gd name="connsiteY69" fmla="*/ 1158155 h 2089936"/>
              <a:gd name="connsiteX70" fmla="*/ 3383905 w 7480201"/>
              <a:gd name="connsiteY70" fmla="*/ 1111833 h 2089936"/>
              <a:gd name="connsiteX71" fmla="*/ 3237671 w 7480201"/>
              <a:gd name="connsiteY71" fmla="*/ 942132 h 2089936"/>
              <a:gd name="connsiteX72" fmla="*/ 3066874 w 7480201"/>
              <a:gd name="connsiteY72" fmla="*/ 957088 h 2089936"/>
              <a:gd name="connsiteX73" fmla="*/ 3080942 w 7480201"/>
              <a:gd name="connsiteY73" fmla="*/ 872682 h 2089936"/>
              <a:gd name="connsiteX74" fmla="*/ 3059840 w 7480201"/>
              <a:gd name="connsiteY74" fmla="*/ 703870 h 2089936"/>
              <a:gd name="connsiteX75" fmla="*/ 3172382 w 7480201"/>
              <a:gd name="connsiteY75" fmla="*/ 591328 h 2089936"/>
              <a:gd name="connsiteX76" fmla="*/ 3186386 w 7480201"/>
              <a:gd name="connsiteY76" fmla="*/ 727948 h 2089936"/>
              <a:gd name="connsiteX77" fmla="*/ 3360775 w 7480201"/>
              <a:gd name="connsiteY77" fmla="*/ 747594 h 2089936"/>
              <a:gd name="connsiteX78" fmla="*/ 3215219 w 7480201"/>
              <a:gd name="connsiteY78" fmla="*/ 678521 h 2089936"/>
              <a:gd name="connsiteX79" fmla="*/ 3336525 w 7480201"/>
              <a:gd name="connsiteY79" fmla="*/ 666164 h 2089936"/>
              <a:gd name="connsiteX80" fmla="*/ 3286951 w 7480201"/>
              <a:gd name="connsiteY80" fmla="*/ 603494 h 2089936"/>
              <a:gd name="connsiteX81" fmla="*/ 3594603 w 7480201"/>
              <a:gd name="connsiteY81" fmla="*/ 720156 h 2089936"/>
              <a:gd name="connsiteX82" fmla="*/ 3630976 w 7480201"/>
              <a:gd name="connsiteY82" fmla="*/ 888462 h 2089936"/>
              <a:gd name="connsiteX83" fmla="*/ 3681227 w 7480201"/>
              <a:gd name="connsiteY83" fmla="*/ 836435 h 2089936"/>
              <a:gd name="connsiteX84" fmla="*/ 3639467 w 7480201"/>
              <a:gd name="connsiteY84" fmla="*/ 694996 h 2089936"/>
              <a:gd name="connsiteX85" fmla="*/ 3476569 w 7480201"/>
              <a:gd name="connsiteY85" fmla="*/ 608499 h 2089936"/>
              <a:gd name="connsiteX86" fmla="*/ 3481871 w 7480201"/>
              <a:gd name="connsiteY86" fmla="*/ 513956 h 2089936"/>
              <a:gd name="connsiteX87" fmla="*/ 3824819 w 7480201"/>
              <a:gd name="connsiteY87" fmla="*/ 447861 h 2089936"/>
              <a:gd name="connsiteX88" fmla="*/ 3788572 w 7480201"/>
              <a:gd name="connsiteY88" fmla="*/ 350086 h 2089936"/>
              <a:gd name="connsiteX89" fmla="*/ 3919554 w 7480201"/>
              <a:gd name="connsiteY89" fmla="*/ 291342 h 2089936"/>
              <a:gd name="connsiteX90" fmla="*/ 4067899 w 7480201"/>
              <a:gd name="connsiteY90" fmla="*/ 225378 h 2089936"/>
              <a:gd name="connsiteX91" fmla="*/ 4277900 w 7480201"/>
              <a:gd name="connsiteY91" fmla="*/ 184250 h 2089936"/>
              <a:gd name="connsiteX92" fmla="*/ 4438538 w 7480201"/>
              <a:gd name="connsiteY92" fmla="*/ 208964 h 2089936"/>
              <a:gd name="connsiteX93" fmla="*/ 4479727 w 7480201"/>
              <a:gd name="connsiteY93" fmla="*/ 188369 h 2089936"/>
              <a:gd name="connsiteX94" fmla="*/ 4628008 w 7480201"/>
              <a:gd name="connsiteY94" fmla="*/ 134823 h 2089936"/>
              <a:gd name="connsiteX95" fmla="*/ 4817668 w 7480201"/>
              <a:gd name="connsiteY95" fmla="*/ 232 h 2089936"/>
              <a:gd name="connsiteX96" fmla="*/ 5006948 w 7480201"/>
              <a:gd name="connsiteY96" fmla="*/ 68921 h 2089936"/>
              <a:gd name="connsiteX97" fmla="*/ 4994592 w 7480201"/>
              <a:gd name="connsiteY97" fmla="*/ 134823 h 2089936"/>
              <a:gd name="connsiteX98" fmla="*/ 5204657 w 7480201"/>
              <a:gd name="connsiteY98" fmla="*/ 110110 h 2089936"/>
              <a:gd name="connsiteX99" fmla="*/ 5390008 w 7480201"/>
              <a:gd name="connsiteY99" fmla="*/ 208965 h 2089936"/>
              <a:gd name="connsiteX100" fmla="*/ 5357057 w 7480201"/>
              <a:gd name="connsiteY100" fmla="*/ 316056 h 2089936"/>
              <a:gd name="connsiteX101" fmla="*/ 4961640 w 7480201"/>
              <a:gd name="connsiteY101" fmla="*/ 550834 h 2089936"/>
              <a:gd name="connsiteX102" fmla="*/ 5196419 w 7480201"/>
              <a:gd name="connsiteY102" fmla="*/ 468456 h 2089936"/>
              <a:gd name="connsiteX103" fmla="*/ 5460030 w 7480201"/>
              <a:gd name="connsiteY103" fmla="*/ 468457 h 2089936"/>
              <a:gd name="connsiteX104" fmla="*/ 5682451 w 7480201"/>
              <a:gd name="connsiteY104" fmla="*/ 489052 h 2089936"/>
              <a:gd name="connsiteX105" fmla="*/ 5661857 w 7480201"/>
              <a:gd name="connsiteY105" fmla="*/ 534360 h 2089936"/>
              <a:gd name="connsiteX106" fmla="*/ 5801900 w 7480201"/>
              <a:gd name="connsiteY106" fmla="*/ 550836 h 2089936"/>
              <a:gd name="connsiteX107" fmla="*/ 5921348 w 7480201"/>
              <a:gd name="connsiteY107" fmla="*/ 554954 h 2089936"/>
              <a:gd name="connsiteX108" fmla="*/ 5954300 w 7480201"/>
              <a:gd name="connsiteY108" fmla="*/ 468457 h 2089936"/>
              <a:gd name="connsiteX109" fmla="*/ 6176721 w 7480201"/>
              <a:gd name="connsiteY109" fmla="*/ 497290 h 2089936"/>
              <a:gd name="connsiteX110" fmla="*/ 6287932 w 7480201"/>
              <a:gd name="connsiteY110" fmla="*/ 575549 h 2089936"/>
              <a:gd name="connsiteX111" fmla="*/ 6287932 w 7480201"/>
              <a:gd name="connsiteY111" fmla="*/ 727950 h 2089936"/>
              <a:gd name="connsiteX112" fmla="*/ 6407381 w 7480201"/>
              <a:gd name="connsiteY112" fmla="*/ 793852 h 2089936"/>
              <a:gd name="connsiteX113" fmla="*/ 6485640 w 7480201"/>
              <a:gd name="connsiteY113" fmla="*/ 682642 h 2089936"/>
              <a:gd name="connsiteX114" fmla="*/ 6687467 w 7480201"/>
              <a:gd name="connsiteY114" fmla="*/ 719712 h 2089936"/>
              <a:gd name="connsiteX115" fmla="*/ 7480201 w 7480201"/>
              <a:gd name="connsiteY115" fmla="*/ 646395 h 2089936"/>
              <a:gd name="connsiteX0" fmla="*/ 112659 w 7480201"/>
              <a:gd name="connsiteY0" fmla="*/ 2019199 h 2089936"/>
              <a:gd name="connsiteX1" fmla="*/ 182997 w 7480201"/>
              <a:gd name="connsiteY1" fmla="*/ 2089538 h 2089936"/>
              <a:gd name="connsiteX2" fmla="*/ 225200 w 7480201"/>
              <a:gd name="connsiteY2" fmla="*/ 1991064 h 2089936"/>
              <a:gd name="connsiteX3" fmla="*/ 161896 w 7480201"/>
              <a:gd name="connsiteY3" fmla="*/ 1906658 h 2089936"/>
              <a:gd name="connsiteX4" fmla="*/ 337742 w 7480201"/>
              <a:gd name="connsiteY4" fmla="*/ 1892590 h 2089936"/>
              <a:gd name="connsiteX5" fmla="*/ 457317 w 7480201"/>
              <a:gd name="connsiteY5" fmla="*/ 1885556 h 2089936"/>
              <a:gd name="connsiteX6" fmla="*/ 541724 w 7480201"/>
              <a:gd name="connsiteY6" fmla="*/ 1815218 h 2089936"/>
              <a:gd name="connsiteX7" fmla="*/ 316640 w 7480201"/>
              <a:gd name="connsiteY7" fmla="*/ 1723778 h 2089936"/>
              <a:gd name="connsiteX8" fmla="*/ 147828 w 7480201"/>
              <a:gd name="connsiteY8" fmla="*/ 1815218 h 2089936"/>
              <a:gd name="connsiteX9" fmla="*/ 98591 w 7480201"/>
              <a:gd name="connsiteY9" fmla="*/ 1744879 h 2089936"/>
              <a:gd name="connsiteX10" fmla="*/ 119693 w 7480201"/>
              <a:gd name="connsiteY10" fmla="*/ 1604202 h 2089936"/>
              <a:gd name="connsiteX11" fmla="*/ 281471 w 7480201"/>
              <a:gd name="connsiteY11" fmla="*/ 1421322 h 2089936"/>
              <a:gd name="connsiteX12" fmla="*/ 239268 w 7480201"/>
              <a:gd name="connsiteY12" fmla="*/ 1259544 h 2089936"/>
              <a:gd name="connsiteX13" fmla="*/ 112659 w 7480201"/>
              <a:gd name="connsiteY13" fmla="*/ 1076664 h 2089936"/>
              <a:gd name="connsiteX14" fmla="*/ 117 w 7480201"/>
              <a:gd name="connsiteY14" fmla="*/ 957088 h 2089936"/>
              <a:gd name="connsiteX15" fmla="*/ 133760 w 7480201"/>
              <a:gd name="connsiteY15" fmla="*/ 978190 h 2089936"/>
              <a:gd name="connsiteX16" fmla="*/ 247336 w 7480201"/>
              <a:gd name="connsiteY16" fmla="*/ 1028629 h 2089936"/>
              <a:gd name="connsiteX17" fmla="*/ 328300 w 7480201"/>
              <a:gd name="connsiteY17" fmla="*/ 904747 h 2089936"/>
              <a:gd name="connsiteX18" fmla="*/ 386979 w 7480201"/>
              <a:gd name="connsiteY18" fmla="*/ 907851 h 2089936"/>
              <a:gd name="connsiteX19" fmla="*/ 502709 w 7480201"/>
              <a:gd name="connsiteY19" fmla="*/ 921537 h 2089936"/>
              <a:gd name="connsiteX20" fmla="*/ 710536 w 7480201"/>
              <a:gd name="connsiteY20" fmla="*/ 914885 h 2089936"/>
              <a:gd name="connsiteX21" fmla="*/ 1160512 w 7480201"/>
              <a:gd name="connsiteY21" fmla="*/ 1111326 h 2089936"/>
              <a:gd name="connsiteX22" fmla="*/ 1153668 w 7480201"/>
              <a:gd name="connsiteY22" fmla="*/ 1231408 h 2089936"/>
              <a:gd name="connsiteX23" fmla="*/ 996979 w 7480201"/>
              <a:gd name="connsiteY23" fmla="*/ 1275764 h 2089936"/>
              <a:gd name="connsiteX24" fmla="*/ 773840 w 7480201"/>
              <a:gd name="connsiteY24" fmla="*/ 1189205 h 2089936"/>
              <a:gd name="connsiteX25" fmla="*/ 717570 w 7480201"/>
              <a:gd name="connsiteY25" fmla="*/ 1182171 h 2089936"/>
              <a:gd name="connsiteX26" fmla="*/ 816044 w 7480201"/>
              <a:gd name="connsiteY26" fmla="*/ 1336916 h 2089936"/>
              <a:gd name="connsiteX27" fmla="*/ 900450 w 7480201"/>
              <a:gd name="connsiteY27" fmla="*/ 1484627 h 2089936"/>
              <a:gd name="connsiteX28" fmla="*/ 997212 w 7480201"/>
              <a:gd name="connsiteY28" fmla="*/ 1484627 h 2089936"/>
              <a:gd name="connsiteX29" fmla="*/ 932007 w 7480201"/>
              <a:gd name="connsiteY29" fmla="*/ 1388561 h 2089936"/>
              <a:gd name="connsiteX30" fmla="*/ 1076296 w 7480201"/>
              <a:gd name="connsiteY30" fmla="*/ 1414288 h 2089936"/>
              <a:gd name="connsiteX31" fmla="*/ 1160702 w 7480201"/>
              <a:gd name="connsiteY31" fmla="*/ 1421322 h 2089936"/>
              <a:gd name="connsiteX32" fmla="*/ 1116598 w 7480201"/>
              <a:gd name="connsiteY32" fmla="*/ 1321644 h 2089936"/>
              <a:gd name="connsiteX33" fmla="*/ 1308413 w 7480201"/>
              <a:gd name="connsiteY33" fmla="*/ 1224375 h 2089936"/>
              <a:gd name="connsiteX34" fmla="*/ 1336548 w 7480201"/>
              <a:gd name="connsiteY34" fmla="*/ 1266578 h 2089936"/>
              <a:gd name="connsiteX35" fmla="*/ 1371717 w 7480201"/>
              <a:gd name="connsiteY35" fmla="*/ 1027427 h 2089936"/>
              <a:gd name="connsiteX36" fmla="*/ 1458298 w 7480201"/>
              <a:gd name="connsiteY36" fmla="*/ 1028629 h 2089936"/>
              <a:gd name="connsiteX37" fmla="*/ 1512394 w 7480201"/>
              <a:gd name="connsiteY37" fmla="*/ 1097765 h 2089936"/>
              <a:gd name="connsiteX38" fmla="*/ 1421228 w 7480201"/>
              <a:gd name="connsiteY38" fmla="*/ 1127483 h 2089936"/>
              <a:gd name="connsiteX39" fmla="*/ 1449090 w 7480201"/>
              <a:gd name="connsiteY39" fmla="*/ 1182171 h 2089936"/>
              <a:gd name="connsiteX40" fmla="*/ 1529567 w 7480201"/>
              <a:gd name="connsiteY40" fmla="*/ 1191424 h 2089936"/>
              <a:gd name="connsiteX41" fmla="*/ 1660125 w 7480201"/>
              <a:gd name="connsiteY41" fmla="*/ 1082175 h 2089936"/>
              <a:gd name="connsiteX42" fmla="*/ 1786714 w 7480201"/>
              <a:gd name="connsiteY42" fmla="*/ 1048528 h 2089936"/>
              <a:gd name="connsiteX43" fmla="*/ 1913324 w 7480201"/>
              <a:gd name="connsiteY43" fmla="*/ 999291 h 2089936"/>
              <a:gd name="connsiteX44" fmla="*/ 1941459 w 7480201"/>
              <a:gd name="connsiteY44" fmla="*/ 1055562 h 2089936"/>
              <a:gd name="connsiteX45" fmla="*/ 2215779 w 7480201"/>
              <a:gd name="connsiteY45" fmla="*/ 984527 h 2089936"/>
              <a:gd name="connsiteX46" fmla="*/ 2346317 w 7480201"/>
              <a:gd name="connsiteY46" fmla="*/ 1001003 h 2089936"/>
              <a:gd name="connsiteX47" fmla="*/ 2192777 w 7480201"/>
              <a:gd name="connsiteY47" fmla="*/ 850377 h 2089936"/>
              <a:gd name="connsiteX48" fmla="*/ 2236774 w 7480201"/>
              <a:gd name="connsiteY48" fmla="*/ 822683 h 2089936"/>
              <a:gd name="connsiteX49" fmla="*/ 2364461 w 7480201"/>
              <a:gd name="connsiteY49" fmla="*/ 888586 h 2089936"/>
              <a:gd name="connsiteX50" fmla="*/ 2588573 w 7480201"/>
              <a:gd name="connsiteY50" fmla="*/ 943021 h 2089936"/>
              <a:gd name="connsiteX51" fmla="*/ 2799588 w 7480201"/>
              <a:gd name="connsiteY51" fmla="*/ 1048528 h 2089936"/>
              <a:gd name="connsiteX52" fmla="*/ 2694080 w 7480201"/>
              <a:gd name="connsiteY52" fmla="*/ 844547 h 2089936"/>
              <a:gd name="connsiteX53" fmla="*/ 2772234 w 7480201"/>
              <a:gd name="connsiteY53" fmla="*/ 604380 h 2089936"/>
              <a:gd name="connsiteX54" fmla="*/ 2869927 w 7480201"/>
              <a:gd name="connsiteY54" fmla="*/ 556159 h 2089936"/>
              <a:gd name="connsiteX55" fmla="*/ 2982298 w 7480201"/>
              <a:gd name="connsiteY55" fmla="*/ 550834 h 2089936"/>
              <a:gd name="connsiteX56" fmla="*/ 3024671 w 7480201"/>
              <a:gd name="connsiteY56" fmla="*/ 619464 h 2089936"/>
              <a:gd name="connsiteX57" fmla="*/ 2968400 w 7480201"/>
              <a:gd name="connsiteY57" fmla="*/ 746073 h 2089936"/>
              <a:gd name="connsiteX58" fmla="*/ 3011131 w 7480201"/>
              <a:gd name="connsiteY58" fmla="*/ 818564 h 2089936"/>
              <a:gd name="connsiteX59" fmla="*/ 2989502 w 7480201"/>
              <a:gd name="connsiteY59" fmla="*/ 914885 h 2089936"/>
              <a:gd name="connsiteX60" fmla="*/ 3044082 w 7480201"/>
              <a:gd name="connsiteY60" fmla="*/ 1036867 h 2089936"/>
              <a:gd name="connsiteX61" fmla="*/ 3024671 w 7480201"/>
              <a:gd name="connsiteY61" fmla="*/ 1083698 h 2089936"/>
              <a:gd name="connsiteX62" fmla="*/ 2945228 w 7480201"/>
              <a:gd name="connsiteY62" fmla="*/ 1197505 h 2089936"/>
              <a:gd name="connsiteX63" fmla="*/ 2883994 w 7480201"/>
              <a:gd name="connsiteY63" fmla="*/ 1189205 h 2089936"/>
              <a:gd name="connsiteX64" fmla="*/ 2812262 w 7480201"/>
              <a:gd name="connsiteY64" fmla="*/ 1234831 h 2089936"/>
              <a:gd name="connsiteX65" fmla="*/ 3039963 w 7480201"/>
              <a:gd name="connsiteY65" fmla="*/ 1259288 h 2089936"/>
              <a:gd name="connsiteX66" fmla="*/ 3148048 w 7480201"/>
              <a:gd name="connsiteY66" fmla="*/ 1131350 h 2089936"/>
              <a:gd name="connsiteX67" fmla="*/ 3116111 w 7480201"/>
              <a:gd name="connsiteY67" fmla="*/ 1020393 h 2089936"/>
              <a:gd name="connsiteX68" fmla="*/ 3255077 w 7480201"/>
              <a:gd name="connsiteY68" fmla="*/ 1050429 h 2089936"/>
              <a:gd name="connsiteX69" fmla="*/ 3341574 w 7480201"/>
              <a:gd name="connsiteY69" fmla="*/ 1158155 h 2089936"/>
              <a:gd name="connsiteX70" fmla="*/ 3383905 w 7480201"/>
              <a:gd name="connsiteY70" fmla="*/ 1111833 h 2089936"/>
              <a:gd name="connsiteX71" fmla="*/ 3237671 w 7480201"/>
              <a:gd name="connsiteY71" fmla="*/ 942132 h 2089936"/>
              <a:gd name="connsiteX72" fmla="*/ 3066874 w 7480201"/>
              <a:gd name="connsiteY72" fmla="*/ 957088 h 2089936"/>
              <a:gd name="connsiteX73" fmla="*/ 3080942 w 7480201"/>
              <a:gd name="connsiteY73" fmla="*/ 872682 h 2089936"/>
              <a:gd name="connsiteX74" fmla="*/ 3059840 w 7480201"/>
              <a:gd name="connsiteY74" fmla="*/ 703870 h 2089936"/>
              <a:gd name="connsiteX75" fmla="*/ 3172382 w 7480201"/>
              <a:gd name="connsiteY75" fmla="*/ 591328 h 2089936"/>
              <a:gd name="connsiteX76" fmla="*/ 3186386 w 7480201"/>
              <a:gd name="connsiteY76" fmla="*/ 727948 h 2089936"/>
              <a:gd name="connsiteX77" fmla="*/ 3360775 w 7480201"/>
              <a:gd name="connsiteY77" fmla="*/ 747594 h 2089936"/>
              <a:gd name="connsiteX78" fmla="*/ 3215219 w 7480201"/>
              <a:gd name="connsiteY78" fmla="*/ 678521 h 2089936"/>
              <a:gd name="connsiteX79" fmla="*/ 3336525 w 7480201"/>
              <a:gd name="connsiteY79" fmla="*/ 666164 h 2089936"/>
              <a:gd name="connsiteX80" fmla="*/ 3286951 w 7480201"/>
              <a:gd name="connsiteY80" fmla="*/ 603494 h 2089936"/>
              <a:gd name="connsiteX81" fmla="*/ 3594603 w 7480201"/>
              <a:gd name="connsiteY81" fmla="*/ 720156 h 2089936"/>
              <a:gd name="connsiteX82" fmla="*/ 3630976 w 7480201"/>
              <a:gd name="connsiteY82" fmla="*/ 888462 h 2089936"/>
              <a:gd name="connsiteX83" fmla="*/ 3681227 w 7480201"/>
              <a:gd name="connsiteY83" fmla="*/ 836435 h 2089936"/>
              <a:gd name="connsiteX84" fmla="*/ 3639467 w 7480201"/>
              <a:gd name="connsiteY84" fmla="*/ 694996 h 2089936"/>
              <a:gd name="connsiteX85" fmla="*/ 3476569 w 7480201"/>
              <a:gd name="connsiteY85" fmla="*/ 608499 h 2089936"/>
              <a:gd name="connsiteX86" fmla="*/ 3481871 w 7480201"/>
              <a:gd name="connsiteY86" fmla="*/ 513956 h 2089936"/>
              <a:gd name="connsiteX87" fmla="*/ 3824819 w 7480201"/>
              <a:gd name="connsiteY87" fmla="*/ 447861 h 2089936"/>
              <a:gd name="connsiteX88" fmla="*/ 3788572 w 7480201"/>
              <a:gd name="connsiteY88" fmla="*/ 350086 h 2089936"/>
              <a:gd name="connsiteX89" fmla="*/ 3919554 w 7480201"/>
              <a:gd name="connsiteY89" fmla="*/ 291342 h 2089936"/>
              <a:gd name="connsiteX90" fmla="*/ 4067899 w 7480201"/>
              <a:gd name="connsiteY90" fmla="*/ 225378 h 2089936"/>
              <a:gd name="connsiteX91" fmla="*/ 4277900 w 7480201"/>
              <a:gd name="connsiteY91" fmla="*/ 184250 h 2089936"/>
              <a:gd name="connsiteX92" fmla="*/ 4438538 w 7480201"/>
              <a:gd name="connsiteY92" fmla="*/ 208964 h 2089936"/>
              <a:gd name="connsiteX93" fmla="*/ 4479727 w 7480201"/>
              <a:gd name="connsiteY93" fmla="*/ 188369 h 2089936"/>
              <a:gd name="connsiteX94" fmla="*/ 4628008 w 7480201"/>
              <a:gd name="connsiteY94" fmla="*/ 134823 h 2089936"/>
              <a:gd name="connsiteX95" fmla="*/ 4817668 w 7480201"/>
              <a:gd name="connsiteY95" fmla="*/ 232 h 2089936"/>
              <a:gd name="connsiteX96" fmla="*/ 5006948 w 7480201"/>
              <a:gd name="connsiteY96" fmla="*/ 68921 h 2089936"/>
              <a:gd name="connsiteX97" fmla="*/ 4994592 w 7480201"/>
              <a:gd name="connsiteY97" fmla="*/ 134823 h 2089936"/>
              <a:gd name="connsiteX98" fmla="*/ 5204657 w 7480201"/>
              <a:gd name="connsiteY98" fmla="*/ 110110 h 2089936"/>
              <a:gd name="connsiteX99" fmla="*/ 5390008 w 7480201"/>
              <a:gd name="connsiteY99" fmla="*/ 208965 h 2089936"/>
              <a:gd name="connsiteX100" fmla="*/ 5357057 w 7480201"/>
              <a:gd name="connsiteY100" fmla="*/ 316056 h 2089936"/>
              <a:gd name="connsiteX101" fmla="*/ 4961640 w 7480201"/>
              <a:gd name="connsiteY101" fmla="*/ 550834 h 2089936"/>
              <a:gd name="connsiteX102" fmla="*/ 5196419 w 7480201"/>
              <a:gd name="connsiteY102" fmla="*/ 468456 h 2089936"/>
              <a:gd name="connsiteX103" fmla="*/ 5460030 w 7480201"/>
              <a:gd name="connsiteY103" fmla="*/ 468457 h 2089936"/>
              <a:gd name="connsiteX104" fmla="*/ 5682451 w 7480201"/>
              <a:gd name="connsiteY104" fmla="*/ 489052 h 2089936"/>
              <a:gd name="connsiteX105" fmla="*/ 5661857 w 7480201"/>
              <a:gd name="connsiteY105" fmla="*/ 534360 h 2089936"/>
              <a:gd name="connsiteX106" fmla="*/ 5801900 w 7480201"/>
              <a:gd name="connsiteY106" fmla="*/ 550836 h 2089936"/>
              <a:gd name="connsiteX107" fmla="*/ 5921348 w 7480201"/>
              <a:gd name="connsiteY107" fmla="*/ 554954 h 2089936"/>
              <a:gd name="connsiteX108" fmla="*/ 5954300 w 7480201"/>
              <a:gd name="connsiteY108" fmla="*/ 468457 h 2089936"/>
              <a:gd name="connsiteX109" fmla="*/ 6176721 w 7480201"/>
              <a:gd name="connsiteY109" fmla="*/ 497290 h 2089936"/>
              <a:gd name="connsiteX110" fmla="*/ 6287932 w 7480201"/>
              <a:gd name="connsiteY110" fmla="*/ 575549 h 2089936"/>
              <a:gd name="connsiteX111" fmla="*/ 6287932 w 7480201"/>
              <a:gd name="connsiteY111" fmla="*/ 727950 h 2089936"/>
              <a:gd name="connsiteX112" fmla="*/ 6407381 w 7480201"/>
              <a:gd name="connsiteY112" fmla="*/ 793852 h 2089936"/>
              <a:gd name="connsiteX113" fmla="*/ 6485640 w 7480201"/>
              <a:gd name="connsiteY113" fmla="*/ 682642 h 2089936"/>
              <a:gd name="connsiteX114" fmla="*/ 6687467 w 7480201"/>
              <a:gd name="connsiteY114" fmla="*/ 719712 h 2089936"/>
              <a:gd name="connsiteX115" fmla="*/ 7480201 w 7480201"/>
              <a:gd name="connsiteY115" fmla="*/ 646395 h 2089936"/>
              <a:gd name="connsiteX0" fmla="*/ 112659 w 7480201"/>
              <a:gd name="connsiteY0" fmla="*/ 2019199 h 2089936"/>
              <a:gd name="connsiteX1" fmla="*/ 182997 w 7480201"/>
              <a:gd name="connsiteY1" fmla="*/ 2089538 h 2089936"/>
              <a:gd name="connsiteX2" fmla="*/ 225200 w 7480201"/>
              <a:gd name="connsiteY2" fmla="*/ 1991064 h 2089936"/>
              <a:gd name="connsiteX3" fmla="*/ 161896 w 7480201"/>
              <a:gd name="connsiteY3" fmla="*/ 1906658 h 2089936"/>
              <a:gd name="connsiteX4" fmla="*/ 337742 w 7480201"/>
              <a:gd name="connsiteY4" fmla="*/ 1892590 h 2089936"/>
              <a:gd name="connsiteX5" fmla="*/ 457317 w 7480201"/>
              <a:gd name="connsiteY5" fmla="*/ 1885556 h 2089936"/>
              <a:gd name="connsiteX6" fmla="*/ 541724 w 7480201"/>
              <a:gd name="connsiteY6" fmla="*/ 1815218 h 2089936"/>
              <a:gd name="connsiteX7" fmla="*/ 316640 w 7480201"/>
              <a:gd name="connsiteY7" fmla="*/ 1723778 h 2089936"/>
              <a:gd name="connsiteX8" fmla="*/ 147828 w 7480201"/>
              <a:gd name="connsiteY8" fmla="*/ 1815218 h 2089936"/>
              <a:gd name="connsiteX9" fmla="*/ 98591 w 7480201"/>
              <a:gd name="connsiteY9" fmla="*/ 1744879 h 2089936"/>
              <a:gd name="connsiteX10" fmla="*/ 119693 w 7480201"/>
              <a:gd name="connsiteY10" fmla="*/ 1604202 h 2089936"/>
              <a:gd name="connsiteX11" fmla="*/ 281471 w 7480201"/>
              <a:gd name="connsiteY11" fmla="*/ 1421322 h 2089936"/>
              <a:gd name="connsiteX12" fmla="*/ 239268 w 7480201"/>
              <a:gd name="connsiteY12" fmla="*/ 1259544 h 2089936"/>
              <a:gd name="connsiteX13" fmla="*/ 112659 w 7480201"/>
              <a:gd name="connsiteY13" fmla="*/ 1076664 h 2089936"/>
              <a:gd name="connsiteX14" fmla="*/ 117 w 7480201"/>
              <a:gd name="connsiteY14" fmla="*/ 957088 h 2089936"/>
              <a:gd name="connsiteX15" fmla="*/ 133760 w 7480201"/>
              <a:gd name="connsiteY15" fmla="*/ 978190 h 2089936"/>
              <a:gd name="connsiteX16" fmla="*/ 247336 w 7480201"/>
              <a:gd name="connsiteY16" fmla="*/ 1028629 h 2089936"/>
              <a:gd name="connsiteX17" fmla="*/ 328300 w 7480201"/>
              <a:gd name="connsiteY17" fmla="*/ 904747 h 2089936"/>
              <a:gd name="connsiteX18" fmla="*/ 386979 w 7480201"/>
              <a:gd name="connsiteY18" fmla="*/ 907851 h 2089936"/>
              <a:gd name="connsiteX19" fmla="*/ 453282 w 7480201"/>
              <a:gd name="connsiteY19" fmla="*/ 876229 h 2089936"/>
              <a:gd name="connsiteX20" fmla="*/ 502709 w 7480201"/>
              <a:gd name="connsiteY20" fmla="*/ 921537 h 2089936"/>
              <a:gd name="connsiteX21" fmla="*/ 710536 w 7480201"/>
              <a:gd name="connsiteY21" fmla="*/ 914885 h 2089936"/>
              <a:gd name="connsiteX22" fmla="*/ 1160512 w 7480201"/>
              <a:gd name="connsiteY22" fmla="*/ 1111326 h 2089936"/>
              <a:gd name="connsiteX23" fmla="*/ 1153668 w 7480201"/>
              <a:gd name="connsiteY23" fmla="*/ 1231408 h 2089936"/>
              <a:gd name="connsiteX24" fmla="*/ 996979 w 7480201"/>
              <a:gd name="connsiteY24" fmla="*/ 1275764 h 2089936"/>
              <a:gd name="connsiteX25" fmla="*/ 773840 w 7480201"/>
              <a:gd name="connsiteY25" fmla="*/ 1189205 h 2089936"/>
              <a:gd name="connsiteX26" fmla="*/ 717570 w 7480201"/>
              <a:gd name="connsiteY26" fmla="*/ 1182171 h 2089936"/>
              <a:gd name="connsiteX27" fmla="*/ 816044 w 7480201"/>
              <a:gd name="connsiteY27" fmla="*/ 1336916 h 2089936"/>
              <a:gd name="connsiteX28" fmla="*/ 900450 w 7480201"/>
              <a:gd name="connsiteY28" fmla="*/ 1484627 h 2089936"/>
              <a:gd name="connsiteX29" fmla="*/ 997212 w 7480201"/>
              <a:gd name="connsiteY29" fmla="*/ 1484627 h 2089936"/>
              <a:gd name="connsiteX30" fmla="*/ 932007 w 7480201"/>
              <a:gd name="connsiteY30" fmla="*/ 1388561 h 2089936"/>
              <a:gd name="connsiteX31" fmla="*/ 1076296 w 7480201"/>
              <a:gd name="connsiteY31" fmla="*/ 1414288 h 2089936"/>
              <a:gd name="connsiteX32" fmla="*/ 1160702 w 7480201"/>
              <a:gd name="connsiteY32" fmla="*/ 1421322 h 2089936"/>
              <a:gd name="connsiteX33" fmla="*/ 1116598 w 7480201"/>
              <a:gd name="connsiteY33" fmla="*/ 1321644 h 2089936"/>
              <a:gd name="connsiteX34" fmla="*/ 1308413 w 7480201"/>
              <a:gd name="connsiteY34" fmla="*/ 1224375 h 2089936"/>
              <a:gd name="connsiteX35" fmla="*/ 1336548 w 7480201"/>
              <a:gd name="connsiteY35" fmla="*/ 1266578 h 2089936"/>
              <a:gd name="connsiteX36" fmla="*/ 1371717 w 7480201"/>
              <a:gd name="connsiteY36" fmla="*/ 1027427 h 2089936"/>
              <a:gd name="connsiteX37" fmla="*/ 1458298 w 7480201"/>
              <a:gd name="connsiteY37" fmla="*/ 1028629 h 2089936"/>
              <a:gd name="connsiteX38" fmla="*/ 1512394 w 7480201"/>
              <a:gd name="connsiteY38" fmla="*/ 1097765 h 2089936"/>
              <a:gd name="connsiteX39" fmla="*/ 1421228 w 7480201"/>
              <a:gd name="connsiteY39" fmla="*/ 1127483 h 2089936"/>
              <a:gd name="connsiteX40" fmla="*/ 1449090 w 7480201"/>
              <a:gd name="connsiteY40" fmla="*/ 1182171 h 2089936"/>
              <a:gd name="connsiteX41" fmla="*/ 1529567 w 7480201"/>
              <a:gd name="connsiteY41" fmla="*/ 1191424 h 2089936"/>
              <a:gd name="connsiteX42" fmla="*/ 1660125 w 7480201"/>
              <a:gd name="connsiteY42" fmla="*/ 1082175 h 2089936"/>
              <a:gd name="connsiteX43" fmla="*/ 1786714 w 7480201"/>
              <a:gd name="connsiteY43" fmla="*/ 1048528 h 2089936"/>
              <a:gd name="connsiteX44" fmla="*/ 1913324 w 7480201"/>
              <a:gd name="connsiteY44" fmla="*/ 999291 h 2089936"/>
              <a:gd name="connsiteX45" fmla="*/ 1941459 w 7480201"/>
              <a:gd name="connsiteY45" fmla="*/ 1055562 h 2089936"/>
              <a:gd name="connsiteX46" fmla="*/ 2215779 w 7480201"/>
              <a:gd name="connsiteY46" fmla="*/ 984527 h 2089936"/>
              <a:gd name="connsiteX47" fmla="*/ 2346317 w 7480201"/>
              <a:gd name="connsiteY47" fmla="*/ 1001003 h 2089936"/>
              <a:gd name="connsiteX48" fmla="*/ 2192777 w 7480201"/>
              <a:gd name="connsiteY48" fmla="*/ 850377 h 2089936"/>
              <a:gd name="connsiteX49" fmla="*/ 2236774 w 7480201"/>
              <a:gd name="connsiteY49" fmla="*/ 822683 h 2089936"/>
              <a:gd name="connsiteX50" fmla="*/ 2364461 w 7480201"/>
              <a:gd name="connsiteY50" fmla="*/ 888586 h 2089936"/>
              <a:gd name="connsiteX51" fmla="*/ 2588573 w 7480201"/>
              <a:gd name="connsiteY51" fmla="*/ 943021 h 2089936"/>
              <a:gd name="connsiteX52" fmla="*/ 2799588 w 7480201"/>
              <a:gd name="connsiteY52" fmla="*/ 1048528 h 2089936"/>
              <a:gd name="connsiteX53" fmla="*/ 2694080 w 7480201"/>
              <a:gd name="connsiteY53" fmla="*/ 844547 h 2089936"/>
              <a:gd name="connsiteX54" fmla="*/ 2772234 w 7480201"/>
              <a:gd name="connsiteY54" fmla="*/ 604380 h 2089936"/>
              <a:gd name="connsiteX55" fmla="*/ 2869927 w 7480201"/>
              <a:gd name="connsiteY55" fmla="*/ 556159 h 2089936"/>
              <a:gd name="connsiteX56" fmla="*/ 2982298 w 7480201"/>
              <a:gd name="connsiteY56" fmla="*/ 550834 h 2089936"/>
              <a:gd name="connsiteX57" fmla="*/ 3024671 w 7480201"/>
              <a:gd name="connsiteY57" fmla="*/ 619464 h 2089936"/>
              <a:gd name="connsiteX58" fmla="*/ 2968400 w 7480201"/>
              <a:gd name="connsiteY58" fmla="*/ 746073 h 2089936"/>
              <a:gd name="connsiteX59" fmla="*/ 3011131 w 7480201"/>
              <a:gd name="connsiteY59" fmla="*/ 818564 h 2089936"/>
              <a:gd name="connsiteX60" fmla="*/ 2989502 w 7480201"/>
              <a:gd name="connsiteY60" fmla="*/ 914885 h 2089936"/>
              <a:gd name="connsiteX61" fmla="*/ 3044082 w 7480201"/>
              <a:gd name="connsiteY61" fmla="*/ 1036867 h 2089936"/>
              <a:gd name="connsiteX62" fmla="*/ 3024671 w 7480201"/>
              <a:gd name="connsiteY62" fmla="*/ 1083698 h 2089936"/>
              <a:gd name="connsiteX63" fmla="*/ 2945228 w 7480201"/>
              <a:gd name="connsiteY63" fmla="*/ 1197505 h 2089936"/>
              <a:gd name="connsiteX64" fmla="*/ 2883994 w 7480201"/>
              <a:gd name="connsiteY64" fmla="*/ 1189205 h 2089936"/>
              <a:gd name="connsiteX65" fmla="*/ 2812262 w 7480201"/>
              <a:gd name="connsiteY65" fmla="*/ 1234831 h 2089936"/>
              <a:gd name="connsiteX66" fmla="*/ 3039963 w 7480201"/>
              <a:gd name="connsiteY66" fmla="*/ 1259288 h 2089936"/>
              <a:gd name="connsiteX67" fmla="*/ 3148048 w 7480201"/>
              <a:gd name="connsiteY67" fmla="*/ 1131350 h 2089936"/>
              <a:gd name="connsiteX68" fmla="*/ 3116111 w 7480201"/>
              <a:gd name="connsiteY68" fmla="*/ 1020393 h 2089936"/>
              <a:gd name="connsiteX69" fmla="*/ 3255077 w 7480201"/>
              <a:gd name="connsiteY69" fmla="*/ 1050429 h 2089936"/>
              <a:gd name="connsiteX70" fmla="*/ 3341574 w 7480201"/>
              <a:gd name="connsiteY70" fmla="*/ 1158155 h 2089936"/>
              <a:gd name="connsiteX71" fmla="*/ 3383905 w 7480201"/>
              <a:gd name="connsiteY71" fmla="*/ 1111833 h 2089936"/>
              <a:gd name="connsiteX72" fmla="*/ 3237671 w 7480201"/>
              <a:gd name="connsiteY72" fmla="*/ 942132 h 2089936"/>
              <a:gd name="connsiteX73" fmla="*/ 3066874 w 7480201"/>
              <a:gd name="connsiteY73" fmla="*/ 957088 h 2089936"/>
              <a:gd name="connsiteX74" fmla="*/ 3080942 w 7480201"/>
              <a:gd name="connsiteY74" fmla="*/ 872682 h 2089936"/>
              <a:gd name="connsiteX75" fmla="*/ 3059840 w 7480201"/>
              <a:gd name="connsiteY75" fmla="*/ 703870 h 2089936"/>
              <a:gd name="connsiteX76" fmla="*/ 3172382 w 7480201"/>
              <a:gd name="connsiteY76" fmla="*/ 591328 h 2089936"/>
              <a:gd name="connsiteX77" fmla="*/ 3186386 w 7480201"/>
              <a:gd name="connsiteY77" fmla="*/ 727948 h 2089936"/>
              <a:gd name="connsiteX78" fmla="*/ 3360775 w 7480201"/>
              <a:gd name="connsiteY78" fmla="*/ 747594 h 2089936"/>
              <a:gd name="connsiteX79" fmla="*/ 3215219 w 7480201"/>
              <a:gd name="connsiteY79" fmla="*/ 678521 h 2089936"/>
              <a:gd name="connsiteX80" fmla="*/ 3336525 w 7480201"/>
              <a:gd name="connsiteY80" fmla="*/ 666164 h 2089936"/>
              <a:gd name="connsiteX81" fmla="*/ 3286951 w 7480201"/>
              <a:gd name="connsiteY81" fmla="*/ 603494 h 2089936"/>
              <a:gd name="connsiteX82" fmla="*/ 3594603 w 7480201"/>
              <a:gd name="connsiteY82" fmla="*/ 720156 h 2089936"/>
              <a:gd name="connsiteX83" fmla="*/ 3630976 w 7480201"/>
              <a:gd name="connsiteY83" fmla="*/ 888462 h 2089936"/>
              <a:gd name="connsiteX84" fmla="*/ 3681227 w 7480201"/>
              <a:gd name="connsiteY84" fmla="*/ 836435 h 2089936"/>
              <a:gd name="connsiteX85" fmla="*/ 3639467 w 7480201"/>
              <a:gd name="connsiteY85" fmla="*/ 694996 h 2089936"/>
              <a:gd name="connsiteX86" fmla="*/ 3476569 w 7480201"/>
              <a:gd name="connsiteY86" fmla="*/ 608499 h 2089936"/>
              <a:gd name="connsiteX87" fmla="*/ 3481871 w 7480201"/>
              <a:gd name="connsiteY87" fmla="*/ 513956 h 2089936"/>
              <a:gd name="connsiteX88" fmla="*/ 3824819 w 7480201"/>
              <a:gd name="connsiteY88" fmla="*/ 447861 h 2089936"/>
              <a:gd name="connsiteX89" fmla="*/ 3788572 w 7480201"/>
              <a:gd name="connsiteY89" fmla="*/ 350086 h 2089936"/>
              <a:gd name="connsiteX90" fmla="*/ 3919554 w 7480201"/>
              <a:gd name="connsiteY90" fmla="*/ 291342 h 2089936"/>
              <a:gd name="connsiteX91" fmla="*/ 4067899 w 7480201"/>
              <a:gd name="connsiteY91" fmla="*/ 225378 h 2089936"/>
              <a:gd name="connsiteX92" fmla="*/ 4277900 w 7480201"/>
              <a:gd name="connsiteY92" fmla="*/ 184250 h 2089936"/>
              <a:gd name="connsiteX93" fmla="*/ 4438538 w 7480201"/>
              <a:gd name="connsiteY93" fmla="*/ 208964 h 2089936"/>
              <a:gd name="connsiteX94" fmla="*/ 4479727 w 7480201"/>
              <a:gd name="connsiteY94" fmla="*/ 188369 h 2089936"/>
              <a:gd name="connsiteX95" fmla="*/ 4628008 w 7480201"/>
              <a:gd name="connsiteY95" fmla="*/ 134823 h 2089936"/>
              <a:gd name="connsiteX96" fmla="*/ 4817668 w 7480201"/>
              <a:gd name="connsiteY96" fmla="*/ 232 h 2089936"/>
              <a:gd name="connsiteX97" fmla="*/ 5006948 w 7480201"/>
              <a:gd name="connsiteY97" fmla="*/ 68921 h 2089936"/>
              <a:gd name="connsiteX98" fmla="*/ 4994592 w 7480201"/>
              <a:gd name="connsiteY98" fmla="*/ 134823 h 2089936"/>
              <a:gd name="connsiteX99" fmla="*/ 5204657 w 7480201"/>
              <a:gd name="connsiteY99" fmla="*/ 110110 h 2089936"/>
              <a:gd name="connsiteX100" fmla="*/ 5390008 w 7480201"/>
              <a:gd name="connsiteY100" fmla="*/ 208965 h 2089936"/>
              <a:gd name="connsiteX101" fmla="*/ 5357057 w 7480201"/>
              <a:gd name="connsiteY101" fmla="*/ 316056 h 2089936"/>
              <a:gd name="connsiteX102" fmla="*/ 4961640 w 7480201"/>
              <a:gd name="connsiteY102" fmla="*/ 550834 h 2089936"/>
              <a:gd name="connsiteX103" fmla="*/ 5196419 w 7480201"/>
              <a:gd name="connsiteY103" fmla="*/ 468456 h 2089936"/>
              <a:gd name="connsiteX104" fmla="*/ 5460030 w 7480201"/>
              <a:gd name="connsiteY104" fmla="*/ 468457 h 2089936"/>
              <a:gd name="connsiteX105" fmla="*/ 5682451 w 7480201"/>
              <a:gd name="connsiteY105" fmla="*/ 489052 h 2089936"/>
              <a:gd name="connsiteX106" fmla="*/ 5661857 w 7480201"/>
              <a:gd name="connsiteY106" fmla="*/ 534360 h 2089936"/>
              <a:gd name="connsiteX107" fmla="*/ 5801900 w 7480201"/>
              <a:gd name="connsiteY107" fmla="*/ 550836 h 2089936"/>
              <a:gd name="connsiteX108" fmla="*/ 5921348 w 7480201"/>
              <a:gd name="connsiteY108" fmla="*/ 554954 h 2089936"/>
              <a:gd name="connsiteX109" fmla="*/ 5954300 w 7480201"/>
              <a:gd name="connsiteY109" fmla="*/ 468457 h 2089936"/>
              <a:gd name="connsiteX110" fmla="*/ 6176721 w 7480201"/>
              <a:gd name="connsiteY110" fmla="*/ 497290 h 2089936"/>
              <a:gd name="connsiteX111" fmla="*/ 6287932 w 7480201"/>
              <a:gd name="connsiteY111" fmla="*/ 575549 h 2089936"/>
              <a:gd name="connsiteX112" fmla="*/ 6287932 w 7480201"/>
              <a:gd name="connsiteY112" fmla="*/ 727950 h 2089936"/>
              <a:gd name="connsiteX113" fmla="*/ 6407381 w 7480201"/>
              <a:gd name="connsiteY113" fmla="*/ 793852 h 2089936"/>
              <a:gd name="connsiteX114" fmla="*/ 6485640 w 7480201"/>
              <a:gd name="connsiteY114" fmla="*/ 682642 h 2089936"/>
              <a:gd name="connsiteX115" fmla="*/ 6687467 w 7480201"/>
              <a:gd name="connsiteY115" fmla="*/ 719712 h 2089936"/>
              <a:gd name="connsiteX116" fmla="*/ 7480201 w 7480201"/>
              <a:gd name="connsiteY116" fmla="*/ 646395 h 2089936"/>
              <a:gd name="connsiteX0" fmla="*/ 112659 w 7480201"/>
              <a:gd name="connsiteY0" fmla="*/ 2019199 h 2089936"/>
              <a:gd name="connsiteX1" fmla="*/ 182997 w 7480201"/>
              <a:gd name="connsiteY1" fmla="*/ 2089538 h 2089936"/>
              <a:gd name="connsiteX2" fmla="*/ 225200 w 7480201"/>
              <a:gd name="connsiteY2" fmla="*/ 1991064 h 2089936"/>
              <a:gd name="connsiteX3" fmla="*/ 161896 w 7480201"/>
              <a:gd name="connsiteY3" fmla="*/ 1906658 h 2089936"/>
              <a:gd name="connsiteX4" fmla="*/ 337742 w 7480201"/>
              <a:gd name="connsiteY4" fmla="*/ 1892590 h 2089936"/>
              <a:gd name="connsiteX5" fmla="*/ 457317 w 7480201"/>
              <a:gd name="connsiteY5" fmla="*/ 1885556 h 2089936"/>
              <a:gd name="connsiteX6" fmla="*/ 541724 w 7480201"/>
              <a:gd name="connsiteY6" fmla="*/ 1815218 h 2089936"/>
              <a:gd name="connsiteX7" fmla="*/ 316640 w 7480201"/>
              <a:gd name="connsiteY7" fmla="*/ 1723778 h 2089936"/>
              <a:gd name="connsiteX8" fmla="*/ 147828 w 7480201"/>
              <a:gd name="connsiteY8" fmla="*/ 1815218 h 2089936"/>
              <a:gd name="connsiteX9" fmla="*/ 98591 w 7480201"/>
              <a:gd name="connsiteY9" fmla="*/ 1744879 h 2089936"/>
              <a:gd name="connsiteX10" fmla="*/ 119693 w 7480201"/>
              <a:gd name="connsiteY10" fmla="*/ 1604202 h 2089936"/>
              <a:gd name="connsiteX11" fmla="*/ 281471 w 7480201"/>
              <a:gd name="connsiteY11" fmla="*/ 1421322 h 2089936"/>
              <a:gd name="connsiteX12" fmla="*/ 239268 w 7480201"/>
              <a:gd name="connsiteY12" fmla="*/ 1259544 h 2089936"/>
              <a:gd name="connsiteX13" fmla="*/ 112659 w 7480201"/>
              <a:gd name="connsiteY13" fmla="*/ 1076664 h 2089936"/>
              <a:gd name="connsiteX14" fmla="*/ 117 w 7480201"/>
              <a:gd name="connsiteY14" fmla="*/ 957088 h 2089936"/>
              <a:gd name="connsiteX15" fmla="*/ 133760 w 7480201"/>
              <a:gd name="connsiteY15" fmla="*/ 978190 h 2089936"/>
              <a:gd name="connsiteX16" fmla="*/ 247336 w 7480201"/>
              <a:gd name="connsiteY16" fmla="*/ 1028629 h 2089936"/>
              <a:gd name="connsiteX17" fmla="*/ 328300 w 7480201"/>
              <a:gd name="connsiteY17" fmla="*/ 904747 h 2089936"/>
              <a:gd name="connsiteX18" fmla="*/ 382860 w 7480201"/>
              <a:gd name="connsiteY18" fmla="*/ 883138 h 2089936"/>
              <a:gd name="connsiteX19" fmla="*/ 453282 w 7480201"/>
              <a:gd name="connsiteY19" fmla="*/ 876229 h 2089936"/>
              <a:gd name="connsiteX20" fmla="*/ 502709 w 7480201"/>
              <a:gd name="connsiteY20" fmla="*/ 921537 h 2089936"/>
              <a:gd name="connsiteX21" fmla="*/ 710536 w 7480201"/>
              <a:gd name="connsiteY21" fmla="*/ 914885 h 2089936"/>
              <a:gd name="connsiteX22" fmla="*/ 1160512 w 7480201"/>
              <a:gd name="connsiteY22" fmla="*/ 1111326 h 2089936"/>
              <a:gd name="connsiteX23" fmla="*/ 1153668 w 7480201"/>
              <a:gd name="connsiteY23" fmla="*/ 1231408 h 2089936"/>
              <a:gd name="connsiteX24" fmla="*/ 996979 w 7480201"/>
              <a:gd name="connsiteY24" fmla="*/ 1275764 h 2089936"/>
              <a:gd name="connsiteX25" fmla="*/ 773840 w 7480201"/>
              <a:gd name="connsiteY25" fmla="*/ 1189205 h 2089936"/>
              <a:gd name="connsiteX26" fmla="*/ 717570 w 7480201"/>
              <a:gd name="connsiteY26" fmla="*/ 1182171 h 2089936"/>
              <a:gd name="connsiteX27" fmla="*/ 816044 w 7480201"/>
              <a:gd name="connsiteY27" fmla="*/ 1336916 h 2089936"/>
              <a:gd name="connsiteX28" fmla="*/ 900450 w 7480201"/>
              <a:gd name="connsiteY28" fmla="*/ 1484627 h 2089936"/>
              <a:gd name="connsiteX29" fmla="*/ 997212 w 7480201"/>
              <a:gd name="connsiteY29" fmla="*/ 1484627 h 2089936"/>
              <a:gd name="connsiteX30" fmla="*/ 932007 w 7480201"/>
              <a:gd name="connsiteY30" fmla="*/ 1388561 h 2089936"/>
              <a:gd name="connsiteX31" fmla="*/ 1076296 w 7480201"/>
              <a:gd name="connsiteY31" fmla="*/ 1414288 h 2089936"/>
              <a:gd name="connsiteX32" fmla="*/ 1160702 w 7480201"/>
              <a:gd name="connsiteY32" fmla="*/ 1421322 h 2089936"/>
              <a:gd name="connsiteX33" fmla="*/ 1116598 w 7480201"/>
              <a:gd name="connsiteY33" fmla="*/ 1321644 h 2089936"/>
              <a:gd name="connsiteX34" fmla="*/ 1308413 w 7480201"/>
              <a:gd name="connsiteY34" fmla="*/ 1224375 h 2089936"/>
              <a:gd name="connsiteX35" fmla="*/ 1336548 w 7480201"/>
              <a:gd name="connsiteY35" fmla="*/ 1266578 h 2089936"/>
              <a:gd name="connsiteX36" fmla="*/ 1371717 w 7480201"/>
              <a:gd name="connsiteY36" fmla="*/ 1027427 h 2089936"/>
              <a:gd name="connsiteX37" fmla="*/ 1458298 w 7480201"/>
              <a:gd name="connsiteY37" fmla="*/ 1028629 h 2089936"/>
              <a:gd name="connsiteX38" fmla="*/ 1512394 w 7480201"/>
              <a:gd name="connsiteY38" fmla="*/ 1097765 h 2089936"/>
              <a:gd name="connsiteX39" fmla="*/ 1421228 w 7480201"/>
              <a:gd name="connsiteY39" fmla="*/ 1127483 h 2089936"/>
              <a:gd name="connsiteX40" fmla="*/ 1449090 w 7480201"/>
              <a:gd name="connsiteY40" fmla="*/ 1182171 h 2089936"/>
              <a:gd name="connsiteX41" fmla="*/ 1529567 w 7480201"/>
              <a:gd name="connsiteY41" fmla="*/ 1191424 h 2089936"/>
              <a:gd name="connsiteX42" fmla="*/ 1660125 w 7480201"/>
              <a:gd name="connsiteY42" fmla="*/ 1082175 h 2089936"/>
              <a:gd name="connsiteX43" fmla="*/ 1786714 w 7480201"/>
              <a:gd name="connsiteY43" fmla="*/ 1048528 h 2089936"/>
              <a:gd name="connsiteX44" fmla="*/ 1913324 w 7480201"/>
              <a:gd name="connsiteY44" fmla="*/ 999291 h 2089936"/>
              <a:gd name="connsiteX45" fmla="*/ 1941459 w 7480201"/>
              <a:gd name="connsiteY45" fmla="*/ 1055562 h 2089936"/>
              <a:gd name="connsiteX46" fmla="*/ 2215779 w 7480201"/>
              <a:gd name="connsiteY46" fmla="*/ 984527 h 2089936"/>
              <a:gd name="connsiteX47" fmla="*/ 2346317 w 7480201"/>
              <a:gd name="connsiteY47" fmla="*/ 1001003 h 2089936"/>
              <a:gd name="connsiteX48" fmla="*/ 2192777 w 7480201"/>
              <a:gd name="connsiteY48" fmla="*/ 850377 h 2089936"/>
              <a:gd name="connsiteX49" fmla="*/ 2236774 w 7480201"/>
              <a:gd name="connsiteY49" fmla="*/ 822683 h 2089936"/>
              <a:gd name="connsiteX50" fmla="*/ 2364461 w 7480201"/>
              <a:gd name="connsiteY50" fmla="*/ 888586 h 2089936"/>
              <a:gd name="connsiteX51" fmla="*/ 2588573 w 7480201"/>
              <a:gd name="connsiteY51" fmla="*/ 943021 h 2089936"/>
              <a:gd name="connsiteX52" fmla="*/ 2799588 w 7480201"/>
              <a:gd name="connsiteY52" fmla="*/ 1048528 h 2089936"/>
              <a:gd name="connsiteX53" fmla="*/ 2694080 w 7480201"/>
              <a:gd name="connsiteY53" fmla="*/ 844547 h 2089936"/>
              <a:gd name="connsiteX54" fmla="*/ 2772234 w 7480201"/>
              <a:gd name="connsiteY54" fmla="*/ 604380 h 2089936"/>
              <a:gd name="connsiteX55" fmla="*/ 2869927 w 7480201"/>
              <a:gd name="connsiteY55" fmla="*/ 556159 h 2089936"/>
              <a:gd name="connsiteX56" fmla="*/ 2982298 w 7480201"/>
              <a:gd name="connsiteY56" fmla="*/ 550834 h 2089936"/>
              <a:gd name="connsiteX57" fmla="*/ 3024671 w 7480201"/>
              <a:gd name="connsiteY57" fmla="*/ 619464 h 2089936"/>
              <a:gd name="connsiteX58" fmla="*/ 2968400 w 7480201"/>
              <a:gd name="connsiteY58" fmla="*/ 746073 h 2089936"/>
              <a:gd name="connsiteX59" fmla="*/ 3011131 w 7480201"/>
              <a:gd name="connsiteY59" fmla="*/ 818564 h 2089936"/>
              <a:gd name="connsiteX60" fmla="*/ 2989502 w 7480201"/>
              <a:gd name="connsiteY60" fmla="*/ 914885 h 2089936"/>
              <a:gd name="connsiteX61" fmla="*/ 3044082 w 7480201"/>
              <a:gd name="connsiteY61" fmla="*/ 1036867 h 2089936"/>
              <a:gd name="connsiteX62" fmla="*/ 3024671 w 7480201"/>
              <a:gd name="connsiteY62" fmla="*/ 1083698 h 2089936"/>
              <a:gd name="connsiteX63" fmla="*/ 2945228 w 7480201"/>
              <a:gd name="connsiteY63" fmla="*/ 1197505 h 2089936"/>
              <a:gd name="connsiteX64" fmla="*/ 2883994 w 7480201"/>
              <a:gd name="connsiteY64" fmla="*/ 1189205 h 2089936"/>
              <a:gd name="connsiteX65" fmla="*/ 2812262 w 7480201"/>
              <a:gd name="connsiteY65" fmla="*/ 1234831 h 2089936"/>
              <a:gd name="connsiteX66" fmla="*/ 3039963 w 7480201"/>
              <a:gd name="connsiteY66" fmla="*/ 1259288 h 2089936"/>
              <a:gd name="connsiteX67" fmla="*/ 3148048 w 7480201"/>
              <a:gd name="connsiteY67" fmla="*/ 1131350 h 2089936"/>
              <a:gd name="connsiteX68" fmla="*/ 3116111 w 7480201"/>
              <a:gd name="connsiteY68" fmla="*/ 1020393 h 2089936"/>
              <a:gd name="connsiteX69" fmla="*/ 3255077 w 7480201"/>
              <a:gd name="connsiteY69" fmla="*/ 1050429 h 2089936"/>
              <a:gd name="connsiteX70" fmla="*/ 3341574 w 7480201"/>
              <a:gd name="connsiteY70" fmla="*/ 1158155 h 2089936"/>
              <a:gd name="connsiteX71" fmla="*/ 3383905 w 7480201"/>
              <a:gd name="connsiteY71" fmla="*/ 1111833 h 2089936"/>
              <a:gd name="connsiteX72" fmla="*/ 3237671 w 7480201"/>
              <a:gd name="connsiteY72" fmla="*/ 942132 h 2089936"/>
              <a:gd name="connsiteX73" fmla="*/ 3066874 w 7480201"/>
              <a:gd name="connsiteY73" fmla="*/ 957088 h 2089936"/>
              <a:gd name="connsiteX74" fmla="*/ 3080942 w 7480201"/>
              <a:gd name="connsiteY74" fmla="*/ 872682 h 2089936"/>
              <a:gd name="connsiteX75" fmla="*/ 3059840 w 7480201"/>
              <a:gd name="connsiteY75" fmla="*/ 703870 h 2089936"/>
              <a:gd name="connsiteX76" fmla="*/ 3172382 w 7480201"/>
              <a:gd name="connsiteY76" fmla="*/ 591328 h 2089936"/>
              <a:gd name="connsiteX77" fmla="*/ 3186386 w 7480201"/>
              <a:gd name="connsiteY77" fmla="*/ 727948 h 2089936"/>
              <a:gd name="connsiteX78" fmla="*/ 3360775 w 7480201"/>
              <a:gd name="connsiteY78" fmla="*/ 747594 h 2089936"/>
              <a:gd name="connsiteX79" fmla="*/ 3215219 w 7480201"/>
              <a:gd name="connsiteY79" fmla="*/ 678521 h 2089936"/>
              <a:gd name="connsiteX80" fmla="*/ 3336525 w 7480201"/>
              <a:gd name="connsiteY80" fmla="*/ 666164 h 2089936"/>
              <a:gd name="connsiteX81" fmla="*/ 3286951 w 7480201"/>
              <a:gd name="connsiteY81" fmla="*/ 603494 h 2089936"/>
              <a:gd name="connsiteX82" fmla="*/ 3594603 w 7480201"/>
              <a:gd name="connsiteY82" fmla="*/ 720156 h 2089936"/>
              <a:gd name="connsiteX83" fmla="*/ 3630976 w 7480201"/>
              <a:gd name="connsiteY83" fmla="*/ 888462 h 2089936"/>
              <a:gd name="connsiteX84" fmla="*/ 3681227 w 7480201"/>
              <a:gd name="connsiteY84" fmla="*/ 836435 h 2089936"/>
              <a:gd name="connsiteX85" fmla="*/ 3639467 w 7480201"/>
              <a:gd name="connsiteY85" fmla="*/ 694996 h 2089936"/>
              <a:gd name="connsiteX86" fmla="*/ 3476569 w 7480201"/>
              <a:gd name="connsiteY86" fmla="*/ 608499 h 2089936"/>
              <a:gd name="connsiteX87" fmla="*/ 3481871 w 7480201"/>
              <a:gd name="connsiteY87" fmla="*/ 513956 h 2089936"/>
              <a:gd name="connsiteX88" fmla="*/ 3824819 w 7480201"/>
              <a:gd name="connsiteY88" fmla="*/ 447861 h 2089936"/>
              <a:gd name="connsiteX89" fmla="*/ 3788572 w 7480201"/>
              <a:gd name="connsiteY89" fmla="*/ 350086 h 2089936"/>
              <a:gd name="connsiteX90" fmla="*/ 3919554 w 7480201"/>
              <a:gd name="connsiteY90" fmla="*/ 291342 h 2089936"/>
              <a:gd name="connsiteX91" fmla="*/ 4067899 w 7480201"/>
              <a:gd name="connsiteY91" fmla="*/ 225378 h 2089936"/>
              <a:gd name="connsiteX92" fmla="*/ 4277900 w 7480201"/>
              <a:gd name="connsiteY92" fmla="*/ 184250 h 2089936"/>
              <a:gd name="connsiteX93" fmla="*/ 4438538 w 7480201"/>
              <a:gd name="connsiteY93" fmla="*/ 208964 h 2089936"/>
              <a:gd name="connsiteX94" fmla="*/ 4479727 w 7480201"/>
              <a:gd name="connsiteY94" fmla="*/ 188369 h 2089936"/>
              <a:gd name="connsiteX95" fmla="*/ 4628008 w 7480201"/>
              <a:gd name="connsiteY95" fmla="*/ 134823 h 2089936"/>
              <a:gd name="connsiteX96" fmla="*/ 4817668 w 7480201"/>
              <a:gd name="connsiteY96" fmla="*/ 232 h 2089936"/>
              <a:gd name="connsiteX97" fmla="*/ 5006948 w 7480201"/>
              <a:gd name="connsiteY97" fmla="*/ 68921 h 2089936"/>
              <a:gd name="connsiteX98" fmla="*/ 4994592 w 7480201"/>
              <a:gd name="connsiteY98" fmla="*/ 134823 h 2089936"/>
              <a:gd name="connsiteX99" fmla="*/ 5204657 w 7480201"/>
              <a:gd name="connsiteY99" fmla="*/ 110110 h 2089936"/>
              <a:gd name="connsiteX100" fmla="*/ 5390008 w 7480201"/>
              <a:gd name="connsiteY100" fmla="*/ 208965 h 2089936"/>
              <a:gd name="connsiteX101" fmla="*/ 5357057 w 7480201"/>
              <a:gd name="connsiteY101" fmla="*/ 316056 h 2089936"/>
              <a:gd name="connsiteX102" fmla="*/ 4961640 w 7480201"/>
              <a:gd name="connsiteY102" fmla="*/ 550834 h 2089936"/>
              <a:gd name="connsiteX103" fmla="*/ 5196419 w 7480201"/>
              <a:gd name="connsiteY103" fmla="*/ 468456 h 2089936"/>
              <a:gd name="connsiteX104" fmla="*/ 5460030 w 7480201"/>
              <a:gd name="connsiteY104" fmla="*/ 468457 h 2089936"/>
              <a:gd name="connsiteX105" fmla="*/ 5682451 w 7480201"/>
              <a:gd name="connsiteY105" fmla="*/ 489052 h 2089936"/>
              <a:gd name="connsiteX106" fmla="*/ 5661857 w 7480201"/>
              <a:gd name="connsiteY106" fmla="*/ 534360 h 2089936"/>
              <a:gd name="connsiteX107" fmla="*/ 5801900 w 7480201"/>
              <a:gd name="connsiteY107" fmla="*/ 550836 h 2089936"/>
              <a:gd name="connsiteX108" fmla="*/ 5921348 w 7480201"/>
              <a:gd name="connsiteY108" fmla="*/ 554954 h 2089936"/>
              <a:gd name="connsiteX109" fmla="*/ 5954300 w 7480201"/>
              <a:gd name="connsiteY109" fmla="*/ 468457 h 2089936"/>
              <a:gd name="connsiteX110" fmla="*/ 6176721 w 7480201"/>
              <a:gd name="connsiteY110" fmla="*/ 497290 h 2089936"/>
              <a:gd name="connsiteX111" fmla="*/ 6287932 w 7480201"/>
              <a:gd name="connsiteY111" fmla="*/ 575549 h 2089936"/>
              <a:gd name="connsiteX112" fmla="*/ 6287932 w 7480201"/>
              <a:gd name="connsiteY112" fmla="*/ 727950 h 2089936"/>
              <a:gd name="connsiteX113" fmla="*/ 6407381 w 7480201"/>
              <a:gd name="connsiteY113" fmla="*/ 793852 h 2089936"/>
              <a:gd name="connsiteX114" fmla="*/ 6485640 w 7480201"/>
              <a:gd name="connsiteY114" fmla="*/ 682642 h 2089936"/>
              <a:gd name="connsiteX115" fmla="*/ 6687467 w 7480201"/>
              <a:gd name="connsiteY115" fmla="*/ 719712 h 2089936"/>
              <a:gd name="connsiteX116" fmla="*/ 7480201 w 7480201"/>
              <a:gd name="connsiteY116" fmla="*/ 646395 h 2089936"/>
              <a:gd name="connsiteX0" fmla="*/ 112659 w 7480201"/>
              <a:gd name="connsiteY0" fmla="*/ 2019199 h 2089936"/>
              <a:gd name="connsiteX1" fmla="*/ 182997 w 7480201"/>
              <a:gd name="connsiteY1" fmla="*/ 2089538 h 2089936"/>
              <a:gd name="connsiteX2" fmla="*/ 225200 w 7480201"/>
              <a:gd name="connsiteY2" fmla="*/ 1991064 h 2089936"/>
              <a:gd name="connsiteX3" fmla="*/ 161896 w 7480201"/>
              <a:gd name="connsiteY3" fmla="*/ 1906658 h 2089936"/>
              <a:gd name="connsiteX4" fmla="*/ 337742 w 7480201"/>
              <a:gd name="connsiteY4" fmla="*/ 1892590 h 2089936"/>
              <a:gd name="connsiteX5" fmla="*/ 457317 w 7480201"/>
              <a:gd name="connsiteY5" fmla="*/ 1885556 h 2089936"/>
              <a:gd name="connsiteX6" fmla="*/ 541724 w 7480201"/>
              <a:gd name="connsiteY6" fmla="*/ 1815218 h 2089936"/>
              <a:gd name="connsiteX7" fmla="*/ 316640 w 7480201"/>
              <a:gd name="connsiteY7" fmla="*/ 1723778 h 2089936"/>
              <a:gd name="connsiteX8" fmla="*/ 147828 w 7480201"/>
              <a:gd name="connsiteY8" fmla="*/ 1815218 h 2089936"/>
              <a:gd name="connsiteX9" fmla="*/ 98591 w 7480201"/>
              <a:gd name="connsiteY9" fmla="*/ 1744879 h 2089936"/>
              <a:gd name="connsiteX10" fmla="*/ 119693 w 7480201"/>
              <a:gd name="connsiteY10" fmla="*/ 1604202 h 2089936"/>
              <a:gd name="connsiteX11" fmla="*/ 281471 w 7480201"/>
              <a:gd name="connsiteY11" fmla="*/ 1421322 h 2089936"/>
              <a:gd name="connsiteX12" fmla="*/ 239268 w 7480201"/>
              <a:gd name="connsiteY12" fmla="*/ 1259544 h 2089936"/>
              <a:gd name="connsiteX13" fmla="*/ 112659 w 7480201"/>
              <a:gd name="connsiteY13" fmla="*/ 1076664 h 2089936"/>
              <a:gd name="connsiteX14" fmla="*/ 117 w 7480201"/>
              <a:gd name="connsiteY14" fmla="*/ 957088 h 2089936"/>
              <a:gd name="connsiteX15" fmla="*/ 133760 w 7480201"/>
              <a:gd name="connsiteY15" fmla="*/ 994665 h 2089936"/>
              <a:gd name="connsiteX16" fmla="*/ 247336 w 7480201"/>
              <a:gd name="connsiteY16" fmla="*/ 1028629 h 2089936"/>
              <a:gd name="connsiteX17" fmla="*/ 328300 w 7480201"/>
              <a:gd name="connsiteY17" fmla="*/ 904747 h 2089936"/>
              <a:gd name="connsiteX18" fmla="*/ 382860 w 7480201"/>
              <a:gd name="connsiteY18" fmla="*/ 883138 h 2089936"/>
              <a:gd name="connsiteX19" fmla="*/ 453282 w 7480201"/>
              <a:gd name="connsiteY19" fmla="*/ 876229 h 2089936"/>
              <a:gd name="connsiteX20" fmla="*/ 502709 w 7480201"/>
              <a:gd name="connsiteY20" fmla="*/ 921537 h 2089936"/>
              <a:gd name="connsiteX21" fmla="*/ 710536 w 7480201"/>
              <a:gd name="connsiteY21" fmla="*/ 914885 h 2089936"/>
              <a:gd name="connsiteX22" fmla="*/ 1160512 w 7480201"/>
              <a:gd name="connsiteY22" fmla="*/ 1111326 h 2089936"/>
              <a:gd name="connsiteX23" fmla="*/ 1153668 w 7480201"/>
              <a:gd name="connsiteY23" fmla="*/ 1231408 h 2089936"/>
              <a:gd name="connsiteX24" fmla="*/ 996979 w 7480201"/>
              <a:gd name="connsiteY24" fmla="*/ 1275764 h 2089936"/>
              <a:gd name="connsiteX25" fmla="*/ 773840 w 7480201"/>
              <a:gd name="connsiteY25" fmla="*/ 1189205 h 2089936"/>
              <a:gd name="connsiteX26" fmla="*/ 717570 w 7480201"/>
              <a:gd name="connsiteY26" fmla="*/ 1182171 h 2089936"/>
              <a:gd name="connsiteX27" fmla="*/ 816044 w 7480201"/>
              <a:gd name="connsiteY27" fmla="*/ 1336916 h 2089936"/>
              <a:gd name="connsiteX28" fmla="*/ 900450 w 7480201"/>
              <a:gd name="connsiteY28" fmla="*/ 1484627 h 2089936"/>
              <a:gd name="connsiteX29" fmla="*/ 997212 w 7480201"/>
              <a:gd name="connsiteY29" fmla="*/ 1484627 h 2089936"/>
              <a:gd name="connsiteX30" fmla="*/ 932007 w 7480201"/>
              <a:gd name="connsiteY30" fmla="*/ 1388561 h 2089936"/>
              <a:gd name="connsiteX31" fmla="*/ 1076296 w 7480201"/>
              <a:gd name="connsiteY31" fmla="*/ 1414288 h 2089936"/>
              <a:gd name="connsiteX32" fmla="*/ 1160702 w 7480201"/>
              <a:gd name="connsiteY32" fmla="*/ 1421322 h 2089936"/>
              <a:gd name="connsiteX33" fmla="*/ 1116598 w 7480201"/>
              <a:gd name="connsiteY33" fmla="*/ 1321644 h 2089936"/>
              <a:gd name="connsiteX34" fmla="*/ 1308413 w 7480201"/>
              <a:gd name="connsiteY34" fmla="*/ 1224375 h 2089936"/>
              <a:gd name="connsiteX35" fmla="*/ 1336548 w 7480201"/>
              <a:gd name="connsiteY35" fmla="*/ 1266578 h 2089936"/>
              <a:gd name="connsiteX36" fmla="*/ 1371717 w 7480201"/>
              <a:gd name="connsiteY36" fmla="*/ 1027427 h 2089936"/>
              <a:gd name="connsiteX37" fmla="*/ 1458298 w 7480201"/>
              <a:gd name="connsiteY37" fmla="*/ 1028629 h 2089936"/>
              <a:gd name="connsiteX38" fmla="*/ 1512394 w 7480201"/>
              <a:gd name="connsiteY38" fmla="*/ 1097765 h 2089936"/>
              <a:gd name="connsiteX39" fmla="*/ 1421228 w 7480201"/>
              <a:gd name="connsiteY39" fmla="*/ 1127483 h 2089936"/>
              <a:gd name="connsiteX40" fmla="*/ 1449090 w 7480201"/>
              <a:gd name="connsiteY40" fmla="*/ 1182171 h 2089936"/>
              <a:gd name="connsiteX41" fmla="*/ 1529567 w 7480201"/>
              <a:gd name="connsiteY41" fmla="*/ 1191424 h 2089936"/>
              <a:gd name="connsiteX42" fmla="*/ 1660125 w 7480201"/>
              <a:gd name="connsiteY42" fmla="*/ 1082175 h 2089936"/>
              <a:gd name="connsiteX43" fmla="*/ 1786714 w 7480201"/>
              <a:gd name="connsiteY43" fmla="*/ 1048528 h 2089936"/>
              <a:gd name="connsiteX44" fmla="*/ 1913324 w 7480201"/>
              <a:gd name="connsiteY44" fmla="*/ 999291 h 2089936"/>
              <a:gd name="connsiteX45" fmla="*/ 1941459 w 7480201"/>
              <a:gd name="connsiteY45" fmla="*/ 1055562 h 2089936"/>
              <a:gd name="connsiteX46" fmla="*/ 2215779 w 7480201"/>
              <a:gd name="connsiteY46" fmla="*/ 984527 h 2089936"/>
              <a:gd name="connsiteX47" fmla="*/ 2346317 w 7480201"/>
              <a:gd name="connsiteY47" fmla="*/ 1001003 h 2089936"/>
              <a:gd name="connsiteX48" fmla="*/ 2192777 w 7480201"/>
              <a:gd name="connsiteY48" fmla="*/ 850377 h 2089936"/>
              <a:gd name="connsiteX49" fmla="*/ 2236774 w 7480201"/>
              <a:gd name="connsiteY49" fmla="*/ 822683 h 2089936"/>
              <a:gd name="connsiteX50" fmla="*/ 2364461 w 7480201"/>
              <a:gd name="connsiteY50" fmla="*/ 888586 h 2089936"/>
              <a:gd name="connsiteX51" fmla="*/ 2588573 w 7480201"/>
              <a:gd name="connsiteY51" fmla="*/ 943021 h 2089936"/>
              <a:gd name="connsiteX52" fmla="*/ 2799588 w 7480201"/>
              <a:gd name="connsiteY52" fmla="*/ 1048528 h 2089936"/>
              <a:gd name="connsiteX53" fmla="*/ 2694080 w 7480201"/>
              <a:gd name="connsiteY53" fmla="*/ 844547 h 2089936"/>
              <a:gd name="connsiteX54" fmla="*/ 2772234 w 7480201"/>
              <a:gd name="connsiteY54" fmla="*/ 604380 h 2089936"/>
              <a:gd name="connsiteX55" fmla="*/ 2869927 w 7480201"/>
              <a:gd name="connsiteY55" fmla="*/ 556159 h 2089936"/>
              <a:gd name="connsiteX56" fmla="*/ 2982298 w 7480201"/>
              <a:gd name="connsiteY56" fmla="*/ 550834 h 2089936"/>
              <a:gd name="connsiteX57" fmla="*/ 3024671 w 7480201"/>
              <a:gd name="connsiteY57" fmla="*/ 619464 h 2089936"/>
              <a:gd name="connsiteX58" fmla="*/ 2968400 w 7480201"/>
              <a:gd name="connsiteY58" fmla="*/ 746073 h 2089936"/>
              <a:gd name="connsiteX59" fmla="*/ 3011131 w 7480201"/>
              <a:gd name="connsiteY59" fmla="*/ 818564 h 2089936"/>
              <a:gd name="connsiteX60" fmla="*/ 2989502 w 7480201"/>
              <a:gd name="connsiteY60" fmla="*/ 914885 h 2089936"/>
              <a:gd name="connsiteX61" fmla="*/ 3044082 w 7480201"/>
              <a:gd name="connsiteY61" fmla="*/ 1036867 h 2089936"/>
              <a:gd name="connsiteX62" fmla="*/ 3024671 w 7480201"/>
              <a:gd name="connsiteY62" fmla="*/ 1083698 h 2089936"/>
              <a:gd name="connsiteX63" fmla="*/ 2945228 w 7480201"/>
              <a:gd name="connsiteY63" fmla="*/ 1197505 h 2089936"/>
              <a:gd name="connsiteX64" fmla="*/ 2883994 w 7480201"/>
              <a:gd name="connsiteY64" fmla="*/ 1189205 h 2089936"/>
              <a:gd name="connsiteX65" fmla="*/ 2812262 w 7480201"/>
              <a:gd name="connsiteY65" fmla="*/ 1234831 h 2089936"/>
              <a:gd name="connsiteX66" fmla="*/ 3039963 w 7480201"/>
              <a:gd name="connsiteY66" fmla="*/ 1259288 h 2089936"/>
              <a:gd name="connsiteX67" fmla="*/ 3148048 w 7480201"/>
              <a:gd name="connsiteY67" fmla="*/ 1131350 h 2089936"/>
              <a:gd name="connsiteX68" fmla="*/ 3116111 w 7480201"/>
              <a:gd name="connsiteY68" fmla="*/ 1020393 h 2089936"/>
              <a:gd name="connsiteX69" fmla="*/ 3255077 w 7480201"/>
              <a:gd name="connsiteY69" fmla="*/ 1050429 h 2089936"/>
              <a:gd name="connsiteX70" fmla="*/ 3341574 w 7480201"/>
              <a:gd name="connsiteY70" fmla="*/ 1158155 h 2089936"/>
              <a:gd name="connsiteX71" fmla="*/ 3383905 w 7480201"/>
              <a:gd name="connsiteY71" fmla="*/ 1111833 h 2089936"/>
              <a:gd name="connsiteX72" fmla="*/ 3237671 w 7480201"/>
              <a:gd name="connsiteY72" fmla="*/ 942132 h 2089936"/>
              <a:gd name="connsiteX73" fmla="*/ 3066874 w 7480201"/>
              <a:gd name="connsiteY73" fmla="*/ 957088 h 2089936"/>
              <a:gd name="connsiteX74" fmla="*/ 3080942 w 7480201"/>
              <a:gd name="connsiteY74" fmla="*/ 872682 h 2089936"/>
              <a:gd name="connsiteX75" fmla="*/ 3059840 w 7480201"/>
              <a:gd name="connsiteY75" fmla="*/ 703870 h 2089936"/>
              <a:gd name="connsiteX76" fmla="*/ 3172382 w 7480201"/>
              <a:gd name="connsiteY76" fmla="*/ 591328 h 2089936"/>
              <a:gd name="connsiteX77" fmla="*/ 3186386 w 7480201"/>
              <a:gd name="connsiteY77" fmla="*/ 727948 h 2089936"/>
              <a:gd name="connsiteX78" fmla="*/ 3360775 w 7480201"/>
              <a:gd name="connsiteY78" fmla="*/ 747594 h 2089936"/>
              <a:gd name="connsiteX79" fmla="*/ 3215219 w 7480201"/>
              <a:gd name="connsiteY79" fmla="*/ 678521 h 2089936"/>
              <a:gd name="connsiteX80" fmla="*/ 3336525 w 7480201"/>
              <a:gd name="connsiteY80" fmla="*/ 666164 h 2089936"/>
              <a:gd name="connsiteX81" fmla="*/ 3286951 w 7480201"/>
              <a:gd name="connsiteY81" fmla="*/ 603494 h 2089936"/>
              <a:gd name="connsiteX82" fmla="*/ 3594603 w 7480201"/>
              <a:gd name="connsiteY82" fmla="*/ 720156 h 2089936"/>
              <a:gd name="connsiteX83" fmla="*/ 3630976 w 7480201"/>
              <a:gd name="connsiteY83" fmla="*/ 888462 h 2089936"/>
              <a:gd name="connsiteX84" fmla="*/ 3681227 w 7480201"/>
              <a:gd name="connsiteY84" fmla="*/ 836435 h 2089936"/>
              <a:gd name="connsiteX85" fmla="*/ 3639467 w 7480201"/>
              <a:gd name="connsiteY85" fmla="*/ 694996 h 2089936"/>
              <a:gd name="connsiteX86" fmla="*/ 3476569 w 7480201"/>
              <a:gd name="connsiteY86" fmla="*/ 608499 h 2089936"/>
              <a:gd name="connsiteX87" fmla="*/ 3481871 w 7480201"/>
              <a:gd name="connsiteY87" fmla="*/ 513956 h 2089936"/>
              <a:gd name="connsiteX88" fmla="*/ 3824819 w 7480201"/>
              <a:gd name="connsiteY88" fmla="*/ 447861 h 2089936"/>
              <a:gd name="connsiteX89" fmla="*/ 3788572 w 7480201"/>
              <a:gd name="connsiteY89" fmla="*/ 350086 h 2089936"/>
              <a:gd name="connsiteX90" fmla="*/ 3919554 w 7480201"/>
              <a:gd name="connsiteY90" fmla="*/ 291342 h 2089936"/>
              <a:gd name="connsiteX91" fmla="*/ 4067899 w 7480201"/>
              <a:gd name="connsiteY91" fmla="*/ 225378 h 2089936"/>
              <a:gd name="connsiteX92" fmla="*/ 4277900 w 7480201"/>
              <a:gd name="connsiteY92" fmla="*/ 184250 h 2089936"/>
              <a:gd name="connsiteX93" fmla="*/ 4438538 w 7480201"/>
              <a:gd name="connsiteY93" fmla="*/ 208964 h 2089936"/>
              <a:gd name="connsiteX94" fmla="*/ 4479727 w 7480201"/>
              <a:gd name="connsiteY94" fmla="*/ 188369 h 2089936"/>
              <a:gd name="connsiteX95" fmla="*/ 4628008 w 7480201"/>
              <a:gd name="connsiteY95" fmla="*/ 134823 h 2089936"/>
              <a:gd name="connsiteX96" fmla="*/ 4817668 w 7480201"/>
              <a:gd name="connsiteY96" fmla="*/ 232 h 2089936"/>
              <a:gd name="connsiteX97" fmla="*/ 5006948 w 7480201"/>
              <a:gd name="connsiteY97" fmla="*/ 68921 h 2089936"/>
              <a:gd name="connsiteX98" fmla="*/ 4994592 w 7480201"/>
              <a:gd name="connsiteY98" fmla="*/ 134823 h 2089936"/>
              <a:gd name="connsiteX99" fmla="*/ 5204657 w 7480201"/>
              <a:gd name="connsiteY99" fmla="*/ 110110 h 2089936"/>
              <a:gd name="connsiteX100" fmla="*/ 5390008 w 7480201"/>
              <a:gd name="connsiteY100" fmla="*/ 208965 h 2089936"/>
              <a:gd name="connsiteX101" fmla="*/ 5357057 w 7480201"/>
              <a:gd name="connsiteY101" fmla="*/ 316056 h 2089936"/>
              <a:gd name="connsiteX102" fmla="*/ 4961640 w 7480201"/>
              <a:gd name="connsiteY102" fmla="*/ 550834 h 2089936"/>
              <a:gd name="connsiteX103" fmla="*/ 5196419 w 7480201"/>
              <a:gd name="connsiteY103" fmla="*/ 468456 h 2089936"/>
              <a:gd name="connsiteX104" fmla="*/ 5460030 w 7480201"/>
              <a:gd name="connsiteY104" fmla="*/ 468457 h 2089936"/>
              <a:gd name="connsiteX105" fmla="*/ 5682451 w 7480201"/>
              <a:gd name="connsiteY105" fmla="*/ 489052 h 2089936"/>
              <a:gd name="connsiteX106" fmla="*/ 5661857 w 7480201"/>
              <a:gd name="connsiteY106" fmla="*/ 534360 h 2089936"/>
              <a:gd name="connsiteX107" fmla="*/ 5801900 w 7480201"/>
              <a:gd name="connsiteY107" fmla="*/ 550836 h 2089936"/>
              <a:gd name="connsiteX108" fmla="*/ 5921348 w 7480201"/>
              <a:gd name="connsiteY108" fmla="*/ 554954 h 2089936"/>
              <a:gd name="connsiteX109" fmla="*/ 5954300 w 7480201"/>
              <a:gd name="connsiteY109" fmla="*/ 468457 h 2089936"/>
              <a:gd name="connsiteX110" fmla="*/ 6176721 w 7480201"/>
              <a:gd name="connsiteY110" fmla="*/ 497290 h 2089936"/>
              <a:gd name="connsiteX111" fmla="*/ 6287932 w 7480201"/>
              <a:gd name="connsiteY111" fmla="*/ 575549 h 2089936"/>
              <a:gd name="connsiteX112" fmla="*/ 6287932 w 7480201"/>
              <a:gd name="connsiteY112" fmla="*/ 727950 h 2089936"/>
              <a:gd name="connsiteX113" fmla="*/ 6407381 w 7480201"/>
              <a:gd name="connsiteY113" fmla="*/ 793852 h 2089936"/>
              <a:gd name="connsiteX114" fmla="*/ 6485640 w 7480201"/>
              <a:gd name="connsiteY114" fmla="*/ 682642 h 2089936"/>
              <a:gd name="connsiteX115" fmla="*/ 6687467 w 7480201"/>
              <a:gd name="connsiteY115" fmla="*/ 719712 h 2089936"/>
              <a:gd name="connsiteX116" fmla="*/ 7480201 w 7480201"/>
              <a:gd name="connsiteY116" fmla="*/ 646395 h 2089936"/>
              <a:gd name="connsiteX0" fmla="*/ 112597 w 7480139"/>
              <a:gd name="connsiteY0" fmla="*/ 2019199 h 2089936"/>
              <a:gd name="connsiteX1" fmla="*/ 182935 w 7480139"/>
              <a:gd name="connsiteY1" fmla="*/ 2089538 h 2089936"/>
              <a:gd name="connsiteX2" fmla="*/ 225138 w 7480139"/>
              <a:gd name="connsiteY2" fmla="*/ 1991064 h 2089936"/>
              <a:gd name="connsiteX3" fmla="*/ 161834 w 7480139"/>
              <a:gd name="connsiteY3" fmla="*/ 1906658 h 2089936"/>
              <a:gd name="connsiteX4" fmla="*/ 337680 w 7480139"/>
              <a:gd name="connsiteY4" fmla="*/ 1892590 h 2089936"/>
              <a:gd name="connsiteX5" fmla="*/ 457255 w 7480139"/>
              <a:gd name="connsiteY5" fmla="*/ 1885556 h 2089936"/>
              <a:gd name="connsiteX6" fmla="*/ 541662 w 7480139"/>
              <a:gd name="connsiteY6" fmla="*/ 1815218 h 2089936"/>
              <a:gd name="connsiteX7" fmla="*/ 316578 w 7480139"/>
              <a:gd name="connsiteY7" fmla="*/ 1723778 h 2089936"/>
              <a:gd name="connsiteX8" fmla="*/ 147766 w 7480139"/>
              <a:gd name="connsiteY8" fmla="*/ 1815218 h 2089936"/>
              <a:gd name="connsiteX9" fmla="*/ 98529 w 7480139"/>
              <a:gd name="connsiteY9" fmla="*/ 1744879 h 2089936"/>
              <a:gd name="connsiteX10" fmla="*/ 119631 w 7480139"/>
              <a:gd name="connsiteY10" fmla="*/ 1604202 h 2089936"/>
              <a:gd name="connsiteX11" fmla="*/ 281409 w 7480139"/>
              <a:gd name="connsiteY11" fmla="*/ 1421322 h 2089936"/>
              <a:gd name="connsiteX12" fmla="*/ 239206 w 7480139"/>
              <a:gd name="connsiteY12" fmla="*/ 1259544 h 2089936"/>
              <a:gd name="connsiteX13" fmla="*/ 149667 w 7480139"/>
              <a:gd name="connsiteY13" fmla="*/ 1072545 h 2089936"/>
              <a:gd name="connsiteX14" fmla="*/ 55 w 7480139"/>
              <a:gd name="connsiteY14" fmla="*/ 957088 h 2089936"/>
              <a:gd name="connsiteX15" fmla="*/ 133698 w 7480139"/>
              <a:gd name="connsiteY15" fmla="*/ 994665 h 2089936"/>
              <a:gd name="connsiteX16" fmla="*/ 247274 w 7480139"/>
              <a:gd name="connsiteY16" fmla="*/ 1028629 h 2089936"/>
              <a:gd name="connsiteX17" fmla="*/ 328238 w 7480139"/>
              <a:gd name="connsiteY17" fmla="*/ 904747 h 2089936"/>
              <a:gd name="connsiteX18" fmla="*/ 382798 w 7480139"/>
              <a:gd name="connsiteY18" fmla="*/ 883138 h 2089936"/>
              <a:gd name="connsiteX19" fmla="*/ 453220 w 7480139"/>
              <a:gd name="connsiteY19" fmla="*/ 876229 h 2089936"/>
              <a:gd name="connsiteX20" fmla="*/ 502647 w 7480139"/>
              <a:gd name="connsiteY20" fmla="*/ 921537 h 2089936"/>
              <a:gd name="connsiteX21" fmla="*/ 710474 w 7480139"/>
              <a:gd name="connsiteY21" fmla="*/ 914885 h 2089936"/>
              <a:gd name="connsiteX22" fmla="*/ 1160450 w 7480139"/>
              <a:gd name="connsiteY22" fmla="*/ 1111326 h 2089936"/>
              <a:gd name="connsiteX23" fmla="*/ 1153606 w 7480139"/>
              <a:gd name="connsiteY23" fmla="*/ 1231408 h 2089936"/>
              <a:gd name="connsiteX24" fmla="*/ 996917 w 7480139"/>
              <a:gd name="connsiteY24" fmla="*/ 1275764 h 2089936"/>
              <a:gd name="connsiteX25" fmla="*/ 773778 w 7480139"/>
              <a:gd name="connsiteY25" fmla="*/ 1189205 h 2089936"/>
              <a:gd name="connsiteX26" fmla="*/ 717508 w 7480139"/>
              <a:gd name="connsiteY26" fmla="*/ 1182171 h 2089936"/>
              <a:gd name="connsiteX27" fmla="*/ 815982 w 7480139"/>
              <a:gd name="connsiteY27" fmla="*/ 1336916 h 2089936"/>
              <a:gd name="connsiteX28" fmla="*/ 900388 w 7480139"/>
              <a:gd name="connsiteY28" fmla="*/ 1484627 h 2089936"/>
              <a:gd name="connsiteX29" fmla="*/ 997150 w 7480139"/>
              <a:gd name="connsiteY29" fmla="*/ 1484627 h 2089936"/>
              <a:gd name="connsiteX30" fmla="*/ 931945 w 7480139"/>
              <a:gd name="connsiteY30" fmla="*/ 1388561 h 2089936"/>
              <a:gd name="connsiteX31" fmla="*/ 1076234 w 7480139"/>
              <a:gd name="connsiteY31" fmla="*/ 1414288 h 2089936"/>
              <a:gd name="connsiteX32" fmla="*/ 1160640 w 7480139"/>
              <a:gd name="connsiteY32" fmla="*/ 1421322 h 2089936"/>
              <a:gd name="connsiteX33" fmla="*/ 1116536 w 7480139"/>
              <a:gd name="connsiteY33" fmla="*/ 1321644 h 2089936"/>
              <a:gd name="connsiteX34" fmla="*/ 1308351 w 7480139"/>
              <a:gd name="connsiteY34" fmla="*/ 1224375 h 2089936"/>
              <a:gd name="connsiteX35" fmla="*/ 1336486 w 7480139"/>
              <a:gd name="connsiteY35" fmla="*/ 1266578 h 2089936"/>
              <a:gd name="connsiteX36" fmla="*/ 1371655 w 7480139"/>
              <a:gd name="connsiteY36" fmla="*/ 1027427 h 2089936"/>
              <a:gd name="connsiteX37" fmla="*/ 1458236 w 7480139"/>
              <a:gd name="connsiteY37" fmla="*/ 1028629 h 2089936"/>
              <a:gd name="connsiteX38" fmla="*/ 1512332 w 7480139"/>
              <a:gd name="connsiteY38" fmla="*/ 1097765 h 2089936"/>
              <a:gd name="connsiteX39" fmla="*/ 1421166 w 7480139"/>
              <a:gd name="connsiteY39" fmla="*/ 1127483 h 2089936"/>
              <a:gd name="connsiteX40" fmla="*/ 1449028 w 7480139"/>
              <a:gd name="connsiteY40" fmla="*/ 1182171 h 2089936"/>
              <a:gd name="connsiteX41" fmla="*/ 1529505 w 7480139"/>
              <a:gd name="connsiteY41" fmla="*/ 1191424 h 2089936"/>
              <a:gd name="connsiteX42" fmla="*/ 1660063 w 7480139"/>
              <a:gd name="connsiteY42" fmla="*/ 1082175 h 2089936"/>
              <a:gd name="connsiteX43" fmla="*/ 1786652 w 7480139"/>
              <a:gd name="connsiteY43" fmla="*/ 1048528 h 2089936"/>
              <a:gd name="connsiteX44" fmla="*/ 1913262 w 7480139"/>
              <a:gd name="connsiteY44" fmla="*/ 999291 h 2089936"/>
              <a:gd name="connsiteX45" fmla="*/ 1941397 w 7480139"/>
              <a:gd name="connsiteY45" fmla="*/ 1055562 h 2089936"/>
              <a:gd name="connsiteX46" fmla="*/ 2215717 w 7480139"/>
              <a:gd name="connsiteY46" fmla="*/ 984527 h 2089936"/>
              <a:gd name="connsiteX47" fmla="*/ 2346255 w 7480139"/>
              <a:gd name="connsiteY47" fmla="*/ 1001003 h 2089936"/>
              <a:gd name="connsiteX48" fmla="*/ 2192715 w 7480139"/>
              <a:gd name="connsiteY48" fmla="*/ 850377 h 2089936"/>
              <a:gd name="connsiteX49" fmla="*/ 2236712 w 7480139"/>
              <a:gd name="connsiteY49" fmla="*/ 822683 h 2089936"/>
              <a:gd name="connsiteX50" fmla="*/ 2364399 w 7480139"/>
              <a:gd name="connsiteY50" fmla="*/ 888586 h 2089936"/>
              <a:gd name="connsiteX51" fmla="*/ 2588511 w 7480139"/>
              <a:gd name="connsiteY51" fmla="*/ 943021 h 2089936"/>
              <a:gd name="connsiteX52" fmla="*/ 2799526 w 7480139"/>
              <a:gd name="connsiteY52" fmla="*/ 1048528 h 2089936"/>
              <a:gd name="connsiteX53" fmla="*/ 2694018 w 7480139"/>
              <a:gd name="connsiteY53" fmla="*/ 844547 h 2089936"/>
              <a:gd name="connsiteX54" fmla="*/ 2772172 w 7480139"/>
              <a:gd name="connsiteY54" fmla="*/ 604380 h 2089936"/>
              <a:gd name="connsiteX55" fmla="*/ 2869865 w 7480139"/>
              <a:gd name="connsiteY55" fmla="*/ 556159 h 2089936"/>
              <a:gd name="connsiteX56" fmla="*/ 2982236 w 7480139"/>
              <a:gd name="connsiteY56" fmla="*/ 550834 h 2089936"/>
              <a:gd name="connsiteX57" fmla="*/ 3024609 w 7480139"/>
              <a:gd name="connsiteY57" fmla="*/ 619464 h 2089936"/>
              <a:gd name="connsiteX58" fmla="*/ 2968338 w 7480139"/>
              <a:gd name="connsiteY58" fmla="*/ 746073 h 2089936"/>
              <a:gd name="connsiteX59" fmla="*/ 3011069 w 7480139"/>
              <a:gd name="connsiteY59" fmla="*/ 818564 h 2089936"/>
              <a:gd name="connsiteX60" fmla="*/ 2989440 w 7480139"/>
              <a:gd name="connsiteY60" fmla="*/ 914885 h 2089936"/>
              <a:gd name="connsiteX61" fmla="*/ 3044020 w 7480139"/>
              <a:gd name="connsiteY61" fmla="*/ 1036867 h 2089936"/>
              <a:gd name="connsiteX62" fmla="*/ 3024609 w 7480139"/>
              <a:gd name="connsiteY62" fmla="*/ 1083698 h 2089936"/>
              <a:gd name="connsiteX63" fmla="*/ 2945166 w 7480139"/>
              <a:gd name="connsiteY63" fmla="*/ 1197505 h 2089936"/>
              <a:gd name="connsiteX64" fmla="*/ 2883932 w 7480139"/>
              <a:gd name="connsiteY64" fmla="*/ 1189205 h 2089936"/>
              <a:gd name="connsiteX65" fmla="*/ 2812200 w 7480139"/>
              <a:gd name="connsiteY65" fmla="*/ 1234831 h 2089936"/>
              <a:gd name="connsiteX66" fmla="*/ 3039901 w 7480139"/>
              <a:gd name="connsiteY66" fmla="*/ 1259288 h 2089936"/>
              <a:gd name="connsiteX67" fmla="*/ 3147986 w 7480139"/>
              <a:gd name="connsiteY67" fmla="*/ 1131350 h 2089936"/>
              <a:gd name="connsiteX68" fmla="*/ 3116049 w 7480139"/>
              <a:gd name="connsiteY68" fmla="*/ 1020393 h 2089936"/>
              <a:gd name="connsiteX69" fmla="*/ 3255015 w 7480139"/>
              <a:gd name="connsiteY69" fmla="*/ 1050429 h 2089936"/>
              <a:gd name="connsiteX70" fmla="*/ 3341512 w 7480139"/>
              <a:gd name="connsiteY70" fmla="*/ 1158155 h 2089936"/>
              <a:gd name="connsiteX71" fmla="*/ 3383843 w 7480139"/>
              <a:gd name="connsiteY71" fmla="*/ 1111833 h 2089936"/>
              <a:gd name="connsiteX72" fmla="*/ 3237609 w 7480139"/>
              <a:gd name="connsiteY72" fmla="*/ 942132 h 2089936"/>
              <a:gd name="connsiteX73" fmla="*/ 3066812 w 7480139"/>
              <a:gd name="connsiteY73" fmla="*/ 957088 h 2089936"/>
              <a:gd name="connsiteX74" fmla="*/ 3080880 w 7480139"/>
              <a:gd name="connsiteY74" fmla="*/ 872682 h 2089936"/>
              <a:gd name="connsiteX75" fmla="*/ 3059778 w 7480139"/>
              <a:gd name="connsiteY75" fmla="*/ 703870 h 2089936"/>
              <a:gd name="connsiteX76" fmla="*/ 3172320 w 7480139"/>
              <a:gd name="connsiteY76" fmla="*/ 591328 h 2089936"/>
              <a:gd name="connsiteX77" fmla="*/ 3186324 w 7480139"/>
              <a:gd name="connsiteY77" fmla="*/ 727948 h 2089936"/>
              <a:gd name="connsiteX78" fmla="*/ 3360713 w 7480139"/>
              <a:gd name="connsiteY78" fmla="*/ 747594 h 2089936"/>
              <a:gd name="connsiteX79" fmla="*/ 3215157 w 7480139"/>
              <a:gd name="connsiteY79" fmla="*/ 678521 h 2089936"/>
              <a:gd name="connsiteX80" fmla="*/ 3336463 w 7480139"/>
              <a:gd name="connsiteY80" fmla="*/ 666164 h 2089936"/>
              <a:gd name="connsiteX81" fmla="*/ 3286889 w 7480139"/>
              <a:gd name="connsiteY81" fmla="*/ 603494 h 2089936"/>
              <a:gd name="connsiteX82" fmla="*/ 3594541 w 7480139"/>
              <a:gd name="connsiteY82" fmla="*/ 720156 h 2089936"/>
              <a:gd name="connsiteX83" fmla="*/ 3630914 w 7480139"/>
              <a:gd name="connsiteY83" fmla="*/ 888462 h 2089936"/>
              <a:gd name="connsiteX84" fmla="*/ 3681165 w 7480139"/>
              <a:gd name="connsiteY84" fmla="*/ 836435 h 2089936"/>
              <a:gd name="connsiteX85" fmla="*/ 3639405 w 7480139"/>
              <a:gd name="connsiteY85" fmla="*/ 694996 h 2089936"/>
              <a:gd name="connsiteX86" fmla="*/ 3476507 w 7480139"/>
              <a:gd name="connsiteY86" fmla="*/ 608499 h 2089936"/>
              <a:gd name="connsiteX87" fmla="*/ 3481809 w 7480139"/>
              <a:gd name="connsiteY87" fmla="*/ 513956 h 2089936"/>
              <a:gd name="connsiteX88" fmla="*/ 3824757 w 7480139"/>
              <a:gd name="connsiteY88" fmla="*/ 447861 h 2089936"/>
              <a:gd name="connsiteX89" fmla="*/ 3788510 w 7480139"/>
              <a:gd name="connsiteY89" fmla="*/ 350086 h 2089936"/>
              <a:gd name="connsiteX90" fmla="*/ 3919492 w 7480139"/>
              <a:gd name="connsiteY90" fmla="*/ 291342 h 2089936"/>
              <a:gd name="connsiteX91" fmla="*/ 4067837 w 7480139"/>
              <a:gd name="connsiteY91" fmla="*/ 225378 h 2089936"/>
              <a:gd name="connsiteX92" fmla="*/ 4277838 w 7480139"/>
              <a:gd name="connsiteY92" fmla="*/ 184250 h 2089936"/>
              <a:gd name="connsiteX93" fmla="*/ 4438476 w 7480139"/>
              <a:gd name="connsiteY93" fmla="*/ 208964 h 2089936"/>
              <a:gd name="connsiteX94" fmla="*/ 4479665 w 7480139"/>
              <a:gd name="connsiteY94" fmla="*/ 188369 h 2089936"/>
              <a:gd name="connsiteX95" fmla="*/ 4627946 w 7480139"/>
              <a:gd name="connsiteY95" fmla="*/ 134823 h 2089936"/>
              <a:gd name="connsiteX96" fmla="*/ 4817606 w 7480139"/>
              <a:gd name="connsiteY96" fmla="*/ 232 h 2089936"/>
              <a:gd name="connsiteX97" fmla="*/ 5006886 w 7480139"/>
              <a:gd name="connsiteY97" fmla="*/ 68921 h 2089936"/>
              <a:gd name="connsiteX98" fmla="*/ 4994530 w 7480139"/>
              <a:gd name="connsiteY98" fmla="*/ 134823 h 2089936"/>
              <a:gd name="connsiteX99" fmla="*/ 5204595 w 7480139"/>
              <a:gd name="connsiteY99" fmla="*/ 110110 h 2089936"/>
              <a:gd name="connsiteX100" fmla="*/ 5389946 w 7480139"/>
              <a:gd name="connsiteY100" fmla="*/ 208965 h 2089936"/>
              <a:gd name="connsiteX101" fmla="*/ 5356995 w 7480139"/>
              <a:gd name="connsiteY101" fmla="*/ 316056 h 2089936"/>
              <a:gd name="connsiteX102" fmla="*/ 4961578 w 7480139"/>
              <a:gd name="connsiteY102" fmla="*/ 550834 h 2089936"/>
              <a:gd name="connsiteX103" fmla="*/ 5196357 w 7480139"/>
              <a:gd name="connsiteY103" fmla="*/ 468456 h 2089936"/>
              <a:gd name="connsiteX104" fmla="*/ 5459968 w 7480139"/>
              <a:gd name="connsiteY104" fmla="*/ 468457 h 2089936"/>
              <a:gd name="connsiteX105" fmla="*/ 5682389 w 7480139"/>
              <a:gd name="connsiteY105" fmla="*/ 489052 h 2089936"/>
              <a:gd name="connsiteX106" fmla="*/ 5661795 w 7480139"/>
              <a:gd name="connsiteY106" fmla="*/ 534360 h 2089936"/>
              <a:gd name="connsiteX107" fmla="*/ 5801838 w 7480139"/>
              <a:gd name="connsiteY107" fmla="*/ 550836 h 2089936"/>
              <a:gd name="connsiteX108" fmla="*/ 5921286 w 7480139"/>
              <a:gd name="connsiteY108" fmla="*/ 554954 h 2089936"/>
              <a:gd name="connsiteX109" fmla="*/ 5954238 w 7480139"/>
              <a:gd name="connsiteY109" fmla="*/ 468457 h 2089936"/>
              <a:gd name="connsiteX110" fmla="*/ 6176659 w 7480139"/>
              <a:gd name="connsiteY110" fmla="*/ 497290 h 2089936"/>
              <a:gd name="connsiteX111" fmla="*/ 6287870 w 7480139"/>
              <a:gd name="connsiteY111" fmla="*/ 575549 h 2089936"/>
              <a:gd name="connsiteX112" fmla="*/ 6287870 w 7480139"/>
              <a:gd name="connsiteY112" fmla="*/ 727950 h 2089936"/>
              <a:gd name="connsiteX113" fmla="*/ 6407319 w 7480139"/>
              <a:gd name="connsiteY113" fmla="*/ 793852 h 2089936"/>
              <a:gd name="connsiteX114" fmla="*/ 6485578 w 7480139"/>
              <a:gd name="connsiteY114" fmla="*/ 682642 h 2089936"/>
              <a:gd name="connsiteX115" fmla="*/ 6687405 w 7480139"/>
              <a:gd name="connsiteY115" fmla="*/ 719712 h 2089936"/>
              <a:gd name="connsiteX116" fmla="*/ 7480139 w 7480139"/>
              <a:gd name="connsiteY116" fmla="*/ 646395 h 2089936"/>
              <a:gd name="connsiteX0" fmla="*/ 112597 w 7480139"/>
              <a:gd name="connsiteY0" fmla="*/ 2019199 h 2089936"/>
              <a:gd name="connsiteX1" fmla="*/ 182935 w 7480139"/>
              <a:gd name="connsiteY1" fmla="*/ 2089538 h 2089936"/>
              <a:gd name="connsiteX2" fmla="*/ 225138 w 7480139"/>
              <a:gd name="connsiteY2" fmla="*/ 1991064 h 2089936"/>
              <a:gd name="connsiteX3" fmla="*/ 161834 w 7480139"/>
              <a:gd name="connsiteY3" fmla="*/ 1906658 h 2089936"/>
              <a:gd name="connsiteX4" fmla="*/ 337680 w 7480139"/>
              <a:gd name="connsiteY4" fmla="*/ 1892590 h 2089936"/>
              <a:gd name="connsiteX5" fmla="*/ 457255 w 7480139"/>
              <a:gd name="connsiteY5" fmla="*/ 1885556 h 2089936"/>
              <a:gd name="connsiteX6" fmla="*/ 541662 w 7480139"/>
              <a:gd name="connsiteY6" fmla="*/ 1815218 h 2089936"/>
              <a:gd name="connsiteX7" fmla="*/ 316578 w 7480139"/>
              <a:gd name="connsiteY7" fmla="*/ 1723778 h 2089936"/>
              <a:gd name="connsiteX8" fmla="*/ 147766 w 7480139"/>
              <a:gd name="connsiteY8" fmla="*/ 1815218 h 2089936"/>
              <a:gd name="connsiteX9" fmla="*/ 98529 w 7480139"/>
              <a:gd name="connsiteY9" fmla="*/ 1744879 h 2089936"/>
              <a:gd name="connsiteX10" fmla="*/ 119631 w 7480139"/>
              <a:gd name="connsiteY10" fmla="*/ 1604202 h 2089936"/>
              <a:gd name="connsiteX11" fmla="*/ 240220 w 7480139"/>
              <a:gd name="connsiteY11" fmla="*/ 1413084 h 2089936"/>
              <a:gd name="connsiteX12" fmla="*/ 239206 w 7480139"/>
              <a:gd name="connsiteY12" fmla="*/ 1259544 h 2089936"/>
              <a:gd name="connsiteX13" fmla="*/ 149667 w 7480139"/>
              <a:gd name="connsiteY13" fmla="*/ 1072545 h 2089936"/>
              <a:gd name="connsiteX14" fmla="*/ 55 w 7480139"/>
              <a:gd name="connsiteY14" fmla="*/ 957088 h 2089936"/>
              <a:gd name="connsiteX15" fmla="*/ 133698 w 7480139"/>
              <a:gd name="connsiteY15" fmla="*/ 994665 h 2089936"/>
              <a:gd name="connsiteX16" fmla="*/ 247274 w 7480139"/>
              <a:gd name="connsiteY16" fmla="*/ 1028629 h 2089936"/>
              <a:gd name="connsiteX17" fmla="*/ 328238 w 7480139"/>
              <a:gd name="connsiteY17" fmla="*/ 904747 h 2089936"/>
              <a:gd name="connsiteX18" fmla="*/ 382798 w 7480139"/>
              <a:gd name="connsiteY18" fmla="*/ 883138 h 2089936"/>
              <a:gd name="connsiteX19" fmla="*/ 453220 w 7480139"/>
              <a:gd name="connsiteY19" fmla="*/ 876229 h 2089936"/>
              <a:gd name="connsiteX20" fmla="*/ 502647 w 7480139"/>
              <a:gd name="connsiteY20" fmla="*/ 921537 h 2089936"/>
              <a:gd name="connsiteX21" fmla="*/ 710474 w 7480139"/>
              <a:gd name="connsiteY21" fmla="*/ 914885 h 2089936"/>
              <a:gd name="connsiteX22" fmla="*/ 1160450 w 7480139"/>
              <a:gd name="connsiteY22" fmla="*/ 1111326 h 2089936"/>
              <a:gd name="connsiteX23" fmla="*/ 1153606 w 7480139"/>
              <a:gd name="connsiteY23" fmla="*/ 1231408 h 2089936"/>
              <a:gd name="connsiteX24" fmla="*/ 996917 w 7480139"/>
              <a:gd name="connsiteY24" fmla="*/ 1275764 h 2089936"/>
              <a:gd name="connsiteX25" fmla="*/ 773778 w 7480139"/>
              <a:gd name="connsiteY25" fmla="*/ 1189205 h 2089936"/>
              <a:gd name="connsiteX26" fmla="*/ 717508 w 7480139"/>
              <a:gd name="connsiteY26" fmla="*/ 1182171 h 2089936"/>
              <a:gd name="connsiteX27" fmla="*/ 815982 w 7480139"/>
              <a:gd name="connsiteY27" fmla="*/ 1336916 h 2089936"/>
              <a:gd name="connsiteX28" fmla="*/ 900388 w 7480139"/>
              <a:gd name="connsiteY28" fmla="*/ 1484627 h 2089936"/>
              <a:gd name="connsiteX29" fmla="*/ 997150 w 7480139"/>
              <a:gd name="connsiteY29" fmla="*/ 1484627 h 2089936"/>
              <a:gd name="connsiteX30" fmla="*/ 931945 w 7480139"/>
              <a:gd name="connsiteY30" fmla="*/ 1388561 h 2089936"/>
              <a:gd name="connsiteX31" fmla="*/ 1076234 w 7480139"/>
              <a:gd name="connsiteY31" fmla="*/ 1414288 h 2089936"/>
              <a:gd name="connsiteX32" fmla="*/ 1160640 w 7480139"/>
              <a:gd name="connsiteY32" fmla="*/ 1421322 h 2089936"/>
              <a:gd name="connsiteX33" fmla="*/ 1116536 w 7480139"/>
              <a:gd name="connsiteY33" fmla="*/ 1321644 h 2089936"/>
              <a:gd name="connsiteX34" fmla="*/ 1308351 w 7480139"/>
              <a:gd name="connsiteY34" fmla="*/ 1224375 h 2089936"/>
              <a:gd name="connsiteX35" fmla="*/ 1336486 w 7480139"/>
              <a:gd name="connsiteY35" fmla="*/ 1266578 h 2089936"/>
              <a:gd name="connsiteX36" fmla="*/ 1371655 w 7480139"/>
              <a:gd name="connsiteY36" fmla="*/ 1027427 h 2089936"/>
              <a:gd name="connsiteX37" fmla="*/ 1458236 w 7480139"/>
              <a:gd name="connsiteY37" fmla="*/ 1028629 h 2089936"/>
              <a:gd name="connsiteX38" fmla="*/ 1512332 w 7480139"/>
              <a:gd name="connsiteY38" fmla="*/ 1097765 h 2089936"/>
              <a:gd name="connsiteX39" fmla="*/ 1421166 w 7480139"/>
              <a:gd name="connsiteY39" fmla="*/ 1127483 h 2089936"/>
              <a:gd name="connsiteX40" fmla="*/ 1449028 w 7480139"/>
              <a:gd name="connsiteY40" fmla="*/ 1182171 h 2089936"/>
              <a:gd name="connsiteX41" fmla="*/ 1529505 w 7480139"/>
              <a:gd name="connsiteY41" fmla="*/ 1191424 h 2089936"/>
              <a:gd name="connsiteX42" fmla="*/ 1660063 w 7480139"/>
              <a:gd name="connsiteY42" fmla="*/ 1082175 h 2089936"/>
              <a:gd name="connsiteX43" fmla="*/ 1786652 w 7480139"/>
              <a:gd name="connsiteY43" fmla="*/ 1048528 h 2089936"/>
              <a:gd name="connsiteX44" fmla="*/ 1913262 w 7480139"/>
              <a:gd name="connsiteY44" fmla="*/ 999291 h 2089936"/>
              <a:gd name="connsiteX45" fmla="*/ 1941397 w 7480139"/>
              <a:gd name="connsiteY45" fmla="*/ 1055562 h 2089936"/>
              <a:gd name="connsiteX46" fmla="*/ 2215717 w 7480139"/>
              <a:gd name="connsiteY46" fmla="*/ 984527 h 2089936"/>
              <a:gd name="connsiteX47" fmla="*/ 2346255 w 7480139"/>
              <a:gd name="connsiteY47" fmla="*/ 1001003 h 2089936"/>
              <a:gd name="connsiteX48" fmla="*/ 2192715 w 7480139"/>
              <a:gd name="connsiteY48" fmla="*/ 850377 h 2089936"/>
              <a:gd name="connsiteX49" fmla="*/ 2236712 w 7480139"/>
              <a:gd name="connsiteY49" fmla="*/ 822683 h 2089936"/>
              <a:gd name="connsiteX50" fmla="*/ 2364399 w 7480139"/>
              <a:gd name="connsiteY50" fmla="*/ 888586 h 2089936"/>
              <a:gd name="connsiteX51" fmla="*/ 2588511 w 7480139"/>
              <a:gd name="connsiteY51" fmla="*/ 943021 h 2089936"/>
              <a:gd name="connsiteX52" fmla="*/ 2799526 w 7480139"/>
              <a:gd name="connsiteY52" fmla="*/ 1048528 h 2089936"/>
              <a:gd name="connsiteX53" fmla="*/ 2694018 w 7480139"/>
              <a:gd name="connsiteY53" fmla="*/ 844547 h 2089936"/>
              <a:gd name="connsiteX54" fmla="*/ 2772172 w 7480139"/>
              <a:gd name="connsiteY54" fmla="*/ 604380 h 2089936"/>
              <a:gd name="connsiteX55" fmla="*/ 2869865 w 7480139"/>
              <a:gd name="connsiteY55" fmla="*/ 556159 h 2089936"/>
              <a:gd name="connsiteX56" fmla="*/ 2982236 w 7480139"/>
              <a:gd name="connsiteY56" fmla="*/ 550834 h 2089936"/>
              <a:gd name="connsiteX57" fmla="*/ 3024609 w 7480139"/>
              <a:gd name="connsiteY57" fmla="*/ 619464 h 2089936"/>
              <a:gd name="connsiteX58" fmla="*/ 2968338 w 7480139"/>
              <a:gd name="connsiteY58" fmla="*/ 746073 h 2089936"/>
              <a:gd name="connsiteX59" fmla="*/ 3011069 w 7480139"/>
              <a:gd name="connsiteY59" fmla="*/ 818564 h 2089936"/>
              <a:gd name="connsiteX60" fmla="*/ 2989440 w 7480139"/>
              <a:gd name="connsiteY60" fmla="*/ 914885 h 2089936"/>
              <a:gd name="connsiteX61" fmla="*/ 3044020 w 7480139"/>
              <a:gd name="connsiteY61" fmla="*/ 1036867 h 2089936"/>
              <a:gd name="connsiteX62" fmla="*/ 3024609 w 7480139"/>
              <a:gd name="connsiteY62" fmla="*/ 1083698 h 2089936"/>
              <a:gd name="connsiteX63" fmla="*/ 2945166 w 7480139"/>
              <a:gd name="connsiteY63" fmla="*/ 1197505 h 2089936"/>
              <a:gd name="connsiteX64" fmla="*/ 2883932 w 7480139"/>
              <a:gd name="connsiteY64" fmla="*/ 1189205 h 2089936"/>
              <a:gd name="connsiteX65" fmla="*/ 2812200 w 7480139"/>
              <a:gd name="connsiteY65" fmla="*/ 1234831 h 2089936"/>
              <a:gd name="connsiteX66" fmla="*/ 3039901 w 7480139"/>
              <a:gd name="connsiteY66" fmla="*/ 1259288 h 2089936"/>
              <a:gd name="connsiteX67" fmla="*/ 3147986 w 7480139"/>
              <a:gd name="connsiteY67" fmla="*/ 1131350 h 2089936"/>
              <a:gd name="connsiteX68" fmla="*/ 3116049 w 7480139"/>
              <a:gd name="connsiteY68" fmla="*/ 1020393 h 2089936"/>
              <a:gd name="connsiteX69" fmla="*/ 3255015 w 7480139"/>
              <a:gd name="connsiteY69" fmla="*/ 1050429 h 2089936"/>
              <a:gd name="connsiteX70" fmla="*/ 3341512 w 7480139"/>
              <a:gd name="connsiteY70" fmla="*/ 1158155 h 2089936"/>
              <a:gd name="connsiteX71" fmla="*/ 3383843 w 7480139"/>
              <a:gd name="connsiteY71" fmla="*/ 1111833 h 2089936"/>
              <a:gd name="connsiteX72" fmla="*/ 3237609 w 7480139"/>
              <a:gd name="connsiteY72" fmla="*/ 942132 h 2089936"/>
              <a:gd name="connsiteX73" fmla="*/ 3066812 w 7480139"/>
              <a:gd name="connsiteY73" fmla="*/ 957088 h 2089936"/>
              <a:gd name="connsiteX74" fmla="*/ 3080880 w 7480139"/>
              <a:gd name="connsiteY74" fmla="*/ 872682 h 2089936"/>
              <a:gd name="connsiteX75" fmla="*/ 3059778 w 7480139"/>
              <a:gd name="connsiteY75" fmla="*/ 703870 h 2089936"/>
              <a:gd name="connsiteX76" fmla="*/ 3172320 w 7480139"/>
              <a:gd name="connsiteY76" fmla="*/ 591328 h 2089936"/>
              <a:gd name="connsiteX77" fmla="*/ 3186324 w 7480139"/>
              <a:gd name="connsiteY77" fmla="*/ 727948 h 2089936"/>
              <a:gd name="connsiteX78" fmla="*/ 3360713 w 7480139"/>
              <a:gd name="connsiteY78" fmla="*/ 747594 h 2089936"/>
              <a:gd name="connsiteX79" fmla="*/ 3215157 w 7480139"/>
              <a:gd name="connsiteY79" fmla="*/ 678521 h 2089936"/>
              <a:gd name="connsiteX80" fmla="*/ 3336463 w 7480139"/>
              <a:gd name="connsiteY80" fmla="*/ 666164 h 2089936"/>
              <a:gd name="connsiteX81" fmla="*/ 3286889 w 7480139"/>
              <a:gd name="connsiteY81" fmla="*/ 603494 h 2089936"/>
              <a:gd name="connsiteX82" fmla="*/ 3594541 w 7480139"/>
              <a:gd name="connsiteY82" fmla="*/ 720156 h 2089936"/>
              <a:gd name="connsiteX83" fmla="*/ 3630914 w 7480139"/>
              <a:gd name="connsiteY83" fmla="*/ 888462 h 2089936"/>
              <a:gd name="connsiteX84" fmla="*/ 3681165 w 7480139"/>
              <a:gd name="connsiteY84" fmla="*/ 836435 h 2089936"/>
              <a:gd name="connsiteX85" fmla="*/ 3639405 w 7480139"/>
              <a:gd name="connsiteY85" fmla="*/ 694996 h 2089936"/>
              <a:gd name="connsiteX86" fmla="*/ 3476507 w 7480139"/>
              <a:gd name="connsiteY86" fmla="*/ 608499 h 2089936"/>
              <a:gd name="connsiteX87" fmla="*/ 3481809 w 7480139"/>
              <a:gd name="connsiteY87" fmla="*/ 513956 h 2089936"/>
              <a:gd name="connsiteX88" fmla="*/ 3824757 w 7480139"/>
              <a:gd name="connsiteY88" fmla="*/ 447861 h 2089936"/>
              <a:gd name="connsiteX89" fmla="*/ 3788510 w 7480139"/>
              <a:gd name="connsiteY89" fmla="*/ 350086 h 2089936"/>
              <a:gd name="connsiteX90" fmla="*/ 3919492 w 7480139"/>
              <a:gd name="connsiteY90" fmla="*/ 291342 h 2089936"/>
              <a:gd name="connsiteX91" fmla="*/ 4067837 w 7480139"/>
              <a:gd name="connsiteY91" fmla="*/ 225378 h 2089936"/>
              <a:gd name="connsiteX92" fmla="*/ 4277838 w 7480139"/>
              <a:gd name="connsiteY92" fmla="*/ 184250 h 2089936"/>
              <a:gd name="connsiteX93" fmla="*/ 4438476 w 7480139"/>
              <a:gd name="connsiteY93" fmla="*/ 208964 h 2089936"/>
              <a:gd name="connsiteX94" fmla="*/ 4479665 w 7480139"/>
              <a:gd name="connsiteY94" fmla="*/ 188369 h 2089936"/>
              <a:gd name="connsiteX95" fmla="*/ 4627946 w 7480139"/>
              <a:gd name="connsiteY95" fmla="*/ 134823 h 2089936"/>
              <a:gd name="connsiteX96" fmla="*/ 4817606 w 7480139"/>
              <a:gd name="connsiteY96" fmla="*/ 232 h 2089936"/>
              <a:gd name="connsiteX97" fmla="*/ 5006886 w 7480139"/>
              <a:gd name="connsiteY97" fmla="*/ 68921 h 2089936"/>
              <a:gd name="connsiteX98" fmla="*/ 4994530 w 7480139"/>
              <a:gd name="connsiteY98" fmla="*/ 134823 h 2089936"/>
              <a:gd name="connsiteX99" fmla="*/ 5204595 w 7480139"/>
              <a:gd name="connsiteY99" fmla="*/ 110110 h 2089936"/>
              <a:gd name="connsiteX100" fmla="*/ 5389946 w 7480139"/>
              <a:gd name="connsiteY100" fmla="*/ 208965 h 2089936"/>
              <a:gd name="connsiteX101" fmla="*/ 5356995 w 7480139"/>
              <a:gd name="connsiteY101" fmla="*/ 316056 h 2089936"/>
              <a:gd name="connsiteX102" fmla="*/ 4961578 w 7480139"/>
              <a:gd name="connsiteY102" fmla="*/ 550834 h 2089936"/>
              <a:gd name="connsiteX103" fmla="*/ 5196357 w 7480139"/>
              <a:gd name="connsiteY103" fmla="*/ 468456 h 2089936"/>
              <a:gd name="connsiteX104" fmla="*/ 5459968 w 7480139"/>
              <a:gd name="connsiteY104" fmla="*/ 468457 h 2089936"/>
              <a:gd name="connsiteX105" fmla="*/ 5682389 w 7480139"/>
              <a:gd name="connsiteY105" fmla="*/ 489052 h 2089936"/>
              <a:gd name="connsiteX106" fmla="*/ 5661795 w 7480139"/>
              <a:gd name="connsiteY106" fmla="*/ 534360 h 2089936"/>
              <a:gd name="connsiteX107" fmla="*/ 5801838 w 7480139"/>
              <a:gd name="connsiteY107" fmla="*/ 550836 h 2089936"/>
              <a:gd name="connsiteX108" fmla="*/ 5921286 w 7480139"/>
              <a:gd name="connsiteY108" fmla="*/ 554954 h 2089936"/>
              <a:gd name="connsiteX109" fmla="*/ 5954238 w 7480139"/>
              <a:gd name="connsiteY109" fmla="*/ 468457 h 2089936"/>
              <a:gd name="connsiteX110" fmla="*/ 6176659 w 7480139"/>
              <a:gd name="connsiteY110" fmla="*/ 497290 h 2089936"/>
              <a:gd name="connsiteX111" fmla="*/ 6287870 w 7480139"/>
              <a:gd name="connsiteY111" fmla="*/ 575549 h 2089936"/>
              <a:gd name="connsiteX112" fmla="*/ 6287870 w 7480139"/>
              <a:gd name="connsiteY112" fmla="*/ 727950 h 2089936"/>
              <a:gd name="connsiteX113" fmla="*/ 6407319 w 7480139"/>
              <a:gd name="connsiteY113" fmla="*/ 793852 h 2089936"/>
              <a:gd name="connsiteX114" fmla="*/ 6485578 w 7480139"/>
              <a:gd name="connsiteY114" fmla="*/ 682642 h 2089936"/>
              <a:gd name="connsiteX115" fmla="*/ 6687405 w 7480139"/>
              <a:gd name="connsiteY115" fmla="*/ 719712 h 2089936"/>
              <a:gd name="connsiteX116" fmla="*/ 7480139 w 7480139"/>
              <a:gd name="connsiteY116" fmla="*/ 646395 h 2089936"/>
              <a:gd name="connsiteX0" fmla="*/ 112597 w 7480139"/>
              <a:gd name="connsiteY0" fmla="*/ 2019199 h 2089936"/>
              <a:gd name="connsiteX1" fmla="*/ 182935 w 7480139"/>
              <a:gd name="connsiteY1" fmla="*/ 2089538 h 2089936"/>
              <a:gd name="connsiteX2" fmla="*/ 225138 w 7480139"/>
              <a:gd name="connsiteY2" fmla="*/ 1991064 h 2089936"/>
              <a:gd name="connsiteX3" fmla="*/ 161834 w 7480139"/>
              <a:gd name="connsiteY3" fmla="*/ 1906658 h 2089936"/>
              <a:gd name="connsiteX4" fmla="*/ 337680 w 7480139"/>
              <a:gd name="connsiteY4" fmla="*/ 1892590 h 2089936"/>
              <a:gd name="connsiteX5" fmla="*/ 457255 w 7480139"/>
              <a:gd name="connsiteY5" fmla="*/ 1885556 h 2089936"/>
              <a:gd name="connsiteX6" fmla="*/ 541662 w 7480139"/>
              <a:gd name="connsiteY6" fmla="*/ 1815218 h 2089936"/>
              <a:gd name="connsiteX7" fmla="*/ 316578 w 7480139"/>
              <a:gd name="connsiteY7" fmla="*/ 1723778 h 2089936"/>
              <a:gd name="connsiteX8" fmla="*/ 147766 w 7480139"/>
              <a:gd name="connsiteY8" fmla="*/ 1815218 h 2089936"/>
              <a:gd name="connsiteX9" fmla="*/ 98529 w 7480139"/>
              <a:gd name="connsiteY9" fmla="*/ 1744879 h 2089936"/>
              <a:gd name="connsiteX10" fmla="*/ 41371 w 7480139"/>
              <a:gd name="connsiteY10" fmla="*/ 1608321 h 2089936"/>
              <a:gd name="connsiteX11" fmla="*/ 240220 w 7480139"/>
              <a:gd name="connsiteY11" fmla="*/ 1413084 h 2089936"/>
              <a:gd name="connsiteX12" fmla="*/ 239206 w 7480139"/>
              <a:gd name="connsiteY12" fmla="*/ 1259544 h 2089936"/>
              <a:gd name="connsiteX13" fmla="*/ 149667 w 7480139"/>
              <a:gd name="connsiteY13" fmla="*/ 1072545 h 2089936"/>
              <a:gd name="connsiteX14" fmla="*/ 55 w 7480139"/>
              <a:gd name="connsiteY14" fmla="*/ 957088 h 2089936"/>
              <a:gd name="connsiteX15" fmla="*/ 133698 w 7480139"/>
              <a:gd name="connsiteY15" fmla="*/ 994665 h 2089936"/>
              <a:gd name="connsiteX16" fmla="*/ 247274 w 7480139"/>
              <a:gd name="connsiteY16" fmla="*/ 1028629 h 2089936"/>
              <a:gd name="connsiteX17" fmla="*/ 328238 w 7480139"/>
              <a:gd name="connsiteY17" fmla="*/ 904747 h 2089936"/>
              <a:gd name="connsiteX18" fmla="*/ 382798 w 7480139"/>
              <a:gd name="connsiteY18" fmla="*/ 883138 h 2089936"/>
              <a:gd name="connsiteX19" fmla="*/ 453220 w 7480139"/>
              <a:gd name="connsiteY19" fmla="*/ 876229 h 2089936"/>
              <a:gd name="connsiteX20" fmla="*/ 502647 w 7480139"/>
              <a:gd name="connsiteY20" fmla="*/ 921537 h 2089936"/>
              <a:gd name="connsiteX21" fmla="*/ 710474 w 7480139"/>
              <a:gd name="connsiteY21" fmla="*/ 914885 h 2089936"/>
              <a:gd name="connsiteX22" fmla="*/ 1160450 w 7480139"/>
              <a:gd name="connsiteY22" fmla="*/ 1111326 h 2089936"/>
              <a:gd name="connsiteX23" fmla="*/ 1153606 w 7480139"/>
              <a:gd name="connsiteY23" fmla="*/ 1231408 h 2089936"/>
              <a:gd name="connsiteX24" fmla="*/ 996917 w 7480139"/>
              <a:gd name="connsiteY24" fmla="*/ 1275764 h 2089936"/>
              <a:gd name="connsiteX25" fmla="*/ 773778 w 7480139"/>
              <a:gd name="connsiteY25" fmla="*/ 1189205 h 2089936"/>
              <a:gd name="connsiteX26" fmla="*/ 717508 w 7480139"/>
              <a:gd name="connsiteY26" fmla="*/ 1182171 h 2089936"/>
              <a:gd name="connsiteX27" fmla="*/ 815982 w 7480139"/>
              <a:gd name="connsiteY27" fmla="*/ 1336916 h 2089936"/>
              <a:gd name="connsiteX28" fmla="*/ 900388 w 7480139"/>
              <a:gd name="connsiteY28" fmla="*/ 1484627 h 2089936"/>
              <a:gd name="connsiteX29" fmla="*/ 997150 w 7480139"/>
              <a:gd name="connsiteY29" fmla="*/ 1484627 h 2089936"/>
              <a:gd name="connsiteX30" fmla="*/ 931945 w 7480139"/>
              <a:gd name="connsiteY30" fmla="*/ 1388561 h 2089936"/>
              <a:gd name="connsiteX31" fmla="*/ 1076234 w 7480139"/>
              <a:gd name="connsiteY31" fmla="*/ 1414288 h 2089936"/>
              <a:gd name="connsiteX32" fmla="*/ 1160640 w 7480139"/>
              <a:gd name="connsiteY32" fmla="*/ 1421322 h 2089936"/>
              <a:gd name="connsiteX33" fmla="*/ 1116536 w 7480139"/>
              <a:gd name="connsiteY33" fmla="*/ 1321644 h 2089936"/>
              <a:gd name="connsiteX34" fmla="*/ 1308351 w 7480139"/>
              <a:gd name="connsiteY34" fmla="*/ 1224375 h 2089936"/>
              <a:gd name="connsiteX35" fmla="*/ 1336486 w 7480139"/>
              <a:gd name="connsiteY35" fmla="*/ 1266578 h 2089936"/>
              <a:gd name="connsiteX36" fmla="*/ 1371655 w 7480139"/>
              <a:gd name="connsiteY36" fmla="*/ 1027427 h 2089936"/>
              <a:gd name="connsiteX37" fmla="*/ 1458236 w 7480139"/>
              <a:gd name="connsiteY37" fmla="*/ 1028629 h 2089936"/>
              <a:gd name="connsiteX38" fmla="*/ 1512332 w 7480139"/>
              <a:gd name="connsiteY38" fmla="*/ 1097765 h 2089936"/>
              <a:gd name="connsiteX39" fmla="*/ 1421166 w 7480139"/>
              <a:gd name="connsiteY39" fmla="*/ 1127483 h 2089936"/>
              <a:gd name="connsiteX40" fmla="*/ 1449028 w 7480139"/>
              <a:gd name="connsiteY40" fmla="*/ 1182171 h 2089936"/>
              <a:gd name="connsiteX41" fmla="*/ 1529505 w 7480139"/>
              <a:gd name="connsiteY41" fmla="*/ 1191424 h 2089936"/>
              <a:gd name="connsiteX42" fmla="*/ 1660063 w 7480139"/>
              <a:gd name="connsiteY42" fmla="*/ 1082175 h 2089936"/>
              <a:gd name="connsiteX43" fmla="*/ 1786652 w 7480139"/>
              <a:gd name="connsiteY43" fmla="*/ 1048528 h 2089936"/>
              <a:gd name="connsiteX44" fmla="*/ 1913262 w 7480139"/>
              <a:gd name="connsiteY44" fmla="*/ 999291 h 2089936"/>
              <a:gd name="connsiteX45" fmla="*/ 1941397 w 7480139"/>
              <a:gd name="connsiteY45" fmla="*/ 1055562 h 2089936"/>
              <a:gd name="connsiteX46" fmla="*/ 2215717 w 7480139"/>
              <a:gd name="connsiteY46" fmla="*/ 984527 h 2089936"/>
              <a:gd name="connsiteX47" fmla="*/ 2346255 w 7480139"/>
              <a:gd name="connsiteY47" fmla="*/ 1001003 h 2089936"/>
              <a:gd name="connsiteX48" fmla="*/ 2192715 w 7480139"/>
              <a:gd name="connsiteY48" fmla="*/ 850377 h 2089936"/>
              <a:gd name="connsiteX49" fmla="*/ 2236712 w 7480139"/>
              <a:gd name="connsiteY49" fmla="*/ 822683 h 2089936"/>
              <a:gd name="connsiteX50" fmla="*/ 2364399 w 7480139"/>
              <a:gd name="connsiteY50" fmla="*/ 888586 h 2089936"/>
              <a:gd name="connsiteX51" fmla="*/ 2588511 w 7480139"/>
              <a:gd name="connsiteY51" fmla="*/ 943021 h 2089936"/>
              <a:gd name="connsiteX52" fmla="*/ 2799526 w 7480139"/>
              <a:gd name="connsiteY52" fmla="*/ 1048528 h 2089936"/>
              <a:gd name="connsiteX53" fmla="*/ 2694018 w 7480139"/>
              <a:gd name="connsiteY53" fmla="*/ 844547 h 2089936"/>
              <a:gd name="connsiteX54" fmla="*/ 2772172 w 7480139"/>
              <a:gd name="connsiteY54" fmla="*/ 604380 h 2089936"/>
              <a:gd name="connsiteX55" fmla="*/ 2869865 w 7480139"/>
              <a:gd name="connsiteY55" fmla="*/ 556159 h 2089936"/>
              <a:gd name="connsiteX56" fmla="*/ 2982236 w 7480139"/>
              <a:gd name="connsiteY56" fmla="*/ 550834 h 2089936"/>
              <a:gd name="connsiteX57" fmla="*/ 3024609 w 7480139"/>
              <a:gd name="connsiteY57" fmla="*/ 619464 h 2089936"/>
              <a:gd name="connsiteX58" fmla="*/ 2968338 w 7480139"/>
              <a:gd name="connsiteY58" fmla="*/ 746073 h 2089936"/>
              <a:gd name="connsiteX59" fmla="*/ 3011069 w 7480139"/>
              <a:gd name="connsiteY59" fmla="*/ 818564 h 2089936"/>
              <a:gd name="connsiteX60" fmla="*/ 2989440 w 7480139"/>
              <a:gd name="connsiteY60" fmla="*/ 914885 h 2089936"/>
              <a:gd name="connsiteX61" fmla="*/ 3044020 w 7480139"/>
              <a:gd name="connsiteY61" fmla="*/ 1036867 h 2089936"/>
              <a:gd name="connsiteX62" fmla="*/ 3024609 w 7480139"/>
              <a:gd name="connsiteY62" fmla="*/ 1083698 h 2089936"/>
              <a:gd name="connsiteX63" fmla="*/ 2945166 w 7480139"/>
              <a:gd name="connsiteY63" fmla="*/ 1197505 h 2089936"/>
              <a:gd name="connsiteX64" fmla="*/ 2883932 w 7480139"/>
              <a:gd name="connsiteY64" fmla="*/ 1189205 h 2089936"/>
              <a:gd name="connsiteX65" fmla="*/ 2812200 w 7480139"/>
              <a:gd name="connsiteY65" fmla="*/ 1234831 h 2089936"/>
              <a:gd name="connsiteX66" fmla="*/ 3039901 w 7480139"/>
              <a:gd name="connsiteY66" fmla="*/ 1259288 h 2089936"/>
              <a:gd name="connsiteX67" fmla="*/ 3147986 w 7480139"/>
              <a:gd name="connsiteY67" fmla="*/ 1131350 h 2089936"/>
              <a:gd name="connsiteX68" fmla="*/ 3116049 w 7480139"/>
              <a:gd name="connsiteY68" fmla="*/ 1020393 h 2089936"/>
              <a:gd name="connsiteX69" fmla="*/ 3255015 w 7480139"/>
              <a:gd name="connsiteY69" fmla="*/ 1050429 h 2089936"/>
              <a:gd name="connsiteX70" fmla="*/ 3341512 w 7480139"/>
              <a:gd name="connsiteY70" fmla="*/ 1158155 h 2089936"/>
              <a:gd name="connsiteX71" fmla="*/ 3383843 w 7480139"/>
              <a:gd name="connsiteY71" fmla="*/ 1111833 h 2089936"/>
              <a:gd name="connsiteX72" fmla="*/ 3237609 w 7480139"/>
              <a:gd name="connsiteY72" fmla="*/ 942132 h 2089936"/>
              <a:gd name="connsiteX73" fmla="*/ 3066812 w 7480139"/>
              <a:gd name="connsiteY73" fmla="*/ 957088 h 2089936"/>
              <a:gd name="connsiteX74" fmla="*/ 3080880 w 7480139"/>
              <a:gd name="connsiteY74" fmla="*/ 872682 h 2089936"/>
              <a:gd name="connsiteX75" fmla="*/ 3059778 w 7480139"/>
              <a:gd name="connsiteY75" fmla="*/ 703870 h 2089936"/>
              <a:gd name="connsiteX76" fmla="*/ 3172320 w 7480139"/>
              <a:gd name="connsiteY76" fmla="*/ 591328 h 2089936"/>
              <a:gd name="connsiteX77" fmla="*/ 3186324 w 7480139"/>
              <a:gd name="connsiteY77" fmla="*/ 727948 h 2089936"/>
              <a:gd name="connsiteX78" fmla="*/ 3360713 w 7480139"/>
              <a:gd name="connsiteY78" fmla="*/ 747594 h 2089936"/>
              <a:gd name="connsiteX79" fmla="*/ 3215157 w 7480139"/>
              <a:gd name="connsiteY79" fmla="*/ 678521 h 2089936"/>
              <a:gd name="connsiteX80" fmla="*/ 3336463 w 7480139"/>
              <a:gd name="connsiteY80" fmla="*/ 666164 h 2089936"/>
              <a:gd name="connsiteX81" fmla="*/ 3286889 w 7480139"/>
              <a:gd name="connsiteY81" fmla="*/ 603494 h 2089936"/>
              <a:gd name="connsiteX82" fmla="*/ 3594541 w 7480139"/>
              <a:gd name="connsiteY82" fmla="*/ 720156 h 2089936"/>
              <a:gd name="connsiteX83" fmla="*/ 3630914 w 7480139"/>
              <a:gd name="connsiteY83" fmla="*/ 888462 h 2089936"/>
              <a:gd name="connsiteX84" fmla="*/ 3681165 w 7480139"/>
              <a:gd name="connsiteY84" fmla="*/ 836435 h 2089936"/>
              <a:gd name="connsiteX85" fmla="*/ 3639405 w 7480139"/>
              <a:gd name="connsiteY85" fmla="*/ 694996 h 2089936"/>
              <a:gd name="connsiteX86" fmla="*/ 3476507 w 7480139"/>
              <a:gd name="connsiteY86" fmla="*/ 608499 h 2089936"/>
              <a:gd name="connsiteX87" fmla="*/ 3481809 w 7480139"/>
              <a:gd name="connsiteY87" fmla="*/ 513956 h 2089936"/>
              <a:gd name="connsiteX88" fmla="*/ 3824757 w 7480139"/>
              <a:gd name="connsiteY88" fmla="*/ 447861 h 2089936"/>
              <a:gd name="connsiteX89" fmla="*/ 3788510 w 7480139"/>
              <a:gd name="connsiteY89" fmla="*/ 350086 h 2089936"/>
              <a:gd name="connsiteX90" fmla="*/ 3919492 w 7480139"/>
              <a:gd name="connsiteY90" fmla="*/ 291342 h 2089936"/>
              <a:gd name="connsiteX91" fmla="*/ 4067837 w 7480139"/>
              <a:gd name="connsiteY91" fmla="*/ 225378 h 2089936"/>
              <a:gd name="connsiteX92" fmla="*/ 4277838 w 7480139"/>
              <a:gd name="connsiteY92" fmla="*/ 184250 h 2089936"/>
              <a:gd name="connsiteX93" fmla="*/ 4438476 w 7480139"/>
              <a:gd name="connsiteY93" fmla="*/ 208964 h 2089936"/>
              <a:gd name="connsiteX94" fmla="*/ 4479665 w 7480139"/>
              <a:gd name="connsiteY94" fmla="*/ 188369 h 2089936"/>
              <a:gd name="connsiteX95" fmla="*/ 4627946 w 7480139"/>
              <a:gd name="connsiteY95" fmla="*/ 134823 h 2089936"/>
              <a:gd name="connsiteX96" fmla="*/ 4817606 w 7480139"/>
              <a:gd name="connsiteY96" fmla="*/ 232 h 2089936"/>
              <a:gd name="connsiteX97" fmla="*/ 5006886 w 7480139"/>
              <a:gd name="connsiteY97" fmla="*/ 68921 h 2089936"/>
              <a:gd name="connsiteX98" fmla="*/ 4994530 w 7480139"/>
              <a:gd name="connsiteY98" fmla="*/ 134823 h 2089936"/>
              <a:gd name="connsiteX99" fmla="*/ 5204595 w 7480139"/>
              <a:gd name="connsiteY99" fmla="*/ 110110 h 2089936"/>
              <a:gd name="connsiteX100" fmla="*/ 5389946 w 7480139"/>
              <a:gd name="connsiteY100" fmla="*/ 208965 h 2089936"/>
              <a:gd name="connsiteX101" fmla="*/ 5356995 w 7480139"/>
              <a:gd name="connsiteY101" fmla="*/ 316056 h 2089936"/>
              <a:gd name="connsiteX102" fmla="*/ 4961578 w 7480139"/>
              <a:gd name="connsiteY102" fmla="*/ 550834 h 2089936"/>
              <a:gd name="connsiteX103" fmla="*/ 5196357 w 7480139"/>
              <a:gd name="connsiteY103" fmla="*/ 468456 h 2089936"/>
              <a:gd name="connsiteX104" fmla="*/ 5459968 w 7480139"/>
              <a:gd name="connsiteY104" fmla="*/ 468457 h 2089936"/>
              <a:gd name="connsiteX105" fmla="*/ 5682389 w 7480139"/>
              <a:gd name="connsiteY105" fmla="*/ 489052 h 2089936"/>
              <a:gd name="connsiteX106" fmla="*/ 5661795 w 7480139"/>
              <a:gd name="connsiteY106" fmla="*/ 534360 h 2089936"/>
              <a:gd name="connsiteX107" fmla="*/ 5801838 w 7480139"/>
              <a:gd name="connsiteY107" fmla="*/ 550836 h 2089936"/>
              <a:gd name="connsiteX108" fmla="*/ 5921286 w 7480139"/>
              <a:gd name="connsiteY108" fmla="*/ 554954 h 2089936"/>
              <a:gd name="connsiteX109" fmla="*/ 5954238 w 7480139"/>
              <a:gd name="connsiteY109" fmla="*/ 468457 h 2089936"/>
              <a:gd name="connsiteX110" fmla="*/ 6176659 w 7480139"/>
              <a:gd name="connsiteY110" fmla="*/ 497290 h 2089936"/>
              <a:gd name="connsiteX111" fmla="*/ 6287870 w 7480139"/>
              <a:gd name="connsiteY111" fmla="*/ 575549 h 2089936"/>
              <a:gd name="connsiteX112" fmla="*/ 6287870 w 7480139"/>
              <a:gd name="connsiteY112" fmla="*/ 727950 h 2089936"/>
              <a:gd name="connsiteX113" fmla="*/ 6407319 w 7480139"/>
              <a:gd name="connsiteY113" fmla="*/ 793852 h 2089936"/>
              <a:gd name="connsiteX114" fmla="*/ 6485578 w 7480139"/>
              <a:gd name="connsiteY114" fmla="*/ 682642 h 2089936"/>
              <a:gd name="connsiteX115" fmla="*/ 6687405 w 7480139"/>
              <a:gd name="connsiteY115" fmla="*/ 719712 h 2089936"/>
              <a:gd name="connsiteX116" fmla="*/ 7480139 w 7480139"/>
              <a:gd name="connsiteY116" fmla="*/ 646395 h 2089936"/>
              <a:gd name="connsiteX0" fmla="*/ 112597 w 7480139"/>
              <a:gd name="connsiteY0" fmla="*/ 2019199 h 2089936"/>
              <a:gd name="connsiteX1" fmla="*/ 182935 w 7480139"/>
              <a:gd name="connsiteY1" fmla="*/ 2089538 h 2089936"/>
              <a:gd name="connsiteX2" fmla="*/ 225138 w 7480139"/>
              <a:gd name="connsiteY2" fmla="*/ 1991064 h 2089936"/>
              <a:gd name="connsiteX3" fmla="*/ 161834 w 7480139"/>
              <a:gd name="connsiteY3" fmla="*/ 1906658 h 2089936"/>
              <a:gd name="connsiteX4" fmla="*/ 337680 w 7480139"/>
              <a:gd name="connsiteY4" fmla="*/ 1892590 h 2089936"/>
              <a:gd name="connsiteX5" fmla="*/ 457255 w 7480139"/>
              <a:gd name="connsiteY5" fmla="*/ 1885556 h 2089936"/>
              <a:gd name="connsiteX6" fmla="*/ 541662 w 7480139"/>
              <a:gd name="connsiteY6" fmla="*/ 1815218 h 2089936"/>
              <a:gd name="connsiteX7" fmla="*/ 316578 w 7480139"/>
              <a:gd name="connsiteY7" fmla="*/ 1723778 h 2089936"/>
              <a:gd name="connsiteX8" fmla="*/ 147766 w 7480139"/>
              <a:gd name="connsiteY8" fmla="*/ 1815218 h 2089936"/>
              <a:gd name="connsiteX9" fmla="*/ 44983 w 7480139"/>
              <a:gd name="connsiteY9" fmla="*/ 1794306 h 2089936"/>
              <a:gd name="connsiteX10" fmla="*/ 41371 w 7480139"/>
              <a:gd name="connsiteY10" fmla="*/ 1608321 h 2089936"/>
              <a:gd name="connsiteX11" fmla="*/ 240220 w 7480139"/>
              <a:gd name="connsiteY11" fmla="*/ 1413084 h 2089936"/>
              <a:gd name="connsiteX12" fmla="*/ 239206 w 7480139"/>
              <a:gd name="connsiteY12" fmla="*/ 1259544 h 2089936"/>
              <a:gd name="connsiteX13" fmla="*/ 149667 w 7480139"/>
              <a:gd name="connsiteY13" fmla="*/ 1072545 h 2089936"/>
              <a:gd name="connsiteX14" fmla="*/ 55 w 7480139"/>
              <a:gd name="connsiteY14" fmla="*/ 957088 h 2089936"/>
              <a:gd name="connsiteX15" fmla="*/ 133698 w 7480139"/>
              <a:gd name="connsiteY15" fmla="*/ 994665 h 2089936"/>
              <a:gd name="connsiteX16" fmla="*/ 247274 w 7480139"/>
              <a:gd name="connsiteY16" fmla="*/ 1028629 h 2089936"/>
              <a:gd name="connsiteX17" fmla="*/ 328238 w 7480139"/>
              <a:gd name="connsiteY17" fmla="*/ 904747 h 2089936"/>
              <a:gd name="connsiteX18" fmla="*/ 382798 w 7480139"/>
              <a:gd name="connsiteY18" fmla="*/ 883138 h 2089936"/>
              <a:gd name="connsiteX19" fmla="*/ 453220 w 7480139"/>
              <a:gd name="connsiteY19" fmla="*/ 876229 h 2089936"/>
              <a:gd name="connsiteX20" fmla="*/ 502647 w 7480139"/>
              <a:gd name="connsiteY20" fmla="*/ 921537 h 2089936"/>
              <a:gd name="connsiteX21" fmla="*/ 710474 w 7480139"/>
              <a:gd name="connsiteY21" fmla="*/ 914885 h 2089936"/>
              <a:gd name="connsiteX22" fmla="*/ 1160450 w 7480139"/>
              <a:gd name="connsiteY22" fmla="*/ 1111326 h 2089936"/>
              <a:gd name="connsiteX23" fmla="*/ 1153606 w 7480139"/>
              <a:gd name="connsiteY23" fmla="*/ 1231408 h 2089936"/>
              <a:gd name="connsiteX24" fmla="*/ 996917 w 7480139"/>
              <a:gd name="connsiteY24" fmla="*/ 1275764 h 2089936"/>
              <a:gd name="connsiteX25" fmla="*/ 773778 w 7480139"/>
              <a:gd name="connsiteY25" fmla="*/ 1189205 h 2089936"/>
              <a:gd name="connsiteX26" fmla="*/ 717508 w 7480139"/>
              <a:gd name="connsiteY26" fmla="*/ 1182171 h 2089936"/>
              <a:gd name="connsiteX27" fmla="*/ 815982 w 7480139"/>
              <a:gd name="connsiteY27" fmla="*/ 1336916 h 2089936"/>
              <a:gd name="connsiteX28" fmla="*/ 900388 w 7480139"/>
              <a:gd name="connsiteY28" fmla="*/ 1484627 h 2089936"/>
              <a:gd name="connsiteX29" fmla="*/ 997150 w 7480139"/>
              <a:gd name="connsiteY29" fmla="*/ 1484627 h 2089936"/>
              <a:gd name="connsiteX30" fmla="*/ 931945 w 7480139"/>
              <a:gd name="connsiteY30" fmla="*/ 1388561 h 2089936"/>
              <a:gd name="connsiteX31" fmla="*/ 1076234 w 7480139"/>
              <a:gd name="connsiteY31" fmla="*/ 1414288 h 2089936"/>
              <a:gd name="connsiteX32" fmla="*/ 1160640 w 7480139"/>
              <a:gd name="connsiteY32" fmla="*/ 1421322 h 2089936"/>
              <a:gd name="connsiteX33" fmla="*/ 1116536 w 7480139"/>
              <a:gd name="connsiteY33" fmla="*/ 1321644 h 2089936"/>
              <a:gd name="connsiteX34" fmla="*/ 1308351 w 7480139"/>
              <a:gd name="connsiteY34" fmla="*/ 1224375 h 2089936"/>
              <a:gd name="connsiteX35" fmla="*/ 1336486 w 7480139"/>
              <a:gd name="connsiteY35" fmla="*/ 1266578 h 2089936"/>
              <a:gd name="connsiteX36" fmla="*/ 1371655 w 7480139"/>
              <a:gd name="connsiteY36" fmla="*/ 1027427 h 2089936"/>
              <a:gd name="connsiteX37" fmla="*/ 1458236 w 7480139"/>
              <a:gd name="connsiteY37" fmla="*/ 1028629 h 2089936"/>
              <a:gd name="connsiteX38" fmla="*/ 1512332 w 7480139"/>
              <a:gd name="connsiteY38" fmla="*/ 1097765 h 2089936"/>
              <a:gd name="connsiteX39" fmla="*/ 1421166 w 7480139"/>
              <a:gd name="connsiteY39" fmla="*/ 1127483 h 2089936"/>
              <a:gd name="connsiteX40" fmla="*/ 1449028 w 7480139"/>
              <a:gd name="connsiteY40" fmla="*/ 1182171 h 2089936"/>
              <a:gd name="connsiteX41" fmla="*/ 1529505 w 7480139"/>
              <a:gd name="connsiteY41" fmla="*/ 1191424 h 2089936"/>
              <a:gd name="connsiteX42" fmla="*/ 1660063 w 7480139"/>
              <a:gd name="connsiteY42" fmla="*/ 1082175 h 2089936"/>
              <a:gd name="connsiteX43" fmla="*/ 1786652 w 7480139"/>
              <a:gd name="connsiteY43" fmla="*/ 1048528 h 2089936"/>
              <a:gd name="connsiteX44" fmla="*/ 1913262 w 7480139"/>
              <a:gd name="connsiteY44" fmla="*/ 999291 h 2089936"/>
              <a:gd name="connsiteX45" fmla="*/ 1941397 w 7480139"/>
              <a:gd name="connsiteY45" fmla="*/ 1055562 h 2089936"/>
              <a:gd name="connsiteX46" fmla="*/ 2215717 w 7480139"/>
              <a:gd name="connsiteY46" fmla="*/ 984527 h 2089936"/>
              <a:gd name="connsiteX47" fmla="*/ 2346255 w 7480139"/>
              <a:gd name="connsiteY47" fmla="*/ 1001003 h 2089936"/>
              <a:gd name="connsiteX48" fmla="*/ 2192715 w 7480139"/>
              <a:gd name="connsiteY48" fmla="*/ 850377 h 2089936"/>
              <a:gd name="connsiteX49" fmla="*/ 2236712 w 7480139"/>
              <a:gd name="connsiteY49" fmla="*/ 822683 h 2089936"/>
              <a:gd name="connsiteX50" fmla="*/ 2364399 w 7480139"/>
              <a:gd name="connsiteY50" fmla="*/ 888586 h 2089936"/>
              <a:gd name="connsiteX51" fmla="*/ 2588511 w 7480139"/>
              <a:gd name="connsiteY51" fmla="*/ 943021 h 2089936"/>
              <a:gd name="connsiteX52" fmla="*/ 2799526 w 7480139"/>
              <a:gd name="connsiteY52" fmla="*/ 1048528 h 2089936"/>
              <a:gd name="connsiteX53" fmla="*/ 2694018 w 7480139"/>
              <a:gd name="connsiteY53" fmla="*/ 844547 h 2089936"/>
              <a:gd name="connsiteX54" fmla="*/ 2772172 w 7480139"/>
              <a:gd name="connsiteY54" fmla="*/ 604380 h 2089936"/>
              <a:gd name="connsiteX55" fmla="*/ 2869865 w 7480139"/>
              <a:gd name="connsiteY55" fmla="*/ 556159 h 2089936"/>
              <a:gd name="connsiteX56" fmla="*/ 2982236 w 7480139"/>
              <a:gd name="connsiteY56" fmla="*/ 550834 h 2089936"/>
              <a:gd name="connsiteX57" fmla="*/ 3024609 w 7480139"/>
              <a:gd name="connsiteY57" fmla="*/ 619464 h 2089936"/>
              <a:gd name="connsiteX58" fmla="*/ 2968338 w 7480139"/>
              <a:gd name="connsiteY58" fmla="*/ 746073 h 2089936"/>
              <a:gd name="connsiteX59" fmla="*/ 3011069 w 7480139"/>
              <a:gd name="connsiteY59" fmla="*/ 818564 h 2089936"/>
              <a:gd name="connsiteX60" fmla="*/ 2989440 w 7480139"/>
              <a:gd name="connsiteY60" fmla="*/ 914885 h 2089936"/>
              <a:gd name="connsiteX61" fmla="*/ 3044020 w 7480139"/>
              <a:gd name="connsiteY61" fmla="*/ 1036867 h 2089936"/>
              <a:gd name="connsiteX62" fmla="*/ 3024609 w 7480139"/>
              <a:gd name="connsiteY62" fmla="*/ 1083698 h 2089936"/>
              <a:gd name="connsiteX63" fmla="*/ 2945166 w 7480139"/>
              <a:gd name="connsiteY63" fmla="*/ 1197505 h 2089936"/>
              <a:gd name="connsiteX64" fmla="*/ 2883932 w 7480139"/>
              <a:gd name="connsiteY64" fmla="*/ 1189205 h 2089936"/>
              <a:gd name="connsiteX65" fmla="*/ 2812200 w 7480139"/>
              <a:gd name="connsiteY65" fmla="*/ 1234831 h 2089936"/>
              <a:gd name="connsiteX66" fmla="*/ 3039901 w 7480139"/>
              <a:gd name="connsiteY66" fmla="*/ 1259288 h 2089936"/>
              <a:gd name="connsiteX67" fmla="*/ 3147986 w 7480139"/>
              <a:gd name="connsiteY67" fmla="*/ 1131350 h 2089936"/>
              <a:gd name="connsiteX68" fmla="*/ 3116049 w 7480139"/>
              <a:gd name="connsiteY68" fmla="*/ 1020393 h 2089936"/>
              <a:gd name="connsiteX69" fmla="*/ 3255015 w 7480139"/>
              <a:gd name="connsiteY69" fmla="*/ 1050429 h 2089936"/>
              <a:gd name="connsiteX70" fmla="*/ 3341512 w 7480139"/>
              <a:gd name="connsiteY70" fmla="*/ 1158155 h 2089936"/>
              <a:gd name="connsiteX71" fmla="*/ 3383843 w 7480139"/>
              <a:gd name="connsiteY71" fmla="*/ 1111833 h 2089936"/>
              <a:gd name="connsiteX72" fmla="*/ 3237609 w 7480139"/>
              <a:gd name="connsiteY72" fmla="*/ 942132 h 2089936"/>
              <a:gd name="connsiteX73" fmla="*/ 3066812 w 7480139"/>
              <a:gd name="connsiteY73" fmla="*/ 957088 h 2089936"/>
              <a:gd name="connsiteX74" fmla="*/ 3080880 w 7480139"/>
              <a:gd name="connsiteY74" fmla="*/ 872682 h 2089936"/>
              <a:gd name="connsiteX75" fmla="*/ 3059778 w 7480139"/>
              <a:gd name="connsiteY75" fmla="*/ 703870 h 2089936"/>
              <a:gd name="connsiteX76" fmla="*/ 3172320 w 7480139"/>
              <a:gd name="connsiteY76" fmla="*/ 591328 h 2089936"/>
              <a:gd name="connsiteX77" fmla="*/ 3186324 w 7480139"/>
              <a:gd name="connsiteY77" fmla="*/ 727948 h 2089936"/>
              <a:gd name="connsiteX78" fmla="*/ 3360713 w 7480139"/>
              <a:gd name="connsiteY78" fmla="*/ 747594 h 2089936"/>
              <a:gd name="connsiteX79" fmla="*/ 3215157 w 7480139"/>
              <a:gd name="connsiteY79" fmla="*/ 678521 h 2089936"/>
              <a:gd name="connsiteX80" fmla="*/ 3336463 w 7480139"/>
              <a:gd name="connsiteY80" fmla="*/ 666164 h 2089936"/>
              <a:gd name="connsiteX81" fmla="*/ 3286889 w 7480139"/>
              <a:gd name="connsiteY81" fmla="*/ 603494 h 2089936"/>
              <a:gd name="connsiteX82" fmla="*/ 3594541 w 7480139"/>
              <a:gd name="connsiteY82" fmla="*/ 720156 h 2089936"/>
              <a:gd name="connsiteX83" fmla="*/ 3630914 w 7480139"/>
              <a:gd name="connsiteY83" fmla="*/ 888462 h 2089936"/>
              <a:gd name="connsiteX84" fmla="*/ 3681165 w 7480139"/>
              <a:gd name="connsiteY84" fmla="*/ 836435 h 2089936"/>
              <a:gd name="connsiteX85" fmla="*/ 3639405 w 7480139"/>
              <a:gd name="connsiteY85" fmla="*/ 694996 h 2089936"/>
              <a:gd name="connsiteX86" fmla="*/ 3476507 w 7480139"/>
              <a:gd name="connsiteY86" fmla="*/ 608499 h 2089936"/>
              <a:gd name="connsiteX87" fmla="*/ 3481809 w 7480139"/>
              <a:gd name="connsiteY87" fmla="*/ 513956 h 2089936"/>
              <a:gd name="connsiteX88" fmla="*/ 3824757 w 7480139"/>
              <a:gd name="connsiteY88" fmla="*/ 447861 h 2089936"/>
              <a:gd name="connsiteX89" fmla="*/ 3788510 w 7480139"/>
              <a:gd name="connsiteY89" fmla="*/ 350086 h 2089936"/>
              <a:gd name="connsiteX90" fmla="*/ 3919492 w 7480139"/>
              <a:gd name="connsiteY90" fmla="*/ 291342 h 2089936"/>
              <a:gd name="connsiteX91" fmla="*/ 4067837 w 7480139"/>
              <a:gd name="connsiteY91" fmla="*/ 225378 h 2089936"/>
              <a:gd name="connsiteX92" fmla="*/ 4277838 w 7480139"/>
              <a:gd name="connsiteY92" fmla="*/ 184250 h 2089936"/>
              <a:gd name="connsiteX93" fmla="*/ 4438476 w 7480139"/>
              <a:gd name="connsiteY93" fmla="*/ 208964 h 2089936"/>
              <a:gd name="connsiteX94" fmla="*/ 4479665 w 7480139"/>
              <a:gd name="connsiteY94" fmla="*/ 188369 h 2089936"/>
              <a:gd name="connsiteX95" fmla="*/ 4627946 w 7480139"/>
              <a:gd name="connsiteY95" fmla="*/ 134823 h 2089936"/>
              <a:gd name="connsiteX96" fmla="*/ 4817606 w 7480139"/>
              <a:gd name="connsiteY96" fmla="*/ 232 h 2089936"/>
              <a:gd name="connsiteX97" fmla="*/ 5006886 w 7480139"/>
              <a:gd name="connsiteY97" fmla="*/ 68921 h 2089936"/>
              <a:gd name="connsiteX98" fmla="*/ 4994530 w 7480139"/>
              <a:gd name="connsiteY98" fmla="*/ 134823 h 2089936"/>
              <a:gd name="connsiteX99" fmla="*/ 5204595 w 7480139"/>
              <a:gd name="connsiteY99" fmla="*/ 110110 h 2089936"/>
              <a:gd name="connsiteX100" fmla="*/ 5389946 w 7480139"/>
              <a:gd name="connsiteY100" fmla="*/ 208965 h 2089936"/>
              <a:gd name="connsiteX101" fmla="*/ 5356995 w 7480139"/>
              <a:gd name="connsiteY101" fmla="*/ 316056 h 2089936"/>
              <a:gd name="connsiteX102" fmla="*/ 4961578 w 7480139"/>
              <a:gd name="connsiteY102" fmla="*/ 550834 h 2089936"/>
              <a:gd name="connsiteX103" fmla="*/ 5196357 w 7480139"/>
              <a:gd name="connsiteY103" fmla="*/ 468456 h 2089936"/>
              <a:gd name="connsiteX104" fmla="*/ 5459968 w 7480139"/>
              <a:gd name="connsiteY104" fmla="*/ 468457 h 2089936"/>
              <a:gd name="connsiteX105" fmla="*/ 5682389 w 7480139"/>
              <a:gd name="connsiteY105" fmla="*/ 489052 h 2089936"/>
              <a:gd name="connsiteX106" fmla="*/ 5661795 w 7480139"/>
              <a:gd name="connsiteY106" fmla="*/ 534360 h 2089936"/>
              <a:gd name="connsiteX107" fmla="*/ 5801838 w 7480139"/>
              <a:gd name="connsiteY107" fmla="*/ 550836 h 2089936"/>
              <a:gd name="connsiteX108" fmla="*/ 5921286 w 7480139"/>
              <a:gd name="connsiteY108" fmla="*/ 554954 h 2089936"/>
              <a:gd name="connsiteX109" fmla="*/ 5954238 w 7480139"/>
              <a:gd name="connsiteY109" fmla="*/ 468457 h 2089936"/>
              <a:gd name="connsiteX110" fmla="*/ 6176659 w 7480139"/>
              <a:gd name="connsiteY110" fmla="*/ 497290 h 2089936"/>
              <a:gd name="connsiteX111" fmla="*/ 6287870 w 7480139"/>
              <a:gd name="connsiteY111" fmla="*/ 575549 h 2089936"/>
              <a:gd name="connsiteX112" fmla="*/ 6287870 w 7480139"/>
              <a:gd name="connsiteY112" fmla="*/ 727950 h 2089936"/>
              <a:gd name="connsiteX113" fmla="*/ 6407319 w 7480139"/>
              <a:gd name="connsiteY113" fmla="*/ 793852 h 2089936"/>
              <a:gd name="connsiteX114" fmla="*/ 6485578 w 7480139"/>
              <a:gd name="connsiteY114" fmla="*/ 682642 h 2089936"/>
              <a:gd name="connsiteX115" fmla="*/ 6687405 w 7480139"/>
              <a:gd name="connsiteY115" fmla="*/ 719712 h 2089936"/>
              <a:gd name="connsiteX116" fmla="*/ 7480139 w 7480139"/>
              <a:gd name="connsiteY116" fmla="*/ 646395 h 2089936"/>
              <a:gd name="connsiteX0" fmla="*/ 112597 w 7480139"/>
              <a:gd name="connsiteY0" fmla="*/ 2019199 h 2089936"/>
              <a:gd name="connsiteX1" fmla="*/ 182935 w 7480139"/>
              <a:gd name="connsiteY1" fmla="*/ 2089538 h 2089936"/>
              <a:gd name="connsiteX2" fmla="*/ 225138 w 7480139"/>
              <a:gd name="connsiteY2" fmla="*/ 1991064 h 2089936"/>
              <a:gd name="connsiteX3" fmla="*/ 161834 w 7480139"/>
              <a:gd name="connsiteY3" fmla="*/ 1906658 h 2089936"/>
              <a:gd name="connsiteX4" fmla="*/ 337680 w 7480139"/>
              <a:gd name="connsiteY4" fmla="*/ 1892590 h 2089936"/>
              <a:gd name="connsiteX5" fmla="*/ 457255 w 7480139"/>
              <a:gd name="connsiteY5" fmla="*/ 1885556 h 2089936"/>
              <a:gd name="connsiteX6" fmla="*/ 541662 w 7480139"/>
              <a:gd name="connsiteY6" fmla="*/ 1815218 h 2089936"/>
              <a:gd name="connsiteX7" fmla="*/ 316578 w 7480139"/>
              <a:gd name="connsiteY7" fmla="*/ 1810276 h 2089936"/>
              <a:gd name="connsiteX8" fmla="*/ 147766 w 7480139"/>
              <a:gd name="connsiteY8" fmla="*/ 1815218 h 2089936"/>
              <a:gd name="connsiteX9" fmla="*/ 44983 w 7480139"/>
              <a:gd name="connsiteY9" fmla="*/ 1794306 h 2089936"/>
              <a:gd name="connsiteX10" fmla="*/ 41371 w 7480139"/>
              <a:gd name="connsiteY10" fmla="*/ 1608321 h 2089936"/>
              <a:gd name="connsiteX11" fmla="*/ 240220 w 7480139"/>
              <a:gd name="connsiteY11" fmla="*/ 1413084 h 2089936"/>
              <a:gd name="connsiteX12" fmla="*/ 239206 w 7480139"/>
              <a:gd name="connsiteY12" fmla="*/ 1259544 h 2089936"/>
              <a:gd name="connsiteX13" fmla="*/ 149667 w 7480139"/>
              <a:gd name="connsiteY13" fmla="*/ 1072545 h 2089936"/>
              <a:gd name="connsiteX14" fmla="*/ 55 w 7480139"/>
              <a:gd name="connsiteY14" fmla="*/ 957088 h 2089936"/>
              <a:gd name="connsiteX15" fmla="*/ 133698 w 7480139"/>
              <a:gd name="connsiteY15" fmla="*/ 994665 h 2089936"/>
              <a:gd name="connsiteX16" fmla="*/ 247274 w 7480139"/>
              <a:gd name="connsiteY16" fmla="*/ 1028629 h 2089936"/>
              <a:gd name="connsiteX17" fmla="*/ 328238 w 7480139"/>
              <a:gd name="connsiteY17" fmla="*/ 904747 h 2089936"/>
              <a:gd name="connsiteX18" fmla="*/ 382798 w 7480139"/>
              <a:gd name="connsiteY18" fmla="*/ 883138 h 2089936"/>
              <a:gd name="connsiteX19" fmla="*/ 453220 w 7480139"/>
              <a:gd name="connsiteY19" fmla="*/ 876229 h 2089936"/>
              <a:gd name="connsiteX20" fmla="*/ 502647 w 7480139"/>
              <a:gd name="connsiteY20" fmla="*/ 921537 h 2089936"/>
              <a:gd name="connsiteX21" fmla="*/ 710474 w 7480139"/>
              <a:gd name="connsiteY21" fmla="*/ 914885 h 2089936"/>
              <a:gd name="connsiteX22" fmla="*/ 1160450 w 7480139"/>
              <a:gd name="connsiteY22" fmla="*/ 1111326 h 2089936"/>
              <a:gd name="connsiteX23" fmla="*/ 1153606 w 7480139"/>
              <a:gd name="connsiteY23" fmla="*/ 1231408 h 2089936"/>
              <a:gd name="connsiteX24" fmla="*/ 996917 w 7480139"/>
              <a:gd name="connsiteY24" fmla="*/ 1275764 h 2089936"/>
              <a:gd name="connsiteX25" fmla="*/ 773778 w 7480139"/>
              <a:gd name="connsiteY25" fmla="*/ 1189205 h 2089936"/>
              <a:gd name="connsiteX26" fmla="*/ 717508 w 7480139"/>
              <a:gd name="connsiteY26" fmla="*/ 1182171 h 2089936"/>
              <a:gd name="connsiteX27" fmla="*/ 815982 w 7480139"/>
              <a:gd name="connsiteY27" fmla="*/ 1336916 h 2089936"/>
              <a:gd name="connsiteX28" fmla="*/ 900388 w 7480139"/>
              <a:gd name="connsiteY28" fmla="*/ 1484627 h 2089936"/>
              <a:gd name="connsiteX29" fmla="*/ 997150 w 7480139"/>
              <a:gd name="connsiteY29" fmla="*/ 1484627 h 2089936"/>
              <a:gd name="connsiteX30" fmla="*/ 931945 w 7480139"/>
              <a:gd name="connsiteY30" fmla="*/ 1388561 h 2089936"/>
              <a:gd name="connsiteX31" fmla="*/ 1076234 w 7480139"/>
              <a:gd name="connsiteY31" fmla="*/ 1414288 h 2089936"/>
              <a:gd name="connsiteX32" fmla="*/ 1160640 w 7480139"/>
              <a:gd name="connsiteY32" fmla="*/ 1421322 h 2089936"/>
              <a:gd name="connsiteX33" fmla="*/ 1116536 w 7480139"/>
              <a:gd name="connsiteY33" fmla="*/ 1321644 h 2089936"/>
              <a:gd name="connsiteX34" fmla="*/ 1308351 w 7480139"/>
              <a:gd name="connsiteY34" fmla="*/ 1224375 h 2089936"/>
              <a:gd name="connsiteX35" fmla="*/ 1336486 w 7480139"/>
              <a:gd name="connsiteY35" fmla="*/ 1266578 h 2089936"/>
              <a:gd name="connsiteX36" fmla="*/ 1371655 w 7480139"/>
              <a:gd name="connsiteY36" fmla="*/ 1027427 h 2089936"/>
              <a:gd name="connsiteX37" fmla="*/ 1458236 w 7480139"/>
              <a:gd name="connsiteY37" fmla="*/ 1028629 h 2089936"/>
              <a:gd name="connsiteX38" fmla="*/ 1512332 w 7480139"/>
              <a:gd name="connsiteY38" fmla="*/ 1097765 h 2089936"/>
              <a:gd name="connsiteX39" fmla="*/ 1421166 w 7480139"/>
              <a:gd name="connsiteY39" fmla="*/ 1127483 h 2089936"/>
              <a:gd name="connsiteX40" fmla="*/ 1449028 w 7480139"/>
              <a:gd name="connsiteY40" fmla="*/ 1182171 h 2089936"/>
              <a:gd name="connsiteX41" fmla="*/ 1529505 w 7480139"/>
              <a:gd name="connsiteY41" fmla="*/ 1191424 h 2089936"/>
              <a:gd name="connsiteX42" fmla="*/ 1660063 w 7480139"/>
              <a:gd name="connsiteY42" fmla="*/ 1082175 h 2089936"/>
              <a:gd name="connsiteX43" fmla="*/ 1786652 w 7480139"/>
              <a:gd name="connsiteY43" fmla="*/ 1048528 h 2089936"/>
              <a:gd name="connsiteX44" fmla="*/ 1913262 w 7480139"/>
              <a:gd name="connsiteY44" fmla="*/ 999291 h 2089936"/>
              <a:gd name="connsiteX45" fmla="*/ 1941397 w 7480139"/>
              <a:gd name="connsiteY45" fmla="*/ 1055562 h 2089936"/>
              <a:gd name="connsiteX46" fmla="*/ 2215717 w 7480139"/>
              <a:gd name="connsiteY46" fmla="*/ 984527 h 2089936"/>
              <a:gd name="connsiteX47" fmla="*/ 2346255 w 7480139"/>
              <a:gd name="connsiteY47" fmla="*/ 1001003 h 2089936"/>
              <a:gd name="connsiteX48" fmla="*/ 2192715 w 7480139"/>
              <a:gd name="connsiteY48" fmla="*/ 850377 h 2089936"/>
              <a:gd name="connsiteX49" fmla="*/ 2236712 w 7480139"/>
              <a:gd name="connsiteY49" fmla="*/ 822683 h 2089936"/>
              <a:gd name="connsiteX50" fmla="*/ 2364399 w 7480139"/>
              <a:gd name="connsiteY50" fmla="*/ 888586 h 2089936"/>
              <a:gd name="connsiteX51" fmla="*/ 2588511 w 7480139"/>
              <a:gd name="connsiteY51" fmla="*/ 943021 h 2089936"/>
              <a:gd name="connsiteX52" fmla="*/ 2799526 w 7480139"/>
              <a:gd name="connsiteY52" fmla="*/ 1048528 h 2089936"/>
              <a:gd name="connsiteX53" fmla="*/ 2694018 w 7480139"/>
              <a:gd name="connsiteY53" fmla="*/ 844547 h 2089936"/>
              <a:gd name="connsiteX54" fmla="*/ 2772172 w 7480139"/>
              <a:gd name="connsiteY54" fmla="*/ 604380 h 2089936"/>
              <a:gd name="connsiteX55" fmla="*/ 2869865 w 7480139"/>
              <a:gd name="connsiteY55" fmla="*/ 556159 h 2089936"/>
              <a:gd name="connsiteX56" fmla="*/ 2982236 w 7480139"/>
              <a:gd name="connsiteY56" fmla="*/ 550834 h 2089936"/>
              <a:gd name="connsiteX57" fmla="*/ 3024609 w 7480139"/>
              <a:gd name="connsiteY57" fmla="*/ 619464 h 2089936"/>
              <a:gd name="connsiteX58" fmla="*/ 2968338 w 7480139"/>
              <a:gd name="connsiteY58" fmla="*/ 746073 h 2089936"/>
              <a:gd name="connsiteX59" fmla="*/ 3011069 w 7480139"/>
              <a:gd name="connsiteY59" fmla="*/ 818564 h 2089936"/>
              <a:gd name="connsiteX60" fmla="*/ 2989440 w 7480139"/>
              <a:gd name="connsiteY60" fmla="*/ 914885 h 2089936"/>
              <a:gd name="connsiteX61" fmla="*/ 3044020 w 7480139"/>
              <a:gd name="connsiteY61" fmla="*/ 1036867 h 2089936"/>
              <a:gd name="connsiteX62" fmla="*/ 3024609 w 7480139"/>
              <a:gd name="connsiteY62" fmla="*/ 1083698 h 2089936"/>
              <a:gd name="connsiteX63" fmla="*/ 2945166 w 7480139"/>
              <a:gd name="connsiteY63" fmla="*/ 1197505 h 2089936"/>
              <a:gd name="connsiteX64" fmla="*/ 2883932 w 7480139"/>
              <a:gd name="connsiteY64" fmla="*/ 1189205 h 2089936"/>
              <a:gd name="connsiteX65" fmla="*/ 2812200 w 7480139"/>
              <a:gd name="connsiteY65" fmla="*/ 1234831 h 2089936"/>
              <a:gd name="connsiteX66" fmla="*/ 3039901 w 7480139"/>
              <a:gd name="connsiteY66" fmla="*/ 1259288 h 2089936"/>
              <a:gd name="connsiteX67" fmla="*/ 3147986 w 7480139"/>
              <a:gd name="connsiteY67" fmla="*/ 1131350 h 2089936"/>
              <a:gd name="connsiteX68" fmla="*/ 3116049 w 7480139"/>
              <a:gd name="connsiteY68" fmla="*/ 1020393 h 2089936"/>
              <a:gd name="connsiteX69" fmla="*/ 3255015 w 7480139"/>
              <a:gd name="connsiteY69" fmla="*/ 1050429 h 2089936"/>
              <a:gd name="connsiteX70" fmla="*/ 3341512 w 7480139"/>
              <a:gd name="connsiteY70" fmla="*/ 1158155 h 2089936"/>
              <a:gd name="connsiteX71" fmla="*/ 3383843 w 7480139"/>
              <a:gd name="connsiteY71" fmla="*/ 1111833 h 2089936"/>
              <a:gd name="connsiteX72" fmla="*/ 3237609 w 7480139"/>
              <a:gd name="connsiteY72" fmla="*/ 942132 h 2089936"/>
              <a:gd name="connsiteX73" fmla="*/ 3066812 w 7480139"/>
              <a:gd name="connsiteY73" fmla="*/ 957088 h 2089936"/>
              <a:gd name="connsiteX74" fmla="*/ 3080880 w 7480139"/>
              <a:gd name="connsiteY74" fmla="*/ 872682 h 2089936"/>
              <a:gd name="connsiteX75" fmla="*/ 3059778 w 7480139"/>
              <a:gd name="connsiteY75" fmla="*/ 703870 h 2089936"/>
              <a:gd name="connsiteX76" fmla="*/ 3172320 w 7480139"/>
              <a:gd name="connsiteY76" fmla="*/ 591328 h 2089936"/>
              <a:gd name="connsiteX77" fmla="*/ 3186324 w 7480139"/>
              <a:gd name="connsiteY77" fmla="*/ 727948 h 2089936"/>
              <a:gd name="connsiteX78" fmla="*/ 3360713 w 7480139"/>
              <a:gd name="connsiteY78" fmla="*/ 747594 h 2089936"/>
              <a:gd name="connsiteX79" fmla="*/ 3215157 w 7480139"/>
              <a:gd name="connsiteY79" fmla="*/ 678521 h 2089936"/>
              <a:gd name="connsiteX80" fmla="*/ 3336463 w 7480139"/>
              <a:gd name="connsiteY80" fmla="*/ 666164 h 2089936"/>
              <a:gd name="connsiteX81" fmla="*/ 3286889 w 7480139"/>
              <a:gd name="connsiteY81" fmla="*/ 603494 h 2089936"/>
              <a:gd name="connsiteX82" fmla="*/ 3594541 w 7480139"/>
              <a:gd name="connsiteY82" fmla="*/ 720156 h 2089936"/>
              <a:gd name="connsiteX83" fmla="*/ 3630914 w 7480139"/>
              <a:gd name="connsiteY83" fmla="*/ 888462 h 2089936"/>
              <a:gd name="connsiteX84" fmla="*/ 3681165 w 7480139"/>
              <a:gd name="connsiteY84" fmla="*/ 836435 h 2089936"/>
              <a:gd name="connsiteX85" fmla="*/ 3639405 w 7480139"/>
              <a:gd name="connsiteY85" fmla="*/ 694996 h 2089936"/>
              <a:gd name="connsiteX86" fmla="*/ 3476507 w 7480139"/>
              <a:gd name="connsiteY86" fmla="*/ 608499 h 2089936"/>
              <a:gd name="connsiteX87" fmla="*/ 3481809 w 7480139"/>
              <a:gd name="connsiteY87" fmla="*/ 513956 h 2089936"/>
              <a:gd name="connsiteX88" fmla="*/ 3824757 w 7480139"/>
              <a:gd name="connsiteY88" fmla="*/ 447861 h 2089936"/>
              <a:gd name="connsiteX89" fmla="*/ 3788510 w 7480139"/>
              <a:gd name="connsiteY89" fmla="*/ 350086 h 2089936"/>
              <a:gd name="connsiteX90" fmla="*/ 3919492 w 7480139"/>
              <a:gd name="connsiteY90" fmla="*/ 291342 h 2089936"/>
              <a:gd name="connsiteX91" fmla="*/ 4067837 w 7480139"/>
              <a:gd name="connsiteY91" fmla="*/ 225378 h 2089936"/>
              <a:gd name="connsiteX92" fmla="*/ 4277838 w 7480139"/>
              <a:gd name="connsiteY92" fmla="*/ 184250 h 2089936"/>
              <a:gd name="connsiteX93" fmla="*/ 4438476 w 7480139"/>
              <a:gd name="connsiteY93" fmla="*/ 208964 h 2089936"/>
              <a:gd name="connsiteX94" fmla="*/ 4479665 w 7480139"/>
              <a:gd name="connsiteY94" fmla="*/ 188369 h 2089936"/>
              <a:gd name="connsiteX95" fmla="*/ 4627946 w 7480139"/>
              <a:gd name="connsiteY95" fmla="*/ 134823 h 2089936"/>
              <a:gd name="connsiteX96" fmla="*/ 4817606 w 7480139"/>
              <a:gd name="connsiteY96" fmla="*/ 232 h 2089936"/>
              <a:gd name="connsiteX97" fmla="*/ 5006886 w 7480139"/>
              <a:gd name="connsiteY97" fmla="*/ 68921 h 2089936"/>
              <a:gd name="connsiteX98" fmla="*/ 4994530 w 7480139"/>
              <a:gd name="connsiteY98" fmla="*/ 134823 h 2089936"/>
              <a:gd name="connsiteX99" fmla="*/ 5204595 w 7480139"/>
              <a:gd name="connsiteY99" fmla="*/ 110110 h 2089936"/>
              <a:gd name="connsiteX100" fmla="*/ 5389946 w 7480139"/>
              <a:gd name="connsiteY100" fmla="*/ 208965 h 2089936"/>
              <a:gd name="connsiteX101" fmla="*/ 5356995 w 7480139"/>
              <a:gd name="connsiteY101" fmla="*/ 316056 h 2089936"/>
              <a:gd name="connsiteX102" fmla="*/ 4961578 w 7480139"/>
              <a:gd name="connsiteY102" fmla="*/ 550834 h 2089936"/>
              <a:gd name="connsiteX103" fmla="*/ 5196357 w 7480139"/>
              <a:gd name="connsiteY103" fmla="*/ 468456 h 2089936"/>
              <a:gd name="connsiteX104" fmla="*/ 5459968 w 7480139"/>
              <a:gd name="connsiteY104" fmla="*/ 468457 h 2089936"/>
              <a:gd name="connsiteX105" fmla="*/ 5682389 w 7480139"/>
              <a:gd name="connsiteY105" fmla="*/ 489052 h 2089936"/>
              <a:gd name="connsiteX106" fmla="*/ 5661795 w 7480139"/>
              <a:gd name="connsiteY106" fmla="*/ 534360 h 2089936"/>
              <a:gd name="connsiteX107" fmla="*/ 5801838 w 7480139"/>
              <a:gd name="connsiteY107" fmla="*/ 550836 h 2089936"/>
              <a:gd name="connsiteX108" fmla="*/ 5921286 w 7480139"/>
              <a:gd name="connsiteY108" fmla="*/ 554954 h 2089936"/>
              <a:gd name="connsiteX109" fmla="*/ 5954238 w 7480139"/>
              <a:gd name="connsiteY109" fmla="*/ 468457 h 2089936"/>
              <a:gd name="connsiteX110" fmla="*/ 6176659 w 7480139"/>
              <a:gd name="connsiteY110" fmla="*/ 497290 h 2089936"/>
              <a:gd name="connsiteX111" fmla="*/ 6287870 w 7480139"/>
              <a:gd name="connsiteY111" fmla="*/ 575549 h 2089936"/>
              <a:gd name="connsiteX112" fmla="*/ 6287870 w 7480139"/>
              <a:gd name="connsiteY112" fmla="*/ 727950 h 2089936"/>
              <a:gd name="connsiteX113" fmla="*/ 6407319 w 7480139"/>
              <a:gd name="connsiteY113" fmla="*/ 793852 h 2089936"/>
              <a:gd name="connsiteX114" fmla="*/ 6485578 w 7480139"/>
              <a:gd name="connsiteY114" fmla="*/ 682642 h 2089936"/>
              <a:gd name="connsiteX115" fmla="*/ 6687405 w 7480139"/>
              <a:gd name="connsiteY115" fmla="*/ 719712 h 2089936"/>
              <a:gd name="connsiteX116" fmla="*/ 7480139 w 7480139"/>
              <a:gd name="connsiteY116" fmla="*/ 646395 h 2089936"/>
              <a:gd name="connsiteX0" fmla="*/ 112597 w 7480139"/>
              <a:gd name="connsiteY0" fmla="*/ 2019199 h 2089936"/>
              <a:gd name="connsiteX1" fmla="*/ 182935 w 7480139"/>
              <a:gd name="connsiteY1" fmla="*/ 2089538 h 2089936"/>
              <a:gd name="connsiteX2" fmla="*/ 225138 w 7480139"/>
              <a:gd name="connsiteY2" fmla="*/ 1991064 h 2089936"/>
              <a:gd name="connsiteX3" fmla="*/ 161834 w 7480139"/>
              <a:gd name="connsiteY3" fmla="*/ 1906658 h 2089936"/>
              <a:gd name="connsiteX4" fmla="*/ 337680 w 7480139"/>
              <a:gd name="connsiteY4" fmla="*/ 1892590 h 2089936"/>
              <a:gd name="connsiteX5" fmla="*/ 436661 w 7480139"/>
              <a:gd name="connsiteY5" fmla="*/ 1864961 h 2089936"/>
              <a:gd name="connsiteX6" fmla="*/ 541662 w 7480139"/>
              <a:gd name="connsiteY6" fmla="*/ 1815218 h 2089936"/>
              <a:gd name="connsiteX7" fmla="*/ 316578 w 7480139"/>
              <a:gd name="connsiteY7" fmla="*/ 1810276 h 2089936"/>
              <a:gd name="connsiteX8" fmla="*/ 147766 w 7480139"/>
              <a:gd name="connsiteY8" fmla="*/ 1815218 h 2089936"/>
              <a:gd name="connsiteX9" fmla="*/ 44983 w 7480139"/>
              <a:gd name="connsiteY9" fmla="*/ 1794306 h 2089936"/>
              <a:gd name="connsiteX10" fmla="*/ 41371 w 7480139"/>
              <a:gd name="connsiteY10" fmla="*/ 1608321 h 2089936"/>
              <a:gd name="connsiteX11" fmla="*/ 240220 w 7480139"/>
              <a:gd name="connsiteY11" fmla="*/ 1413084 h 2089936"/>
              <a:gd name="connsiteX12" fmla="*/ 239206 w 7480139"/>
              <a:gd name="connsiteY12" fmla="*/ 1259544 h 2089936"/>
              <a:gd name="connsiteX13" fmla="*/ 149667 w 7480139"/>
              <a:gd name="connsiteY13" fmla="*/ 1072545 h 2089936"/>
              <a:gd name="connsiteX14" fmla="*/ 55 w 7480139"/>
              <a:gd name="connsiteY14" fmla="*/ 957088 h 2089936"/>
              <a:gd name="connsiteX15" fmla="*/ 133698 w 7480139"/>
              <a:gd name="connsiteY15" fmla="*/ 994665 h 2089936"/>
              <a:gd name="connsiteX16" fmla="*/ 247274 w 7480139"/>
              <a:gd name="connsiteY16" fmla="*/ 1028629 h 2089936"/>
              <a:gd name="connsiteX17" fmla="*/ 328238 w 7480139"/>
              <a:gd name="connsiteY17" fmla="*/ 904747 h 2089936"/>
              <a:gd name="connsiteX18" fmla="*/ 382798 w 7480139"/>
              <a:gd name="connsiteY18" fmla="*/ 883138 h 2089936"/>
              <a:gd name="connsiteX19" fmla="*/ 453220 w 7480139"/>
              <a:gd name="connsiteY19" fmla="*/ 876229 h 2089936"/>
              <a:gd name="connsiteX20" fmla="*/ 502647 w 7480139"/>
              <a:gd name="connsiteY20" fmla="*/ 921537 h 2089936"/>
              <a:gd name="connsiteX21" fmla="*/ 710474 w 7480139"/>
              <a:gd name="connsiteY21" fmla="*/ 914885 h 2089936"/>
              <a:gd name="connsiteX22" fmla="*/ 1160450 w 7480139"/>
              <a:gd name="connsiteY22" fmla="*/ 1111326 h 2089936"/>
              <a:gd name="connsiteX23" fmla="*/ 1153606 w 7480139"/>
              <a:gd name="connsiteY23" fmla="*/ 1231408 h 2089936"/>
              <a:gd name="connsiteX24" fmla="*/ 996917 w 7480139"/>
              <a:gd name="connsiteY24" fmla="*/ 1275764 h 2089936"/>
              <a:gd name="connsiteX25" fmla="*/ 773778 w 7480139"/>
              <a:gd name="connsiteY25" fmla="*/ 1189205 h 2089936"/>
              <a:gd name="connsiteX26" fmla="*/ 717508 w 7480139"/>
              <a:gd name="connsiteY26" fmla="*/ 1182171 h 2089936"/>
              <a:gd name="connsiteX27" fmla="*/ 815982 w 7480139"/>
              <a:gd name="connsiteY27" fmla="*/ 1336916 h 2089936"/>
              <a:gd name="connsiteX28" fmla="*/ 900388 w 7480139"/>
              <a:gd name="connsiteY28" fmla="*/ 1484627 h 2089936"/>
              <a:gd name="connsiteX29" fmla="*/ 997150 w 7480139"/>
              <a:gd name="connsiteY29" fmla="*/ 1484627 h 2089936"/>
              <a:gd name="connsiteX30" fmla="*/ 931945 w 7480139"/>
              <a:gd name="connsiteY30" fmla="*/ 1388561 h 2089936"/>
              <a:gd name="connsiteX31" fmla="*/ 1076234 w 7480139"/>
              <a:gd name="connsiteY31" fmla="*/ 1414288 h 2089936"/>
              <a:gd name="connsiteX32" fmla="*/ 1160640 w 7480139"/>
              <a:gd name="connsiteY32" fmla="*/ 1421322 h 2089936"/>
              <a:gd name="connsiteX33" fmla="*/ 1116536 w 7480139"/>
              <a:gd name="connsiteY33" fmla="*/ 1321644 h 2089936"/>
              <a:gd name="connsiteX34" fmla="*/ 1308351 w 7480139"/>
              <a:gd name="connsiteY34" fmla="*/ 1224375 h 2089936"/>
              <a:gd name="connsiteX35" fmla="*/ 1336486 w 7480139"/>
              <a:gd name="connsiteY35" fmla="*/ 1266578 h 2089936"/>
              <a:gd name="connsiteX36" fmla="*/ 1371655 w 7480139"/>
              <a:gd name="connsiteY36" fmla="*/ 1027427 h 2089936"/>
              <a:gd name="connsiteX37" fmla="*/ 1458236 w 7480139"/>
              <a:gd name="connsiteY37" fmla="*/ 1028629 h 2089936"/>
              <a:gd name="connsiteX38" fmla="*/ 1512332 w 7480139"/>
              <a:gd name="connsiteY38" fmla="*/ 1097765 h 2089936"/>
              <a:gd name="connsiteX39" fmla="*/ 1421166 w 7480139"/>
              <a:gd name="connsiteY39" fmla="*/ 1127483 h 2089936"/>
              <a:gd name="connsiteX40" fmla="*/ 1449028 w 7480139"/>
              <a:gd name="connsiteY40" fmla="*/ 1182171 h 2089936"/>
              <a:gd name="connsiteX41" fmla="*/ 1529505 w 7480139"/>
              <a:gd name="connsiteY41" fmla="*/ 1191424 h 2089936"/>
              <a:gd name="connsiteX42" fmla="*/ 1660063 w 7480139"/>
              <a:gd name="connsiteY42" fmla="*/ 1082175 h 2089936"/>
              <a:gd name="connsiteX43" fmla="*/ 1786652 w 7480139"/>
              <a:gd name="connsiteY43" fmla="*/ 1048528 h 2089936"/>
              <a:gd name="connsiteX44" fmla="*/ 1913262 w 7480139"/>
              <a:gd name="connsiteY44" fmla="*/ 999291 h 2089936"/>
              <a:gd name="connsiteX45" fmla="*/ 1941397 w 7480139"/>
              <a:gd name="connsiteY45" fmla="*/ 1055562 h 2089936"/>
              <a:gd name="connsiteX46" fmla="*/ 2215717 w 7480139"/>
              <a:gd name="connsiteY46" fmla="*/ 984527 h 2089936"/>
              <a:gd name="connsiteX47" fmla="*/ 2346255 w 7480139"/>
              <a:gd name="connsiteY47" fmla="*/ 1001003 h 2089936"/>
              <a:gd name="connsiteX48" fmla="*/ 2192715 w 7480139"/>
              <a:gd name="connsiteY48" fmla="*/ 850377 h 2089936"/>
              <a:gd name="connsiteX49" fmla="*/ 2236712 w 7480139"/>
              <a:gd name="connsiteY49" fmla="*/ 822683 h 2089936"/>
              <a:gd name="connsiteX50" fmla="*/ 2364399 w 7480139"/>
              <a:gd name="connsiteY50" fmla="*/ 888586 h 2089936"/>
              <a:gd name="connsiteX51" fmla="*/ 2588511 w 7480139"/>
              <a:gd name="connsiteY51" fmla="*/ 943021 h 2089936"/>
              <a:gd name="connsiteX52" fmla="*/ 2799526 w 7480139"/>
              <a:gd name="connsiteY52" fmla="*/ 1048528 h 2089936"/>
              <a:gd name="connsiteX53" fmla="*/ 2694018 w 7480139"/>
              <a:gd name="connsiteY53" fmla="*/ 844547 h 2089936"/>
              <a:gd name="connsiteX54" fmla="*/ 2772172 w 7480139"/>
              <a:gd name="connsiteY54" fmla="*/ 604380 h 2089936"/>
              <a:gd name="connsiteX55" fmla="*/ 2869865 w 7480139"/>
              <a:gd name="connsiteY55" fmla="*/ 556159 h 2089936"/>
              <a:gd name="connsiteX56" fmla="*/ 2982236 w 7480139"/>
              <a:gd name="connsiteY56" fmla="*/ 550834 h 2089936"/>
              <a:gd name="connsiteX57" fmla="*/ 3024609 w 7480139"/>
              <a:gd name="connsiteY57" fmla="*/ 619464 h 2089936"/>
              <a:gd name="connsiteX58" fmla="*/ 2968338 w 7480139"/>
              <a:gd name="connsiteY58" fmla="*/ 746073 h 2089936"/>
              <a:gd name="connsiteX59" fmla="*/ 3011069 w 7480139"/>
              <a:gd name="connsiteY59" fmla="*/ 818564 h 2089936"/>
              <a:gd name="connsiteX60" fmla="*/ 2989440 w 7480139"/>
              <a:gd name="connsiteY60" fmla="*/ 914885 h 2089936"/>
              <a:gd name="connsiteX61" fmla="*/ 3044020 w 7480139"/>
              <a:gd name="connsiteY61" fmla="*/ 1036867 h 2089936"/>
              <a:gd name="connsiteX62" fmla="*/ 3024609 w 7480139"/>
              <a:gd name="connsiteY62" fmla="*/ 1083698 h 2089936"/>
              <a:gd name="connsiteX63" fmla="*/ 2945166 w 7480139"/>
              <a:gd name="connsiteY63" fmla="*/ 1197505 h 2089936"/>
              <a:gd name="connsiteX64" fmla="*/ 2883932 w 7480139"/>
              <a:gd name="connsiteY64" fmla="*/ 1189205 h 2089936"/>
              <a:gd name="connsiteX65" fmla="*/ 2812200 w 7480139"/>
              <a:gd name="connsiteY65" fmla="*/ 1234831 h 2089936"/>
              <a:gd name="connsiteX66" fmla="*/ 3039901 w 7480139"/>
              <a:gd name="connsiteY66" fmla="*/ 1259288 h 2089936"/>
              <a:gd name="connsiteX67" fmla="*/ 3147986 w 7480139"/>
              <a:gd name="connsiteY67" fmla="*/ 1131350 h 2089936"/>
              <a:gd name="connsiteX68" fmla="*/ 3116049 w 7480139"/>
              <a:gd name="connsiteY68" fmla="*/ 1020393 h 2089936"/>
              <a:gd name="connsiteX69" fmla="*/ 3255015 w 7480139"/>
              <a:gd name="connsiteY69" fmla="*/ 1050429 h 2089936"/>
              <a:gd name="connsiteX70" fmla="*/ 3341512 w 7480139"/>
              <a:gd name="connsiteY70" fmla="*/ 1158155 h 2089936"/>
              <a:gd name="connsiteX71" fmla="*/ 3383843 w 7480139"/>
              <a:gd name="connsiteY71" fmla="*/ 1111833 h 2089936"/>
              <a:gd name="connsiteX72" fmla="*/ 3237609 w 7480139"/>
              <a:gd name="connsiteY72" fmla="*/ 942132 h 2089936"/>
              <a:gd name="connsiteX73" fmla="*/ 3066812 w 7480139"/>
              <a:gd name="connsiteY73" fmla="*/ 957088 h 2089936"/>
              <a:gd name="connsiteX74" fmla="*/ 3080880 w 7480139"/>
              <a:gd name="connsiteY74" fmla="*/ 872682 h 2089936"/>
              <a:gd name="connsiteX75" fmla="*/ 3059778 w 7480139"/>
              <a:gd name="connsiteY75" fmla="*/ 703870 h 2089936"/>
              <a:gd name="connsiteX76" fmla="*/ 3172320 w 7480139"/>
              <a:gd name="connsiteY76" fmla="*/ 591328 h 2089936"/>
              <a:gd name="connsiteX77" fmla="*/ 3186324 w 7480139"/>
              <a:gd name="connsiteY77" fmla="*/ 727948 h 2089936"/>
              <a:gd name="connsiteX78" fmla="*/ 3360713 w 7480139"/>
              <a:gd name="connsiteY78" fmla="*/ 747594 h 2089936"/>
              <a:gd name="connsiteX79" fmla="*/ 3215157 w 7480139"/>
              <a:gd name="connsiteY79" fmla="*/ 678521 h 2089936"/>
              <a:gd name="connsiteX80" fmla="*/ 3336463 w 7480139"/>
              <a:gd name="connsiteY80" fmla="*/ 666164 h 2089936"/>
              <a:gd name="connsiteX81" fmla="*/ 3286889 w 7480139"/>
              <a:gd name="connsiteY81" fmla="*/ 603494 h 2089936"/>
              <a:gd name="connsiteX82" fmla="*/ 3594541 w 7480139"/>
              <a:gd name="connsiteY82" fmla="*/ 720156 h 2089936"/>
              <a:gd name="connsiteX83" fmla="*/ 3630914 w 7480139"/>
              <a:gd name="connsiteY83" fmla="*/ 888462 h 2089936"/>
              <a:gd name="connsiteX84" fmla="*/ 3681165 w 7480139"/>
              <a:gd name="connsiteY84" fmla="*/ 836435 h 2089936"/>
              <a:gd name="connsiteX85" fmla="*/ 3639405 w 7480139"/>
              <a:gd name="connsiteY85" fmla="*/ 694996 h 2089936"/>
              <a:gd name="connsiteX86" fmla="*/ 3476507 w 7480139"/>
              <a:gd name="connsiteY86" fmla="*/ 608499 h 2089936"/>
              <a:gd name="connsiteX87" fmla="*/ 3481809 w 7480139"/>
              <a:gd name="connsiteY87" fmla="*/ 513956 h 2089936"/>
              <a:gd name="connsiteX88" fmla="*/ 3824757 w 7480139"/>
              <a:gd name="connsiteY88" fmla="*/ 447861 h 2089936"/>
              <a:gd name="connsiteX89" fmla="*/ 3788510 w 7480139"/>
              <a:gd name="connsiteY89" fmla="*/ 350086 h 2089936"/>
              <a:gd name="connsiteX90" fmla="*/ 3919492 w 7480139"/>
              <a:gd name="connsiteY90" fmla="*/ 291342 h 2089936"/>
              <a:gd name="connsiteX91" fmla="*/ 4067837 w 7480139"/>
              <a:gd name="connsiteY91" fmla="*/ 225378 h 2089936"/>
              <a:gd name="connsiteX92" fmla="*/ 4277838 w 7480139"/>
              <a:gd name="connsiteY92" fmla="*/ 184250 h 2089936"/>
              <a:gd name="connsiteX93" fmla="*/ 4438476 w 7480139"/>
              <a:gd name="connsiteY93" fmla="*/ 208964 h 2089936"/>
              <a:gd name="connsiteX94" fmla="*/ 4479665 w 7480139"/>
              <a:gd name="connsiteY94" fmla="*/ 188369 h 2089936"/>
              <a:gd name="connsiteX95" fmla="*/ 4627946 w 7480139"/>
              <a:gd name="connsiteY95" fmla="*/ 134823 h 2089936"/>
              <a:gd name="connsiteX96" fmla="*/ 4817606 w 7480139"/>
              <a:gd name="connsiteY96" fmla="*/ 232 h 2089936"/>
              <a:gd name="connsiteX97" fmla="*/ 5006886 w 7480139"/>
              <a:gd name="connsiteY97" fmla="*/ 68921 h 2089936"/>
              <a:gd name="connsiteX98" fmla="*/ 4994530 w 7480139"/>
              <a:gd name="connsiteY98" fmla="*/ 134823 h 2089936"/>
              <a:gd name="connsiteX99" fmla="*/ 5204595 w 7480139"/>
              <a:gd name="connsiteY99" fmla="*/ 110110 h 2089936"/>
              <a:gd name="connsiteX100" fmla="*/ 5389946 w 7480139"/>
              <a:gd name="connsiteY100" fmla="*/ 208965 h 2089936"/>
              <a:gd name="connsiteX101" fmla="*/ 5356995 w 7480139"/>
              <a:gd name="connsiteY101" fmla="*/ 316056 h 2089936"/>
              <a:gd name="connsiteX102" fmla="*/ 4961578 w 7480139"/>
              <a:gd name="connsiteY102" fmla="*/ 550834 h 2089936"/>
              <a:gd name="connsiteX103" fmla="*/ 5196357 w 7480139"/>
              <a:gd name="connsiteY103" fmla="*/ 468456 h 2089936"/>
              <a:gd name="connsiteX104" fmla="*/ 5459968 w 7480139"/>
              <a:gd name="connsiteY104" fmla="*/ 468457 h 2089936"/>
              <a:gd name="connsiteX105" fmla="*/ 5682389 w 7480139"/>
              <a:gd name="connsiteY105" fmla="*/ 489052 h 2089936"/>
              <a:gd name="connsiteX106" fmla="*/ 5661795 w 7480139"/>
              <a:gd name="connsiteY106" fmla="*/ 534360 h 2089936"/>
              <a:gd name="connsiteX107" fmla="*/ 5801838 w 7480139"/>
              <a:gd name="connsiteY107" fmla="*/ 550836 h 2089936"/>
              <a:gd name="connsiteX108" fmla="*/ 5921286 w 7480139"/>
              <a:gd name="connsiteY108" fmla="*/ 554954 h 2089936"/>
              <a:gd name="connsiteX109" fmla="*/ 5954238 w 7480139"/>
              <a:gd name="connsiteY109" fmla="*/ 468457 h 2089936"/>
              <a:gd name="connsiteX110" fmla="*/ 6176659 w 7480139"/>
              <a:gd name="connsiteY110" fmla="*/ 497290 h 2089936"/>
              <a:gd name="connsiteX111" fmla="*/ 6287870 w 7480139"/>
              <a:gd name="connsiteY111" fmla="*/ 575549 h 2089936"/>
              <a:gd name="connsiteX112" fmla="*/ 6287870 w 7480139"/>
              <a:gd name="connsiteY112" fmla="*/ 727950 h 2089936"/>
              <a:gd name="connsiteX113" fmla="*/ 6407319 w 7480139"/>
              <a:gd name="connsiteY113" fmla="*/ 793852 h 2089936"/>
              <a:gd name="connsiteX114" fmla="*/ 6485578 w 7480139"/>
              <a:gd name="connsiteY114" fmla="*/ 682642 h 2089936"/>
              <a:gd name="connsiteX115" fmla="*/ 6687405 w 7480139"/>
              <a:gd name="connsiteY115" fmla="*/ 719712 h 2089936"/>
              <a:gd name="connsiteX116" fmla="*/ 7480139 w 7480139"/>
              <a:gd name="connsiteY116" fmla="*/ 646395 h 2089936"/>
              <a:gd name="connsiteX0" fmla="*/ 112597 w 7480139"/>
              <a:gd name="connsiteY0" fmla="*/ 2019199 h 2089936"/>
              <a:gd name="connsiteX1" fmla="*/ 182935 w 7480139"/>
              <a:gd name="connsiteY1" fmla="*/ 2089538 h 2089936"/>
              <a:gd name="connsiteX2" fmla="*/ 225138 w 7480139"/>
              <a:gd name="connsiteY2" fmla="*/ 1991064 h 2089936"/>
              <a:gd name="connsiteX3" fmla="*/ 161834 w 7480139"/>
              <a:gd name="connsiteY3" fmla="*/ 1906658 h 2089936"/>
              <a:gd name="connsiteX4" fmla="*/ 337680 w 7480139"/>
              <a:gd name="connsiteY4" fmla="*/ 1892590 h 2089936"/>
              <a:gd name="connsiteX5" fmla="*/ 436661 w 7480139"/>
              <a:gd name="connsiteY5" fmla="*/ 1864961 h 2089936"/>
              <a:gd name="connsiteX6" fmla="*/ 541662 w 7480139"/>
              <a:gd name="connsiteY6" fmla="*/ 1815218 h 2089936"/>
              <a:gd name="connsiteX7" fmla="*/ 316578 w 7480139"/>
              <a:gd name="connsiteY7" fmla="*/ 1810276 h 2089936"/>
              <a:gd name="connsiteX8" fmla="*/ 147766 w 7480139"/>
              <a:gd name="connsiteY8" fmla="*/ 1815218 h 2089936"/>
              <a:gd name="connsiteX9" fmla="*/ 44983 w 7480139"/>
              <a:gd name="connsiteY9" fmla="*/ 1794306 h 2089936"/>
              <a:gd name="connsiteX10" fmla="*/ 57804 w 7480139"/>
              <a:gd name="connsiteY10" fmla="*/ 1708250 h 2089936"/>
              <a:gd name="connsiteX11" fmla="*/ 41371 w 7480139"/>
              <a:gd name="connsiteY11" fmla="*/ 1608321 h 2089936"/>
              <a:gd name="connsiteX12" fmla="*/ 240220 w 7480139"/>
              <a:gd name="connsiteY12" fmla="*/ 1413084 h 2089936"/>
              <a:gd name="connsiteX13" fmla="*/ 239206 w 7480139"/>
              <a:gd name="connsiteY13" fmla="*/ 1259544 h 2089936"/>
              <a:gd name="connsiteX14" fmla="*/ 149667 w 7480139"/>
              <a:gd name="connsiteY14" fmla="*/ 1072545 h 2089936"/>
              <a:gd name="connsiteX15" fmla="*/ 55 w 7480139"/>
              <a:gd name="connsiteY15" fmla="*/ 957088 h 2089936"/>
              <a:gd name="connsiteX16" fmla="*/ 133698 w 7480139"/>
              <a:gd name="connsiteY16" fmla="*/ 994665 h 2089936"/>
              <a:gd name="connsiteX17" fmla="*/ 247274 w 7480139"/>
              <a:gd name="connsiteY17" fmla="*/ 1028629 h 2089936"/>
              <a:gd name="connsiteX18" fmla="*/ 328238 w 7480139"/>
              <a:gd name="connsiteY18" fmla="*/ 904747 h 2089936"/>
              <a:gd name="connsiteX19" fmla="*/ 382798 w 7480139"/>
              <a:gd name="connsiteY19" fmla="*/ 883138 h 2089936"/>
              <a:gd name="connsiteX20" fmla="*/ 453220 w 7480139"/>
              <a:gd name="connsiteY20" fmla="*/ 876229 h 2089936"/>
              <a:gd name="connsiteX21" fmla="*/ 502647 w 7480139"/>
              <a:gd name="connsiteY21" fmla="*/ 921537 h 2089936"/>
              <a:gd name="connsiteX22" fmla="*/ 710474 w 7480139"/>
              <a:gd name="connsiteY22" fmla="*/ 914885 h 2089936"/>
              <a:gd name="connsiteX23" fmla="*/ 1160450 w 7480139"/>
              <a:gd name="connsiteY23" fmla="*/ 1111326 h 2089936"/>
              <a:gd name="connsiteX24" fmla="*/ 1153606 w 7480139"/>
              <a:gd name="connsiteY24" fmla="*/ 1231408 h 2089936"/>
              <a:gd name="connsiteX25" fmla="*/ 996917 w 7480139"/>
              <a:gd name="connsiteY25" fmla="*/ 1275764 h 2089936"/>
              <a:gd name="connsiteX26" fmla="*/ 773778 w 7480139"/>
              <a:gd name="connsiteY26" fmla="*/ 1189205 h 2089936"/>
              <a:gd name="connsiteX27" fmla="*/ 717508 w 7480139"/>
              <a:gd name="connsiteY27" fmla="*/ 1182171 h 2089936"/>
              <a:gd name="connsiteX28" fmla="*/ 815982 w 7480139"/>
              <a:gd name="connsiteY28" fmla="*/ 1336916 h 2089936"/>
              <a:gd name="connsiteX29" fmla="*/ 900388 w 7480139"/>
              <a:gd name="connsiteY29" fmla="*/ 1484627 h 2089936"/>
              <a:gd name="connsiteX30" fmla="*/ 997150 w 7480139"/>
              <a:gd name="connsiteY30" fmla="*/ 1484627 h 2089936"/>
              <a:gd name="connsiteX31" fmla="*/ 931945 w 7480139"/>
              <a:gd name="connsiteY31" fmla="*/ 1388561 h 2089936"/>
              <a:gd name="connsiteX32" fmla="*/ 1076234 w 7480139"/>
              <a:gd name="connsiteY32" fmla="*/ 1414288 h 2089936"/>
              <a:gd name="connsiteX33" fmla="*/ 1160640 w 7480139"/>
              <a:gd name="connsiteY33" fmla="*/ 1421322 h 2089936"/>
              <a:gd name="connsiteX34" fmla="*/ 1116536 w 7480139"/>
              <a:gd name="connsiteY34" fmla="*/ 1321644 h 2089936"/>
              <a:gd name="connsiteX35" fmla="*/ 1308351 w 7480139"/>
              <a:gd name="connsiteY35" fmla="*/ 1224375 h 2089936"/>
              <a:gd name="connsiteX36" fmla="*/ 1336486 w 7480139"/>
              <a:gd name="connsiteY36" fmla="*/ 1266578 h 2089936"/>
              <a:gd name="connsiteX37" fmla="*/ 1371655 w 7480139"/>
              <a:gd name="connsiteY37" fmla="*/ 1027427 h 2089936"/>
              <a:gd name="connsiteX38" fmla="*/ 1458236 w 7480139"/>
              <a:gd name="connsiteY38" fmla="*/ 1028629 h 2089936"/>
              <a:gd name="connsiteX39" fmla="*/ 1512332 w 7480139"/>
              <a:gd name="connsiteY39" fmla="*/ 1097765 h 2089936"/>
              <a:gd name="connsiteX40" fmla="*/ 1421166 w 7480139"/>
              <a:gd name="connsiteY40" fmla="*/ 1127483 h 2089936"/>
              <a:gd name="connsiteX41" fmla="*/ 1449028 w 7480139"/>
              <a:gd name="connsiteY41" fmla="*/ 1182171 h 2089936"/>
              <a:gd name="connsiteX42" fmla="*/ 1529505 w 7480139"/>
              <a:gd name="connsiteY42" fmla="*/ 1191424 h 2089936"/>
              <a:gd name="connsiteX43" fmla="*/ 1660063 w 7480139"/>
              <a:gd name="connsiteY43" fmla="*/ 1082175 h 2089936"/>
              <a:gd name="connsiteX44" fmla="*/ 1786652 w 7480139"/>
              <a:gd name="connsiteY44" fmla="*/ 1048528 h 2089936"/>
              <a:gd name="connsiteX45" fmla="*/ 1913262 w 7480139"/>
              <a:gd name="connsiteY45" fmla="*/ 999291 h 2089936"/>
              <a:gd name="connsiteX46" fmla="*/ 1941397 w 7480139"/>
              <a:gd name="connsiteY46" fmla="*/ 1055562 h 2089936"/>
              <a:gd name="connsiteX47" fmla="*/ 2215717 w 7480139"/>
              <a:gd name="connsiteY47" fmla="*/ 984527 h 2089936"/>
              <a:gd name="connsiteX48" fmla="*/ 2346255 w 7480139"/>
              <a:gd name="connsiteY48" fmla="*/ 1001003 h 2089936"/>
              <a:gd name="connsiteX49" fmla="*/ 2192715 w 7480139"/>
              <a:gd name="connsiteY49" fmla="*/ 850377 h 2089936"/>
              <a:gd name="connsiteX50" fmla="*/ 2236712 w 7480139"/>
              <a:gd name="connsiteY50" fmla="*/ 822683 h 2089936"/>
              <a:gd name="connsiteX51" fmla="*/ 2364399 w 7480139"/>
              <a:gd name="connsiteY51" fmla="*/ 888586 h 2089936"/>
              <a:gd name="connsiteX52" fmla="*/ 2588511 w 7480139"/>
              <a:gd name="connsiteY52" fmla="*/ 943021 h 2089936"/>
              <a:gd name="connsiteX53" fmla="*/ 2799526 w 7480139"/>
              <a:gd name="connsiteY53" fmla="*/ 1048528 h 2089936"/>
              <a:gd name="connsiteX54" fmla="*/ 2694018 w 7480139"/>
              <a:gd name="connsiteY54" fmla="*/ 844547 h 2089936"/>
              <a:gd name="connsiteX55" fmla="*/ 2772172 w 7480139"/>
              <a:gd name="connsiteY55" fmla="*/ 604380 h 2089936"/>
              <a:gd name="connsiteX56" fmla="*/ 2869865 w 7480139"/>
              <a:gd name="connsiteY56" fmla="*/ 556159 h 2089936"/>
              <a:gd name="connsiteX57" fmla="*/ 2982236 w 7480139"/>
              <a:gd name="connsiteY57" fmla="*/ 550834 h 2089936"/>
              <a:gd name="connsiteX58" fmla="*/ 3024609 w 7480139"/>
              <a:gd name="connsiteY58" fmla="*/ 619464 h 2089936"/>
              <a:gd name="connsiteX59" fmla="*/ 2968338 w 7480139"/>
              <a:gd name="connsiteY59" fmla="*/ 746073 h 2089936"/>
              <a:gd name="connsiteX60" fmla="*/ 3011069 w 7480139"/>
              <a:gd name="connsiteY60" fmla="*/ 818564 h 2089936"/>
              <a:gd name="connsiteX61" fmla="*/ 2989440 w 7480139"/>
              <a:gd name="connsiteY61" fmla="*/ 914885 h 2089936"/>
              <a:gd name="connsiteX62" fmla="*/ 3044020 w 7480139"/>
              <a:gd name="connsiteY62" fmla="*/ 1036867 h 2089936"/>
              <a:gd name="connsiteX63" fmla="*/ 3024609 w 7480139"/>
              <a:gd name="connsiteY63" fmla="*/ 1083698 h 2089936"/>
              <a:gd name="connsiteX64" fmla="*/ 2945166 w 7480139"/>
              <a:gd name="connsiteY64" fmla="*/ 1197505 h 2089936"/>
              <a:gd name="connsiteX65" fmla="*/ 2883932 w 7480139"/>
              <a:gd name="connsiteY65" fmla="*/ 1189205 h 2089936"/>
              <a:gd name="connsiteX66" fmla="*/ 2812200 w 7480139"/>
              <a:gd name="connsiteY66" fmla="*/ 1234831 h 2089936"/>
              <a:gd name="connsiteX67" fmla="*/ 3039901 w 7480139"/>
              <a:gd name="connsiteY67" fmla="*/ 1259288 h 2089936"/>
              <a:gd name="connsiteX68" fmla="*/ 3147986 w 7480139"/>
              <a:gd name="connsiteY68" fmla="*/ 1131350 h 2089936"/>
              <a:gd name="connsiteX69" fmla="*/ 3116049 w 7480139"/>
              <a:gd name="connsiteY69" fmla="*/ 1020393 h 2089936"/>
              <a:gd name="connsiteX70" fmla="*/ 3255015 w 7480139"/>
              <a:gd name="connsiteY70" fmla="*/ 1050429 h 2089936"/>
              <a:gd name="connsiteX71" fmla="*/ 3341512 w 7480139"/>
              <a:gd name="connsiteY71" fmla="*/ 1158155 h 2089936"/>
              <a:gd name="connsiteX72" fmla="*/ 3383843 w 7480139"/>
              <a:gd name="connsiteY72" fmla="*/ 1111833 h 2089936"/>
              <a:gd name="connsiteX73" fmla="*/ 3237609 w 7480139"/>
              <a:gd name="connsiteY73" fmla="*/ 942132 h 2089936"/>
              <a:gd name="connsiteX74" fmla="*/ 3066812 w 7480139"/>
              <a:gd name="connsiteY74" fmla="*/ 957088 h 2089936"/>
              <a:gd name="connsiteX75" fmla="*/ 3080880 w 7480139"/>
              <a:gd name="connsiteY75" fmla="*/ 872682 h 2089936"/>
              <a:gd name="connsiteX76" fmla="*/ 3059778 w 7480139"/>
              <a:gd name="connsiteY76" fmla="*/ 703870 h 2089936"/>
              <a:gd name="connsiteX77" fmla="*/ 3172320 w 7480139"/>
              <a:gd name="connsiteY77" fmla="*/ 591328 h 2089936"/>
              <a:gd name="connsiteX78" fmla="*/ 3186324 w 7480139"/>
              <a:gd name="connsiteY78" fmla="*/ 727948 h 2089936"/>
              <a:gd name="connsiteX79" fmla="*/ 3360713 w 7480139"/>
              <a:gd name="connsiteY79" fmla="*/ 747594 h 2089936"/>
              <a:gd name="connsiteX80" fmla="*/ 3215157 w 7480139"/>
              <a:gd name="connsiteY80" fmla="*/ 678521 h 2089936"/>
              <a:gd name="connsiteX81" fmla="*/ 3336463 w 7480139"/>
              <a:gd name="connsiteY81" fmla="*/ 666164 h 2089936"/>
              <a:gd name="connsiteX82" fmla="*/ 3286889 w 7480139"/>
              <a:gd name="connsiteY82" fmla="*/ 603494 h 2089936"/>
              <a:gd name="connsiteX83" fmla="*/ 3594541 w 7480139"/>
              <a:gd name="connsiteY83" fmla="*/ 720156 h 2089936"/>
              <a:gd name="connsiteX84" fmla="*/ 3630914 w 7480139"/>
              <a:gd name="connsiteY84" fmla="*/ 888462 h 2089936"/>
              <a:gd name="connsiteX85" fmla="*/ 3681165 w 7480139"/>
              <a:gd name="connsiteY85" fmla="*/ 836435 h 2089936"/>
              <a:gd name="connsiteX86" fmla="*/ 3639405 w 7480139"/>
              <a:gd name="connsiteY86" fmla="*/ 694996 h 2089936"/>
              <a:gd name="connsiteX87" fmla="*/ 3476507 w 7480139"/>
              <a:gd name="connsiteY87" fmla="*/ 608499 h 2089936"/>
              <a:gd name="connsiteX88" fmla="*/ 3481809 w 7480139"/>
              <a:gd name="connsiteY88" fmla="*/ 513956 h 2089936"/>
              <a:gd name="connsiteX89" fmla="*/ 3824757 w 7480139"/>
              <a:gd name="connsiteY89" fmla="*/ 447861 h 2089936"/>
              <a:gd name="connsiteX90" fmla="*/ 3788510 w 7480139"/>
              <a:gd name="connsiteY90" fmla="*/ 350086 h 2089936"/>
              <a:gd name="connsiteX91" fmla="*/ 3919492 w 7480139"/>
              <a:gd name="connsiteY91" fmla="*/ 291342 h 2089936"/>
              <a:gd name="connsiteX92" fmla="*/ 4067837 w 7480139"/>
              <a:gd name="connsiteY92" fmla="*/ 225378 h 2089936"/>
              <a:gd name="connsiteX93" fmla="*/ 4277838 w 7480139"/>
              <a:gd name="connsiteY93" fmla="*/ 184250 h 2089936"/>
              <a:gd name="connsiteX94" fmla="*/ 4438476 w 7480139"/>
              <a:gd name="connsiteY94" fmla="*/ 208964 h 2089936"/>
              <a:gd name="connsiteX95" fmla="*/ 4479665 w 7480139"/>
              <a:gd name="connsiteY95" fmla="*/ 188369 h 2089936"/>
              <a:gd name="connsiteX96" fmla="*/ 4627946 w 7480139"/>
              <a:gd name="connsiteY96" fmla="*/ 134823 h 2089936"/>
              <a:gd name="connsiteX97" fmla="*/ 4817606 w 7480139"/>
              <a:gd name="connsiteY97" fmla="*/ 232 h 2089936"/>
              <a:gd name="connsiteX98" fmla="*/ 5006886 w 7480139"/>
              <a:gd name="connsiteY98" fmla="*/ 68921 h 2089936"/>
              <a:gd name="connsiteX99" fmla="*/ 4994530 w 7480139"/>
              <a:gd name="connsiteY99" fmla="*/ 134823 h 2089936"/>
              <a:gd name="connsiteX100" fmla="*/ 5204595 w 7480139"/>
              <a:gd name="connsiteY100" fmla="*/ 110110 h 2089936"/>
              <a:gd name="connsiteX101" fmla="*/ 5389946 w 7480139"/>
              <a:gd name="connsiteY101" fmla="*/ 208965 h 2089936"/>
              <a:gd name="connsiteX102" fmla="*/ 5356995 w 7480139"/>
              <a:gd name="connsiteY102" fmla="*/ 316056 h 2089936"/>
              <a:gd name="connsiteX103" fmla="*/ 4961578 w 7480139"/>
              <a:gd name="connsiteY103" fmla="*/ 550834 h 2089936"/>
              <a:gd name="connsiteX104" fmla="*/ 5196357 w 7480139"/>
              <a:gd name="connsiteY104" fmla="*/ 468456 h 2089936"/>
              <a:gd name="connsiteX105" fmla="*/ 5459968 w 7480139"/>
              <a:gd name="connsiteY105" fmla="*/ 468457 h 2089936"/>
              <a:gd name="connsiteX106" fmla="*/ 5682389 w 7480139"/>
              <a:gd name="connsiteY106" fmla="*/ 489052 h 2089936"/>
              <a:gd name="connsiteX107" fmla="*/ 5661795 w 7480139"/>
              <a:gd name="connsiteY107" fmla="*/ 534360 h 2089936"/>
              <a:gd name="connsiteX108" fmla="*/ 5801838 w 7480139"/>
              <a:gd name="connsiteY108" fmla="*/ 550836 h 2089936"/>
              <a:gd name="connsiteX109" fmla="*/ 5921286 w 7480139"/>
              <a:gd name="connsiteY109" fmla="*/ 554954 h 2089936"/>
              <a:gd name="connsiteX110" fmla="*/ 5954238 w 7480139"/>
              <a:gd name="connsiteY110" fmla="*/ 468457 h 2089936"/>
              <a:gd name="connsiteX111" fmla="*/ 6176659 w 7480139"/>
              <a:gd name="connsiteY111" fmla="*/ 497290 h 2089936"/>
              <a:gd name="connsiteX112" fmla="*/ 6287870 w 7480139"/>
              <a:gd name="connsiteY112" fmla="*/ 575549 h 2089936"/>
              <a:gd name="connsiteX113" fmla="*/ 6287870 w 7480139"/>
              <a:gd name="connsiteY113" fmla="*/ 727950 h 2089936"/>
              <a:gd name="connsiteX114" fmla="*/ 6407319 w 7480139"/>
              <a:gd name="connsiteY114" fmla="*/ 793852 h 2089936"/>
              <a:gd name="connsiteX115" fmla="*/ 6485578 w 7480139"/>
              <a:gd name="connsiteY115" fmla="*/ 682642 h 2089936"/>
              <a:gd name="connsiteX116" fmla="*/ 6687405 w 7480139"/>
              <a:gd name="connsiteY116" fmla="*/ 719712 h 2089936"/>
              <a:gd name="connsiteX117" fmla="*/ 7480139 w 7480139"/>
              <a:gd name="connsiteY117" fmla="*/ 646395 h 2089936"/>
              <a:gd name="connsiteX0" fmla="*/ 112597 w 7480139"/>
              <a:gd name="connsiteY0" fmla="*/ 2019199 h 2089936"/>
              <a:gd name="connsiteX1" fmla="*/ 182935 w 7480139"/>
              <a:gd name="connsiteY1" fmla="*/ 2089538 h 2089936"/>
              <a:gd name="connsiteX2" fmla="*/ 225138 w 7480139"/>
              <a:gd name="connsiteY2" fmla="*/ 1991064 h 2089936"/>
              <a:gd name="connsiteX3" fmla="*/ 161834 w 7480139"/>
              <a:gd name="connsiteY3" fmla="*/ 1906658 h 2089936"/>
              <a:gd name="connsiteX4" fmla="*/ 300609 w 7480139"/>
              <a:gd name="connsiteY4" fmla="*/ 1863757 h 2089936"/>
              <a:gd name="connsiteX5" fmla="*/ 436661 w 7480139"/>
              <a:gd name="connsiteY5" fmla="*/ 1864961 h 2089936"/>
              <a:gd name="connsiteX6" fmla="*/ 541662 w 7480139"/>
              <a:gd name="connsiteY6" fmla="*/ 1815218 h 2089936"/>
              <a:gd name="connsiteX7" fmla="*/ 316578 w 7480139"/>
              <a:gd name="connsiteY7" fmla="*/ 1810276 h 2089936"/>
              <a:gd name="connsiteX8" fmla="*/ 147766 w 7480139"/>
              <a:gd name="connsiteY8" fmla="*/ 1815218 h 2089936"/>
              <a:gd name="connsiteX9" fmla="*/ 44983 w 7480139"/>
              <a:gd name="connsiteY9" fmla="*/ 1794306 h 2089936"/>
              <a:gd name="connsiteX10" fmla="*/ 57804 w 7480139"/>
              <a:gd name="connsiteY10" fmla="*/ 1708250 h 2089936"/>
              <a:gd name="connsiteX11" fmla="*/ 41371 w 7480139"/>
              <a:gd name="connsiteY11" fmla="*/ 1608321 h 2089936"/>
              <a:gd name="connsiteX12" fmla="*/ 240220 w 7480139"/>
              <a:gd name="connsiteY12" fmla="*/ 1413084 h 2089936"/>
              <a:gd name="connsiteX13" fmla="*/ 239206 w 7480139"/>
              <a:gd name="connsiteY13" fmla="*/ 1259544 h 2089936"/>
              <a:gd name="connsiteX14" fmla="*/ 149667 w 7480139"/>
              <a:gd name="connsiteY14" fmla="*/ 1072545 h 2089936"/>
              <a:gd name="connsiteX15" fmla="*/ 55 w 7480139"/>
              <a:gd name="connsiteY15" fmla="*/ 957088 h 2089936"/>
              <a:gd name="connsiteX16" fmla="*/ 133698 w 7480139"/>
              <a:gd name="connsiteY16" fmla="*/ 994665 h 2089936"/>
              <a:gd name="connsiteX17" fmla="*/ 247274 w 7480139"/>
              <a:gd name="connsiteY17" fmla="*/ 1028629 h 2089936"/>
              <a:gd name="connsiteX18" fmla="*/ 328238 w 7480139"/>
              <a:gd name="connsiteY18" fmla="*/ 904747 h 2089936"/>
              <a:gd name="connsiteX19" fmla="*/ 382798 w 7480139"/>
              <a:gd name="connsiteY19" fmla="*/ 883138 h 2089936"/>
              <a:gd name="connsiteX20" fmla="*/ 453220 w 7480139"/>
              <a:gd name="connsiteY20" fmla="*/ 876229 h 2089936"/>
              <a:gd name="connsiteX21" fmla="*/ 502647 w 7480139"/>
              <a:gd name="connsiteY21" fmla="*/ 921537 h 2089936"/>
              <a:gd name="connsiteX22" fmla="*/ 710474 w 7480139"/>
              <a:gd name="connsiteY22" fmla="*/ 914885 h 2089936"/>
              <a:gd name="connsiteX23" fmla="*/ 1160450 w 7480139"/>
              <a:gd name="connsiteY23" fmla="*/ 1111326 h 2089936"/>
              <a:gd name="connsiteX24" fmla="*/ 1153606 w 7480139"/>
              <a:gd name="connsiteY24" fmla="*/ 1231408 h 2089936"/>
              <a:gd name="connsiteX25" fmla="*/ 996917 w 7480139"/>
              <a:gd name="connsiteY25" fmla="*/ 1275764 h 2089936"/>
              <a:gd name="connsiteX26" fmla="*/ 773778 w 7480139"/>
              <a:gd name="connsiteY26" fmla="*/ 1189205 h 2089936"/>
              <a:gd name="connsiteX27" fmla="*/ 717508 w 7480139"/>
              <a:gd name="connsiteY27" fmla="*/ 1182171 h 2089936"/>
              <a:gd name="connsiteX28" fmla="*/ 815982 w 7480139"/>
              <a:gd name="connsiteY28" fmla="*/ 1336916 h 2089936"/>
              <a:gd name="connsiteX29" fmla="*/ 900388 w 7480139"/>
              <a:gd name="connsiteY29" fmla="*/ 1484627 h 2089936"/>
              <a:gd name="connsiteX30" fmla="*/ 997150 w 7480139"/>
              <a:gd name="connsiteY30" fmla="*/ 1484627 h 2089936"/>
              <a:gd name="connsiteX31" fmla="*/ 931945 w 7480139"/>
              <a:gd name="connsiteY31" fmla="*/ 1388561 h 2089936"/>
              <a:gd name="connsiteX32" fmla="*/ 1076234 w 7480139"/>
              <a:gd name="connsiteY32" fmla="*/ 1414288 h 2089936"/>
              <a:gd name="connsiteX33" fmla="*/ 1160640 w 7480139"/>
              <a:gd name="connsiteY33" fmla="*/ 1421322 h 2089936"/>
              <a:gd name="connsiteX34" fmla="*/ 1116536 w 7480139"/>
              <a:gd name="connsiteY34" fmla="*/ 1321644 h 2089936"/>
              <a:gd name="connsiteX35" fmla="*/ 1308351 w 7480139"/>
              <a:gd name="connsiteY35" fmla="*/ 1224375 h 2089936"/>
              <a:gd name="connsiteX36" fmla="*/ 1336486 w 7480139"/>
              <a:gd name="connsiteY36" fmla="*/ 1266578 h 2089936"/>
              <a:gd name="connsiteX37" fmla="*/ 1371655 w 7480139"/>
              <a:gd name="connsiteY37" fmla="*/ 1027427 h 2089936"/>
              <a:gd name="connsiteX38" fmla="*/ 1458236 w 7480139"/>
              <a:gd name="connsiteY38" fmla="*/ 1028629 h 2089936"/>
              <a:gd name="connsiteX39" fmla="*/ 1512332 w 7480139"/>
              <a:gd name="connsiteY39" fmla="*/ 1097765 h 2089936"/>
              <a:gd name="connsiteX40" fmla="*/ 1421166 w 7480139"/>
              <a:gd name="connsiteY40" fmla="*/ 1127483 h 2089936"/>
              <a:gd name="connsiteX41" fmla="*/ 1449028 w 7480139"/>
              <a:gd name="connsiteY41" fmla="*/ 1182171 h 2089936"/>
              <a:gd name="connsiteX42" fmla="*/ 1529505 w 7480139"/>
              <a:gd name="connsiteY42" fmla="*/ 1191424 h 2089936"/>
              <a:gd name="connsiteX43" fmla="*/ 1660063 w 7480139"/>
              <a:gd name="connsiteY43" fmla="*/ 1082175 h 2089936"/>
              <a:gd name="connsiteX44" fmla="*/ 1786652 w 7480139"/>
              <a:gd name="connsiteY44" fmla="*/ 1048528 h 2089936"/>
              <a:gd name="connsiteX45" fmla="*/ 1913262 w 7480139"/>
              <a:gd name="connsiteY45" fmla="*/ 999291 h 2089936"/>
              <a:gd name="connsiteX46" fmla="*/ 1941397 w 7480139"/>
              <a:gd name="connsiteY46" fmla="*/ 1055562 h 2089936"/>
              <a:gd name="connsiteX47" fmla="*/ 2215717 w 7480139"/>
              <a:gd name="connsiteY47" fmla="*/ 984527 h 2089936"/>
              <a:gd name="connsiteX48" fmla="*/ 2346255 w 7480139"/>
              <a:gd name="connsiteY48" fmla="*/ 1001003 h 2089936"/>
              <a:gd name="connsiteX49" fmla="*/ 2192715 w 7480139"/>
              <a:gd name="connsiteY49" fmla="*/ 850377 h 2089936"/>
              <a:gd name="connsiteX50" fmla="*/ 2236712 w 7480139"/>
              <a:gd name="connsiteY50" fmla="*/ 822683 h 2089936"/>
              <a:gd name="connsiteX51" fmla="*/ 2364399 w 7480139"/>
              <a:gd name="connsiteY51" fmla="*/ 888586 h 2089936"/>
              <a:gd name="connsiteX52" fmla="*/ 2588511 w 7480139"/>
              <a:gd name="connsiteY52" fmla="*/ 943021 h 2089936"/>
              <a:gd name="connsiteX53" fmla="*/ 2799526 w 7480139"/>
              <a:gd name="connsiteY53" fmla="*/ 1048528 h 2089936"/>
              <a:gd name="connsiteX54" fmla="*/ 2694018 w 7480139"/>
              <a:gd name="connsiteY54" fmla="*/ 844547 h 2089936"/>
              <a:gd name="connsiteX55" fmla="*/ 2772172 w 7480139"/>
              <a:gd name="connsiteY55" fmla="*/ 604380 h 2089936"/>
              <a:gd name="connsiteX56" fmla="*/ 2869865 w 7480139"/>
              <a:gd name="connsiteY56" fmla="*/ 556159 h 2089936"/>
              <a:gd name="connsiteX57" fmla="*/ 2982236 w 7480139"/>
              <a:gd name="connsiteY57" fmla="*/ 550834 h 2089936"/>
              <a:gd name="connsiteX58" fmla="*/ 3024609 w 7480139"/>
              <a:gd name="connsiteY58" fmla="*/ 619464 h 2089936"/>
              <a:gd name="connsiteX59" fmla="*/ 2968338 w 7480139"/>
              <a:gd name="connsiteY59" fmla="*/ 746073 h 2089936"/>
              <a:gd name="connsiteX60" fmla="*/ 3011069 w 7480139"/>
              <a:gd name="connsiteY60" fmla="*/ 818564 h 2089936"/>
              <a:gd name="connsiteX61" fmla="*/ 2989440 w 7480139"/>
              <a:gd name="connsiteY61" fmla="*/ 914885 h 2089936"/>
              <a:gd name="connsiteX62" fmla="*/ 3044020 w 7480139"/>
              <a:gd name="connsiteY62" fmla="*/ 1036867 h 2089936"/>
              <a:gd name="connsiteX63" fmla="*/ 3024609 w 7480139"/>
              <a:gd name="connsiteY63" fmla="*/ 1083698 h 2089936"/>
              <a:gd name="connsiteX64" fmla="*/ 2945166 w 7480139"/>
              <a:gd name="connsiteY64" fmla="*/ 1197505 h 2089936"/>
              <a:gd name="connsiteX65" fmla="*/ 2883932 w 7480139"/>
              <a:gd name="connsiteY65" fmla="*/ 1189205 h 2089936"/>
              <a:gd name="connsiteX66" fmla="*/ 2812200 w 7480139"/>
              <a:gd name="connsiteY66" fmla="*/ 1234831 h 2089936"/>
              <a:gd name="connsiteX67" fmla="*/ 3039901 w 7480139"/>
              <a:gd name="connsiteY67" fmla="*/ 1259288 h 2089936"/>
              <a:gd name="connsiteX68" fmla="*/ 3147986 w 7480139"/>
              <a:gd name="connsiteY68" fmla="*/ 1131350 h 2089936"/>
              <a:gd name="connsiteX69" fmla="*/ 3116049 w 7480139"/>
              <a:gd name="connsiteY69" fmla="*/ 1020393 h 2089936"/>
              <a:gd name="connsiteX70" fmla="*/ 3255015 w 7480139"/>
              <a:gd name="connsiteY70" fmla="*/ 1050429 h 2089936"/>
              <a:gd name="connsiteX71" fmla="*/ 3341512 w 7480139"/>
              <a:gd name="connsiteY71" fmla="*/ 1158155 h 2089936"/>
              <a:gd name="connsiteX72" fmla="*/ 3383843 w 7480139"/>
              <a:gd name="connsiteY72" fmla="*/ 1111833 h 2089936"/>
              <a:gd name="connsiteX73" fmla="*/ 3237609 w 7480139"/>
              <a:gd name="connsiteY73" fmla="*/ 942132 h 2089936"/>
              <a:gd name="connsiteX74" fmla="*/ 3066812 w 7480139"/>
              <a:gd name="connsiteY74" fmla="*/ 957088 h 2089936"/>
              <a:gd name="connsiteX75" fmla="*/ 3080880 w 7480139"/>
              <a:gd name="connsiteY75" fmla="*/ 872682 h 2089936"/>
              <a:gd name="connsiteX76" fmla="*/ 3059778 w 7480139"/>
              <a:gd name="connsiteY76" fmla="*/ 703870 h 2089936"/>
              <a:gd name="connsiteX77" fmla="*/ 3172320 w 7480139"/>
              <a:gd name="connsiteY77" fmla="*/ 591328 h 2089936"/>
              <a:gd name="connsiteX78" fmla="*/ 3186324 w 7480139"/>
              <a:gd name="connsiteY78" fmla="*/ 727948 h 2089936"/>
              <a:gd name="connsiteX79" fmla="*/ 3360713 w 7480139"/>
              <a:gd name="connsiteY79" fmla="*/ 747594 h 2089936"/>
              <a:gd name="connsiteX80" fmla="*/ 3215157 w 7480139"/>
              <a:gd name="connsiteY80" fmla="*/ 678521 h 2089936"/>
              <a:gd name="connsiteX81" fmla="*/ 3336463 w 7480139"/>
              <a:gd name="connsiteY81" fmla="*/ 666164 h 2089936"/>
              <a:gd name="connsiteX82" fmla="*/ 3286889 w 7480139"/>
              <a:gd name="connsiteY82" fmla="*/ 603494 h 2089936"/>
              <a:gd name="connsiteX83" fmla="*/ 3594541 w 7480139"/>
              <a:gd name="connsiteY83" fmla="*/ 720156 h 2089936"/>
              <a:gd name="connsiteX84" fmla="*/ 3630914 w 7480139"/>
              <a:gd name="connsiteY84" fmla="*/ 888462 h 2089936"/>
              <a:gd name="connsiteX85" fmla="*/ 3681165 w 7480139"/>
              <a:gd name="connsiteY85" fmla="*/ 836435 h 2089936"/>
              <a:gd name="connsiteX86" fmla="*/ 3639405 w 7480139"/>
              <a:gd name="connsiteY86" fmla="*/ 694996 h 2089936"/>
              <a:gd name="connsiteX87" fmla="*/ 3476507 w 7480139"/>
              <a:gd name="connsiteY87" fmla="*/ 608499 h 2089936"/>
              <a:gd name="connsiteX88" fmla="*/ 3481809 w 7480139"/>
              <a:gd name="connsiteY88" fmla="*/ 513956 h 2089936"/>
              <a:gd name="connsiteX89" fmla="*/ 3824757 w 7480139"/>
              <a:gd name="connsiteY89" fmla="*/ 447861 h 2089936"/>
              <a:gd name="connsiteX90" fmla="*/ 3788510 w 7480139"/>
              <a:gd name="connsiteY90" fmla="*/ 350086 h 2089936"/>
              <a:gd name="connsiteX91" fmla="*/ 3919492 w 7480139"/>
              <a:gd name="connsiteY91" fmla="*/ 291342 h 2089936"/>
              <a:gd name="connsiteX92" fmla="*/ 4067837 w 7480139"/>
              <a:gd name="connsiteY92" fmla="*/ 225378 h 2089936"/>
              <a:gd name="connsiteX93" fmla="*/ 4277838 w 7480139"/>
              <a:gd name="connsiteY93" fmla="*/ 184250 h 2089936"/>
              <a:gd name="connsiteX94" fmla="*/ 4438476 w 7480139"/>
              <a:gd name="connsiteY94" fmla="*/ 208964 h 2089936"/>
              <a:gd name="connsiteX95" fmla="*/ 4479665 w 7480139"/>
              <a:gd name="connsiteY95" fmla="*/ 188369 h 2089936"/>
              <a:gd name="connsiteX96" fmla="*/ 4627946 w 7480139"/>
              <a:gd name="connsiteY96" fmla="*/ 134823 h 2089936"/>
              <a:gd name="connsiteX97" fmla="*/ 4817606 w 7480139"/>
              <a:gd name="connsiteY97" fmla="*/ 232 h 2089936"/>
              <a:gd name="connsiteX98" fmla="*/ 5006886 w 7480139"/>
              <a:gd name="connsiteY98" fmla="*/ 68921 h 2089936"/>
              <a:gd name="connsiteX99" fmla="*/ 4994530 w 7480139"/>
              <a:gd name="connsiteY99" fmla="*/ 134823 h 2089936"/>
              <a:gd name="connsiteX100" fmla="*/ 5204595 w 7480139"/>
              <a:gd name="connsiteY100" fmla="*/ 110110 h 2089936"/>
              <a:gd name="connsiteX101" fmla="*/ 5389946 w 7480139"/>
              <a:gd name="connsiteY101" fmla="*/ 208965 h 2089936"/>
              <a:gd name="connsiteX102" fmla="*/ 5356995 w 7480139"/>
              <a:gd name="connsiteY102" fmla="*/ 316056 h 2089936"/>
              <a:gd name="connsiteX103" fmla="*/ 4961578 w 7480139"/>
              <a:gd name="connsiteY103" fmla="*/ 550834 h 2089936"/>
              <a:gd name="connsiteX104" fmla="*/ 5196357 w 7480139"/>
              <a:gd name="connsiteY104" fmla="*/ 468456 h 2089936"/>
              <a:gd name="connsiteX105" fmla="*/ 5459968 w 7480139"/>
              <a:gd name="connsiteY105" fmla="*/ 468457 h 2089936"/>
              <a:gd name="connsiteX106" fmla="*/ 5682389 w 7480139"/>
              <a:gd name="connsiteY106" fmla="*/ 489052 h 2089936"/>
              <a:gd name="connsiteX107" fmla="*/ 5661795 w 7480139"/>
              <a:gd name="connsiteY107" fmla="*/ 534360 h 2089936"/>
              <a:gd name="connsiteX108" fmla="*/ 5801838 w 7480139"/>
              <a:gd name="connsiteY108" fmla="*/ 550836 h 2089936"/>
              <a:gd name="connsiteX109" fmla="*/ 5921286 w 7480139"/>
              <a:gd name="connsiteY109" fmla="*/ 554954 h 2089936"/>
              <a:gd name="connsiteX110" fmla="*/ 5954238 w 7480139"/>
              <a:gd name="connsiteY110" fmla="*/ 468457 h 2089936"/>
              <a:gd name="connsiteX111" fmla="*/ 6176659 w 7480139"/>
              <a:gd name="connsiteY111" fmla="*/ 497290 h 2089936"/>
              <a:gd name="connsiteX112" fmla="*/ 6287870 w 7480139"/>
              <a:gd name="connsiteY112" fmla="*/ 575549 h 2089936"/>
              <a:gd name="connsiteX113" fmla="*/ 6287870 w 7480139"/>
              <a:gd name="connsiteY113" fmla="*/ 727950 h 2089936"/>
              <a:gd name="connsiteX114" fmla="*/ 6407319 w 7480139"/>
              <a:gd name="connsiteY114" fmla="*/ 793852 h 2089936"/>
              <a:gd name="connsiteX115" fmla="*/ 6485578 w 7480139"/>
              <a:gd name="connsiteY115" fmla="*/ 682642 h 2089936"/>
              <a:gd name="connsiteX116" fmla="*/ 6687405 w 7480139"/>
              <a:gd name="connsiteY116" fmla="*/ 719712 h 2089936"/>
              <a:gd name="connsiteX117" fmla="*/ 7480139 w 7480139"/>
              <a:gd name="connsiteY117" fmla="*/ 646395 h 2089936"/>
              <a:gd name="connsiteX0" fmla="*/ 112597 w 7480139"/>
              <a:gd name="connsiteY0" fmla="*/ 2019199 h 2089936"/>
              <a:gd name="connsiteX1" fmla="*/ 182935 w 7480139"/>
              <a:gd name="connsiteY1" fmla="*/ 2089538 h 2089936"/>
              <a:gd name="connsiteX2" fmla="*/ 225138 w 7480139"/>
              <a:gd name="connsiteY2" fmla="*/ 1991064 h 2089936"/>
              <a:gd name="connsiteX3" fmla="*/ 161834 w 7480139"/>
              <a:gd name="connsiteY3" fmla="*/ 1906658 h 2089936"/>
              <a:gd name="connsiteX4" fmla="*/ 300609 w 7480139"/>
              <a:gd name="connsiteY4" fmla="*/ 1863757 h 2089936"/>
              <a:gd name="connsiteX5" fmla="*/ 436661 w 7480139"/>
              <a:gd name="connsiteY5" fmla="*/ 1864961 h 2089936"/>
              <a:gd name="connsiteX6" fmla="*/ 541662 w 7480139"/>
              <a:gd name="connsiteY6" fmla="*/ 1815218 h 2089936"/>
              <a:gd name="connsiteX7" fmla="*/ 316578 w 7480139"/>
              <a:gd name="connsiteY7" fmla="*/ 1810276 h 2089936"/>
              <a:gd name="connsiteX8" fmla="*/ 147766 w 7480139"/>
              <a:gd name="connsiteY8" fmla="*/ 1815218 h 2089936"/>
              <a:gd name="connsiteX9" fmla="*/ 44983 w 7480139"/>
              <a:gd name="connsiteY9" fmla="*/ 1794306 h 2089936"/>
              <a:gd name="connsiteX10" fmla="*/ 57804 w 7480139"/>
              <a:gd name="connsiteY10" fmla="*/ 1708250 h 2089936"/>
              <a:gd name="connsiteX11" fmla="*/ 41371 w 7480139"/>
              <a:gd name="connsiteY11" fmla="*/ 1608321 h 2089936"/>
              <a:gd name="connsiteX12" fmla="*/ 240220 w 7480139"/>
              <a:gd name="connsiteY12" fmla="*/ 1413084 h 2089936"/>
              <a:gd name="connsiteX13" fmla="*/ 239206 w 7480139"/>
              <a:gd name="connsiteY13" fmla="*/ 1259544 h 2089936"/>
              <a:gd name="connsiteX14" fmla="*/ 149667 w 7480139"/>
              <a:gd name="connsiteY14" fmla="*/ 1072545 h 2089936"/>
              <a:gd name="connsiteX15" fmla="*/ 55 w 7480139"/>
              <a:gd name="connsiteY15" fmla="*/ 957088 h 2089936"/>
              <a:gd name="connsiteX16" fmla="*/ 133698 w 7480139"/>
              <a:gd name="connsiteY16" fmla="*/ 994665 h 2089936"/>
              <a:gd name="connsiteX17" fmla="*/ 247274 w 7480139"/>
              <a:gd name="connsiteY17" fmla="*/ 1028629 h 2089936"/>
              <a:gd name="connsiteX18" fmla="*/ 328238 w 7480139"/>
              <a:gd name="connsiteY18" fmla="*/ 904747 h 2089936"/>
              <a:gd name="connsiteX19" fmla="*/ 382798 w 7480139"/>
              <a:gd name="connsiteY19" fmla="*/ 883138 h 2089936"/>
              <a:gd name="connsiteX20" fmla="*/ 453220 w 7480139"/>
              <a:gd name="connsiteY20" fmla="*/ 876229 h 2089936"/>
              <a:gd name="connsiteX21" fmla="*/ 502647 w 7480139"/>
              <a:gd name="connsiteY21" fmla="*/ 921537 h 2089936"/>
              <a:gd name="connsiteX22" fmla="*/ 710474 w 7480139"/>
              <a:gd name="connsiteY22" fmla="*/ 914885 h 2089936"/>
              <a:gd name="connsiteX23" fmla="*/ 1160450 w 7480139"/>
              <a:gd name="connsiteY23" fmla="*/ 1111326 h 2089936"/>
              <a:gd name="connsiteX24" fmla="*/ 1153606 w 7480139"/>
              <a:gd name="connsiteY24" fmla="*/ 1231408 h 2089936"/>
              <a:gd name="connsiteX25" fmla="*/ 996917 w 7480139"/>
              <a:gd name="connsiteY25" fmla="*/ 1275764 h 2089936"/>
              <a:gd name="connsiteX26" fmla="*/ 773778 w 7480139"/>
              <a:gd name="connsiteY26" fmla="*/ 1189205 h 2089936"/>
              <a:gd name="connsiteX27" fmla="*/ 717508 w 7480139"/>
              <a:gd name="connsiteY27" fmla="*/ 1182171 h 2089936"/>
              <a:gd name="connsiteX28" fmla="*/ 815982 w 7480139"/>
              <a:gd name="connsiteY28" fmla="*/ 1336916 h 2089936"/>
              <a:gd name="connsiteX29" fmla="*/ 900388 w 7480139"/>
              <a:gd name="connsiteY29" fmla="*/ 1484627 h 2089936"/>
              <a:gd name="connsiteX30" fmla="*/ 997150 w 7480139"/>
              <a:gd name="connsiteY30" fmla="*/ 1484627 h 2089936"/>
              <a:gd name="connsiteX31" fmla="*/ 931945 w 7480139"/>
              <a:gd name="connsiteY31" fmla="*/ 1388561 h 2089936"/>
              <a:gd name="connsiteX32" fmla="*/ 1076234 w 7480139"/>
              <a:gd name="connsiteY32" fmla="*/ 1414288 h 2089936"/>
              <a:gd name="connsiteX33" fmla="*/ 1160640 w 7480139"/>
              <a:gd name="connsiteY33" fmla="*/ 1421322 h 2089936"/>
              <a:gd name="connsiteX34" fmla="*/ 1116536 w 7480139"/>
              <a:gd name="connsiteY34" fmla="*/ 1321644 h 2089936"/>
              <a:gd name="connsiteX35" fmla="*/ 1308351 w 7480139"/>
              <a:gd name="connsiteY35" fmla="*/ 1224375 h 2089936"/>
              <a:gd name="connsiteX36" fmla="*/ 1398269 w 7480139"/>
              <a:gd name="connsiteY36" fmla="*/ 1245984 h 2089936"/>
              <a:gd name="connsiteX37" fmla="*/ 1371655 w 7480139"/>
              <a:gd name="connsiteY37" fmla="*/ 1027427 h 2089936"/>
              <a:gd name="connsiteX38" fmla="*/ 1458236 w 7480139"/>
              <a:gd name="connsiteY38" fmla="*/ 1028629 h 2089936"/>
              <a:gd name="connsiteX39" fmla="*/ 1512332 w 7480139"/>
              <a:gd name="connsiteY39" fmla="*/ 1097765 h 2089936"/>
              <a:gd name="connsiteX40" fmla="*/ 1421166 w 7480139"/>
              <a:gd name="connsiteY40" fmla="*/ 1127483 h 2089936"/>
              <a:gd name="connsiteX41" fmla="*/ 1449028 w 7480139"/>
              <a:gd name="connsiteY41" fmla="*/ 1182171 h 2089936"/>
              <a:gd name="connsiteX42" fmla="*/ 1529505 w 7480139"/>
              <a:gd name="connsiteY42" fmla="*/ 1191424 h 2089936"/>
              <a:gd name="connsiteX43" fmla="*/ 1660063 w 7480139"/>
              <a:gd name="connsiteY43" fmla="*/ 1082175 h 2089936"/>
              <a:gd name="connsiteX44" fmla="*/ 1786652 w 7480139"/>
              <a:gd name="connsiteY44" fmla="*/ 1048528 h 2089936"/>
              <a:gd name="connsiteX45" fmla="*/ 1913262 w 7480139"/>
              <a:gd name="connsiteY45" fmla="*/ 999291 h 2089936"/>
              <a:gd name="connsiteX46" fmla="*/ 1941397 w 7480139"/>
              <a:gd name="connsiteY46" fmla="*/ 1055562 h 2089936"/>
              <a:gd name="connsiteX47" fmla="*/ 2215717 w 7480139"/>
              <a:gd name="connsiteY47" fmla="*/ 984527 h 2089936"/>
              <a:gd name="connsiteX48" fmla="*/ 2346255 w 7480139"/>
              <a:gd name="connsiteY48" fmla="*/ 1001003 h 2089936"/>
              <a:gd name="connsiteX49" fmla="*/ 2192715 w 7480139"/>
              <a:gd name="connsiteY49" fmla="*/ 850377 h 2089936"/>
              <a:gd name="connsiteX50" fmla="*/ 2236712 w 7480139"/>
              <a:gd name="connsiteY50" fmla="*/ 822683 h 2089936"/>
              <a:gd name="connsiteX51" fmla="*/ 2364399 w 7480139"/>
              <a:gd name="connsiteY51" fmla="*/ 888586 h 2089936"/>
              <a:gd name="connsiteX52" fmla="*/ 2588511 w 7480139"/>
              <a:gd name="connsiteY52" fmla="*/ 943021 h 2089936"/>
              <a:gd name="connsiteX53" fmla="*/ 2799526 w 7480139"/>
              <a:gd name="connsiteY53" fmla="*/ 1048528 h 2089936"/>
              <a:gd name="connsiteX54" fmla="*/ 2694018 w 7480139"/>
              <a:gd name="connsiteY54" fmla="*/ 844547 h 2089936"/>
              <a:gd name="connsiteX55" fmla="*/ 2772172 w 7480139"/>
              <a:gd name="connsiteY55" fmla="*/ 604380 h 2089936"/>
              <a:gd name="connsiteX56" fmla="*/ 2869865 w 7480139"/>
              <a:gd name="connsiteY56" fmla="*/ 556159 h 2089936"/>
              <a:gd name="connsiteX57" fmla="*/ 2982236 w 7480139"/>
              <a:gd name="connsiteY57" fmla="*/ 550834 h 2089936"/>
              <a:gd name="connsiteX58" fmla="*/ 3024609 w 7480139"/>
              <a:gd name="connsiteY58" fmla="*/ 619464 h 2089936"/>
              <a:gd name="connsiteX59" fmla="*/ 2968338 w 7480139"/>
              <a:gd name="connsiteY59" fmla="*/ 746073 h 2089936"/>
              <a:gd name="connsiteX60" fmla="*/ 3011069 w 7480139"/>
              <a:gd name="connsiteY60" fmla="*/ 818564 h 2089936"/>
              <a:gd name="connsiteX61" fmla="*/ 2989440 w 7480139"/>
              <a:gd name="connsiteY61" fmla="*/ 914885 h 2089936"/>
              <a:gd name="connsiteX62" fmla="*/ 3044020 w 7480139"/>
              <a:gd name="connsiteY62" fmla="*/ 1036867 h 2089936"/>
              <a:gd name="connsiteX63" fmla="*/ 3024609 w 7480139"/>
              <a:gd name="connsiteY63" fmla="*/ 1083698 h 2089936"/>
              <a:gd name="connsiteX64" fmla="*/ 2945166 w 7480139"/>
              <a:gd name="connsiteY64" fmla="*/ 1197505 h 2089936"/>
              <a:gd name="connsiteX65" fmla="*/ 2883932 w 7480139"/>
              <a:gd name="connsiteY65" fmla="*/ 1189205 h 2089936"/>
              <a:gd name="connsiteX66" fmla="*/ 2812200 w 7480139"/>
              <a:gd name="connsiteY66" fmla="*/ 1234831 h 2089936"/>
              <a:gd name="connsiteX67" fmla="*/ 3039901 w 7480139"/>
              <a:gd name="connsiteY67" fmla="*/ 1259288 h 2089936"/>
              <a:gd name="connsiteX68" fmla="*/ 3147986 w 7480139"/>
              <a:gd name="connsiteY68" fmla="*/ 1131350 h 2089936"/>
              <a:gd name="connsiteX69" fmla="*/ 3116049 w 7480139"/>
              <a:gd name="connsiteY69" fmla="*/ 1020393 h 2089936"/>
              <a:gd name="connsiteX70" fmla="*/ 3255015 w 7480139"/>
              <a:gd name="connsiteY70" fmla="*/ 1050429 h 2089936"/>
              <a:gd name="connsiteX71" fmla="*/ 3341512 w 7480139"/>
              <a:gd name="connsiteY71" fmla="*/ 1158155 h 2089936"/>
              <a:gd name="connsiteX72" fmla="*/ 3383843 w 7480139"/>
              <a:gd name="connsiteY72" fmla="*/ 1111833 h 2089936"/>
              <a:gd name="connsiteX73" fmla="*/ 3237609 w 7480139"/>
              <a:gd name="connsiteY73" fmla="*/ 942132 h 2089936"/>
              <a:gd name="connsiteX74" fmla="*/ 3066812 w 7480139"/>
              <a:gd name="connsiteY74" fmla="*/ 957088 h 2089936"/>
              <a:gd name="connsiteX75" fmla="*/ 3080880 w 7480139"/>
              <a:gd name="connsiteY75" fmla="*/ 872682 h 2089936"/>
              <a:gd name="connsiteX76" fmla="*/ 3059778 w 7480139"/>
              <a:gd name="connsiteY76" fmla="*/ 703870 h 2089936"/>
              <a:gd name="connsiteX77" fmla="*/ 3172320 w 7480139"/>
              <a:gd name="connsiteY77" fmla="*/ 591328 h 2089936"/>
              <a:gd name="connsiteX78" fmla="*/ 3186324 w 7480139"/>
              <a:gd name="connsiteY78" fmla="*/ 727948 h 2089936"/>
              <a:gd name="connsiteX79" fmla="*/ 3360713 w 7480139"/>
              <a:gd name="connsiteY79" fmla="*/ 747594 h 2089936"/>
              <a:gd name="connsiteX80" fmla="*/ 3215157 w 7480139"/>
              <a:gd name="connsiteY80" fmla="*/ 678521 h 2089936"/>
              <a:gd name="connsiteX81" fmla="*/ 3336463 w 7480139"/>
              <a:gd name="connsiteY81" fmla="*/ 666164 h 2089936"/>
              <a:gd name="connsiteX82" fmla="*/ 3286889 w 7480139"/>
              <a:gd name="connsiteY82" fmla="*/ 603494 h 2089936"/>
              <a:gd name="connsiteX83" fmla="*/ 3594541 w 7480139"/>
              <a:gd name="connsiteY83" fmla="*/ 720156 h 2089936"/>
              <a:gd name="connsiteX84" fmla="*/ 3630914 w 7480139"/>
              <a:gd name="connsiteY84" fmla="*/ 888462 h 2089936"/>
              <a:gd name="connsiteX85" fmla="*/ 3681165 w 7480139"/>
              <a:gd name="connsiteY85" fmla="*/ 836435 h 2089936"/>
              <a:gd name="connsiteX86" fmla="*/ 3639405 w 7480139"/>
              <a:gd name="connsiteY86" fmla="*/ 694996 h 2089936"/>
              <a:gd name="connsiteX87" fmla="*/ 3476507 w 7480139"/>
              <a:gd name="connsiteY87" fmla="*/ 608499 h 2089936"/>
              <a:gd name="connsiteX88" fmla="*/ 3481809 w 7480139"/>
              <a:gd name="connsiteY88" fmla="*/ 513956 h 2089936"/>
              <a:gd name="connsiteX89" fmla="*/ 3824757 w 7480139"/>
              <a:gd name="connsiteY89" fmla="*/ 447861 h 2089936"/>
              <a:gd name="connsiteX90" fmla="*/ 3788510 w 7480139"/>
              <a:gd name="connsiteY90" fmla="*/ 350086 h 2089936"/>
              <a:gd name="connsiteX91" fmla="*/ 3919492 w 7480139"/>
              <a:gd name="connsiteY91" fmla="*/ 291342 h 2089936"/>
              <a:gd name="connsiteX92" fmla="*/ 4067837 w 7480139"/>
              <a:gd name="connsiteY92" fmla="*/ 225378 h 2089936"/>
              <a:gd name="connsiteX93" fmla="*/ 4277838 w 7480139"/>
              <a:gd name="connsiteY93" fmla="*/ 184250 h 2089936"/>
              <a:gd name="connsiteX94" fmla="*/ 4438476 w 7480139"/>
              <a:gd name="connsiteY94" fmla="*/ 208964 h 2089936"/>
              <a:gd name="connsiteX95" fmla="*/ 4479665 w 7480139"/>
              <a:gd name="connsiteY95" fmla="*/ 188369 h 2089936"/>
              <a:gd name="connsiteX96" fmla="*/ 4627946 w 7480139"/>
              <a:gd name="connsiteY96" fmla="*/ 134823 h 2089936"/>
              <a:gd name="connsiteX97" fmla="*/ 4817606 w 7480139"/>
              <a:gd name="connsiteY97" fmla="*/ 232 h 2089936"/>
              <a:gd name="connsiteX98" fmla="*/ 5006886 w 7480139"/>
              <a:gd name="connsiteY98" fmla="*/ 68921 h 2089936"/>
              <a:gd name="connsiteX99" fmla="*/ 4994530 w 7480139"/>
              <a:gd name="connsiteY99" fmla="*/ 134823 h 2089936"/>
              <a:gd name="connsiteX100" fmla="*/ 5204595 w 7480139"/>
              <a:gd name="connsiteY100" fmla="*/ 110110 h 2089936"/>
              <a:gd name="connsiteX101" fmla="*/ 5389946 w 7480139"/>
              <a:gd name="connsiteY101" fmla="*/ 208965 h 2089936"/>
              <a:gd name="connsiteX102" fmla="*/ 5356995 w 7480139"/>
              <a:gd name="connsiteY102" fmla="*/ 316056 h 2089936"/>
              <a:gd name="connsiteX103" fmla="*/ 4961578 w 7480139"/>
              <a:gd name="connsiteY103" fmla="*/ 550834 h 2089936"/>
              <a:gd name="connsiteX104" fmla="*/ 5196357 w 7480139"/>
              <a:gd name="connsiteY104" fmla="*/ 468456 h 2089936"/>
              <a:gd name="connsiteX105" fmla="*/ 5459968 w 7480139"/>
              <a:gd name="connsiteY105" fmla="*/ 468457 h 2089936"/>
              <a:gd name="connsiteX106" fmla="*/ 5682389 w 7480139"/>
              <a:gd name="connsiteY106" fmla="*/ 489052 h 2089936"/>
              <a:gd name="connsiteX107" fmla="*/ 5661795 w 7480139"/>
              <a:gd name="connsiteY107" fmla="*/ 534360 h 2089936"/>
              <a:gd name="connsiteX108" fmla="*/ 5801838 w 7480139"/>
              <a:gd name="connsiteY108" fmla="*/ 550836 h 2089936"/>
              <a:gd name="connsiteX109" fmla="*/ 5921286 w 7480139"/>
              <a:gd name="connsiteY109" fmla="*/ 554954 h 2089936"/>
              <a:gd name="connsiteX110" fmla="*/ 5954238 w 7480139"/>
              <a:gd name="connsiteY110" fmla="*/ 468457 h 2089936"/>
              <a:gd name="connsiteX111" fmla="*/ 6176659 w 7480139"/>
              <a:gd name="connsiteY111" fmla="*/ 497290 h 2089936"/>
              <a:gd name="connsiteX112" fmla="*/ 6287870 w 7480139"/>
              <a:gd name="connsiteY112" fmla="*/ 575549 h 2089936"/>
              <a:gd name="connsiteX113" fmla="*/ 6287870 w 7480139"/>
              <a:gd name="connsiteY113" fmla="*/ 727950 h 2089936"/>
              <a:gd name="connsiteX114" fmla="*/ 6407319 w 7480139"/>
              <a:gd name="connsiteY114" fmla="*/ 793852 h 2089936"/>
              <a:gd name="connsiteX115" fmla="*/ 6485578 w 7480139"/>
              <a:gd name="connsiteY115" fmla="*/ 682642 h 2089936"/>
              <a:gd name="connsiteX116" fmla="*/ 6687405 w 7480139"/>
              <a:gd name="connsiteY116" fmla="*/ 719712 h 2089936"/>
              <a:gd name="connsiteX117" fmla="*/ 7480139 w 7480139"/>
              <a:gd name="connsiteY117" fmla="*/ 646395 h 2089936"/>
              <a:gd name="connsiteX0" fmla="*/ 112597 w 7480139"/>
              <a:gd name="connsiteY0" fmla="*/ 2019199 h 2089936"/>
              <a:gd name="connsiteX1" fmla="*/ 182935 w 7480139"/>
              <a:gd name="connsiteY1" fmla="*/ 2089538 h 2089936"/>
              <a:gd name="connsiteX2" fmla="*/ 225138 w 7480139"/>
              <a:gd name="connsiteY2" fmla="*/ 1991064 h 2089936"/>
              <a:gd name="connsiteX3" fmla="*/ 161834 w 7480139"/>
              <a:gd name="connsiteY3" fmla="*/ 1906658 h 2089936"/>
              <a:gd name="connsiteX4" fmla="*/ 300609 w 7480139"/>
              <a:gd name="connsiteY4" fmla="*/ 1863757 h 2089936"/>
              <a:gd name="connsiteX5" fmla="*/ 436661 w 7480139"/>
              <a:gd name="connsiteY5" fmla="*/ 1864961 h 2089936"/>
              <a:gd name="connsiteX6" fmla="*/ 541662 w 7480139"/>
              <a:gd name="connsiteY6" fmla="*/ 1815218 h 2089936"/>
              <a:gd name="connsiteX7" fmla="*/ 316578 w 7480139"/>
              <a:gd name="connsiteY7" fmla="*/ 1810276 h 2089936"/>
              <a:gd name="connsiteX8" fmla="*/ 147766 w 7480139"/>
              <a:gd name="connsiteY8" fmla="*/ 1815218 h 2089936"/>
              <a:gd name="connsiteX9" fmla="*/ 44983 w 7480139"/>
              <a:gd name="connsiteY9" fmla="*/ 1794306 h 2089936"/>
              <a:gd name="connsiteX10" fmla="*/ 57804 w 7480139"/>
              <a:gd name="connsiteY10" fmla="*/ 1708250 h 2089936"/>
              <a:gd name="connsiteX11" fmla="*/ 41371 w 7480139"/>
              <a:gd name="connsiteY11" fmla="*/ 1608321 h 2089936"/>
              <a:gd name="connsiteX12" fmla="*/ 240220 w 7480139"/>
              <a:gd name="connsiteY12" fmla="*/ 1413084 h 2089936"/>
              <a:gd name="connsiteX13" fmla="*/ 239206 w 7480139"/>
              <a:gd name="connsiteY13" fmla="*/ 1259544 h 2089936"/>
              <a:gd name="connsiteX14" fmla="*/ 149667 w 7480139"/>
              <a:gd name="connsiteY14" fmla="*/ 1072545 h 2089936"/>
              <a:gd name="connsiteX15" fmla="*/ 55 w 7480139"/>
              <a:gd name="connsiteY15" fmla="*/ 957088 h 2089936"/>
              <a:gd name="connsiteX16" fmla="*/ 133698 w 7480139"/>
              <a:gd name="connsiteY16" fmla="*/ 994665 h 2089936"/>
              <a:gd name="connsiteX17" fmla="*/ 247274 w 7480139"/>
              <a:gd name="connsiteY17" fmla="*/ 1028629 h 2089936"/>
              <a:gd name="connsiteX18" fmla="*/ 328238 w 7480139"/>
              <a:gd name="connsiteY18" fmla="*/ 904747 h 2089936"/>
              <a:gd name="connsiteX19" fmla="*/ 382798 w 7480139"/>
              <a:gd name="connsiteY19" fmla="*/ 883138 h 2089936"/>
              <a:gd name="connsiteX20" fmla="*/ 453220 w 7480139"/>
              <a:gd name="connsiteY20" fmla="*/ 876229 h 2089936"/>
              <a:gd name="connsiteX21" fmla="*/ 502647 w 7480139"/>
              <a:gd name="connsiteY21" fmla="*/ 921537 h 2089936"/>
              <a:gd name="connsiteX22" fmla="*/ 710474 w 7480139"/>
              <a:gd name="connsiteY22" fmla="*/ 914885 h 2089936"/>
              <a:gd name="connsiteX23" fmla="*/ 1160450 w 7480139"/>
              <a:gd name="connsiteY23" fmla="*/ 1111326 h 2089936"/>
              <a:gd name="connsiteX24" fmla="*/ 1153606 w 7480139"/>
              <a:gd name="connsiteY24" fmla="*/ 1231408 h 2089936"/>
              <a:gd name="connsiteX25" fmla="*/ 996917 w 7480139"/>
              <a:gd name="connsiteY25" fmla="*/ 1275764 h 2089936"/>
              <a:gd name="connsiteX26" fmla="*/ 773778 w 7480139"/>
              <a:gd name="connsiteY26" fmla="*/ 1189205 h 2089936"/>
              <a:gd name="connsiteX27" fmla="*/ 717508 w 7480139"/>
              <a:gd name="connsiteY27" fmla="*/ 1182171 h 2089936"/>
              <a:gd name="connsiteX28" fmla="*/ 815982 w 7480139"/>
              <a:gd name="connsiteY28" fmla="*/ 1336916 h 2089936"/>
              <a:gd name="connsiteX29" fmla="*/ 900388 w 7480139"/>
              <a:gd name="connsiteY29" fmla="*/ 1484627 h 2089936"/>
              <a:gd name="connsiteX30" fmla="*/ 997150 w 7480139"/>
              <a:gd name="connsiteY30" fmla="*/ 1484627 h 2089936"/>
              <a:gd name="connsiteX31" fmla="*/ 931945 w 7480139"/>
              <a:gd name="connsiteY31" fmla="*/ 1388561 h 2089936"/>
              <a:gd name="connsiteX32" fmla="*/ 1076234 w 7480139"/>
              <a:gd name="connsiteY32" fmla="*/ 1414288 h 2089936"/>
              <a:gd name="connsiteX33" fmla="*/ 1160640 w 7480139"/>
              <a:gd name="connsiteY33" fmla="*/ 1421322 h 2089936"/>
              <a:gd name="connsiteX34" fmla="*/ 1116536 w 7480139"/>
              <a:gd name="connsiteY34" fmla="*/ 1321644 h 2089936"/>
              <a:gd name="connsiteX35" fmla="*/ 1308351 w 7480139"/>
              <a:gd name="connsiteY35" fmla="*/ 1224375 h 2089936"/>
              <a:gd name="connsiteX36" fmla="*/ 1398269 w 7480139"/>
              <a:gd name="connsiteY36" fmla="*/ 1245984 h 2089936"/>
              <a:gd name="connsiteX37" fmla="*/ 1371655 w 7480139"/>
              <a:gd name="connsiteY37" fmla="*/ 1027427 h 2089936"/>
              <a:gd name="connsiteX38" fmla="*/ 1458236 w 7480139"/>
              <a:gd name="connsiteY38" fmla="*/ 1028629 h 2089936"/>
              <a:gd name="connsiteX39" fmla="*/ 1512332 w 7480139"/>
              <a:gd name="connsiteY39" fmla="*/ 1097765 h 2089936"/>
              <a:gd name="connsiteX40" fmla="*/ 1421166 w 7480139"/>
              <a:gd name="connsiteY40" fmla="*/ 1127483 h 2089936"/>
              <a:gd name="connsiteX41" fmla="*/ 1449028 w 7480139"/>
              <a:gd name="connsiteY41" fmla="*/ 1182171 h 2089936"/>
              <a:gd name="connsiteX42" fmla="*/ 1529505 w 7480139"/>
              <a:gd name="connsiteY42" fmla="*/ 1191424 h 2089936"/>
              <a:gd name="connsiteX43" fmla="*/ 1660063 w 7480139"/>
              <a:gd name="connsiteY43" fmla="*/ 1082175 h 2089936"/>
              <a:gd name="connsiteX44" fmla="*/ 1786652 w 7480139"/>
              <a:gd name="connsiteY44" fmla="*/ 1048528 h 2089936"/>
              <a:gd name="connsiteX45" fmla="*/ 1913262 w 7480139"/>
              <a:gd name="connsiteY45" fmla="*/ 999291 h 2089936"/>
              <a:gd name="connsiteX46" fmla="*/ 1941397 w 7480139"/>
              <a:gd name="connsiteY46" fmla="*/ 1055562 h 2089936"/>
              <a:gd name="connsiteX47" fmla="*/ 2215717 w 7480139"/>
              <a:gd name="connsiteY47" fmla="*/ 984527 h 2089936"/>
              <a:gd name="connsiteX48" fmla="*/ 2346255 w 7480139"/>
              <a:gd name="connsiteY48" fmla="*/ 1001003 h 2089936"/>
              <a:gd name="connsiteX49" fmla="*/ 2192715 w 7480139"/>
              <a:gd name="connsiteY49" fmla="*/ 850377 h 2089936"/>
              <a:gd name="connsiteX50" fmla="*/ 2236712 w 7480139"/>
              <a:gd name="connsiteY50" fmla="*/ 822683 h 2089936"/>
              <a:gd name="connsiteX51" fmla="*/ 2364399 w 7480139"/>
              <a:gd name="connsiteY51" fmla="*/ 888586 h 2089936"/>
              <a:gd name="connsiteX52" fmla="*/ 2588511 w 7480139"/>
              <a:gd name="connsiteY52" fmla="*/ 943021 h 2089936"/>
              <a:gd name="connsiteX53" fmla="*/ 2799526 w 7480139"/>
              <a:gd name="connsiteY53" fmla="*/ 1048528 h 2089936"/>
              <a:gd name="connsiteX54" fmla="*/ 2694018 w 7480139"/>
              <a:gd name="connsiteY54" fmla="*/ 844547 h 2089936"/>
              <a:gd name="connsiteX55" fmla="*/ 2772172 w 7480139"/>
              <a:gd name="connsiteY55" fmla="*/ 604380 h 2089936"/>
              <a:gd name="connsiteX56" fmla="*/ 2869865 w 7480139"/>
              <a:gd name="connsiteY56" fmla="*/ 556159 h 2089936"/>
              <a:gd name="connsiteX57" fmla="*/ 2982236 w 7480139"/>
              <a:gd name="connsiteY57" fmla="*/ 550834 h 2089936"/>
              <a:gd name="connsiteX58" fmla="*/ 3024609 w 7480139"/>
              <a:gd name="connsiteY58" fmla="*/ 619464 h 2089936"/>
              <a:gd name="connsiteX59" fmla="*/ 2968338 w 7480139"/>
              <a:gd name="connsiteY59" fmla="*/ 746073 h 2089936"/>
              <a:gd name="connsiteX60" fmla="*/ 3011069 w 7480139"/>
              <a:gd name="connsiteY60" fmla="*/ 818564 h 2089936"/>
              <a:gd name="connsiteX61" fmla="*/ 2989440 w 7480139"/>
              <a:gd name="connsiteY61" fmla="*/ 914885 h 2089936"/>
              <a:gd name="connsiteX62" fmla="*/ 3044020 w 7480139"/>
              <a:gd name="connsiteY62" fmla="*/ 1036867 h 2089936"/>
              <a:gd name="connsiteX63" fmla="*/ 3024609 w 7480139"/>
              <a:gd name="connsiteY63" fmla="*/ 1083698 h 2089936"/>
              <a:gd name="connsiteX64" fmla="*/ 2945166 w 7480139"/>
              <a:gd name="connsiteY64" fmla="*/ 1197505 h 2089936"/>
              <a:gd name="connsiteX65" fmla="*/ 2883932 w 7480139"/>
              <a:gd name="connsiteY65" fmla="*/ 1189205 h 2089936"/>
              <a:gd name="connsiteX66" fmla="*/ 2812200 w 7480139"/>
              <a:gd name="connsiteY66" fmla="*/ 1234831 h 2089936"/>
              <a:gd name="connsiteX67" fmla="*/ 3039901 w 7480139"/>
              <a:gd name="connsiteY67" fmla="*/ 1259288 h 2089936"/>
              <a:gd name="connsiteX68" fmla="*/ 3147986 w 7480139"/>
              <a:gd name="connsiteY68" fmla="*/ 1131350 h 2089936"/>
              <a:gd name="connsiteX69" fmla="*/ 3116049 w 7480139"/>
              <a:gd name="connsiteY69" fmla="*/ 1020393 h 2089936"/>
              <a:gd name="connsiteX70" fmla="*/ 3255015 w 7480139"/>
              <a:gd name="connsiteY70" fmla="*/ 1050429 h 2089936"/>
              <a:gd name="connsiteX71" fmla="*/ 3341512 w 7480139"/>
              <a:gd name="connsiteY71" fmla="*/ 1158155 h 2089936"/>
              <a:gd name="connsiteX72" fmla="*/ 3383843 w 7480139"/>
              <a:gd name="connsiteY72" fmla="*/ 1111833 h 2089936"/>
              <a:gd name="connsiteX73" fmla="*/ 3237609 w 7480139"/>
              <a:gd name="connsiteY73" fmla="*/ 942132 h 2089936"/>
              <a:gd name="connsiteX74" fmla="*/ 3066812 w 7480139"/>
              <a:gd name="connsiteY74" fmla="*/ 957088 h 2089936"/>
              <a:gd name="connsiteX75" fmla="*/ 3080880 w 7480139"/>
              <a:gd name="connsiteY75" fmla="*/ 872682 h 2089936"/>
              <a:gd name="connsiteX76" fmla="*/ 3059778 w 7480139"/>
              <a:gd name="connsiteY76" fmla="*/ 703870 h 2089936"/>
              <a:gd name="connsiteX77" fmla="*/ 3172320 w 7480139"/>
              <a:gd name="connsiteY77" fmla="*/ 591328 h 2089936"/>
              <a:gd name="connsiteX78" fmla="*/ 3186324 w 7480139"/>
              <a:gd name="connsiteY78" fmla="*/ 727948 h 2089936"/>
              <a:gd name="connsiteX79" fmla="*/ 3360713 w 7480139"/>
              <a:gd name="connsiteY79" fmla="*/ 747594 h 2089936"/>
              <a:gd name="connsiteX80" fmla="*/ 3215157 w 7480139"/>
              <a:gd name="connsiteY80" fmla="*/ 678521 h 2089936"/>
              <a:gd name="connsiteX81" fmla="*/ 3336463 w 7480139"/>
              <a:gd name="connsiteY81" fmla="*/ 666164 h 2089936"/>
              <a:gd name="connsiteX82" fmla="*/ 3286889 w 7480139"/>
              <a:gd name="connsiteY82" fmla="*/ 603494 h 2089936"/>
              <a:gd name="connsiteX83" fmla="*/ 3594541 w 7480139"/>
              <a:gd name="connsiteY83" fmla="*/ 720156 h 2089936"/>
              <a:gd name="connsiteX84" fmla="*/ 3630914 w 7480139"/>
              <a:gd name="connsiteY84" fmla="*/ 888462 h 2089936"/>
              <a:gd name="connsiteX85" fmla="*/ 3681165 w 7480139"/>
              <a:gd name="connsiteY85" fmla="*/ 836435 h 2089936"/>
              <a:gd name="connsiteX86" fmla="*/ 3639405 w 7480139"/>
              <a:gd name="connsiteY86" fmla="*/ 694996 h 2089936"/>
              <a:gd name="connsiteX87" fmla="*/ 3476507 w 7480139"/>
              <a:gd name="connsiteY87" fmla="*/ 608499 h 2089936"/>
              <a:gd name="connsiteX88" fmla="*/ 3481809 w 7480139"/>
              <a:gd name="connsiteY88" fmla="*/ 513956 h 2089936"/>
              <a:gd name="connsiteX89" fmla="*/ 3824757 w 7480139"/>
              <a:gd name="connsiteY89" fmla="*/ 447861 h 2089936"/>
              <a:gd name="connsiteX90" fmla="*/ 3788510 w 7480139"/>
              <a:gd name="connsiteY90" fmla="*/ 350086 h 2089936"/>
              <a:gd name="connsiteX91" fmla="*/ 3919492 w 7480139"/>
              <a:gd name="connsiteY91" fmla="*/ 291342 h 2089936"/>
              <a:gd name="connsiteX92" fmla="*/ 4067837 w 7480139"/>
              <a:gd name="connsiteY92" fmla="*/ 225378 h 2089936"/>
              <a:gd name="connsiteX93" fmla="*/ 4277838 w 7480139"/>
              <a:gd name="connsiteY93" fmla="*/ 184250 h 2089936"/>
              <a:gd name="connsiteX94" fmla="*/ 4438476 w 7480139"/>
              <a:gd name="connsiteY94" fmla="*/ 208964 h 2089936"/>
              <a:gd name="connsiteX95" fmla="*/ 4479665 w 7480139"/>
              <a:gd name="connsiteY95" fmla="*/ 188369 h 2089936"/>
              <a:gd name="connsiteX96" fmla="*/ 4627946 w 7480139"/>
              <a:gd name="connsiteY96" fmla="*/ 134823 h 2089936"/>
              <a:gd name="connsiteX97" fmla="*/ 4817606 w 7480139"/>
              <a:gd name="connsiteY97" fmla="*/ 232 h 2089936"/>
              <a:gd name="connsiteX98" fmla="*/ 5006886 w 7480139"/>
              <a:gd name="connsiteY98" fmla="*/ 68921 h 2089936"/>
              <a:gd name="connsiteX99" fmla="*/ 4994530 w 7480139"/>
              <a:gd name="connsiteY99" fmla="*/ 134823 h 2089936"/>
              <a:gd name="connsiteX100" fmla="*/ 5204595 w 7480139"/>
              <a:gd name="connsiteY100" fmla="*/ 110110 h 2089936"/>
              <a:gd name="connsiteX101" fmla="*/ 5389946 w 7480139"/>
              <a:gd name="connsiteY101" fmla="*/ 208965 h 2089936"/>
              <a:gd name="connsiteX102" fmla="*/ 5356995 w 7480139"/>
              <a:gd name="connsiteY102" fmla="*/ 316056 h 2089936"/>
              <a:gd name="connsiteX103" fmla="*/ 4961578 w 7480139"/>
              <a:gd name="connsiteY103" fmla="*/ 550834 h 2089936"/>
              <a:gd name="connsiteX104" fmla="*/ 5196357 w 7480139"/>
              <a:gd name="connsiteY104" fmla="*/ 468456 h 2089936"/>
              <a:gd name="connsiteX105" fmla="*/ 5459968 w 7480139"/>
              <a:gd name="connsiteY105" fmla="*/ 468457 h 2089936"/>
              <a:gd name="connsiteX106" fmla="*/ 5682389 w 7480139"/>
              <a:gd name="connsiteY106" fmla="*/ 489052 h 2089936"/>
              <a:gd name="connsiteX107" fmla="*/ 5661795 w 7480139"/>
              <a:gd name="connsiteY107" fmla="*/ 534360 h 2089936"/>
              <a:gd name="connsiteX108" fmla="*/ 5801838 w 7480139"/>
              <a:gd name="connsiteY108" fmla="*/ 550836 h 2089936"/>
              <a:gd name="connsiteX109" fmla="*/ 5921286 w 7480139"/>
              <a:gd name="connsiteY109" fmla="*/ 554954 h 2089936"/>
              <a:gd name="connsiteX110" fmla="*/ 5954238 w 7480139"/>
              <a:gd name="connsiteY110" fmla="*/ 468457 h 2089936"/>
              <a:gd name="connsiteX111" fmla="*/ 6176659 w 7480139"/>
              <a:gd name="connsiteY111" fmla="*/ 497290 h 2089936"/>
              <a:gd name="connsiteX112" fmla="*/ 6287870 w 7480139"/>
              <a:gd name="connsiteY112" fmla="*/ 575549 h 2089936"/>
              <a:gd name="connsiteX113" fmla="*/ 6287870 w 7480139"/>
              <a:gd name="connsiteY113" fmla="*/ 727950 h 2089936"/>
              <a:gd name="connsiteX114" fmla="*/ 6407319 w 7480139"/>
              <a:gd name="connsiteY114" fmla="*/ 793852 h 2089936"/>
              <a:gd name="connsiteX115" fmla="*/ 6485578 w 7480139"/>
              <a:gd name="connsiteY115" fmla="*/ 682642 h 2089936"/>
              <a:gd name="connsiteX116" fmla="*/ 6687405 w 7480139"/>
              <a:gd name="connsiteY116" fmla="*/ 719712 h 2089936"/>
              <a:gd name="connsiteX117" fmla="*/ 7480139 w 7480139"/>
              <a:gd name="connsiteY117" fmla="*/ 646395 h 2089936"/>
              <a:gd name="connsiteX0" fmla="*/ 112597 w 7480139"/>
              <a:gd name="connsiteY0" fmla="*/ 2019199 h 2089936"/>
              <a:gd name="connsiteX1" fmla="*/ 182935 w 7480139"/>
              <a:gd name="connsiteY1" fmla="*/ 2089538 h 2089936"/>
              <a:gd name="connsiteX2" fmla="*/ 225138 w 7480139"/>
              <a:gd name="connsiteY2" fmla="*/ 1991064 h 2089936"/>
              <a:gd name="connsiteX3" fmla="*/ 161834 w 7480139"/>
              <a:gd name="connsiteY3" fmla="*/ 1906658 h 2089936"/>
              <a:gd name="connsiteX4" fmla="*/ 300609 w 7480139"/>
              <a:gd name="connsiteY4" fmla="*/ 1863757 h 2089936"/>
              <a:gd name="connsiteX5" fmla="*/ 436661 w 7480139"/>
              <a:gd name="connsiteY5" fmla="*/ 1864961 h 2089936"/>
              <a:gd name="connsiteX6" fmla="*/ 541662 w 7480139"/>
              <a:gd name="connsiteY6" fmla="*/ 1815218 h 2089936"/>
              <a:gd name="connsiteX7" fmla="*/ 316578 w 7480139"/>
              <a:gd name="connsiteY7" fmla="*/ 1810276 h 2089936"/>
              <a:gd name="connsiteX8" fmla="*/ 147766 w 7480139"/>
              <a:gd name="connsiteY8" fmla="*/ 1815218 h 2089936"/>
              <a:gd name="connsiteX9" fmla="*/ 44983 w 7480139"/>
              <a:gd name="connsiteY9" fmla="*/ 1794306 h 2089936"/>
              <a:gd name="connsiteX10" fmla="*/ 57804 w 7480139"/>
              <a:gd name="connsiteY10" fmla="*/ 1708250 h 2089936"/>
              <a:gd name="connsiteX11" fmla="*/ 41371 w 7480139"/>
              <a:gd name="connsiteY11" fmla="*/ 1608321 h 2089936"/>
              <a:gd name="connsiteX12" fmla="*/ 240220 w 7480139"/>
              <a:gd name="connsiteY12" fmla="*/ 1413084 h 2089936"/>
              <a:gd name="connsiteX13" fmla="*/ 239206 w 7480139"/>
              <a:gd name="connsiteY13" fmla="*/ 1259544 h 2089936"/>
              <a:gd name="connsiteX14" fmla="*/ 149667 w 7480139"/>
              <a:gd name="connsiteY14" fmla="*/ 1072545 h 2089936"/>
              <a:gd name="connsiteX15" fmla="*/ 55 w 7480139"/>
              <a:gd name="connsiteY15" fmla="*/ 957088 h 2089936"/>
              <a:gd name="connsiteX16" fmla="*/ 133698 w 7480139"/>
              <a:gd name="connsiteY16" fmla="*/ 994665 h 2089936"/>
              <a:gd name="connsiteX17" fmla="*/ 247274 w 7480139"/>
              <a:gd name="connsiteY17" fmla="*/ 1028629 h 2089936"/>
              <a:gd name="connsiteX18" fmla="*/ 328238 w 7480139"/>
              <a:gd name="connsiteY18" fmla="*/ 904747 h 2089936"/>
              <a:gd name="connsiteX19" fmla="*/ 382798 w 7480139"/>
              <a:gd name="connsiteY19" fmla="*/ 883138 h 2089936"/>
              <a:gd name="connsiteX20" fmla="*/ 453220 w 7480139"/>
              <a:gd name="connsiteY20" fmla="*/ 876229 h 2089936"/>
              <a:gd name="connsiteX21" fmla="*/ 502647 w 7480139"/>
              <a:gd name="connsiteY21" fmla="*/ 921537 h 2089936"/>
              <a:gd name="connsiteX22" fmla="*/ 710474 w 7480139"/>
              <a:gd name="connsiteY22" fmla="*/ 914885 h 2089936"/>
              <a:gd name="connsiteX23" fmla="*/ 1160450 w 7480139"/>
              <a:gd name="connsiteY23" fmla="*/ 1111326 h 2089936"/>
              <a:gd name="connsiteX24" fmla="*/ 1153606 w 7480139"/>
              <a:gd name="connsiteY24" fmla="*/ 1231408 h 2089936"/>
              <a:gd name="connsiteX25" fmla="*/ 996917 w 7480139"/>
              <a:gd name="connsiteY25" fmla="*/ 1275764 h 2089936"/>
              <a:gd name="connsiteX26" fmla="*/ 773778 w 7480139"/>
              <a:gd name="connsiteY26" fmla="*/ 1189205 h 2089936"/>
              <a:gd name="connsiteX27" fmla="*/ 717508 w 7480139"/>
              <a:gd name="connsiteY27" fmla="*/ 1182171 h 2089936"/>
              <a:gd name="connsiteX28" fmla="*/ 815982 w 7480139"/>
              <a:gd name="connsiteY28" fmla="*/ 1336916 h 2089936"/>
              <a:gd name="connsiteX29" fmla="*/ 900388 w 7480139"/>
              <a:gd name="connsiteY29" fmla="*/ 1484627 h 2089936"/>
              <a:gd name="connsiteX30" fmla="*/ 997150 w 7480139"/>
              <a:gd name="connsiteY30" fmla="*/ 1484627 h 2089936"/>
              <a:gd name="connsiteX31" fmla="*/ 931945 w 7480139"/>
              <a:gd name="connsiteY31" fmla="*/ 1388561 h 2089936"/>
              <a:gd name="connsiteX32" fmla="*/ 1076234 w 7480139"/>
              <a:gd name="connsiteY32" fmla="*/ 1414288 h 2089936"/>
              <a:gd name="connsiteX33" fmla="*/ 1160640 w 7480139"/>
              <a:gd name="connsiteY33" fmla="*/ 1421322 h 2089936"/>
              <a:gd name="connsiteX34" fmla="*/ 1116536 w 7480139"/>
              <a:gd name="connsiteY34" fmla="*/ 1321644 h 2089936"/>
              <a:gd name="connsiteX35" fmla="*/ 1308351 w 7480139"/>
              <a:gd name="connsiteY35" fmla="*/ 1224375 h 2089936"/>
              <a:gd name="connsiteX36" fmla="*/ 1338788 w 7480139"/>
              <a:gd name="connsiteY36" fmla="*/ 1271645 h 2089936"/>
              <a:gd name="connsiteX37" fmla="*/ 1398269 w 7480139"/>
              <a:gd name="connsiteY37" fmla="*/ 1245984 h 2089936"/>
              <a:gd name="connsiteX38" fmla="*/ 1371655 w 7480139"/>
              <a:gd name="connsiteY38" fmla="*/ 1027427 h 2089936"/>
              <a:gd name="connsiteX39" fmla="*/ 1458236 w 7480139"/>
              <a:gd name="connsiteY39" fmla="*/ 1028629 h 2089936"/>
              <a:gd name="connsiteX40" fmla="*/ 1512332 w 7480139"/>
              <a:gd name="connsiteY40" fmla="*/ 1097765 h 2089936"/>
              <a:gd name="connsiteX41" fmla="*/ 1421166 w 7480139"/>
              <a:gd name="connsiteY41" fmla="*/ 1127483 h 2089936"/>
              <a:gd name="connsiteX42" fmla="*/ 1449028 w 7480139"/>
              <a:gd name="connsiteY42" fmla="*/ 1182171 h 2089936"/>
              <a:gd name="connsiteX43" fmla="*/ 1529505 w 7480139"/>
              <a:gd name="connsiteY43" fmla="*/ 1191424 h 2089936"/>
              <a:gd name="connsiteX44" fmla="*/ 1660063 w 7480139"/>
              <a:gd name="connsiteY44" fmla="*/ 1082175 h 2089936"/>
              <a:gd name="connsiteX45" fmla="*/ 1786652 w 7480139"/>
              <a:gd name="connsiteY45" fmla="*/ 1048528 h 2089936"/>
              <a:gd name="connsiteX46" fmla="*/ 1913262 w 7480139"/>
              <a:gd name="connsiteY46" fmla="*/ 999291 h 2089936"/>
              <a:gd name="connsiteX47" fmla="*/ 1941397 w 7480139"/>
              <a:gd name="connsiteY47" fmla="*/ 1055562 h 2089936"/>
              <a:gd name="connsiteX48" fmla="*/ 2215717 w 7480139"/>
              <a:gd name="connsiteY48" fmla="*/ 984527 h 2089936"/>
              <a:gd name="connsiteX49" fmla="*/ 2346255 w 7480139"/>
              <a:gd name="connsiteY49" fmla="*/ 1001003 h 2089936"/>
              <a:gd name="connsiteX50" fmla="*/ 2192715 w 7480139"/>
              <a:gd name="connsiteY50" fmla="*/ 850377 h 2089936"/>
              <a:gd name="connsiteX51" fmla="*/ 2236712 w 7480139"/>
              <a:gd name="connsiteY51" fmla="*/ 822683 h 2089936"/>
              <a:gd name="connsiteX52" fmla="*/ 2364399 w 7480139"/>
              <a:gd name="connsiteY52" fmla="*/ 888586 h 2089936"/>
              <a:gd name="connsiteX53" fmla="*/ 2588511 w 7480139"/>
              <a:gd name="connsiteY53" fmla="*/ 943021 h 2089936"/>
              <a:gd name="connsiteX54" fmla="*/ 2799526 w 7480139"/>
              <a:gd name="connsiteY54" fmla="*/ 1048528 h 2089936"/>
              <a:gd name="connsiteX55" fmla="*/ 2694018 w 7480139"/>
              <a:gd name="connsiteY55" fmla="*/ 844547 h 2089936"/>
              <a:gd name="connsiteX56" fmla="*/ 2772172 w 7480139"/>
              <a:gd name="connsiteY56" fmla="*/ 604380 h 2089936"/>
              <a:gd name="connsiteX57" fmla="*/ 2869865 w 7480139"/>
              <a:gd name="connsiteY57" fmla="*/ 556159 h 2089936"/>
              <a:gd name="connsiteX58" fmla="*/ 2982236 w 7480139"/>
              <a:gd name="connsiteY58" fmla="*/ 550834 h 2089936"/>
              <a:gd name="connsiteX59" fmla="*/ 3024609 w 7480139"/>
              <a:gd name="connsiteY59" fmla="*/ 619464 h 2089936"/>
              <a:gd name="connsiteX60" fmla="*/ 2968338 w 7480139"/>
              <a:gd name="connsiteY60" fmla="*/ 746073 h 2089936"/>
              <a:gd name="connsiteX61" fmla="*/ 3011069 w 7480139"/>
              <a:gd name="connsiteY61" fmla="*/ 818564 h 2089936"/>
              <a:gd name="connsiteX62" fmla="*/ 2989440 w 7480139"/>
              <a:gd name="connsiteY62" fmla="*/ 914885 h 2089936"/>
              <a:gd name="connsiteX63" fmla="*/ 3044020 w 7480139"/>
              <a:gd name="connsiteY63" fmla="*/ 1036867 h 2089936"/>
              <a:gd name="connsiteX64" fmla="*/ 3024609 w 7480139"/>
              <a:gd name="connsiteY64" fmla="*/ 1083698 h 2089936"/>
              <a:gd name="connsiteX65" fmla="*/ 2945166 w 7480139"/>
              <a:gd name="connsiteY65" fmla="*/ 1197505 h 2089936"/>
              <a:gd name="connsiteX66" fmla="*/ 2883932 w 7480139"/>
              <a:gd name="connsiteY66" fmla="*/ 1189205 h 2089936"/>
              <a:gd name="connsiteX67" fmla="*/ 2812200 w 7480139"/>
              <a:gd name="connsiteY67" fmla="*/ 1234831 h 2089936"/>
              <a:gd name="connsiteX68" fmla="*/ 3039901 w 7480139"/>
              <a:gd name="connsiteY68" fmla="*/ 1259288 h 2089936"/>
              <a:gd name="connsiteX69" fmla="*/ 3147986 w 7480139"/>
              <a:gd name="connsiteY69" fmla="*/ 1131350 h 2089936"/>
              <a:gd name="connsiteX70" fmla="*/ 3116049 w 7480139"/>
              <a:gd name="connsiteY70" fmla="*/ 1020393 h 2089936"/>
              <a:gd name="connsiteX71" fmla="*/ 3255015 w 7480139"/>
              <a:gd name="connsiteY71" fmla="*/ 1050429 h 2089936"/>
              <a:gd name="connsiteX72" fmla="*/ 3341512 w 7480139"/>
              <a:gd name="connsiteY72" fmla="*/ 1158155 h 2089936"/>
              <a:gd name="connsiteX73" fmla="*/ 3383843 w 7480139"/>
              <a:gd name="connsiteY73" fmla="*/ 1111833 h 2089936"/>
              <a:gd name="connsiteX74" fmla="*/ 3237609 w 7480139"/>
              <a:gd name="connsiteY74" fmla="*/ 942132 h 2089936"/>
              <a:gd name="connsiteX75" fmla="*/ 3066812 w 7480139"/>
              <a:gd name="connsiteY75" fmla="*/ 957088 h 2089936"/>
              <a:gd name="connsiteX76" fmla="*/ 3080880 w 7480139"/>
              <a:gd name="connsiteY76" fmla="*/ 872682 h 2089936"/>
              <a:gd name="connsiteX77" fmla="*/ 3059778 w 7480139"/>
              <a:gd name="connsiteY77" fmla="*/ 703870 h 2089936"/>
              <a:gd name="connsiteX78" fmla="*/ 3172320 w 7480139"/>
              <a:gd name="connsiteY78" fmla="*/ 591328 h 2089936"/>
              <a:gd name="connsiteX79" fmla="*/ 3186324 w 7480139"/>
              <a:gd name="connsiteY79" fmla="*/ 727948 h 2089936"/>
              <a:gd name="connsiteX80" fmla="*/ 3360713 w 7480139"/>
              <a:gd name="connsiteY80" fmla="*/ 747594 h 2089936"/>
              <a:gd name="connsiteX81" fmla="*/ 3215157 w 7480139"/>
              <a:gd name="connsiteY81" fmla="*/ 678521 h 2089936"/>
              <a:gd name="connsiteX82" fmla="*/ 3336463 w 7480139"/>
              <a:gd name="connsiteY82" fmla="*/ 666164 h 2089936"/>
              <a:gd name="connsiteX83" fmla="*/ 3286889 w 7480139"/>
              <a:gd name="connsiteY83" fmla="*/ 603494 h 2089936"/>
              <a:gd name="connsiteX84" fmla="*/ 3594541 w 7480139"/>
              <a:gd name="connsiteY84" fmla="*/ 720156 h 2089936"/>
              <a:gd name="connsiteX85" fmla="*/ 3630914 w 7480139"/>
              <a:gd name="connsiteY85" fmla="*/ 888462 h 2089936"/>
              <a:gd name="connsiteX86" fmla="*/ 3681165 w 7480139"/>
              <a:gd name="connsiteY86" fmla="*/ 836435 h 2089936"/>
              <a:gd name="connsiteX87" fmla="*/ 3639405 w 7480139"/>
              <a:gd name="connsiteY87" fmla="*/ 694996 h 2089936"/>
              <a:gd name="connsiteX88" fmla="*/ 3476507 w 7480139"/>
              <a:gd name="connsiteY88" fmla="*/ 608499 h 2089936"/>
              <a:gd name="connsiteX89" fmla="*/ 3481809 w 7480139"/>
              <a:gd name="connsiteY89" fmla="*/ 513956 h 2089936"/>
              <a:gd name="connsiteX90" fmla="*/ 3824757 w 7480139"/>
              <a:gd name="connsiteY90" fmla="*/ 447861 h 2089936"/>
              <a:gd name="connsiteX91" fmla="*/ 3788510 w 7480139"/>
              <a:gd name="connsiteY91" fmla="*/ 350086 h 2089936"/>
              <a:gd name="connsiteX92" fmla="*/ 3919492 w 7480139"/>
              <a:gd name="connsiteY92" fmla="*/ 291342 h 2089936"/>
              <a:gd name="connsiteX93" fmla="*/ 4067837 w 7480139"/>
              <a:gd name="connsiteY93" fmla="*/ 225378 h 2089936"/>
              <a:gd name="connsiteX94" fmla="*/ 4277838 w 7480139"/>
              <a:gd name="connsiteY94" fmla="*/ 184250 h 2089936"/>
              <a:gd name="connsiteX95" fmla="*/ 4438476 w 7480139"/>
              <a:gd name="connsiteY95" fmla="*/ 208964 h 2089936"/>
              <a:gd name="connsiteX96" fmla="*/ 4479665 w 7480139"/>
              <a:gd name="connsiteY96" fmla="*/ 188369 h 2089936"/>
              <a:gd name="connsiteX97" fmla="*/ 4627946 w 7480139"/>
              <a:gd name="connsiteY97" fmla="*/ 134823 h 2089936"/>
              <a:gd name="connsiteX98" fmla="*/ 4817606 w 7480139"/>
              <a:gd name="connsiteY98" fmla="*/ 232 h 2089936"/>
              <a:gd name="connsiteX99" fmla="*/ 5006886 w 7480139"/>
              <a:gd name="connsiteY99" fmla="*/ 68921 h 2089936"/>
              <a:gd name="connsiteX100" fmla="*/ 4994530 w 7480139"/>
              <a:gd name="connsiteY100" fmla="*/ 134823 h 2089936"/>
              <a:gd name="connsiteX101" fmla="*/ 5204595 w 7480139"/>
              <a:gd name="connsiteY101" fmla="*/ 110110 h 2089936"/>
              <a:gd name="connsiteX102" fmla="*/ 5389946 w 7480139"/>
              <a:gd name="connsiteY102" fmla="*/ 208965 h 2089936"/>
              <a:gd name="connsiteX103" fmla="*/ 5356995 w 7480139"/>
              <a:gd name="connsiteY103" fmla="*/ 316056 h 2089936"/>
              <a:gd name="connsiteX104" fmla="*/ 4961578 w 7480139"/>
              <a:gd name="connsiteY104" fmla="*/ 550834 h 2089936"/>
              <a:gd name="connsiteX105" fmla="*/ 5196357 w 7480139"/>
              <a:gd name="connsiteY105" fmla="*/ 468456 h 2089936"/>
              <a:gd name="connsiteX106" fmla="*/ 5459968 w 7480139"/>
              <a:gd name="connsiteY106" fmla="*/ 468457 h 2089936"/>
              <a:gd name="connsiteX107" fmla="*/ 5682389 w 7480139"/>
              <a:gd name="connsiteY107" fmla="*/ 489052 h 2089936"/>
              <a:gd name="connsiteX108" fmla="*/ 5661795 w 7480139"/>
              <a:gd name="connsiteY108" fmla="*/ 534360 h 2089936"/>
              <a:gd name="connsiteX109" fmla="*/ 5801838 w 7480139"/>
              <a:gd name="connsiteY109" fmla="*/ 550836 h 2089936"/>
              <a:gd name="connsiteX110" fmla="*/ 5921286 w 7480139"/>
              <a:gd name="connsiteY110" fmla="*/ 554954 h 2089936"/>
              <a:gd name="connsiteX111" fmla="*/ 5954238 w 7480139"/>
              <a:gd name="connsiteY111" fmla="*/ 468457 h 2089936"/>
              <a:gd name="connsiteX112" fmla="*/ 6176659 w 7480139"/>
              <a:gd name="connsiteY112" fmla="*/ 497290 h 2089936"/>
              <a:gd name="connsiteX113" fmla="*/ 6287870 w 7480139"/>
              <a:gd name="connsiteY113" fmla="*/ 575549 h 2089936"/>
              <a:gd name="connsiteX114" fmla="*/ 6287870 w 7480139"/>
              <a:gd name="connsiteY114" fmla="*/ 727950 h 2089936"/>
              <a:gd name="connsiteX115" fmla="*/ 6407319 w 7480139"/>
              <a:gd name="connsiteY115" fmla="*/ 793852 h 2089936"/>
              <a:gd name="connsiteX116" fmla="*/ 6485578 w 7480139"/>
              <a:gd name="connsiteY116" fmla="*/ 682642 h 2089936"/>
              <a:gd name="connsiteX117" fmla="*/ 6687405 w 7480139"/>
              <a:gd name="connsiteY117" fmla="*/ 719712 h 2089936"/>
              <a:gd name="connsiteX118" fmla="*/ 7480139 w 7480139"/>
              <a:gd name="connsiteY118" fmla="*/ 646395 h 2089936"/>
              <a:gd name="connsiteX0" fmla="*/ 112597 w 7480139"/>
              <a:gd name="connsiteY0" fmla="*/ 2019199 h 2089936"/>
              <a:gd name="connsiteX1" fmla="*/ 182935 w 7480139"/>
              <a:gd name="connsiteY1" fmla="*/ 2089538 h 2089936"/>
              <a:gd name="connsiteX2" fmla="*/ 225138 w 7480139"/>
              <a:gd name="connsiteY2" fmla="*/ 1991064 h 2089936"/>
              <a:gd name="connsiteX3" fmla="*/ 161834 w 7480139"/>
              <a:gd name="connsiteY3" fmla="*/ 1906658 h 2089936"/>
              <a:gd name="connsiteX4" fmla="*/ 300609 w 7480139"/>
              <a:gd name="connsiteY4" fmla="*/ 1863757 h 2089936"/>
              <a:gd name="connsiteX5" fmla="*/ 436661 w 7480139"/>
              <a:gd name="connsiteY5" fmla="*/ 1864961 h 2089936"/>
              <a:gd name="connsiteX6" fmla="*/ 541662 w 7480139"/>
              <a:gd name="connsiteY6" fmla="*/ 1815218 h 2089936"/>
              <a:gd name="connsiteX7" fmla="*/ 316578 w 7480139"/>
              <a:gd name="connsiteY7" fmla="*/ 1810276 h 2089936"/>
              <a:gd name="connsiteX8" fmla="*/ 147766 w 7480139"/>
              <a:gd name="connsiteY8" fmla="*/ 1815218 h 2089936"/>
              <a:gd name="connsiteX9" fmla="*/ 44983 w 7480139"/>
              <a:gd name="connsiteY9" fmla="*/ 1794306 h 2089936"/>
              <a:gd name="connsiteX10" fmla="*/ 57804 w 7480139"/>
              <a:gd name="connsiteY10" fmla="*/ 1708250 h 2089936"/>
              <a:gd name="connsiteX11" fmla="*/ 41371 w 7480139"/>
              <a:gd name="connsiteY11" fmla="*/ 1608321 h 2089936"/>
              <a:gd name="connsiteX12" fmla="*/ 240220 w 7480139"/>
              <a:gd name="connsiteY12" fmla="*/ 1413084 h 2089936"/>
              <a:gd name="connsiteX13" fmla="*/ 239206 w 7480139"/>
              <a:gd name="connsiteY13" fmla="*/ 1259544 h 2089936"/>
              <a:gd name="connsiteX14" fmla="*/ 149667 w 7480139"/>
              <a:gd name="connsiteY14" fmla="*/ 1072545 h 2089936"/>
              <a:gd name="connsiteX15" fmla="*/ 55 w 7480139"/>
              <a:gd name="connsiteY15" fmla="*/ 957088 h 2089936"/>
              <a:gd name="connsiteX16" fmla="*/ 133698 w 7480139"/>
              <a:gd name="connsiteY16" fmla="*/ 994665 h 2089936"/>
              <a:gd name="connsiteX17" fmla="*/ 247274 w 7480139"/>
              <a:gd name="connsiteY17" fmla="*/ 1028629 h 2089936"/>
              <a:gd name="connsiteX18" fmla="*/ 328238 w 7480139"/>
              <a:gd name="connsiteY18" fmla="*/ 904747 h 2089936"/>
              <a:gd name="connsiteX19" fmla="*/ 382798 w 7480139"/>
              <a:gd name="connsiteY19" fmla="*/ 883138 h 2089936"/>
              <a:gd name="connsiteX20" fmla="*/ 453220 w 7480139"/>
              <a:gd name="connsiteY20" fmla="*/ 876229 h 2089936"/>
              <a:gd name="connsiteX21" fmla="*/ 502647 w 7480139"/>
              <a:gd name="connsiteY21" fmla="*/ 921537 h 2089936"/>
              <a:gd name="connsiteX22" fmla="*/ 710474 w 7480139"/>
              <a:gd name="connsiteY22" fmla="*/ 914885 h 2089936"/>
              <a:gd name="connsiteX23" fmla="*/ 1160450 w 7480139"/>
              <a:gd name="connsiteY23" fmla="*/ 1111326 h 2089936"/>
              <a:gd name="connsiteX24" fmla="*/ 1153606 w 7480139"/>
              <a:gd name="connsiteY24" fmla="*/ 1231408 h 2089936"/>
              <a:gd name="connsiteX25" fmla="*/ 996917 w 7480139"/>
              <a:gd name="connsiteY25" fmla="*/ 1275764 h 2089936"/>
              <a:gd name="connsiteX26" fmla="*/ 773778 w 7480139"/>
              <a:gd name="connsiteY26" fmla="*/ 1189205 h 2089936"/>
              <a:gd name="connsiteX27" fmla="*/ 717508 w 7480139"/>
              <a:gd name="connsiteY27" fmla="*/ 1182171 h 2089936"/>
              <a:gd name="connsiteX28" fmla="*/ 815982 w 7480139"/>
              <a:gd name="connsiteY28" fmla="*/ 1336916 h 2089936"/>
              <a:gd name="connsiteX29" fmla="*/ 900388 w 7480139"/>
              <a:gd name="connsiteY29" fmla="*/ 1484627 h 2089936"/>
              <a:gd name="connsiteX30" fmla="*/ 997150 w 7480139"/>
              <a:gd name="connsiteY30" fmla="*/ 1484627 h 2089936"/>
              <a:gd name="connsiteX31" fmla="*/ 931945 w 7480139"/>
              <a:gd name="connsiteY31" fmla="*/ 1388561 h 2089936"/>
              <a:gd name="connsiteX32" fmla="*/ 1076234 w 7480139"/>
              <a:gd name="connsiteY32" fmla="*/ 1414288 h 2089936"/>
              <a:gd name="connsiteX33" fmla="*/ 1160640 w 7480139"/>
              <a:gd name="connsiteY33" fmla="*/ 1421322 h 2089936"/>
              <a:gd name="connsiteX34" fmla="*/ 1116536 w 7480139"/>
              <a:gd name="connsiteY34" fmla="*/ 1321644 h 2089936"/>
              <a:gd name="connsiteX35" fmla="*/ 1308351 w 7480139"/>
              <a:gd name="connsiteY35" fmla="*/ 1224375 h 2089936"/>
              <a:gd name="connsiteX36" fmla="*/ 1338788 w 7480139"/>
              <a:gd name="connsiteY36" fmla="*/ 1271645 h 2089936"/>
              <a:gd name="connsiteX37" fmla="*/ 1398269 w 7480139"/>
              <a:gd name="connsiteY37" fmla="*/ 1245984 h 2089936"/>
              <a:gd name="connsiteX38" fmla="*/ 1355263 w 7480139"/>
              <a:gd name="connsiteY38" fmla="*/ 1160434 h 2089936"/>
              <a:gd name="connsiteX39" fmla="*/ 1371655 w 7480139"/>
              <a:gd name="connsiteY39" fmla="*/ 1027427 h 2089936"/>
              <a:gd name="connsiteX40" fmla="*/ 1458236 w 7480139"/>
              <a:gd name="connsiteY40" fmla="*/ 1028629 h 2089936"/>
              <a:gd name="connsiteX41" fmla="*/ 1512332 w 7480139"/>
              <a:gd name="connsiteY41" fmla="*/ 1097765 h 2089936"/>
              <a:gd name="connsiteX42" fmla="*/ 1421166 w 7480139"/>
              <a:gd name="connsiteY42" fmla="*/ 1127483 h 2089936"/>
              <a:gd name="connsiteX43" fmla="*/ 1449028 w 7480139"/>
              <a:gd name="connsiteY43" fmla="*/ 1182171 h 2089936"/>
              <a:gd name="connsiteX44" fmla="*/ 1529505 w 7480139"/>
              <a:gd name="connsiteY44" fmla="*/ 1191424 h 2089936"/>
              <a:gd name="connsiteX45" fmla="*/ 1660063 w 7480139"/>
              <a:gd name="connsiteY45" fmla="*/ 1082175 h 2089936"/>
              <a:gd name="connsiteX46" fmla="*/ 1786652 w 7480139"/>
              <a:gd name="connsiteY46" fmla="*/ 1048528 h 2089936"/>
              <a:gd name="connsiteX47" fmla="*/ 1913262 w 7480139"/>
              <a:gd name="connsiteY47" fmla="*/ 999291 h 2089936"/>
              <a:gd name="connsiteX48" fmla="*/ 1941397 w 7480139"/>
              <a:gd name="connsiteY48" fmla="*/ 1055562 h 2089936"/>
              <a:gd name="connsiteX49" fmla="*/ 2215717 w 7480139"/>
              <a:gd name="connsiteY49" fmla="*/ 984527 h 2089936"/>
              <a:gd name="connsiteX50" fmla="*/ 2346255 w 7480139"/>
              <a:gd name="connsiteY50" fmla="*/ 1001003 h 2089936"/>
              <a:gd name="connsiteX51" fmla="*/ 2192715 w 7480139"/>
              <a:gd name="connsiteY51" fmla="*/ 850377 h 2089936"/>
              <a:gd name="connsiteX52" fmla="*/ 2236712 w 7480139"/>
              <a:gd name="connsiteY52" fmla="*/ 822683 h 2089936"/>
              <a:gd name="connsiteX53" fmla="*/ 2364399 w 7480139"/>
              <a:gd name="connsiteY53" fmla="*/ 888586 h 2089936"/>
              <a:gd name="connsiteX54" fmla="*/ 2588511 w 7480139"/>
              <a:gd name="connsiteY54" fmla="*/ 943021 h 2089936"/>
              <a:gd name="connsiteX55" fmla="*/ 2799526 w 7480139"/>
              <a:gd name="connsiteY55" fmla="*/ 1048528 h 2089936"/>
              <a:gd name="connsiteX56" fmla="*/ 2694018 w 7480139"/>
              <a:gd name="connsiteY56" fmla="*/ 844547 h 2089936"/>
              <a:gd name="connsiteX57" fmla="*/ 2772172 w 7480139"/>
              <a:gd name="connsiteY57" fmla="*/ 604380 h 2089936"/>
              <a:gd name="connsiteX58" fmla="*/ 2869865 w 7480139"/>
              <a:gd name="connsiteY58" fmla="*/ 556159 h 2089936"/>
              <a:gd name="connsiteX59" fmla="*/ 2982236 w 7480139"/>
              <a:gd name="connsiteY59" fmla="*/ 550834 h 2089936"/>
              <a:gd name="connsiteX60" fmla="*/ 3024609 w 7480139"/>
              <a:gd name="connsiteY60" fmla="*/ 619464 h 2089936"/>
              <a:gd name="connsiteX61" fmla="*/ 2968338 w 7480139"/>
              <a:gd name="connsiteY61" fmla="*/ 746073 h 2089936"/>
              <a:gd name="connsiteX62" fmla="*/ 3011069 w 7480139"/>
              <a:gd name="connsiteY62" fmla="*/ 818564 h 2089936"/>
              <a:gd name="connsiteX63" fmla="*/ 2989440 w 7480139"/>
              <a:gd name="connsiteY63" fmla="*/ 914885 h 2089936"/>
              <a:gd name="connsiteX64" fmla="*/ 3044020 w 7480139"/>
              <a:gd name="connsiteY64" fmla="*/ 1036867 h 2089936"/>
              <a:gd name="connsiteX65" fmla="*/ 3024609 w 7480139"/>
              <a:gd name="connsiteY65" fmla="*/ 1083698 h 2089936"/>
              <a:gd name="connsiteX66" fmla="*/ 2945166 w 7480139"/>
              <a:gd name="connsiteY66" fmla="*/ 1197505 h 2089936"/>
              <a:gd name="connsiteX67" fmla="*/ 2883932 w 7480139"/>
              <a:gd name="connsiteY67" fmla="*/ 1189205 h 2089936"/>
              <a:gd name="connsiteX68" fmla="*/ 2812200 w 7480139"/>
              <a:gd name="connsiteY68" fmla="*/ 1234831 h 2089936"/>
              <a:gd name="connsiteX69" fmla="*/ 3039901 w 7480139"/>
              <a:gd name="connsiteY69" fmla="*/ 1259288 h 2089936"/>
              <a:gd name="connsiteX70" fmla="*/ 3147986 w 7480139"/>
              <a:gd name="connsiteY70" fmla="*/ 1131350 h 2089936"/>
              <a:gd name="connsiteX71" fmla="*/ 3116049 w 7480139"/>
              <a:gd name="connsiteY71" fmla="*/ 1020393 h 2089936"/>
              <a:gd name="connsiteX72" fmla="*/ 3255015 w 7480139"/>
              <a:gd name="connsiteY72" fmla="*/ 1050429 h 2089936"/>
              <a:gd name="connsiteX73" fmla="*/ 3341512 w 7480139"/>
              <a:gd name="connsiteY73" fmla="*/ 1158155 h 2089936"/>
              <a:gd name="connsiteX74" fmla="*/ 3383843 w 7480139"/>
              <a:gd name="connsiteY74" fmla="*/ 1111833 h 2089936"/>
              <a:gd name="connsiteX75" fmla="*/ 3237609 w 7480139"/>
              <a:gd name="connsiteY75" fmla="*/ 942132 h 2089936"/>
              <a:gd name="connsiteX76" fmla="*/ 3066812 w 7480139"/>
              <a:gd name="connsiteY76" fmla="*/ 957088 h 2089936"/>
              <a:gd name="connsiteX77" fmla="*/ 3080880 w 7480139"/>
              <a:gd name="connsiteY77" fmla="*/ 872682 h 2089936"/>
              <a:gd name="connsiteX78" fmla="*/ 3059778 w 7480139"/>
              <a:gd name="connsiteY78" fmla="*/ 703870 h 2089936"/>
              <a:gd name="connsiteX79" fmla="*/ 3172320 w 7480139"/>
              <a:gd name="connsiteY79" fmla="*/ 591328 h 2089936"/>
              <a:gd name="connsiteX80" fmla="*/ 3186324 w 7480139"/>
              <a:gd name="connsiteY80" fmla="*/ 727948 h 2089936"/>
              <a:gd name="connsiteX81" fmla="*/ 3360713 w 7480139"/>
              <a:gd name="connsiteY81" fmla="*/ 747594 h 2089936"/>
              <a:gd name="connsiteX82" fmla="*/ 3215157 w 7480139"/>
              <a:gd name="connsiteY82" fmla="*/ 678521 h 2089936"/>
              <a:gd name="connsiteX83" fmla="*/ 3336463 w 7480139"/>
              <a:gd name="connsiteY83" fmla="*/ 666164 h 2089936"/>
              <a:gd name="connsiteX84" fmla="*/ 3286889 w 7480139"/>
              <a:gd name="connsiteY84" fmla="*/ 603494 h 2089936"/>
              <a:gd name="connsiteX85" fmla="*/ 3594541 w 7480139"/>
              <a:gd name="connsiteY85" fmla="*/ 720156 h 2089936"/>
              <a:gd name="connsiteX86" fmla="*/ 3630914 w 7480139"/>
              <a:gd name="connsiteY86" fmla="*/ 888462 h 2089936"/>
              <a:gd name="connsiteX87" fmla="*/ 3681165 w 7480139"/>
              <a:gd name="connsiteY87" fmla="*/ 836435 h 2089936"/>
              <a:gd name="connsiteX88" fmla="*/ 3639405 w 7480139"/>
              <a:gd name="connsiteY88" fmla="*/ 694996 h 2089936"/>
              <a:gd name="connsiteX89" fmla="*/ 3476507 w 7480139"/>
              <a:gd name="connsiteY89" fmla="*/ 608499 h 2089936"/>
              <a:gd name="connsiteX90" fmla="*/ 3481809 w 7480139"/>
              <a:gd name="connsiteY90" fmla="*/ 513956 h 2089936"/>
              <a:gd name="connsiteX91" fmla="*/ 3824757 w 7480139"/>
              <a:gd name="connsiteY91" fmla="*/ 447861 h 2089936"/>
              <a:gd name="connsiteX92" fmla="*/ 3788510 w 7480139"/>
              <a:gd name="connsiteY92" fmla="*/ 350086 h 2089936"/>
              <a:gd name="connsiteX93" fmla="*/ 3919492 w 7480139"/>
              <a:gd name="connsiteY93" fmla="*/ 291342 h 2089936"/>
              <a:gd name="connsiteX94" fmla="*/ 4067837 w 7480139"/>
              <a:gd name="connsiteY94" fmla="*/ 225378 h 2089936"/>
              <a:gd name="connsiteX95" fmla="*/ 4277838 w 7480139"/>
              <a:gd name="connsiteY95" fmla="*/ 184250 h 2089936"/>
              <a:gd name="connsiteX96" fmla="*/ 4438476 w 7480139"/>
              <a:gd name="connsiteY96" fmla="*/ 208964 h 2089936"/>
              <a:gd name="connsiteX97" fmla="*/ 4479665 w 7480139"/>
              <a:gd name="connsiteY97" fmla="*/ 188369 h 2089936"/>
              <a:gd name="connsiteX98" fmla="*/ 4627946 w 7480139"/>
              <a:gd name="connsiteY98" fmla="*/ 134823 h 2089936"/>
              <a:gd name="connsiteX99" fmla="*/ 4817606 w 7480139"/>
              <a:gd name="connsiteY99" fmla="*/ 232 h 2089936"/>
              <a:gd name="connsiteX100" fmla="*/ 5006886 w 7480139"/>
              <a:gd name="connsiteY100" fmla="*/ 68921 h 2089936"/>
              <a:gd name="connsiteX101" fmla="*/ 4994530 w 7480139"/>
              <a:gd name="connsiteY101" fmla="*/ 134823 h 2089936"/>
              <a:gd name="connsiteX102" fmla="*/ 5204595 w 7480139"/>
              <a:gd name="connsiteY102" fmla="*/ 110110 h 2089936"/>
              <a:gd name="connsiteX103" fmla="*/ 5389946 w 7480139"/>
              <a:gd name="connsiteY103" fmla="*/ 208965 h 2089936"/>
              <a:gd name="connsiteX104" fmla="*/ 5356995 w 7480139"/>
              <a:gd name="connsiteY104" fmla="*/ 316056 h 2089936"/>
              <a:gd name="connsiteX105" fmla="*/ 4961578 w 7480139"/>
              <a:gd name="connsiteY105" fmla="*/ 550834 h 2089936"/>
              <a:gd name="connsiteX106" fmla="*/ 5196357 w 7480139"/>
              <a:gd name="connsiteY106" fmla="*/ 468456 h 2089936"/>
              <a:gd name="connsiteX107" fmla="*/ 5459968 w 7480139"/>
              <a:gd name="connsiteY107" fmla="*/ 468457 h 2089936"/>
              <a:gd name="connsiteX108" fmla="*/ 5682389 w 7480139"/>
              <a:gd name="connsiteY108" fmla="*/ 489052 h 2089936"/>
              <a:gd name="connsiteX109" fmla="*/ 5661795 w 7480139"/>
              <a:gd name="connsiteY109" fmla="*/ 534360 h 2089936"/>
              <a:gd name="connsiteX110" fmla="*/ 5801838 w 7480139"/>
              <a:gd name="connsiteY110" fmla="*/ 550836 h 2089936"/>
              <a:gd name="connsiteX111" fmla="*/ 5921286 w 7480139"/>
              <a:gd name="connsiteY111" fmla="*/ 554954 h 2089936"/>
              <a:gd name="connsiteX112" fmla="*/ 5954238 w 7480139"/>
              <a:gd name="connsiteY112" fmla="*/ 468457 h 2089936"/>
              <a:gd name="connsiteX113" fmla="*/ 6176659 w 7480139"/>
              <a:gd name="connsiteY113" fmla="*/ 497290 h 2089936"/>
              <a:gd name="connsiteX114" fmla="*/ 6287870 w 7480139"/>
              <a:gd name="connsiteY114" fmla="*/ 575549 h 2089936"/>
              <a:gd name="connsiteX115" fmla="*/ 6287870 w 7480139"/>
              <a:gd name="connsiteY115" fmla="*/ 727950 h 2089936"/>
              <a:gd name="connsiteX116" fmla="*/ 6407319 w 7480139"/>
              <a:gd name="connsiteY116" fmla="*/ 793852 h 2089936"/>
              <a:gd name="connsiteX117" fmla="*/ 6485578 w 7480139"/>
              <a:gd name="connsiteY117" fmla="*/ 682642 h 2089936"/>
              <a:gd name="connsiteX118" fmla="*/ 6687405 w 7480139"/>
              <a:gd name="connsiteY118" fmla="*/ 719712 h 2089936"/>
              <a:gd name="connsiteX119" fmla="*/ 7480139 w 7480139"/>
              <a:gd name="connsiteY119" fmla="*/ 646395 h 2089936"/>
              <a:gd name="connsiteX0" fmla="*/ 112597 w 7480139"/>
              <a:gd name="connsiteY0" fmla="*/ 2019199 h 2089936"/>
              <a:gd name="connsiteX1" fmla="*/ 182935 w 7480139"/>
              <a:gd name="connsiteY1" fmla="*/ 2089538 h 2089936"/>
              <a:gd name="connsiteX2" fmla="*/ 225138 w 7480139"/>
              <a:gd name="connsiteY2" fmla="*/ 1991064 h 2089936"/>
              <a:gd name="connsiteX3" fmla="*/ 161834 w 7480139"/>
              <a:gd name="connsiteY3" fmla="*/ 1906658 h 2089936"/>
              <a:gd name="connsiteX4" fmla="*/ 300609 w 7480139"/>
              <a:gd name="connsiteY4" fmla="*/ 1863757 h 2089936"/>
              <a:gd name="connsiteX5" fmla="*/ 436661 w 7480139"/>
              <a:gd name="connsiteY5" fmla="*/ 1864961 h 2089936"/>
              <a:gd name="connsiteX6" fmla="*/ 541662 w 7480139"/>
              <a:gd name="connsiteY6" fmla="*/ 1815218 h 2089936"/>
              <a:gd name="connsiteX7" fmla="*/ 316578 w 7480139"/>
              <a:gd name="connsiteY7" fmla="*/ 1810276 h 2089936"/>
              <a:gd name="connsiteX8" fmla="*/ 147766 w 7480139"/>
              <a:gd name="connsiteY8" fmla="*/ 1815218 h 2089936"/>
              <a:gd name="connsiteX9" fmla="*/ 44983 w 7480139"/>
              <a:gd name="connsiteY9" fmla="*/ 1794306 h 2089936"/>
              <a:gd name="connsiteX10" fmla="*/ 57804 w 7480139"/>
              <a:gd name="connsiteY10" fmla="*/ 1708250 h 2089936"/>
              <a:gd name="connsiteX11" fmla="*/ 41371 w 7480139"/>
              <a:gd name="connsiteY11" fmla="*/ 1608321 h 2089936"/>
              <a:gd name="connsiteX12" fmla="*/ 240220 w 7480139"/>
              <a:gd name="connsiteY12" fmla="*/ 1413084 h 2089936"/>
              <a:gd name="connsiteX13" fmla="*/ 239206 w 7480139"/>
              <a:gd name="connsiteY13" fmla="*/ 1259544 h 2089936"/>
              <a:gd name="connsiteX14" fmla="*/ 149667 w 7480139"/>
              <a:gd name="connsiteY14" fmla="*/ 1072545 h 2089936"/>
              <a:gd name="connsiteX15" fmla="*/ 55 w 7480139"/>
              <a:gd name="connsiteY15" fmla="*/ 957088 h 2089936"/>
              <a:gd name="connsiteX16" fmla="*/ 133698 w 7480139"/>
              <a:gd name="connsiteY16" fmla="*/ 994665 h 2089936"/>
              <a:gd name="connsiteX17" fmla="*/ 247274 w 7480139"/>
              <a:gd name="connsiteY17" fmla="*/ 1028629 h 2089936"/>
              <a:gd name="connsiteX18" fmla="*/ 328238 w 7480139"/>
              <a:gd name="connsiteY18" fmla="*/ 904747 h 2089936"/>
              <a:gd name="connsiteX19" fmla="*/ 382798 w 7480139"/>
              <a:gd name="connsiteY19" fmla="*/ 883138 h 2089936"/>
              <a:gd name="connsiteX20" fmla="*/ 453220 w 7480139"/>
              <a:gd name="connsiteY20" fmla="*/ 876229 h 2089936"/>
              <a:gd name="connsiteX21" fmla="*/ 502647 w 7480139"/>
              <a:gd name="connsiteY21" fmla="*/ 921537 h 2089936"/>
              <a:gd name="connsiteX22" fmla="*/ 710474 w 7480139"/>
              <a:gd name="connsiteY22" fmla="*/ 914885 h 2089936"/>
              <a:gd name="connsiteX23" fmla="*/ 1160450 w 7480139"/>
              <a:gd name="connsiteY23" fmla="*/ 1111326 h 2089936"/>
              <a:gd name="connsiteX24" fmla="*/ 1153606 w 7480139"/>
              <a:gd name="connsiteY24" fmla="*/ 1231408 h 2089936"/>
              <a:gd name="connsiteX25" fmla="*/ 996917 w 7480139"/>
              <a:gd name="connsiteY25" fmla="*/ 1275764 h 2089936"/>
              <a:gd name="connsiteX26" fmla="*/ 773778 w 7480139"/>
              <a:gd name="connsiteY26" fmla="*/ 1189205 h 2089936"/>
              <a:gd name="connsiteX27" fmla="*/ 717508 w 7480139"/>
              <a:gd name="connsiteY27" fmla="*/ 1182171 h 2089936"/>
              <a:gd name="connsiteX28" fmla="*/ 815982 w 7480139"/>
              <a:gd name="connsiteY28" fmla="*/ 1336916 h 2089936"/>
              <a:gd name="connsiteX29" fmla="*/ 900388 w 7480139"/>
              <a:gd name="connsiteY29" fmla="*/ 1484627 h 2089936"/>
              <a:gd name="connsiteX30" fmla="*/ 997150 w 7480139"/>
              <a:gd name="connsiteY30" fmla="*/ 1484627 h 2089936"/>
              <a:gd name="connsiteX31" fmla="*/ 931945 w 7480139"/>
              <a:gd name="connsiteY31" fmla="*/ 1388561 h 2089936"/>
              <a:gd name="connsiteX32" fmla="*/ 1076234 w 7480139"/>
              <a:gd name="connsiteY32" fmla="*/ 1414288 h 2089936"/>
              <a:gd name="connsiteX33" fmla="*/ 1160640 w 7480139"/>
              <a:gd name="connsiteY33" fmla="*/ 1421322 h 2089936"/>
              <a:gd name="connsiteX34" fmla="*/ 1116536 w 7480139"/>
              <a:gd name="connsiteY34" fmla="*/ 1321644 h 2089936"/>
              <a:gd name="connsiteX35" fmla="*/ 1308351 w 7480139"/>
              <a:gd name="connsiteY35" fmla="*/ 1224375 h 2089936"/>
              <a:gd name="connsiteX36" fmla="*/ 1338788 w 7480139"/>
              <a:gd name="connsiteY36" fmla="*/ 1271645 h 2089936"/>
              <a:gd name="connsiteX37" fmla="*/ 1398269 w 7480139"/>
              <a:gd name="connsiteY37" fmla="*/ 1245984 h 2089936"/>
              <a:gd name="connsiteX38" fmla="*/ 1355263 w 7480139"/>
              <a:gd name="connsiteY38" fmla="*/ 1160434 h 2089936"/>
              <a:gd name="connsiteX39" fmla="*/ 1334585 w 7480139"/>
              <a:gd name="connsiteY39" fmla="*/ 1023308 h 2089936"/>
              <a:gd name="connsiteX40" fmla="*/ 1458236 w 7480139"/>
              <a:gd name="connsiteY40" fmla="*/ 1028629 h 2089936"/>
              <a:gd name="connsiteX41" fmla="*/ 1512332 w 7480139"/>
              <a:gd name="connsiteY41" fmla="*/ 1097765 h 2089936"/>
              <a:gd name="connsiteX42" fmla="*/ 1421166 w 7480139"/>
              <a:gd name="connsiteY42" fmla="*/ 1127483 h 2089936"/>
              <a:gd name="connsiteX43" fmla="*/ 1449028 w 7480139"/>
              <a:gd name="connsiteY43" fmla="*/ 1182171 h 2089936"/>
              <a:gd name="connsiteX44" fmla="*/ 1529505 w 7480139"/>
              <a:gd name="connsiteY44" fmla="*/ 1191424 h 2089936"/>
              <a:gd name="connsiteX45" fmla="*/ 1660063 w 7480139"/>
              <a:gd name="connsiteY45" fmla="*/ 1082175 h 2089936"/>
              <a:gd name="connsiteX46" fmla="*/ 1786652 w 7480139"/>
              <a:gd name="connsiteY46" fmla="*/ 1048528 h 2089936"/>
              <a:gd name="connsiteX47" fmla="*/ 1913262 w 7480139"/>
              <a:gd name="connsiteY47" fmla="*/ 999291 h 2089936"/>
              <a:gd name="connsiteX48" fmla="*/ 1941397 w 7480139"/>
              <a:gd name="connsiteY48" fmla="*/ 1055562 h 2089936"/>
              <a:gd name="connsiteX49" fmla="*/ 2215717 w 7480139"/>
              <a:gd name="connsiteY49" fmla="*/ 984527 h 2089936"/>
              <a:gd name="connsiteX50" fmla="*/ 2346255 w 7480139"/>
              <a:gd name="connsiteY50" fmla="*/ 1001003 h 2089936"/>
              <a:gd name="connsiteX51" fmla="*/ 2192715 w 7480139"/>
              <a:gd name="connsiteY51" fmla="*/ 850377 h 2089936"/>
              <a:gd name="connsiteX52" fmla="*/ 2236712 w 7480139"/>
              <a:gd name="connsiteY52" fmla="*/ 822683 h 2089936"/>
              <a:gd name="connsiteX53" fmla="*/ 2364399 w 7480139"/>
              <a:gd name="connsiteY53" fmla="*/ 888586 h 2089936"/>
              <a:gd name="connsiteX54" fmla="*/ 2588511 w 7480139"/>
              <a:gd name="connsiteY54" fmla="*/ 943021 h 2089936"/>
              <a:gd name="connsiteX55" fmla="*/ 2799526 w 7480139"/>
              <a:gd name="connsiteY55" fmla="*/ 1048528 h 2089936"/>
              <a:gd name="connsiteX56" fmla="*/ 2694018 w 7480139"/>
              <a:gd name="connsiteY56" fmla="*/ 844547 h 2089936"/>
              <a:gd name="connsiteX57" fmla="*/ 2772172 w 7480139"/>
              <a:gd name="connsiteY57" fmla="*/ 604380 h 2089936"/>
              <a:gd name="connsiteX58" fmla="*/ 2869865 w 7480139"/>
              <a:gd name="connsiteY58" fmla="*/ 556159 h 2089936"/>
              <a:gd name="connsiteX59" fmla="*/ 2982236 w 7480139"/>
              <a:gd name="connsiteY59" fmla="*/ 550834 h 2089936"/>
              <a:gd name="connsiteX60" fmla="*/ 3024609 w 7480139"/>
              <a:gd name="connsiteY60" fmla="*/ 619464 h 2089936"/>
              <a:gd name="connsiteX61" fmla="*/ 2968338 w 7480139"/>
              <a:gd name="connsiteY61" fmla="*/ 746073 h 2089936"/>
              <a:gd name="connsiteX62" fmla="*/ 3011069 w 7480139"/>
              <a:gd name="connsiteY62" fmla="*/ 818564 h 2089936"/>
              <a:gd name="connsiteX63" fmla="*/ 2989440 w 7480139"/>
              <a:gd name="connsiteY63" fmla="*/ 914885 h 2089936"/>
              <a:gd name="connsiteX64" fmla="*/ 3044020 w 7480139"/>
              <a:gd name="connsiteY64" fmla="*/ 1036867 h 2089936"/>
              <a:gd name="connsiteX65" fmla="*/ 3024609 w 7480139"/>
              <a:gd name="connsiteY65" fmla="*/ 1083698 h 2089936"/>
              <a:gd name="connsiteX66" fmla="*/ 2945166 w 7480139"/>
              <a:gd name="connsiteY66" fmla="*/ 1197505 h 2089936"/>
              <a:gd name="connsiteX67" fmla="*/ 2883932 w 7480139"/>
              <a:gd name="connsiteY67" fmla="*/ 1189205 h 2089936"/>
              <a:gd name="connsiteX68" fmla="*/ 2812200 w 7480139"/>
              <a:gd name="connsiteY68" fmla="*/ 1234831 h 2089936"/>
              <a:gd name="connsiteX69" fmla="*/ 3039901 w 7480139"/>
              <a:gd name="connsiteY69" fmla="*/ 1259288 h 2089936"/>
              <a:gd name="connsiteX70" fmla="*/ 3147986 w 7480139"/>
              <a:gd name="connsiteY70" fmla="*/ 1131350 h 2089936"/>
              <a:gd name="connsiteX71" fmla="*/ 3116049 w 7480139"/>
              <a:gd name="connsiteY71" fmla="*/ 1020393 h 2089936"/>
              <a:gd name="connsiteX72" fmla="*/ 3255015 w 7480139"/>
              <a:gd name="connsiteY72" fmla="*/ 1050429 h 2089936"/>
              <a:gd name="connsiteX73" fmla="*/ 3341512 w 7480139"/>
              <a:gd name="connsiteY73" fmla="*/ 1158155 h 2089936"/>
              <a:gd name="connsiteX74" fmla="*/ 3383843 w 7480139"/>
              <a:gd name="connsiteY74" fmla="*/ 1111833 h 2089936"/>
              <a:gd name="connsiteX75" fmla="*/ 3237609 w 7480139"/>
              <a:gd name="connsiteY75" fmla="*/ 942132 h 2089936"/>
              <a:gd name="connsiteX76" fmla="*/ 3066812 w 7480139"/>
              <a:gd name="connsiteY76" fmla="*/ 957088 h 2089936"/>
              <a:gd name="connsiteX77" fmla="*/ 3080880 w 7480139"/>
              <a:gd name="connsiteY77" fmla="*/ 872682 h 2089936"/>
              <a:gd name="connsiteX78" fmla="*/ 3059778 w 7480139"/>
              <a:gd name="connsiteY78" fmla="*/ 703870 h 2089936"/>
              <a:gd name="connsiteX79" fmla="*/ 3172320 w 7480139"/>
              <a:gd name="connsiteY79" fmla="*/ 591328 h 2089936"/>
              <a:gd name="connsiteX80" fmla="*/ 3186324 w 7480139"/>
              <a:gd name="connsiteY80" fmla="*/ 727948 h 2089936"/>
              <a:gd name="connsiteX81" fmla="*/ 3360713 w 7480139"/>
              <a:gd name="connsiteY81" fmla="*/ 747594 h 2089936"/>
              <a:gd name="connsiteX82" fmla="*/ 3215157 w 7480139"/>
              <a:gd name="connsiteY82" fmla="*/ 678521 h 2089936"/>
              <a:gd name="connsiteX83" fmla="*/ 3336463 w 7480139"/>
              <a:gd name="connsiteY83" fmla="*/ 666164 h 2089936"/>
              <a:gd name="connsiteX84" fmla="*/ 3286889 w 7480139"/>
              <a:gd name="connsiteY84" fmla="*/ 603494 h 2089936"/>
              <a:gd name="connsiteX85" fmla="*/ 3594541 w 7480139"/>
              <a:gd name="connsiteY85" fmla="*/ 720156 h 2089936"/>
              <a:gd name="connsiteX86" fmla="*/ 3630914 w 7480139"/>
              <a:gd name="connsiteY86" fmla="*/ 888462 h 2089936"/>
              <a:gd name="connsiteX87" fmla="*/ 3681165 w 7480139"/>
              <a:gd name="connsiteY87" fmla="*/ 836435 h 2089936"/>
              <a:gd name="connsiteX88" fmla="*/ 3639405 w 7480139"/>
              <a:gd name="connsiteY88" fmla="*/ 694996 h 2089936"/>
              <a:gd name="connsiteX89" fmla="*/ 3476507 w 7480139"/>
              <a:gd name="connsiteY89" fmla="*/ 608499 h 2089936"/>
              <a:gd name="connsiteX90" fmla="*/ 3481809 w 7480139"/>
              <a:gd name="connsiteY90" fmla="*/ 513956 h 2089936"/>
              <a:gd name="connsiteX91" fmla="*/ 3824757 w 7480139"/>
              <a:gd name="connsiteY91" fmla="*/ 447861 h 2089936"/>
              <a:gd name="connsiteX92" fmla="*/ 3788510 w 7480139"/>
              <a:gd name="connsiteY92" fmla="*/ 350086 h 2089936"/>
              <a:gd name="connsiteX93" fmla="*/ 3919492 w 7480139"/>
              <a:gd name="connsiteY93" fmla="*/ 291342 h 2089936"/>
              <a:gd name="connsiteX94" fmla="*/ 4067837 w 7480139"/>
              <a:gd name="connsiteY94" fmla="*/ 225378 h 2089936"/>
              <a:gd name="connsiteX95" fmla="*/ 4277838 w 7480139"/>
              <a:gd name="connsiteY95" fmla="*/ 184250 h 2089936"/>
              <a:gd name="connsiteX96" fmla="*/ 4438476 w 7480139"/>
              <a:gd name="connsiteY96" fmla="*/ 208964 h 2089936"/>
              <a:gd name="connsiteX97" fmla="*/ 4479665 w 7480139"/>
              <a:gd name="connsiteY97" fmla="*/ 188369 h 2089936"/>
              <a:gd name="connsiteX98" fmla="*/ 4627946 w 7480139"/>
              <a:gd name="connsiteY98" fmla="*/ 134823 h 2089936"/>
              <a:gd name="connsiteX99" fmla="*/ 4817606 w 7480139"/>
              <a:gd name="connsiteY99" fmla="*/ 232 h 2089936"/>
              <a:gd name="connsiteX100" fmla="*/ 5006886 w 7480139"/>
              <a:gd name="connsiteY100" fmla="*/ 68921 h 2089936"/>
              <a:gd name="connsiteX101" fmla="*/ 4994530 w 7480139"/>
              <a:gd name="connsiteY101" fmla="*/ 134823 h 2089936"/>
              <a:gd name="connsiteX102" fmla="*/ 5204595 w 7480139"/>
              <a:gd name="connsiteY102" fmla="*/ 110110 h 2089936"/>
              <a:gd name="connsiteX103" fmla="*/ 5389946 w 7480139"/>
              <a:gd name="connsiteY103" fmla="*/ 208965 h 2089936"/>
              <a:gd name="connsiteX104" fmla="*/ 5356995 w 7480139"/>
              <a:gd name="connsiteY104" fmla="*/ 316056 h 2089936"/>
              <a:gd name="connsiteX105" fmla="*/ 4961578 w 7480139"/>
              <a:gd name="connsiteY105" fmla="*/ 550834 h 2089936"/>
              <a:gd name="connsiteX106" fmla="*/ 5196357 w 7480139"/>
              <a:gd name="connsiteY106" fmla="*/ 468456 h 2089936"/>
              <a:gd name="connsiteX107" fmla="*/ 5459968 w 7480139"/>
              <a:gd name="connsiteY107" fmla="*/ 468457 h 2089936"/>
              <a:gd name="connsiteX108" fmla="*/ 5682389 w 7480139"/>
              <a:gd name="connsiteY108" fmla="*/ 489052 h 2089936"/>
              <a:gd name="connsiteX109" fmla="*/ 5661795 w 7480139"/>
              <a:gd name="connsiteY109" fmla="*/ 534360 h 2089936"/>
              <a:gd name="connsiteX110" fmla="*/ 5801838 w 7480139"/>
              <a:gd name="connsiteY110" fmla="*/ 550836 h 2089936"/>
              <a:gd name="connsiteX111" fmla="*/ 5921286 w 7480139"/>
              <a:gd name="connsiteY111" fmla="*/ 554954 h 2089936"/>
              <a:gd name="connsiteX112" fmla="*/ 5954238 w 7480139"/>
              <a:gd name="connsiteY112" fmla="*/ 468457 h 2089936"/>
              <a:gd name="connsiteX113" fmla="*/ 6176659 w 7480139"/>
              <a:gd name="connsiteY113" fmla="*/ 497290 h 2089936"/>
              <a:gd name="connsiteX114" fmla="*/ 6287870 w 7480139"/>
              <a:gd name="connsiteY114" fmla="*/ 575549 h 2089936"/>
              <a:gd name="connsiteX115" fmla="*/ 6287870 w 7480139"/>
              <a:gd name="connsiteY115" fmla="*/ 727950 h 2089936"/>
              <a:gd name="connsiteX116" fmla="*/ 6407319 w 7480139"/>
              <a:gd name="connsiteY116" fmla="*/ 793852 h 2089936"/>
              <a:gd name="connsiteX117" fmla="*/ 6485578 w 7480139"/>
              <a:gd name="connsiteY117" fmla="*/ 682642 h 2089936"/>
              <a:gd name="connsiteX118" fmla="*/ 6687405 w 7480139"/>
              <a:gd name="connsiteY118" fmla="*/ 719712 h 2089936"/>
              <a:gd name="connsiteX119" fmla="*/ 7480139 w 7480139"/>
              <a:gd name="connsiteY119" fmla="*/ 646395 h 2089936"/>
              <a:gd name="connsiteX0" fmla="*/ 112597 w 7480139"/>
              <a:gd name="connsiteY0" fmla="*/ 2019199 h 2089936"/>
              <a:gd name="connsiteX1" fmla="*/ 182935 w 7480139"/>
              <a:gd name="connsiteY1" fmla="*/ 2089538 h 2089936"/>
              <a:gd name="connsiteX2" fmla="*/ 225138 w 7480139"/>
              <a:gd name="connsiteY2" fmla="*/ 1991064 h 2089936"/>
              <a:gd name="connsiteX3" fmla="*/ 161834 w 7480139"/>
              <a:gd name="connsiteY3" fmla="*/ 1906658 h 2089936"/>
              <a:gd name="connsiteX4" fmla="*/ 300609 w 7480139"/>
              <a:gd name="connsiteY4" fmla="*/ 1863757 h 2089936"/>
              <a:gd name="connsiteX5" fmla="*/ 436661 w 7480139"/>
              <a:gd name="connsiteY5" fmla="*/ 1864961 h 2089936"/>
              <a:gd name="connsiteX6" fmla="*/ 541662 w 7480139"/>
              <a:gd name="connsiteY6" fmla="*/ 1815218 h 2089936"/>
              <a:gd name="connsiteX7" fmla="*/ 316578 w 7480139"/>
              <a:gd name="connsiteY7" fmla="*/ 1810276 h 2089936"/>
              <a:gd name="connsiteX8" fmla="*/ 147766 w 7480139"/>
              <a:gd name="connsiteY8" fmla="*/ 1815218 h 2089936"/>
              <a:gd name="connsiteX9" fmla="*/ 44983 w 7480139"/>
              <a:gd name="connsiteY9" fmla="*/ 1794306 h 2089936"/>
              <a:gd name="connsiteX10" fmla="*/ 57804 w 7480139"/>
              <a:gd name="connsiteY10" fmla="*/ 1708250 h 2089936"/>
              <a:gd name="connsiteX11" fmla="*/ 41371 w 7480139"/>
              <a:gd name="connsiteY11" fmla="*/ 1608321 h 2089936"/>
              <a:gd name="connsiteX12" fmla="*/ 240220 w 7480139"/>
              <a:gd name="connsiteY12" fmla="*/ 1413084 h 2089936"/>
              <a:gd name="connsiteX13" fmla="*/ 239206 w 7480139"/>
              <a:gd name="connsiteY13" fmla="*/ 1259544 h 2089936"/>
              <a:gd name="connsiteX14" fmla="*/ 149667 w 7480139"/>
              <a:gd name="connsiteY14" fmla="*/ 1072545 h 2089936"/>
              <a:gd name="connsiteX15" fmla="*/ 55 w 7480139"/>
              <a:gd name="connsiteY15" fmla="*/ 957088 h 2089936"/>
              <a:gd name="connsiteX16" fmla="*/ 133698 w 7480139"/>
              <a:gd name="connsiteY16" fmla="*/ 994665 h 2089936"/>
              <a:gd name="connsiteX17" fmla="*/ 247274 w 7480139"/>
              <a:gd name="connsiteY17" fmla="*/ 1028629 h 2089936"/>
              <a:gd name="connsiteX18" fmla="*/ 328238 w 7480139"/>
              <a:gd name="connsiteY18" fmla="*/ 904747 h 2089936"/>
              <a:gd name="connsiteX19" fmla="*/ 382798 w 7480139"/>
              <a:gd name="connsiteY19" fmla="*/ 883138 h 2089936"/>
              <a:gd name="connsiteX20" fmla="*/ 453220 w 7480139"/>
              <a:gd name="connsiteY20" fmla="*/ 876229 h 2089936"/>
              <a:gd name="connsiteX21" fmla="*/ 502647 w 7480139"/>
              <a:gd name="connsiteY21" fmla="*/ 921537 h 2089936"/>
              <a:gd name="connsiteX22" fmla="*/ 710474 w 7480139"/>
              <a:gd name="connsiteY22" fmla="*/ 914885 h 2089936"/>
              <a:gd name="connsiteX23" fmla="*/ 1160450 w 7480139"/>
              <a:gd name="connsiteY23" fmla="*/ 1111326 h 2089936"/>
              <a:gd name="connsiteX24" fmla="*/ 1153606 w 7480139"/>
              <a:gd name="connsiteY24" fmla="*/ 1231408 h 2089936"/>
              <a:gd name="connsiteX25" fmla="*/ 996917 w 7480139"/>
              <a:gd name="connsiteY25" fmla="*/ 1275764 h 2089936"/>
              <a:gd name="connsiteX26" fmla="*/ 773778 w 7480139"/>
              <a:gd name="connsiteY26" fmla="*/ 1189205 h 2089936"/>
              <a:gd name="connsiteX27" fmla="*/ 717508 w 7480139"/>
              <a:gd name="connsiteY27" fmla="*/ 1182171 h 2089936"/>
              <a:gd name="connsiteX28" fmla="*/ 815982 w 7480139"/>
              <a:gd name="connsiteY28" fmla="*/ 1336916 h 2089936"/>
              <a:gd name="connsiteX29" fmla="*/ 900388 w 7480139"/>
              <a:gd name="connsiteY29" fmla="*/ 1484627 h 2089936"/>
              <a:gd name="connsiteX30" fmla="*/ 997150 w 7480139"/>
              <a:gd name="connsiteY30" fmla="*/ 1484627 h 2089936"/>
              <a:gd name="connsiteX31" fmla="*/ 931945 w 7480139"/>
              <a:gd name="connsiteY31" fmla="*/ 1388561 h 2089936"/>
              <a:gd name="connsiteX32" fmla="*/ 1076234 w 7480139"/>
              <a:gd name="connsiteY32" fmla="*/ 1414288 h 2089936"/>
              <a:gd name="connsiteX33" fmla="*/ 1160640 w 7480139"/>
              <a:gd name="connsiteY33" fmla="*/ 1421322 h 2089936"/>
              <a:gd name="connsiteX34" fmla="*/ 1116536 w 7480139"/>
              <a:gd name="connsiteY34" fmla="*/ 1321644 h 2089936"/>
              <a:gd name="connsiteX35" fmla="*/ 1308351 w 7480139"/>
              <a:gd name="connsiteY35" fmla="*/ 1224375 h 2089936"/>
              <a:gd name="connsiteX36" fmla="*/ 1338788 w 7480139"/>
              <a:gd name="connsiteY36" fmla="*/ 1271645 h 2089936"/>
              <a:gd name="connsiteX37" fmla="*/ 1398269 w 7480139"/>
              <a:gd name="connsiteY37" fmla="*/ 1245984 h 2089936"/>
              <a:gd name="connsiteX38" fmla="*/ 1355263 w 7480139"/>
              <a:gd name="connsiteY38" fmla="*/ 1160434 h 2089936"/>
              <a:gd name="connsiteX39" fmla="*/ 1334585 w 7480139"/>
              <a:gd name="connsiteY39" fmla="*/ 1023308 h 2089936"/>
              <a:gd name="connsiteX40" fmla="*/ 1458236 w 7480139"/>
              <a:gd name="connsiteY40" fmla="*/ 1028629 h 2089936"/>
              <a:gd name="connsiteX41" fmla="*/ 1512332 w 7480139"/>
              <a:gd name="connsiteY41" fmla="*/ 1097765 h 2089936"/>
              <a:gd name="connsiteX42" fmla="*/ 1421166 w 7480139"/>
              <a:gd name="connsiteY42" fmla="*/ 1127483 h 2089936"/>
              <a:gd name="connsiteX43" fmla="*/ 1449028 w 7480139"/>
              <a:gd name="connsiteY43" fmla="*/ 1182171 h 2089936"/>
              <a:gd name="connsiteX44" fmla="*/ 1529505 w 7480139"/>
              <a:gd name="connsiteY44" fmla="*/ 1191424 h 2089936"/>
              <a:gd name="connsiteX45" fmla="*/ 1660063 w 7480139"/>
              <a:gd name="connsiteY45" fmla="*/ 1082175 h 2089936"/>
              <a:gd name="connsiteX46" fmla="*/ 1786652 w 7480139"/>
              <a:gd name="connsiteY46" fmla="*/ 1048528 h 2089936"/>
              <a:gd name="connsiteX47" fmla="*/ 1913262 w 7480139"/>
              <a:gd name="connsiteY47" fmla="*/ 999291 h 2089936"/>
              <a:gd name="connsiteX48" fmla="*/ 1941397 w 7480139"/>
              <a:gd name="connsiteY48" fmla="*/ 1055562 h 2089936"/>
              <a:gd name="connsiteX49" fmla="*/ 2215717 w 7480139"/>
              <a:gd name="connsiteY49" fmla="*/ 984527 h 2089936"/>
              <a:gd name="connsiteX50" fmla="*/ 2346255 w 7480139"/>
              <a:gd name="connsiteY50" fmla="*/ 1001003 h 2089936"/>
              <a:gd name="connsiteX51" fmla="*/ 2192715 w 7480139"/>
              <a:gd name="connsiteY51" fmla="*/ 850377 h 2089936"/>
              <a:gd name="connsiteX52" fmla="*/ 2236712 w 7480139"/>
              <a:gd name="connsiteY52" fmla="*/ 822683 h 2089936"/>
              <a:gd name="connsiteX53" fmla="*/ 2364399 w 7480139"/>
              <a:gd name="connsiteY53" fmla="*/ 888586 h 2089936"/>
              <a:gd name="connsiteX54" fmla="*/ 2588511 w 7480139"/>
              <a:gd name="connsiteY54" fmla="*/ 943021 h 2089936"/>
              <a:gd name="connsiteX55" fmla="*/ 2799526 w 7480139"/>
              <a:gd name="connsiteY55" fmla="*/ 1048528 h 2089936"/>
              <a:gd name="connsiteX56" fmla="*/ 2694018 w 7480139"/>
              <a:gd name="connsiteY56" fmla="*/ 844547 h 2089936"/>
              <a:gd name="connsiteX57" fmla="*/ 2772172 w 7480139"/>
              <a:gd name="connsiteY57" fmla="*/ 604380 h 2089936"/>
              <a:gd name="connsiteX58" fmla="*/ 2869865 w 7480139"/>
              <a:gd name="connsiteY58" fmla="*/ 556159 h 2089936"/>
              <a:gd name="connsiteX59" fmla="*/ 2982236 w 7480139"/>
              <a:gd name="connsiteY59" fmla="*/ 550834 h 2089936"/>
              <a:gd name="connsiteX60" fmla="*/ 3024609 w 7480139"/>
              <a:gd name="connsiteY60" fmla="*/ 619464 h 2089936"/>
              <a:gd name="connsiteX61" fmla="*/ 2968338 w 7480139"/>
              <a:gd name="connsiteY61" fmla="*/ 746073 h 2089936"/>
              <a:gd name="connsiteX62" fmla="*/ 3011069 w 7480139"/>
              <a:gd name="connsiteY62" fmla="*/ 818564 h 2089936"/>
              <a:gd name="connsiteX63" fmla="*/ 2989440 w 7480139"/>
              <a:gd name="connsiteY63" fmla="*/ 914885 h 2089936"/>
              <a:gd name="connsiteX64" fmla="*/ 3044020 w 7480139"/>
              <a:gd name="connsiteY64" fmla="*/ 1036867 h 2089936"/>
              <a:gd name="connsiteX65" fmla="*/ 3024609 w 7480139"/>
              <a:gd name="connsiteY65" fmla="*/ 1083698 h 2089936"/>
              <a:gd name="connsiteX66" fmla="*/ 2945166 w 7480139"/>
              <a:gd name="connsiteY66" fmla="*/ 1197505 h 2089936"/>
              <a:gd name="connsiteX67" fmla="*/ 2883932 w 7480139"/>
              <a:gd name="connsiteY67" fmla="*/ 1189205 h 2089936"/>
              <a:gd name="connsiteX68" fmla="*/ 2812200 w 7480139"/>
              <a:gd name="connsiteY68" fmla="*/ 1234831 h 2089936"/>
              <a:gd name="connsiteX69" fmla="*/ 3039901 w 7480139"/>
              <a:gd name="connsiteY69" fmla="*/ 1259288 h 2089936"/>
              <a:gd name="connsiteX70" fmla="*/ 3147986 w 7480139"/>
              <a:gd name="connsiteY70" fmla="*/ 1131350 h 2089936"/>
              <a:gd name="connsiteX71" fmla="*/ 3116049 w 7480139"/>
              <a:gd name="connsiteY71" fmla="*/ 1020393 h 2089936"/>
              <a:gd name="connsiteX72" fmla="*/ 3255015 w 7480139"/>
              <a:gd name="connsiteY72" fmla="*/ 1050429 h 2089936"/>
              <a:gd name="connsiteX73" fmla="*/ 3341512 w 7480139"/>
              <a:gd name="connsiteY73" fmla="*/ 1158155 h 2089936"/>
              <a:gd name="connsiteX74" fmla="*/ 3383843 w 7480139"/>
              <a:gd name="connsiteY74" fmla="*/ 1111833 h 2089936"/>
              <a:gd name="connsiteX75" fmla="*/ 3237609 w 7480139"/>
              <a:gd name="connsiteY75" fmla="*/ 942132 h 2089936"/>
              <a:gd name="connsiteX76" fmla="*/ 3066812 w 7480139"/>
              <a:gd name="connsiteY76" fmla="*/ 957088 h 2089936"/>
              <a:gd name="connsiteX77" fmla="*/ 3080880 w 7480139"/>
              <a:gd name="connsiteY77" fmla="*/ 872682 h 2089936"/>
              <a:gd name="connsiteX78" fmla="*/ 3059778 w 7480139"/>
              <a:gd name="connsiteY78" fmla="*/ 703870 h 2089936"/>
              <a:gd name="connsiteX79" fmla="*/ 3172320 w 7480139"/>
              <a:gd name="connsiteY79" fmla="*/ 591328 h 2089936"/>
              <a:gd name="connsiteX80" fmla="*/ 3186324 w 7480139"/>
              <a:gd name="connsiteY80" fmla="*/ 727948 h 2089936"/>
              <a:gd name="connsiteX81" fmla="*/ 3360713 w 7480139"/>
              <a:gd name="connsiteY81" fmla="*/ 747594 h 2089936"/>
              <a:gd name="connsiteX82" fmla="*/ 3215157 w 7480139"/>
              <a:gd name="connsiteY82" fmla="*/ 678521 h 2089936"/>
              <a:gd name="connsiteX83" fmla="*/ 3336463 w 7480139"/>
              <a:gd name="connsiteY83" fmla="*/ 666164 h 2089936"/>
              <a:gd name="connsiteX84" fmla="*/ 3286889 w 7480139"/>
              <a:gd name="connsiteY84" fmla="*/ 603494 h 2089936"/>
              <a:gd name="connsiteX85" fmla="*/ 3594541 w 7480139"/>
              <a:gd name="connsiteY85" fmla="*/ 720156 h 2089936"/>
              <a:gd name="connsiteX86" fmla="*/ 3630914 w 7480139"/>
              <a:gd name="connsiteY86" fmla="*/ 888462 h 2089936"/>
              <a:gd name="connsiteX87" fmla="*/ 3681165 w 7480139"/>
              <a:gd name="connsiteY87" fmla="*/ 836435 h 2089936"/>
              <a:gd name="connsiteX88" fmla="*/ 3639405 w 7480139"/>
              <a:gd name="connsiteY88" fmla="*/ 694996 h 2089936"/>
              <a:gd name="connsiteX89" fmla="*/ 3476507 w 7480139"/>
              <a:gd name="connsiteY89" fmla="*/ 608499 h 2089936"/>
              <a:gd name="connsiteX90" fmla="*/ 3481809 w 7480139"/>
              <a:gd name="connsiteY90" fmla="*/ 513956 h 2089936"/>
              <a:gd name="connsiteX91" fmla="*/ 3824757 w 7480139"/>
              <a:gd name="connsiteY91" fmla="*/ 447861 h 2089936"/>
              <a:gd name="connsiteX92" fmla="*/ 3788510 w 7480139"/>
              <a:gd name="connsiteY92" fmla="*/ 350086 h 2089936"/>
              <a:gd name="connsiteX93" fmla="*/ 3919492 w 7480139"/>
              <a:gd name="connsiteY93" fmla="*/ 291342 h 2089936"/>
              <a:gd name="connsiteX94" fmla="*/ 4067837 w 7480139"/>
              <a:gd name="connsiteY94" fmla="*/ 225378 h 2089936"/>
              <a:gd name="connsiteX95" fmla="*/ 4277838 w 7480139"/>
              <a:gd name="connsiteY95" fmla="*/ 184250 h 2089936"/>
              <a:gd name="connsiteX96" fmla="*/ 4438476 w 7480139"/>
              <a:gd name="connsiteY96" fmla="*/ 208964 h 2089936"/>
              <a:gd name="connsiteX97" fmla="*/ 4479665 w 7480139"/>
              <a:gd name="connsiteY97" fmla="*/ 188369 h 2089936"/>
              <a:gd name="connsiteX98" fmla="*/ 4627946 w 7480139"/>
              <a:gd name="connsiteY98" fmla="*/ 134823 h 2089936"/>
              <a:gd name="connsiteX99" fmla="*/ 4817606 w 7480139"/>
              <a:gd name="connsiteY99" fmla="*/ 232 h 2089936"/>
              <a:gd name="connsiteX100" fmla="*/ 5006886 w 7480139"/>
              <a:gd name="connsiteY100" fmla="*/ 68921 h 2089936"/>
              <a:gd name="connsiteX101" fmla="*/ 4994530 w 7480139"/>
              <a:gd name="connsiteY101" fmla="*/ 134823 h 2089936"/>
              <a:gd name="connsiteX102" fmla="*/ 5204595 w 7480139"/>
              <a:gd name="connsiteY102" fmla="*/ 110110 h 2089936"/>
              <a:gd name="connsiteX103" fmla="*/ 5389946 w 7480139"/>
              <a:gd name="connsiteY103" fmla="*/ 208965 h 2089936"/>
              <a:gd name="connsiteX104" fmla="*/ 5356995 w 7480139"/>
              <a:gd name="connsiteY104" fmla="*/ 316056 h 2089936"/>
              <a:gd name="connsiteX105" fmla="*/ 4961578 w 7480139"/>
              <a:gd name="connsiteY105" fmla="*/ 550834 h 2089936"/>
              <a:gd name="connsiteX106" fmla="*/ 5196357 w 7480139"/>
              <a:gd name="connsiteY106" fmla="*/ 468456 h 2089936"/>
              <a:gd name="connsiteX107" fmla="*/ 5459968 w 7480139"/>
              <a:gd name="connsiteY107" fmla="*/ 468457 h 2089936"/>
              <a:gd name="connsiteX108" fmla="*/ 5682389 w 7480139"/>
              <a:gd name="connsiteY108" fmla="*/ 489052 h 2089936"/>
              <a:gd name="connsiteX109" fmla="*/ 5661795 w 7480139"/>
              <a:gd name="connsiteY109" fmla="*/ 534360 h 2089936"/>
              <a:gd name="connsiteX110" fmla="*/ 5801838 w 7480139"/>
              <a:gd name="connsiteY110" fmla="*/ 550836 h 2089936"/>
              <a:gd name="connsiteX111" fmla="*/ 5921286 w 7480139"/>
              <a:gd name="connsiteY111" fmla="*/ 554954 h 2089936"/>
              <a:gd name="connsiteX112" fmla="*/ 5954238 w 7480139"/>
              <a:gd name="connsiteY112" fmla="*/ 468457 h 2089936"/>
              <a:gd name="connsiteX113" fmla="*/ 6176659 w 7480139"/>
              <a:gd name="connsiteY113" fmla="*/ 497290 h 2089936"/>
              <a:gd name="connsiteX114" fmla="*/ 6287870 w 7480139"/>
              <a:gd name="connsiteY114" fmla="*/ 575549 h 2089936"/>
              <a:gd name="connsiteX115" fmla="*/ 6287870 w 7480139"/>
              <a:gd name="connsiteY115" fmla="*/ 727950 h 2089936"/>
              <a:gd name="connsiteX116" fmla="*/ 6407319 w 7480139"/>
              <a:gd name="connsiteY116" fmla="*/ 793852 h 2089936"/>
              <a:gd name="connsiteX117" fmla="*/ 6485578 w 7480139"/>
              <a:gd name="connsiteY117" fmla="*/ 682642 h 2089936"/>
              <a:gd name="connsiteX118" fmla="*/ 6687405 w 7480139"/>
              <a:gd name="connsiteY118" fmla="*/ 719712 h 2089936"/>
              <a:gd name="connsiteX119" fmla="*/ 6999585 w 7480139"/>
              <a:gd name="connsiteY119" fmla="*/ 568215 h 2089936"/>
              <a:gd name="connsiteX120" fmla="*/ 7480139 w 7480139"/>
              <a:gd name="connsiteY120" fmla="*/ 646395 h 2089936"/>
              <a:gd name="connsiteX0" fmla="*/ 112597 w 7480139"/>
              <a:gd name="connsiteY0" fmla="*/ 2019199 h 2089936"/>
              <a:gd name="connsiteX1" fmla="*/ 182935 w 7480139"/>
              <a:gd name="connsiteY1" fmla="*/ 2089538 h 2089936"/>
              <a:gd name="connsiteX2" fmla="*/ 225138 w 7480139"/>
              <a:gd name="connsiteY2" fmla="*/ 1991064 h 2089936"/>
              <a:gd name="connsiteX3" fmla="*/ 161834 w 7480139"/>
              <a:gd name="connsiteY3" fmla="*/ 1906658 h 2089936"/>
              <a:gd name="connsiteX4" fmla="*/ 300609 w 7480139"/>
              <a:gd name="connsiteY4" fmla="*/ 1863757 h 2089936"/>
              <a:gd name="connsiteX5" fmla="*/ 436661 w 7480139"/>
              <a:gd name="connsiteY5" fmla="*/ 1864961 h 2089936"/>
              <a:gd name="connsiteX6" fmla="*/ 541662 w 7480139"/>
              <a:gd name="connsiteY6" fmla="*/ 1815218 h 2089936"/>
              <a:gd name="connsiteX7" fmla="*/ 316578 w 7480139"/>
              <a:gd name="connsiteY7" fmla="*/ 1810276 h 2089936"/>
              <a:gd name="connsiteX8" fmla="*/ 147766 w 7480139"/>
              <a:gd name="connsiteY8" fmla="*/ 1815218 h 2089936"/>
              <a:gd name="connsiteX9" fmla="*/ 44983 w 7480139"/>
              <a:gd name="connsiteY9" fmla="*/ 1794306 h 2089936"/>
              <a:gd name="connsiteX10" fmla="*/ 57804 w 7480139"/>
              <a:gd name="connsiteY10" fmla="*/ 1708250 h 2089936"/>
              <a:gd name="connsiteX11" fmla="*/ 41371 w 7480139"/>
              <a:gd name="connsiteY11" fmla="*/ 1608321 h 2089936"/>
              <a:gd name="connsiteX12" fmla="*/ 240220 w 7480139"/>
              <a:gd name="connsiteY12" fmla="*/ 1413084 h 2089936"/>
              <a:gd name="connsiteX13" fmla="*/ 239206 w 7480139"/>
              <a:gd name="connsiteY13" fmla="*/ 1259544 h 2089936"/>
              <a:gd name="connsiteX14" fmla="*/ 149667 w 7480139"/>
              <a:gd name="connsiteY14" fmla="*/ 1072545 h 2089936"/>
              <a:gd name="connsiteX15" fmla="*/ 55 w 7480139"/>
              <a:gd name="connsiteY15" fmla="*/ 957088 h 2089936"/>
              <a:gd name="connsiteX16" fmla="*/ 133698 w 7480139"/>
              <a:gd name="connsiteY16" fmla="*/ 994665 h 2089936"/>
              <a:gd name="connsiteX17" fmla="*/ 247274 w 7480139"/>
              <a:gd name="connsiteY17" fmla="*/ 1028629 h 2089936"/>
              <a:gd name="connsiteX18" fmla="*/ 328238 w 7480139"/>
              <a:gd name="connsiteY18" fmla="*/ 904747 h 2089936"/>
              <a:gd name="connsiteX19" fmla="*/ 382798 w 7480139"/>
              <a:gd name="connsiteY19" fmla="*/ 883138 h 2089936"/>
              <a:gd name="connsiteX20" fmla="*/ 453220 w 7480139"/>
              <a:gd name="connsiteY20" fmla="*/ 876229 h 2089936"/>
              <a:gd name="connsiteX21" fmla="*/ 502647 w 7480139"/>
              <a:gd name="connsiteY21" fmla="*/ 921537 h 2089936"/>
              <a:gd name="connsiteX22" fmla="*/ 710474 w 7480139"/>
              <a:gd name="connsiteY22" fmla="*/ 914885 h 2089936"/>
              <a:gd name="connsiteX23" fmla="*/ 1160450 w 7480139"/>
              <a:gd name="connsiteY23" fmla="*/ 1111326 h 2089936"/>
              <a:gd name="connsiteX24" fmla="*/ 1153606 w 7480139"/>
              <a:gd name="connsiteY24" fmla="*/ 1231408 h 2089936"/>
              <a:gd name="connsiteX25" fmla="*/ 996917 w 7480139"/>
              <a:gd name="connsiteY25" fmla="*/ 1275764 h 2089936"/>
              <a:gd name="connsiteX26" fmla="*/ 773778 w 7480139"/>
              <a:gd name="connsiteY26" fmla="*/ 1189205 h 2089936"/>
              <a:gd name="connsiteX27" fmla="*/ 717508 w 7480139"/>
              <a:gd name="connsiteY27" fmla="*/ 1182171 h 2089936"/>
              <a:gd name="connsiteX28" fmla="*/ 815982 w 7480139"/>
              <a:gd name="connsiteY28" fmla="*/ 1336916 h 2089936"/>
              <a:gd name="connsiteX29" fmla="*/ 900388 w 7480139"/>
              <a:gd name="connsiteY29" fmla="*/ 1484627 h 2089936"/>
              <a:gd name="connsiteX30" fmla="*/ 997150 w 7480139"/>
              <a:gd name="connsiteY30" fmla="*/ 1484627 h 2089936"/>
              <a:gd name="connsiteX31" fmla="*/ 931945 w 7480139"/>
              <a:gd name="connsiteY31" fmla="*/ 1388561 h 2089936"/>
              <a:gd name="connsiteX32" fmla="*/ 1076234 w 7480139"/>
              <a:gd name="connsiteY32" fmla="*/ 1414288 h 2089936"/>
              <a:gd name="connsiteX33" fmla="*/ 1160640 w 7480139"/>
              <a:gd name="connsiteY33" fmla="*/ 1421322 h 2089936"/>
              <a:gd name="connsiteX34" fmla="*/ 1116536 w 7480139"/>
              <a:gd name="connsiteY34" fmla="*/ 1321644 h 2089936"/>
              <a:gd name="connsiteX35" fmla="*/ 1308351 w 7480139"/>
              <a:gd name="connsiteY35" fmla="*/ 1224375 h 2089936"/>
              <a:gd name="connsiteX36" fmla="*/ 1338788 w 7480139"/>
              <a:gd name="connsiteY36" fmla="*/ 1271645 h 2089936"/>
              <a:gd name="connsiteX37" fmla="*/ 1398269 w 7480139"/>
              <a:gd name="connsiteY37" fmla="*/ 1245984 h 2089936"/>
              <a:gd name="connsiteX38" fmla="*/ 1355263 w 7480139"/>
              <a:gd name="connsiteY38" fmla="*/ 1160434 h 2089936"/>
              <a:gd name="connsiteX39" fmla="*/ 1334585 w 7480139"/>
              <a:gd name="connsiteY39" fmla="*/ 1023308 h 2089936"/>
              <a:gd name="connsiteX40" fmla="*/ 1458236 w 7480139"/>
              <a:gd name="connsiteY40" fmla="*/ 1028629 h 2089936"/>
              <a:gd name="connsiteX41" fmla="*/ 1512332 w 7480139"/>
              <a:gd name="connsiteY41" fmla="*/ 1097765 h 2089936"/>
              <a:gd name="connsiteX42" fmla="*/ 1421166 w 7480139"/>
              <a:gd name="connsiteY42" fmla="*/ 1127483 h 2089936"/>
              <a:gd name="connsiteX43" fmla="*/ 1449028 w 7480139"/>
              <a:gd name="connsiteY43" fmla="*/ 1182171 h 2089936"/>
              <a:gd name="connsiteX44" fmla="*/ 1529505 w 7480139"/>
              <a:gd name="connsiteY44" fmla="*/ 1191424 h 2089936"/>
              <a:gd name="connsiteX45" fmla="*/ 1660063 w 7480139"/>
              <a:gd name="connsiteY45" fmla="*/ 1082175 h 2089936"/>
              <a:gd name="connsiteX46" fmla="*/ 1786652 w 7480139"/>
              <a:gd name="connsiteY46" fmla="*/ 1048528 h 2089936"/>
              <a:gd name="connsiteX47" fmla="*/ 1913262 w 7480139"/>
              <a:gd name="connsiteY47" fmla="*/ 999291 h 2089936"/>
              <a:gd name="connsiteX48" fmla="*/ 1941397 w 7480139"/>
              <a:gd name="connsiteY48" fmla="*/ 1055562 h 2089936"/>
              <a:gd name="connsiteX49" fmla="*/ 2215717 w 7480139"/>
              <a:gd name="connsiteY49" fmla="*/ 984527 h 2089936"/>
              <a:gd name="connsiteX50" fmla="*/ 2346255 w 7480139"/>
              <a:gd name="connsiteY50" fmla="*/ 1001003 h 2089936"/>
              <a:gd name="connsiteX51" fmla="*/ 2192715 w 7480139"/>
              <a:gd name="connsiteY51" fmla="*/ 850377 h 2089936"/>
              <a:gd name="connsiteX52" fmla="*/ 2236712 w 7480139"/>
              <a:gd name="connsiteY52" fmla="*/ 822683 h 2089936"/>
              <a:gd name="connsiteX53" fmla="*/ 2364399 w 7480139"/>
              <a:gd name="connsiteY53" fmla="*/ 888586 h 2089936"/>
              <a:gd name="connsiteX54" fmla="*/ 2588511 w 7480139"/>
              <a:gd name="connsiteY54" fmla="*/ 943021 h 2089936"/>
              <a:gd name="connsiteX55" fmla="*/ 2799526 w 7480139"/>
              <a:gd name="connsiteY55" fmla="*/ 1048528 h 2089936"/>
              <a:gd name="connsiteX56" fmla="*/ 2694018 w 7480139"/>
              <a:gd name="connsiteY56" fmla="*/ 844547 h 2089936"/>
              <a:gd name="connsiteX57" fmla="*/ 2772172 w 7480139"/>
              <a:gd name="connsiteY57" fmla="*/ 604380 h 2089936"/>
              <a:gd name="connsiteX58" fmla="*/ 2869865 w 7480139"/>
              <a:gd name="connsiteY58" fmla="*/ 556159 h 2089936"/>
              <a:gd name="connsiteX59" fmla="*/ 2982236 w 7480139"/>
              <a:gd name="connsiteY59" fmla="*/ 550834 h 2089936"/>
              <a:gd name="connsiteX60" fmla="*/ 3024609 w 7480139"/>
              <a:gd name="connsiteY60" fmla="*/ 619464 h 2089936"/>
              <a:gd name="connsiteX61" fmla="*/ 2968338 w 7480139"/>
              <a:gd name="connsiteY61" fmla="*/ 746073 h 2089936"/>
              <a:gd name="connsiteX62" fmla="*/ 3011069 w 7480139"/>
              <a:gd name="connsiteY62" fmla="*/ 818564 h 2089936"/>
              <a:gd name="connsiteX63" fmla="*/ 2989440 w 7480139"/>
              <a:gd name="connsiteY63" fmla="*/ 914885 h 2089936"/>
              <a:gd name="connsiteX64" fmla="*/ 3044020 w 7480139"/>
              <a:gd name="connsiteY64" fmla="*/ 1036867 h 2089936"/>
              <a:gd name="connsiteX65" fmla="*/ 3024609 w 7480139"/>
              <a:gd name="connsiteY65" fmla="*/ 1083698 h 2089936"/>
              <a:gd name="connsiteX66" fmla="*/ 2945166 w 7480139"/>
              <a:gd name="connsiteY66" fmla="*/ 1197505 h 2089936"/>
              <a:gd name="connsiteX67" fmla="*/ 2883932 w 7480139"/>
              <a:gd name="connsiteY67" fmla="*/ 1189205 h 2089936"/>
              <a:gd name="connsiteX68" fmla="*/ 2812200 w 7480139"/>
              <a:gd name="connsiteY68" fmla="*/ 1234831 h 2089936"/>
              <a:gd name="connsiteX69" fmla="*/ 3039901 w 7480139"/>
              <a:gd name="connsiteY69" fmla="*/ 1259288 h 2089936"/>
              <a:gd name="connsiteX70" fmla="*/ 3147986 w 7480139"/>
              <a:gd name="connsiteY70" fmla="*/ 1131350 h 2089936"/>
              <a:gd name="connsiteX71" fmla="*/ 3116049 w 7480139"/>
              <a:gd name="connsiteY71" fmla="*/ 1020393 h 2089936"/>
              <a:gd name="connsiteX72" fmla="*/ 3255015 w 7480139"/>
              <a:gd name="connsiteY72" fmla="*/ 1050429 h 2089936"/>
              <a:gd name="connsiteX73" fmla="*/ 3341512 w 7480139"/>
              <a:gd name="connsiteY73" fmla="*/ 1158155 h 2089936"/>
              <a:gd name="connsiteX74" fmla="*/ 3383843 w 7480139"/>
              <a:gd name="connsiteY74" fmla="*/ 1111833 h 2089936"/>
              <a:gd name="connsiteX75" fmla="*/ 3237609 w 7480139"/>
              <a:gd name="connsiteY75" fmla="*/ 942132 h 2089936"/>
              <a:gd name="connsiteX76" fmla="*/ 3066812 w 7480139"/>
              <a:gd name="connsiteY76" fmla="*/ 957088 h 2089936"/>
              <a:gd name="connsiteX77" fmla="*/ 3080880 w 7480139"/>
              <a:gd name="connsiteY77" fmla="*/ 872682 h 2089936"/>
              <a:gd name="connsiteX78" fmla="*/ 3059778 w 7480139"/>
              <a:gd name="connsiteY78" fmla="*/ 703870 h 2089936"/>
              <a:gd name="connsiteX79" fmla="*/ 3172320 w 7480139"/>
              <a:gd name="connsiteY79" fmla="*/ 591328 h 2089936"/>
              <a:gd name="connsiteX80" fmla="*/ 3186324 w 7480139"/>
              <a:gd name="connsiteY80" fmla="*/ 727948 h 2089936"/>
              <a:gd name="connsiteX81" fmla="*/ 3360713 w 7480139"/>
              <a:gd name="connsiteY81" fmla="*/ 747594 h 2089936"/>
              <a:gd name="connsiteX82" fmla="*/ 3215157 w 7480139"/>
              <a:gd name="connsiteY82" fmla="*/ 678521 h 2089936"/>
              <a:gd name="connsiteX83" fmla="*/ 3336463 w 7480139"/>
              <a:gd name="connsiteY83" fmla="*/ 666164 h 2089936"/>
              <a:gd name="connsiteX84" fmla="*/ 3286889 w 7480139"/>
              <a:gd name="connsiteY84" fmla="*/ 603494 h 2089936"/>
              <a:gd name="connsiteX85" fmla="*/ 3594541 w 7480139"/>
              <a:gd name="connsiteY85" fmla="*/ 720156 h 2089936"/>
              <a:gd name="connsiteX86" fmla="*/ 3630914 w 7480139"/>
              <a:gd name="connsiteY86" fmla="*/ 888462 h 2089936"/>
              <a:gd name="connsiteX87" fmla="*/ 3681165 w 7480139"/>
              <a:gd name="connsiteY87" fmla="*/ 836435 h 2089936"/>
              <a:gd name="connsiteX88" fmla="*/ 3639405 w 7480139"/>
              <a:gd name="connsiteY88" fmla="*/ 694996 h 2089936"/>
              <a:gd name="connsiteX89" fmla="*/ 3476507 w 7480139"/>
              <a:gd name="connsiteY89" fmla="*/ 608499 h 2089936"/>
              <a:gd name="connsiteX90" fmla="*/ 3481809 w 7480139"/>
              <a:gd name="connsiteY90" fmla="*/ 513956 h 2089936"/>
              <a:gd name="connsiteX91" fmla="*/ 3824757 w 7480139"/>
              <a:gd name="connsiteY91" fmla="*/ 447861 h 2089936"/>
              <a:gd name="connsiteX92" fmla="*/ 3788510 w 7480139"/>
              <a:gd name="connsiteY92" fmla="*/ 350086 h 2089936"/>
              <a:gd name="connsiteX93" fmla="*/ 3919492 w 7480139"/>
              <a:gd name="connsiteY93" fmla="*/ 291342 h 2089936"/>
              <a:gd name="connsiteX94" fmla="*/ 4067837 w 7480139"/>
              <a:gd name="connsiteY94" fmla="*/ 225378 h 2089936"/>
              <a:gd name="connsiteX95" fmla="*/ 4277838 w 7480139"/>
              <a:gd name="connsiteY95" fmla="*/ 184250 h 2089936"/>
              <a:gd name="connsiteX96" fmla="*/ 4438476 w 7480139"/>
              <a:gd name="connsiteY96" fmla="*/ 208964 h 2089936"/>
              <a:gd name="connsiteX97" fmla="*/ 4479665 w 7480139"/>
              <a:gd name="connsiteY97" fmla="*/ 188369 h 2089936"/>
              <a:gd name="connsiteX98" fmla="*/ 4627946 w 7480139"/>
              <a:gd name="connsiteY98" fmla="*/ 134823 h 2089936"/>
              <a:gd name="connsiteX99" fmla="*/ 4817606 w 7480139"/>
              <a:gd name="connsiteY99" fmla="*/ 232 h 2089936"/>
              <a:gd name="connsiteX100" fmla="*/ 5006886 w 7480139"/>
              <a:gd name="connsiteY100" fmla="*/ 68921 h 2089936"/>
              <a:gd name="connsiteX101" fmla="*/ 4994530 w 7480139"/>
              <a:gd name="connsiteY101" fmla="*/ 134823 h 2089936"/>
              <a:gd name="connsiteX102" fmla="*/ 5204595 w 7480139"/>
              <a:gd name="connsiteY102" fmla="*/ 110110 h 2089936"/>
              <a:gd name="connsiteX103" fmla="*/ 5389946 w 7480139"/>
              <a:gd name="connsiteY103" fmla="*/ 208965 h 2089936"/>
              <a:gd name="connsiteX104" fmla="*/ 5356995 w 7480139"/>
              <a:gd name="connsiteY104" fmla="*/ 316056 h 2089936"/>
              <a:gd name="connsiteX105" fmla="*/ 4961578 w 7480139"/>
              <a:gd name="connsiteY105" fmla="*/ 550834 h 2089936"/>
              <a:gd name="connsiteX106" fmla="*/ 5196357 w 7480139"/>
              <a:gd name="connsiteY106" fmla="*/ 468456 h 2089936"/>
              <a:gd name="connsiteX107" fmla="*/ 5459968 w 7480139"/>
              <a:gd name="connsiteY107" fmla="*/ 468457 h 2089936"/>
              <a:gd name="connsiteX108" fmla="*/ 5682389 w 7480139"/>
              <a:gd name="connsiteY108" fmla="*/ 489052 h 2089936"/>
              <a:gd name="connsiteX109" fmla="*/ 5661795 w 7480139"/>
              <a:gd name="connsiteY109" fmla="*/ 534360 h 2089936"/>
              <a:gd name="connsiteX110" fmla="*/ 5801838 w 7480139"/>
              <a:gd name="connsiteY110" fmla="*/ 550836 h 2089936"/>
              <a:gd name="connsiteX111" fmla="*/ 5921286 w 7480139"/>
              <a:gd name="connsiteY111" fmla="*/ 554954 h 2089936"/>
              <a:gd name="connsiteX112" fmla="*/ 5954238 w 7480139"/>
              <a:gd name="connsiteY112" fmla="*/ 468457 h 2089936"/>
              <a:gd name="connsiteX113" fmla="*/ 6176659 w 7480139"/>
              <a:gd name="connsiteY113" fmla="*/ 497290 h 2089936"/>
              <a:gd name="connsiteX114" fmla="*/ 6287870 w 7480139"/>
              <a:gd name="connsiteY114" fmla="*/ 575549 h 2089936"/>
              <a:gd name="connsiteX115" fmla="*/ 6287870 w 7480139"/>
              <a:gd name="connsiteY115" fmla="*/ 727950 h 2089936"/>
              <a:gd name="connsiteX116" fmla="*/ 6407319 w 7480139"/>
              <a:gd name="connsiteY116" fmla="*/ 793852 h 2089936"/>
              <a:gd name="connsiteX117" fmla="*/ 6485578 w 7480139"/>
              <a:gd name="connsiteY117" fmla="*/ 682642 h 2089936"/>
              <a:gd name="connsiteX118" fmla="*/ 6687405 w 7480139"/>
              <a:gd name="connsiteY118" fmla="*/ 719712 h 2089936"/>
              <a:gd name="connsiteX119" fmla="*/ 6889054 w 7480139"/>
              <a:gd name="connsiteY119" fmla="*/ 678747 h 2089936"/>
              <a:gd name="connsiteX120" fmla="*/ 6999585 w 7480139"/>
              <a:gd name="connsiteY120" fmla="*/ 568215 h 2089936"/>
              <a:gd name="connsiteX121" fmla="*/ 7480139 w 7480139"/>
              <a:gd name="connsiteY121" fmla="*/ 646395 h 2089936"/>
              <a:gd name="connsiteX0" fmla="*/ 112597 w 7480139"/>
              <a:gd name="connsiteY0" fmla="*/ 2019199 h 2089936"/>
              <a:gd name="connsiteX1" fmla="*/ 182935 w 7480139"/>
              <a:gd name="connsiteY1" fmla="*/ 2089538 h 2089936"/>
              <a:gd name="connsiteX2" fmla="*/ 225138 w 7480139"/>
              <a:gd name="connsiteY2" fmla="*/ 1991064 h 2089936"/>
              <a:gd name="connsiteX3" fmla="*/ 161834 w 7480139"/>
              <a:gd name="connsiteY3" fmla="*/ 1906658 h 2089936"/>
              <a:gd name="connsiteX4" fmla="*/ 300609 w 7480139"/>
              <a:gd name="connsiteY4" fmla="*/ 1863757 h 2089936"/>
              <a:gd name="connsiteX5" fmla="*/ 436661 w 7480139"/>
              <a:gd name="connsiteY5" fmla="*/ 1864961 h 2089936"/>
              <a:gd name="connsiteX6" fmla="*/ 541662 w 7480139"/>
              <a:gd name="connsiteY6" fmla="*/ 1815218 h 2089936"/>
              <a:gd name="connsiteX7" fmla="*/ 316578 w 7480139"/>
              <a:gd name="connsiteY7" fmla="*/ 1810276 h 2089936"/>
              <a:gd name="connsiteX8" fmla="*/ 147766 w 7480139"/>
              <a:gd name="connsiteY8" fmla="*/ 1815218 h 2089936"/>
              <a:gd name="connsiteX9" fmla="*/ 44983 w 7480139"/>
              <a:gd name="connsiteY9" fmla="*/ 1794306 h 2089936"/>
              <a:gd name="connsiteX10" fmla="*/ 57804 w 7480139"/>
              <a:gd name="connsiteY10" fmla="*/ 1708250 h 2089936"/>
              <a:gd name="connsiteX11" fmla="*/ 41371 w 7480139"/>
              <a:gd name="connsiteY11" fmla="*/ 1608321 h 2089936"/>
              <a:gd name="connsiteX12" fmla="*/ 240220 w 7480139"/>
              <a:gd name="connsiteY12" fmla="*/ 1413084 h 2089936"/>
              <a:gd name="connsiteX13" fmla="*/ 239206 w 7480139"/>
              <a:gd name="connsiteY13" fmla="*/ 1259544 h 2089936"/>
              <a:gd name="connsiteX14" fmla="*/ 149667 w 7480139"/>
              <a:gd name="connsiteY14" fmla="*/ 1072545 h 2089936"/>
              <a:gd name="connsiteX15" fmla="*/ 55 w 7480139"/>
              <a:gd name="connsiteY15" fmla="*/ 957088 h 2089936"/>
              <a:gd name="connsiteX16" fmla="*/ 133698 w 7480139"/>
              <a:gd name="connsiteY16" fmla="*/ 994665 h 2089936"/>
              <a:gd name="connsiteX17" fmla="*/ 247274 w 7480139"/>
              <a:gd name="connsiteY17" fmla="*/ 1028629 h 2089936"/>
              <a:gd name="connsiteX18" fmla="*/ 328238 w 7480139"/>
              <a:gd name="connsiteY18" fmla="*/ 904747 h 2089936"/>
              <a:gd name="connsiteX19" fmla="*/ 382798 w 7480139"/>
              <a:gd name="connsiteY19" fmla="*/ 883138 h 2089936"/>
              <a:gd name="connsiteX20" fmla="*/ 453220 w 7480139"/>
              <a:gd name="connsiteY20" fmla="*/ 876229 h 2089936"/>
              <a:gd name="connsiteX21" fmla="*/ 502647 w 7480139"/>
              <a:gd name="connsiteY21" fmla="*/ 921537 h 2089936"/>
              <a:gd name="connsiteX22" fmla="*/ 710474 w 7480139"/>
              <a:gd name="connsiteY22" fmla="*/ 914885 h 2089936"/>
              <a:gd name="connsiteX23" fmla="*/ 1160450 w 7480139"/>
              <a:gd name="connsiteY23" fmla="*/ 1111326 h 2089936"/>
              <a:gd name="connsiteX24" fmla="*/ 1153606 w 7480139"/>
              <a:gd name="connsiteY24" fmla="*/ 1231408 h 2089936"/>
              <a:gd name="connsiteX25" fmla="*/ 996917 w 7480139"/>
              <a:gd name="connsiteY25" fmla="*/ 1275764 h 2089936"/>
              <a:gd name="connsiteX26" fmla="*/ 773778 w 7480139"/>
              <a:gd name="connsiteY26" fmla="*/ 1189205 h 2089936"/>
              <a:gd name="connsiteX27" fmla="*/ 717508 w 7480139"/>
              <a:gd name="connsiteY27" fmla="*/ 1182171 h 2089936"/>
              <a:gd name="connsiteX28" fmla="*/ 815982 w 7480139"/>
              <a:gd name="connsiteY28" fmla="*/ 1336916 h 2089936"/>
              <a:gd name="connsiteX29" fmla="*/ 900388 w 7480139"/>
              <a:gd name="connsiteY29" fmla="*/ 1484627 h 2089936"/>
              <a:gd name="connsiteX30" fmla="*/ 997150 w 7480139"/>
              <a:gd name="connsiteY30" fmla="*/ 1484627 h 2089936"/>
              <a:gd name="connsiteX31" fmla="*/ 931945 w 7480139"/>
              <a:gd name="connsiteY31" fmla="*/ 1388561 h 2089936"/>
              <a:gd name="connsiteX32" fmla="*/ 1076234 w 7480139"/>
              <a:gd name="connsiteY32" fmla="*/ 1414288 h 2089936"/>
              <a:gd name="connsiteX33" fmla="*/ 1160640 w 7480139"/>
              <a:gd name="connsiteY33" fmla="*/ 1421322 h 2089936"/>
              <a:gd name="connsiteX34" fmla="*/ 1116536 w 7480139"/>
              <a:gd name="connsiteY34" fmla="*/ 1321644 h 2089936"/>
              <a:gd name="connsiteX35" fmla="*/ 1308351 w 7480139"/>
              <a:gd name="connsiteY35" fmla="*/ 1224375 h 2089936"/>
              <a:gd name="connsiteX36" fmla="*/ 1338788 w 7480139"/>
              <a:gd name="connsiteY36" fmla="*/ 1271645 h 2089936"/>
              <a:gd name="connsiteX37" fmla="*/ 1398269 w 7480139"/>
              <a:gd name="connsiteY37" fmla="*/ 1245984 h 2089936"/>
              <a:gd name="connsiteX38" fmla="*/ 1355263 w 7480139"/>
              <a:gd name="connsiteY38" fmla="*/ 1160434 h 2089936"/>
              <a:gd name="connsiteX39" fmla="*/ 1361397 w 7480139"/>
              <a:gd name="connsiteY39" fmla="*/ 1063775 h 2089936"/>
              <a:gd name="connsiteX40" fmla="*/ 1334585 w 7480139"/>
              <a:gd name="connsiteY40" fmla="*/ 1023308 h 2089936"/>
              <a:gd name="connsiteX41" fmla="*/ 1458236 w 7480139"/>
              <a:gd name="connsiteY41" fmla="*/ 1028629 h 2089936"/>
              <a:gd name="connsiteX42" fmla="*/ 1512332 w 7480139"/>
              <a:gd name="connsiteY42" fmla="*/ 1097765 h 2089936"/>
              <a:gd name="connsiteX43" fmla="*/ 1421166 w 7480139"/>
              <a:gd name="connsiteY43" fmla="*/ 1127483 h 2089936"/>
              <a:gd name="connsiteX44" fmla="*/ 1449028 w 7480139"/>
              <a:gd name="connsiteY44" fmla="*/ 1182171 h 2089936"/>
              <a:gd name="connsiteX45" fmla="*/ 1529505 w 7480139"/>
              <a:gd name="connsiteY45" fmla="*/ 1191424 h 2089936"/>
              <a:gd name="connsiteX46" fmla="*/ 1660063 w 7480139"/>
              <a:gd name="connsiteY46" fmla="*/ 1082175 h 2089936"/>
              <a:gd name="connsiteX47" fmla="*/ 1786652 w 7480139"/>
              <a:gd name="connsiteY47" fmla="*/ 1048528 h 2089936"/>
              <a:gd name="connsiteX48" fmla="*/ 1913262 w 7480139"/>
              <a:gd name="connsiteY48" fmla="*/ 999291 h 2089936"/>
              <a:gd name="connsiteX49" fmla="*/ 1941397 w 7480139"/>
              <a:gd name="connsiteY49" fmla="*/ 1055562 h 2089936"/>
              <a:gd name="connsiteX50" fmla="*/ 2215717 w 7480139"/>
              <a:gd name="connsiteY50" fmla="*/ 984527 h 2089936"/>
              <a:gd name="connsiteX51" fmla="*/ 2346255 w 7480139"/>
              <a:gd name="connsiteY51" fmla="*/ 1001003 h 2089936"/>
              <a:gd name="connsiteX52" fmla="*/ 2192715 w 7480139"/>
              <a:gd name="connsiteY52" fmla="*/ 850377 h 2089936"/>
              <a:gd name="connsiteX53" fmla="*/ 2236712 w 7480139"/>
              <a:gd name="connsiteY53" fmla="*/ 822683 h 2089936"/>
              <a:gd name="connsiteX54" fmla="*/ 2364399 w 7480139"/>
              <a:gd name="connsiteY54" fmla="*/ 888586 h 2089936"/>
              <a:gd name="connsiteX55" fmla="*/ 2588511 w 7480139"/>
              <a:gd name="connsiteY55" fmla="*/ 943021 h 2089936"/>
              <a:gd name="connsiteX56" fmla="*/ 2799526 w 7480139"/>
              <a:gd name="connsiteY56" fmla="*/ 1048528 h 2089936"/>
              <a:gd name="connsiteX57" fmla="*/ 2694018 w 7480139"/>
              <a:gd name="connsiteY57" fmla="*/ 844547 h 2089936"/>
              <a:gd name="connsiteX58" fmla="*/ 2772172 w 7480139"/>
              <a:gd name="connsiteY58" fmla="*/ 604380 h 2089936"/>
              <a:gd name="connsiteX59" fmla="*/ 2869865 w 7480139"/>
              <a:gd name="connsiteY59" fmla="*/ 556159 h 2089936"/>
              <a:gd name="connsiteX60" fmla="*/ 2982236 w 7480139"/>
              <a:gd name="connsiteY60" fmla="*/ 550834 h 2089936"/>
              <a:gd name="connsiteX61" fmla="*/ 3024609 w 7480139"/>
              <a:gd name="connsiteY61" fmla="*/ 619464 h 2089936"/>
              <a:gd name="connsiteX62" fmla="*/ 2968338 w 7480139"/>
              <a:gd name="connsiteY62" fmla="*/ 746073 h 2089936"/>
              <a:gd name="connsiteX63" fmla="*/ 3011069 w 7480139"/>
              <a:gd name="connsiteY63" fmla="*/ 818564 h 2089936"/>
              <a:gd name="connsiteX64" fmla="*/ 2989440 w 7480139"/>
              <a:gd name="connsiteY64" fmla="*/ 914885 h 2089936"/>
              <a:gd name="connsiteX65" fmla="*/ 3044020 w 7480139"/>
              <a:gd name="connsiteY65" fmla="*/ 1036867 h 2089936"/>
              <a:gd name="connsiteX66" fmla="*/ 3024609 w 7480139"/>
              <a:gd name="connsiteY66" fmla="*/ 1083698 h 2089936"/>
              <a:gd name="connsiteX67" fmla="*/ 2945166 w 7480139"/>
              <a:gd name="connsiteY67" fmla="*/ 1197505 h 2089936"/>
              <a:gd name="connsiteX68" fmla="*/ 2883932 w 7480139"/>
              <a:gd name="connsiteY68" fmla="*/ 1189205 h 2089936"/>
              <a:gd name="connsiteX69" fmla="*/ 2812200 w 7480139"/>
              <a:gd name="connsiteY69" fmla="*/ 1234831 h 2089936"/>
              <a:gd name="connsiteX70" fmla="*/ 3039901 w 7480139"/>
              <a:gd name="connsiteY70" fmla="*/ 1259288 h 2089936"/>
              <a:gd name="connsiteX71" fmla="*/ 3147986 w 7480139"/>
              <a:gd name="connsiteY71" fmla="*/ 1131350 h 2089936"/>
              <a:gd name="connsiteX72" fmla="*/ 3116049 w 7480139"/>
              <a:gd name="connsiteY72" fmla="*/ 1020393 h 2089936"/>
              <a:gd name="connsiteX73" fmla="*/ 3255015 w 7480139"/>
              <a:gd name="connsiteY73" fmla="*/ 1050429 h 2089936"/>
              <a:gd name="connsiteX74" fmla="*/ 3341512 w 7480139"/>
              <a:gd name="connsiteY74" fmla="*/ 1158155 h 2089936"/>
              <a:gd name="connsiteX75" fmla="*/ 3383843 w 7480139"/>
              <a:gd name="connsiteY75" fmla="*/ 1111833 h 2089936"/>
              <a:gd name="connsiteX76" fmla="*/ 3237609 w 7480139"/>
              <a:gd name="connsiteY76" fmla="*/ 942132 h 2089936"/>
              <a:gd name="connsiteX77" fmla="*/ 3066812 w 7480139"/>
              <a:gd name="connsiteY77" fmla="*/ 957088 h 2089936"/>
              <a:gd name="connsiteX78" fmla="*/ 3080880 w 7480139"/>
              <a:gd name="connsiteY78" fmla="*/ 872682 h 2089936"/>
              <a:gd name="connsiteX79" fmla="*/ 3059778 w 7480139"/>
              <a:gd name="connsiteY79" fmla="*/ 703870 h 2089936"/>
              <a:gd name="connsiteX80" fmla="*/ 3172320 w 7480139"/>
              <a:gd name="connsiteY80" fmla="*/ 591328 h 2089936"/>
              <a:gd name="connsiteX81" fmla="*/ 3186324 w 7480139"/>
              <a:gd name="connsiteY81" fmla="*/ 727948 h 2089936"/>
              <a:gd name="connsiteX82" fmla="*/ 3360713 w 7480139"/>
              <a:gd name="connsiteY82" fmla="*/ 747594 h 2089936"/>
              <a:gd name="connsiteX83" fmla="*/ 3215157 w 7480139"/>
              <a:gd name="connsiteY83" fmla="*/ 678521 h 2089936"/>
              <a:gd name="connsiteX84" fmla="*/ 3336463 w 7480139"/>
              <a:gd name="connsiteY84" fmla="*/ 666164 h 2089936"/>
              <a:gd name="connsiteX85" fmla="*/ 3286889 w 7480139"/>
              <a:gd name="connsiteY85" fmla="*/ 603494 h 2089936"/>
              <a:gd name="connsiteX86" fmla="*/ 3594541 w 7480139"/>
              <a:gd name="connsiteY86" fmla="*/ 720156 h 2089936"/>
              <a:gd name="connsiteX87" fmla="*/ 3630914 w 7480139"/>
              <a:gd name="connsiteY87" fmla="*/ 888462 h 2089936"/>
              <a:gd name="connsiteX88" fmla="*/ 3681165 w 7480139"/>
              <a:gd name="connsiteY88" fmla="*/ 836435 h 2089936"/>
              <a:gd name="connsiteX89" fmla="*/ 3639405 w 7480139"/>
              <a:gd name="connsiteY89" fmla="*/ 694996 h 2089936"/>
              <a:gd name="connsiteX90" fmla="*/ 3476507 w 7480139"/>
              <a:gd name="connsiteY90" fmla="*/ 608499 h 2089936"/>
              <a:gd name="connsiteX91" fmla="*/ 3481809 w 7480139"/>
              <a:gd name="connsiteY91" fmla="*/ 513956 h 2089936"/>
              <a:gd name="connsiteX92" fmla="*/ 3824757 w 7480139"/>
              <a:gd name="connsiteY92" fmla="*/ 447861 h 2089936"/>
              <a:gd name="connsiteX93" fmla="*/ 3788510 w 7480139"/>
              <a:gd name="connsiteY93" fmla="*/ 350086 h 2089936"/>
              <a:gd name="connsiteX94" fmla="*/ 3919492 w 7480139"/>
              <a:gd name="connsiteY94" fmla="*/ 291342 h 2089936"/>
              <a:gd name="connsiteX95" fmla="*/ 4067837 w 7480139"/>
              <a:gd name="connsiteY95" fmla="*/ 225378 h 2089936"/>
              <a:gd name="connsiteX96" fmla="*/ 4277838 w 7480139"/>
              <a:gd name="connsiteY96" fmla="*/ 184250 h 2089936"/>
              <a:gd name="connsiteX97" fmla="*/ 4438476 w 7480139"/>
              <a:gd name="connsiteY97" fmla="*/ 208964 h 2089936"/>
              <a:gd name="connsiteX98" fmla="*/ 4479665 w 7480139"/>
              <a:gd name="connsiteY98" fmla="*/ 188369 h 2089936"/>
              <a:gd name="connsiteX99" fmla="*/ 4627946 w 7480139"/>
              <a:gd name="connsiteY99" fmla="*/ 134823 h 2089936"/>
              <a:gd name="connsiteX100" fmla="*/ 4817606 w 7480139"/>
              <a:gd name="connsiteY100" fmla="*/ 232 h 2089936"/>
              <a:gd name="connsiteX101" fmla="*/ 5006886 w 7480139"/>
              <a:gd name="connsiteY101" fmla="*/ 68921 h 2089936"/>
              <a:gd name="connsiteX102" fmla="*/ 4994530 w 7480139"/>
              <a:gd name="connsiteY102" fmla="*/ 134823 h 2089936"/>
              <a:gd name="connsiteX103" fmla="*/ 5204595 w 7480139"/>
              <a:gd name="connsiteY103" fmla="*/ 110110 h 2089936"/>
              <a:gd name="connsiteX104" fmla="*/ 5389946 w 7480139"/>
              <a:gd name="connsiteY104" fmla="*/ 208965 h 2089936"/>
              <a:gd name="connsiteX105" fmla="*/ 5356995 w 7480139"/>
              <a:gd name="connsiteY105" fmla="*/ 316056 h 2089936"/>
              <a:gd name="connsiteX106" fmla="*/ 4961578 w 7480139"/>
              <a:gd name="connsiteY106" fmla="*/ 550834 h 2089936"/>
              <a:gd name="connsiteX107" fmla="*/ 5196357 w 7480139"/>
              <a:gd name="connsiteY107" fmla="*/ 468456 h 2089936"/>
              <a:gd name="connsiteX108" fmla="*/ 5459968 w 7480139"/>
              <a:gd name="connsiteY108" fmla="*/ 468457 h 2089936"/>
              <a:gd name="connsiteX109" fmla="*/ 5682389 w 7480139"/>
              <a:gd name="connsiteY109" fmla="*/ 489052 h 2089936"/>
              <a:gd name="connsiteX110" fmla="*/ 5661795 w 7480139"/>
              <a:gd name="connsiteY110" fmla="*/ 534360 h 2089936"/>
              <a:gd name="connsiteX111" fmla="*/ 5801838 w 7480139"/>
              <a:gd name="connsiteY111" fmla="*/ 550836 h 2089936"/>
              <a:gd name="connsiteX112" fmla="*/ 5921286 w 7480139"/>
              <a:gd name="connsiteY112" fmla="*/ 554954 h 2089936"/>
              <a:gd name="connsiteX113" fmla="*/ 5954238 w 7480139"/>
              <a:gd name="connsiteY113" fmla="*/ 468457 h 2089936"/>
              <a:gd name="connsiteX114" fmla="*/ 6176659 w 7480139"/>
              <a:gd name="connsiteY114" fmla="*/ 497290 h 2089936"/>
              <a:gd name="connsiteX115" fmla="*/ 6287870 w 7480139"/>
              <a:gd name="connsiteY115" fmla="*/ 575549 h 2089936"/>
              <a:gd name="connsiteX116" fmla="*/ 6287870 w 7480139"/>
              <a:gd name="connsiteY116" fmla="*/ 727950 h 2089936"/>
              <a:gd name="connsiteX117" fmla="*/ 6407319 w 7480139"/>
              <a:gd name="connsiteY117" fmla="*/ 793852 h 2089936"/>
              <a:gd name="connsiteX118" fmla="*/ 6485578 w 7480139"/>
              <a:gd name="connsiteY118" fmla="*/ 682642 h 2089936"/>
              <a:gd name="connsiteX119" fmla="*/ 6687405 w 7480139"/>
              <a:gd name="connsiteY119" fmla="*/ 719712 h 2089936"/>
              <a:gd name="connsiteX120" fmla="*/ 6889054 w 7480139"/>
              <a:gd name="connsiteY120" fmla="*/ 678747 h 2089936"/>
              <a:gd name="connsiteX121" fmla="*/ 6999585 w 7480139"/>
              <a:gd name="connsiteY121" fmla="*/ 568215 h 2089936"/>
              <a:gd name="connsiteX122" fmla="*/ 7480139 w 7480139"/>
              <a:gd name="connsiteY122" fmla="*/ 646395 h 2089936"/>
              <a:gd name="connsiteX0" fmla="*/ 112597 w 7480139"/>
              <a:gd name="connsiteY0" fmla="*/ 2019199 h 2089936"/>
              <a:gd name="connsiteX1" fmla="*/ 182935 w 7480139"/>
              <a:gd name="connsiteY1" fmla="*/ 2089538 h 2089936"/>
              <a:gd name="connsiteX2" fmla="*/ 225138 w 7480139"/>
              <a:gd name="connsiteY2" fmla="*/ 1991064 h 2089936"/>
              <a:gd name="connsiteX3" fmla="*/ 161834 w 7480139"/>
              <a:gd name="connsiteY3" fmla="*/ 1906658 h 2089936"/>
              <a:gd name="connsiteX4" fmla="*/ 300609 w 7480139"/>
              <a:gd name="connsiteY4" fmla="*/ 1863757 h 2089936"/>
              <a:gd name="connsiteX5" fmla="*/ 436661 w 7480139"/>
              <a:gd name="connsiteY5" fmla="*/ 1864961 h 2089936"/>
              <a:gd name="connsiteX6" fmla="*/ 541662 w 7480139"/>
              <a:gd name="connsiteY6" fmla="*/ 1815218 h 2089936"/>
              <a:gd name="connsiteX7" fmla="*/ 316578 w 7480139"/>
              <a:gd name="connsiteY7" fmla="*/ 1810276 h 2089936"/>
              <a:gd name="connsiteX8" fmla="*/ 147766 w 7480139"/>
              <a:gd name="connsiteY8" fmla="*/ 1815218 h 2089936"/>
              <a:gd name="connsiteX9" fmla="*/ 44983 w 7480139"/>
              <a:gd name="connsiteY9" fmla="*/ 1794306 h 2089936"/>
              <a:gd name="connsiteX10" fmla="*/ 57804 w 7480139"/>
              <a:gd name="connsiteY10" fmla="*/ 1708250 h 2089936"/>
              <a:gd name="connsiteX11" fmla="*/ 41371 w 7480139"/>
              <a:gd name="connsiteY11" fmla="*/ 1608321 h 2089936"/>
              <a:gd name="connsiteX12" fmla="*/ 240220 w 7480139"/>
              <a:gd name="connsiteY12" fmla="*/ 1413084 h 2089936"/>
              <a:gd name="connsiteX13" fmla="*/ 239206 w 7480139"/>
              <a:gd name="connsiteY13" fmla="*/ 1259544 h 2089936"/>
              <a:gd name="connsiteX14" fmla="*/ 149667 w 7480139"/>
              <a:gd name="connsiteY14" fmla="*/ 1072545 h 2089936"/>
              <a:gd name="connsiteX15" fmla="*/ 55 w 7480139"/>
              <a:gd name="connsiteY15" fmla="*/ 957088 h 2089936"/>
              <a:gd name="connsiteX16" fmla="*/ 133698 w 7480139"/>
              <a:gd name="connsiteY16" fmla="*/ 994665 h 2089936"/>
              <a:gd name="connsiteX17" fmla="*/ 247274 w 7480139"/>
              <a:gd name="connsiteY17" fmla="*/ 1028629 h 2089936"/>
              <a:gd name="connsiteX18" fmla="*/ 328238 w 7480139"/>
              <a:gd name="connsiteY18" fmla="*/ 904747 h 2089936"/>
              <a:gd name="connsiteX19" fmla="*/ 382798 w 7480139"/>
              <a:gd name="connsiteY19" fmla="*/ 883138 h 2089936"/>
              <a:gd name="connsiteX20" fmla="*/ 453220 w 7480139"/>
              <a:gd name="connsiteY20" fmla="*/ 876229 h 2089936"/>
              <a:gd name="connsiteX21" fmla="*/ 502647 w 7480139"/>
              <a:gd name="connsiteY21" fmla="*/ 921537 h 2089936"/>
              <a:gd name="connsiteX22" fmla="*/ 710474 w 7480139"/>
              <a:gd name="connsiteY22" fmla="*/ 914885 h 2089936"/>
              <a:gd name="connsiteX23" fmla="*/ 1160450 w 7480139"/>
              <a:gd name="connsiteY23" fmla="*/ 1111326 h 2089936"/>
              <a:gd name="connsiteX24" fmla="*/ 1153606 w 7480139"/>
              <a:gd name="connsiteY24" fmla="*/ 1231408 h 2089936"/>
              <a:gd name="connsiteX25" fmla="*/ 996917 w 7480139"/>
              <a:gd name="connsiteY25" fmla="*/ 1275764 h 2089936"/>
              <a:gd name="connsiteX26" fmla="*/ 773778 w 7480139"/>
              <a:gd name="connsiteY26" fmla="*/ 1189205 h 2089936"/>
              <a:gd name="connsiteX27" fmla="*/ 717508 w 7480139"/>
              <a:gd name="connsiteY27" fmla="*/ 1182171 h 2089936"/>
              <a:gd name="connsiteX28" fmla="*/ 815982 w 7480139"/>
              <a:gd name="connsiteY28" fmla="*/ 1336916 h 2089936"/>
              <a:gd name="connsiteX29" fmla="*/ 900388 w 7480139"/>
              <a:gd name="connsiteY29" fmla="*/ 1484627 h 2089936"/>
              <a:gd name="connsiteX30" fmla="*/ 997150 w 7480139"/>
              <a:gd name="connsiteY30" fmla="*/ 1484627 h 2089936"/>
              <a:gd name="connsiteX31" fmla="*/ 931945 w 7480139"/>
              <a:gd name="connsiteY31" fmla="*/ 1388561 h 2089936"/>
              <a:gd name="connsiteX32" fmla="*/ 1076234 w 7480139"/>
              <a:gd name="connsiteY32" fmla="*/ 1414288 h 2089936"/>
              <a:gd name="connsiteX33" fmla="*/ 1160640 w 7480139"/>
              <a:gd name="connsiteY33" fmla="*/ 1421322 h 2089936"/>
              <a:gd name="connsiteX34" fmla="*/ 1116536 w 7480139"/>
              <a:gd name="connsiteY34" fmla="*/ 1321644 h 2089936"/>
              <a:gd name="connsiteX35" fmla="*/ 1308351 w 7480139"/>
              <a:gd name="connsiteY35" fmla="*/ 1224375 h 2089936"/>
              <a:gd name="connsiteX36" fmla="*/ 1338788 w 7480139"/>
              <a:gd name="connsiteY36" fmla="*/ 1271645 h 2089936"/>
              <a:gd name="connsiteX37" fmla="*/ 1398269 w 7480139"/>
              <a:gd name="connsiteY37" fmla="*/ 1245984 h 2089936"/>
              <a:gd name="connsiteX38" fmla="*/ 1355263 w 7480139"/>
              <a:gd name="connsiteY38" fmla="*/ 1160434 h 2089936"/>
              <a:gd name="connsiteX39" fmla="*/ 1361397 w 7480139"/>
              <a:gd name="connsiteY39" fmla="*/ 1063775 h 2089936"/>
              <a:gd name="connsiteX40" fmla="*/ 1314562 w 7480139"/>
              <a:gd name="connsiteY40" fmla="*/ 1019971 h 2089936"/>
              <a:gd name="connsiteX41" fmla="*/ 1458236 w 7480139"/>
              <a:gd name="connsiteY41" fmla="*/ 1028629 h 2089936"/>
              <a:gd name="connsiteX42" fmla="*/ 1512332 w 7480139"/>
              <a:gd name="connsiteY42" fmla="*/ 1097765 h 2089936"/>
              <a:gd name="connsiteX43" fmla="*/ 1421166 w 7480139"/>
              <a:gd name="connsiteY43" fmla="*/ 1127483 h 2089936"/>
              <a:gd name="connsiteX44" fmla="*/ 1449028 w 7480139"/>
              <a:gd name="connsiteY44" fmla="*/ 1182171 h 2089936"/>
              <a:gd name="connsiteX45" fmla="*/ 1529505 w 7480139"/>
              <a:gd name="connsiteY45" fmla="*/ 1191424 h 2089936"/>
              <a:gd name="connsiteX46" fmla="*/ 1660063 w 7480139"/>
              <a:gd name="connsiteY46" fmla="*/ 1082175 h 2089936"/>
              <a:gd name="connsiteX47" fmla="*/ 1786652 w 7480139"/>
              <a:gd name="connsiteY47" fmla="*/ 1048528 h 2089936"/>
              <a:gd name="connsiteX48" fmla="*/ 1913262 w 7480139"/>
              <a:gd name="connsiteY48" fmla="*/ 999291 h 2089936"/>
              <a:gd name="connsiteX49" fmla="*/ 1941397 w 7480139"/>
              <a:gd name="connsiteY49" fmla="*/ 1055562 h 2089936"/>
              <a:gd name="connsiteX50" fmla="*/ 2215717 w 7480139"/>
              <a:gd name="connsiteY50" fmla="*/ 984527 h 2089936"/>
              <a:gd name="connsiteX51" fmla="*/ 2346255 w 7480139"/>
              <a:gd name="connsiteY51" fmla="*/ 1001003 h 2089936"/>
              <a:gd name="connsiteX52" fmla="*/ 2192715 w 7480139"/>
              <a:gd name="connsiteY52" fmla="*/ 850377 h 2089936"/>
              <a:gd name="connsiteX53" fmla="*/ 2236712 w 7480139"/>
              <a:gd name="connsiteY53" fmla="*/ 822683 h 2089936"/>
              <a:gd name="connsiteX54" fmla="*/ 2364399 w 7480139"/>
              <a:gd name="connsiteY54" fmla="*/ 888586 h 2089936"/>
              <a:gd name="connsiteX55" fmla="*/ 2588511 w 7480139"/>
              <a:gd name="connsiteY55" fmla="*/ 943021 h 2089936"/>
              <a:gd name="connsiteX56" fmla="*/ 2799526 w 7480139"/>
              <a:gd name="connsiteY56" fmla="*/ 1048528 h 2089936"/>
              <a:gd name="connsiteX57" fmla="*/ 2694018 w 7480139"/>
              <a:gd name="connsiteY57" fmla="*/ 844547 h 2089936"/>
              <a:gd name="connsiteX58" fmla="*/ 2772172 w 7480139"/>
              <a:gd name="connsiteY58" fmla="*/ 604380 h 2089936"/>
              <a:gd name="connsiteX59" fmla="*/ 2869865 w 7480139"/>
              <a:gd name="connsiteY59" fmla="*/ 556159 h 2089936"/>
              <a:gd name="connsiteX60" fmla="*/ 2982236 w 7480139"/>
              <a:gd name="connsiteY60" fmla="*/ 550834 h 2089936"/>
              <a:gd name="connsiteX61" fmla="*/ 3024609 w 7480139"/>
              <a:gd name="connsiteY61" fmla="*/ 619464 h 2089936"/>
              <a:gd name="connsiteX62" fmla="*/ 2968338 w 7480139"/>
              <a:gd name="connsiteY62" fmla="*/ 746073 h 2089936"/>
              <a:gd name="connsiteX63" fmla="*/ 3011069 w 7480139"/>
              <a:gd name="connsiteY63" fmla="*/ 818564 h 2089936"/>
              <a:gd name="connsiteX64" fmla="*/ 2989440 w 7480139"/>
              <a:gd name="connsiteY64" fmla="*/ 914885 h 2089936"/>
              <a:gd name="connsiteX65" fmla="*/ 3044020 w 7480139"/>
              <a:gd name="connsiteY65" fmla="*/ 1036867 h 2089936"/>
              <a:gd name="connsiteX66" fmla="*/ 3024609 w 7480139"/>
              <a:gd name="connsiteY66" fmla="*/ 1083698 h 2089936"/>
              <a:gd name="connsiteX67" fmla="*/ 2945166 w 7480139"/>
              <a:gd name="connsiteY67" fmla="*/ 1197505 h 2089936"/>
              <a:gd name="connsiteX68" fmla="*/ 2883932 w 7480139"/>
              <a:gd name="connsiteY68" fmla="*/ 1189205 h 2089936"/>
              <a:gd name="connsiteX69" fmla="*/ 2812200 w 7480139"/>
              <a:gd name="connsiteY69" fmla="*/ 1234831 h 2089936"/>
              <a:gd name="connsiteX70" fmla="*/ 3039901 w 7480139"/>
              <a:gd name="connsiteY70" fmla="*/ 1259288 h 2089936"/>
              <a:gd name="connsiteX71" fmla="*/ 3147986 w 7480139"/>
              <a:gd name="connsiteY71" fmla="*/ 1131350 h 2089936"/>
              <a:gd name="connsiteX72" fmla="*/ 3116049 w 7480139"/>
              <a:gd name="connsiteY72" fmla="*/ 1020393 h 2089936"/>
              <a:gd name="connsiteX73" fmla="*/ 3255015 w 7480139"/>
              <a:gd name="connsiteY73" fmla="*/ 1050429 h 2089936"/>
              <a:gd name="connsiteX74" fmla="*/ 3341512 w 7480139"/>
              <a:gd name="connsiteY74" fmla="*/ 1158155 h 2089936"/>
              <a:gd name="connsiteX75" fmla="*/ 3383843 w 7480139"/>
              <a:gd name="connsiteY75" fmla="*/ 1111833 h 2089936"/>
              <a:gd name="connsiteX76" fmla="*/ 3237609 w 7480139"/>
              <a:gd name="connsiteY76" fmla="*/ 942132 h 2089936"/>
              <a:gd name="connsiteX77" fmla="*/ 3066812 w 7480139"/>
              <a:gd name="connsiteY77" fmla="*/ 957088 h 2089936"/>
              <a:gd name="connsiteX78" fmla="*/ 3080880 w 7480139"/>
              <a:gd name="connsiteY78" fmla="*/ 872682 h 2089936"/>
              <a:gd name="connsiteX79" fmla="*/ 3059778 w 7480139"/>
              <a:gd name="connsiteY79" fmla="*/ 703870 h 2089936"/>
              <a:gd name="connsiteX80" fmla="*/ 3172320 w 7480139"/>
              <a:gd name="connsiteY80" fmla="*/ 591328 h 2089936"/>
              <a:gd name="connsiteX81" fmla="*/ 3186324 w 7480139"/>
              <a:gd name="connsiteY81" fmla="*/ 727948 h 2089936"/>
              <a:gd name="connsiteX82" fmla="*/ 3360713 w 7480139"/>
              <a:gd name="connsiteY82" fmla="*/ 747594 h 2089936"/>
              <a:gd name="connsiteX83" fmla="*/ 3215157 w 7480139"/>
              <a:gd name="connsiteY83" fmla="*/ 678521 h 2089936"/>
              <a:gd name="connsiteX84" fmla="*/ 3336463 w 7480139"/>
              <a:gd name="connsiteY84" fmla="*/ 666164 h 2089936"/>
              <a:gd name="connsiteX85" fmla="*/ 3286889 w 7480139"/>
              <a:gd name="connsiteY85" fmla="*/ 603494 h 2089936"/>
              <a:gd name="connsiteX86" fmla="*/ 3594541 w 7480139"/>
              <a:gd name="connsiteY86" fmla="*/ 720156 h 2089936"/>
              <a:gd name="connsiteX87" fmla="*/ 3630914 w 7480139"/>
              <a:gd name="connsiteY87" fmla="*/ 888462 h 2089936"/>
              <a:gd name="connsiteX88" fmla="*/ 3681165 w 7480139"/>
              <a:gd name="connsiteY88" fmla="*/ 836435 h 2089936"/>
              <a:gd name="connsiteX89" fmla="*/ 3639405 w 7480139"/>
              <a:gd name="connsiteY89" fmla="*/ 694996 h 2089936"/>
              <a:gd name="connsiteX90" fmla="*/ 3476507 w 7480139"/>
              <a:gd name="connsiteY90" fmla="*/ 608499 h 2089936"/>
              <a:gd name="connsiteX91" fmla="*/ 3481809 w 7480139"/>
              <a:gd name="connsiteY91" fmla="*/ 513956 h 2089936"/>
              <a:gd name="connsiteX92" fmla="*/ 3824757 w 7480139"/>
              <a:gd name="connsiteY92" fmla="*/ 447861 h 2089936"/>
              <a:gd name="connsiteX93" fmla="*/ 3788510 w 7480139"/>
              <a:gd name="connsiteY93" fmla="*/ 350086 h 2089936"/>
              <a:gd name="connsiteX94" fmla="*/ 3919492 w 7480139"/>
              <a:gd name="connsiteY94" fmla="*/ 291342 h 2089936"/>
              <a:gd name="connsiteX95" fmla="*/ 4067837 w 7480139"/>
              <a:gd name="connsiteY95" fmla="*/ 225378 h 2089936"/>
              <a:gd name="connsiteX96" fmla="*/ 4277838 w 7480139"/>
              <a:gd name="connsiteY96" fmla="*/ 184250 h 2089936"/>
              <a:gd name="connsiteX97" fmla="*/ 4438476 w 7480139"/>
              <a:gd name="connsiteY97" fmla="*/ 208964 h 2089936"/>
              <a:gd name="connsiteX98" fmla="*/ 4479665 w 7480139"/>
              <a:gd name="connsiteY98" fmla="*/ 188369 h 2089936"/>
              <a:gd name="connsiteX99" fmla="*/ 4627946 w 7480139"/>
              <a:gd name="connsiteY99" fmla="*/ 134823 h 2089936"/>
              <a:gd name="connsiteX100" fmla="*/ 4817606 w 7480139"/>
              <a:gd name="connsiteY100" fmla="*/ 232 h 2089936"/>
              <a:gd name="connsiteX101" fmla="*/ 5006886 w 7480139"/>
              <a:gd name="connsiteY101" fmla="*/ 68921 h 2089936"/>
              <a:gd name="connsiteX102" fmla="*/ 4994530 w 7480139"/>
              <a:gd name="connsiteY102" fmla="*/ 134823 h 2089936"/>
              <a:gd name="connsiteX103" fmla="*/ 5204595 w 7480139"/>
              <a:gd name="connsiteY103" fmla="*/ 110110 h 2089936"/>
              <a:gd name="connsiteX104" fmla="*/ 5389946 w 7480139"/>
              <a:gd name="connsiteY104" fmla="*/ 208965 h 2089936"/>
              <a:gd name="connsiteX105" fmla="*/ 5356995 w 7480139"/>
              <a:gd name="connsiteY105" fmla="*/ 316056 h 2089936"/>
              <a:gd name="connsiteX106" fmla="*/ 4961578 w 7480139"/>
              <a:gd name="connsiteY106" fmla="*/ 550834 h 2089936"/>
              <a:gd name="connsiteX107" fmla="*/ 5196357 w 7480139"/>
              <a:gd name="connsiteY107" fmla="*/ 468456 h 2089936"/>
              <a:gd name="connsiteX108" fmla="*/ 5459968 w 7480139"/>
              <a:gd name="connsiteY108" fmla="*/ 468457 h 2089936"/>
              <a:gd name="connsiteX109" fmla="*/ 5682389 w 7480139"/>
              <a:gd name="connsiteY109" fmla="*/ 489052 h 2089936"/>
              <a:gd name="connsiteX110" fmla="*/ 5661795 w 7480139"/>
              <a:gd name="connsiteY110" fmla="*/ 534360 h 2089936"/>
              <a:gd name="connsiteX111" fmla="*/ 5801838 w 7480139"/>
              <a:gd name="connsiteY111" fmla="*/ 550836 h 2089936"/>
              <a:gd name="connsiteX112" fmla="*/ 5921286 w 7480139"/>
              <a:gd name="connsiteY112" fmla="*/ 554954 h 2089936"/>
              <a:gd name="connsiteX113" fmla="*/ 5954238 w 7480139"/>
              <a:gd name="connsiteY113" fmla="*/ 468457 h 2089936"/>
              <a:gd name="connsiteX114" fmla="*/ 6176659 w 7480139"/>
              <a:gd name="connsiteY114" fmla="*/ 497290 h 2089936"/>
              <a:gd name="connsiteX115" fmla="*/ 6287870 w 7480139"/>
              <a:gd name="connsiteY115" fmla="*/ 575549 h 2089936"/>
              <a:gd name="connsiteX116" fmla="*/ 6287870 w 7480139"/>
              <a:gd name="connsiteY116" fmla="*/ 727950 h 2089936"/>
              <a:gd name="connsiteX117" fmla="*/ 6407319 w 7480139"/>
              <a:gd name="connsiteY117" fmla="*/ 793852 h 2089936"/>
              <a:gd name="connsiteX118" fmla="*/ 6485578 w 7480139"/>
              <a:gd name="connsiteY118" fmla="*/ 682642 h 2089936"/>
              <a:gd name="connsiteX119" fmla="*/ 6687405 w 7480139"/>
              <a:gd name="connsiteY119" fmla="*/ 719712 h 2089936"/>
              <a:gd name="connsiteX120" fmla="*/ 6889054 w 7480139"/>
              <a:gd name="connsiteY120" fmla="*/ 678747 h 2089936"/>
              <a:gd name="connsiteX121" fmla="*/ 6999585 w 7480139"/>
              <a:gd name="connsiteY121" fmla="*/ 568215 h 2089936"/>
              <a:gd name="connsiteX122" fmla="*/ 7480139 w 7480139"/>
              <a:gd name="connsiteY122" fmla="*/ 646395 h 208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7480139" h="2089936">
                <a:moveTo>
                  <a:pt x="112597" y="2019199"/>
                </a:moveTo>
                <a:cubicBezTo>
                  <a:pt x="138387" y="2056713"/>
                  <a:pt x="164178" y="2094227"/>
                  <a:pt x="182935" y="2089538"/>
                </a:cubicBezTo>
                <a:cubicBezTo>
                  <a:pt x="201692" y="2084849"/>
                  <a:pt x="228655" y="2021544"/>
                  <a:pt x="225138" y="1991064"/>
                </a:cubicBezTo>
                <a:cubicBezTo>
                  <a:pt x="221621" y="1960584"/>
                  <a:pt x="149256" y="1927876"/>
                  <a:pt x="161834" y="1906658"/>
                </a:cubicBezTo>
                <a:cubicBezTo>
                  <a:pt x="174412" y="1885440"/>
                  <a:pt x="254805" y="1870706"/>
                  <a:pt x="300609" y="1863757"/>
                </a:cubicBezTo>
                <a:cubicBezTo>
                  <a:pt x="346413" y="1856808"/>
                  <a:pt x="396486" y="1873051"/>
                  <a:pt x="436661" y="1864961"/>
                </a:cubicBezTo>
                <a:cubicBezTo>
                  <a:pt x="476837" y="1856871"/>
                  <a:pt x="561676" y="1824332"/>
                  <a:pt x="541662" y="1815218"/>
                </a:cubicBezTo>
                <a:cubicBezTo>
                  <a:pt x="521648" y="1806104"/>
                  <a:pt x="382227" y="1810276"/>
                  <a:pt x="316578" y="1810276"/>
                </a:cubicBezTo>
                <a:cubicBezTo>
                  <a:pt x="250929" y="1810276"/>
                  <a:pt x="193032" y="1817880"/>
                  <a:pt x="147766" y="1815218"/>
                </a:cubicBezTo>
                <a:cubicBezTo>
                  <a:pt x="102500" y="1812556"/>
                  <a:pt x="59977" y="1812134"/>
                  <a:pt x="44983" y="1794306"/>
                </a:cubicBezTo>
                <a:cubicBezTo>
                  <a:pt x="29989" y="1776478"/>
                  <a:pt x="58406" y="1739247"/>
                  <a:pt x="57804" y="1708250"/>
                </a:cubicBezTo>
                <a:cubicBezTo>
                  <a:pt x="57202" y="1677253"/>
                  <a:pt x="10968" y="1657515"/>
                  <a:pt x="41371" y="1608321"/>
                </a:cubicBezTo>
                <a:cubicBezTo>
                  <a:pt x="71774" y="1559127"/>
                  <a:pt x="207248" y="1471213"/>
                  <a:pt x="240220" y="1413084"/>
                </a:cubicBezTo>
                <a:cubicBezTo>
                  <a:pt x="273192" y="1354955"/>
                  <a:pt x="254298" y="1316300"/>
                  <a:pt x="239206" y="1259544"/>
                </a:cubicBezTo>
                <a:cubicBezTo>
                  <a:pt x="224114" y="1202788"/>
                  <a:pt x="189525" y="1122954"/>
                  <a:pt x="149667" y="1072545"/>
                </a:cubicBezTo>
                <a:cubicBezTo>
                  <a:pt x="109809" y="1022136"/>
                  <a:pt x="2716" y="970068"/>
                  <a:pt x="55" y="957088"/>
                </a:cubicBezTo>
                <a:cubicBezTo>
                  <a:pt x="-2606" y="944108"/>
                  <a:pt x="92495" y="982742"/>
                  <a:pt x="133698" y="994665"/>
                </a:cubicBezTo>
                <a:cubicBezTo>
                  <a:pt x="174901" y="1006588"/>
                  <a:pt x="212105" y="1033318"/>
                  <a:pt x="247274" y="1028629"/>
                </a:cubicBezTo>
                <a:cubicBezTo>
                  <a:pt x="282443" y="1023940"/>
                  <a:pt x="305651" y="928996"/>
                  <a:pt x="328238" y="904747"/>
                </a:cubicBezTo>
                <a:cubicBezTo>
                  <a:pt x="350825" y="880498"/>
                  <a:pt x="361968" y="887891"/>
                  <a:pt x="382798" y="883138"/>
                </a:cubicBezTo>
                <a:cubicBezTo>
                  <a:pt x="403628" y="878385"/>
                  <a:pt x="433932" y="873948"/>
                  <a:pt x="453220" y="876229"/>
                </a:cubicBezTo>
                <a:cubicBezTo>
                  <a:pt x="472508" y="878510"/>
                  <a:pt x="457712" y="921959"/>
                  <a:pt x="502647" y="921537"/>
                </a:cubicBezTo>
                <a:cubicBezTo>
                  <a:pt x="547582" y="921115"/>
                  <a:pt x="600840" y="883254"/>
                  <a:pt x="710474" y="914885"/>
                </a:cubicBezTo>
                <a:cubicBezTo>
                  <a:pt x="820108" y="946516"/>
                  <a:pt x="1086595" y="1058572"/>
                  <a:pt x="1160450" y="1111326"/>
                </a:cubicBezTo>
                <a:cubicBezTo>
                  <a:pt x="1234305" y="1164080"/>
                  <a:pt x="1180862" y="1204002"/>
                  <a:pt x="1153606" y="1231408"/>
                </a:cubicBezTo>
                <a:cubicBezTo>
                  <a:pt x="1126351" y="1258814"/>
                  <a:pt x="1060222" y="1282798"/>
                  <a:pt x="996917" y="1275764"/>
                </a:cubicBezTo>
                <a:cubicBezTo>
                  <a:pt x="933612" y="1268730"/>
                  <a:pt x="820346" y="1204804"/>
                  <a:pt x="773778" y="1189205"/>
                </a:cubicBezTo>
                <a:cubicBezTo>
                  <a:pt x="727210" y="1173606"/>
                  <a:pt x="710474" y="1157553"/>
                  <a:pt x="717508" y="1182171"/>
                </a:cubicBezTo>
                <a:cubicBezTo>
                  <a:pt x="724542" y="1206789"/>
                  <a:pt x="785502" y="1286507"/>
                  <a:pt x="815982" y="1336916"/>
                </a:cubicBezTo>
                <a:cubicBezTo>
                  <a:pt x="846462" y="1387325"/>
                  <a:pt x="870193" y="1460009"/>
                  <a:pt x="900388" y="1484627"/>
                </a:cubicBezTo>
                <a:cubicBezTo>
                  <a:pt x="930583" y="1509246"/>
                  <a:pt x="991891" y="1500638"/>
                  <a:pt x="997150" y="1484627"/>
                </a:cubicBezTo>
                <a:cubicBezTo>
                  <a:pt x="1002410" y="1468616"/>
                  <a:pt x="918764" y="1400284"/>
                  <a:pt x="931945" y="1388561"/>
                </a:cubicBezTo>
                <a:cubicBezTo>
                  <a:pt x="945126" y="1376838"/>
                  <a:pt x="1038118" y="1408828"/>
                  <a:pt x="1076234" y="1414288"/>
                </a:cubicBezTo>
                <a:cubicBezTo>
                  <a:pt x="1114350" y="1419748"/>
                  <a:pt x="1153923" y="1436763"/>
                  <a:pt x="1160640" y="1421322"/>
                </a:cubicBezTo>
                <a:cubicBezTo>
                  <a:pt x="1167357" y="1405881"/>
                  <a:pt x="1091918" y="1354468"/>
                  <a:pt x="1116536" y="1321644"/>
                </a:cubicBezTo>
                <a:cubicBezTo>
                  <a:pt x="1141155" y="1288819"/>
                  <a:pt x="1271309" y="1232708"/>
                  <a:pt x="1308351" y="1224375"/>
                </a:cubicBezTo>
                <a:cubicBezTo>
                  <a:pt x="1345393" y="1216042"/>
                  <a:pt x="1323802" y="1268044"/>
                  <a:pt x="1338788" y="1271645"/>
                </a:cubicBezTo>
                <a:cubicBezTo>
                  <a:pt x="1353774" y="1275246"/>
                  <a:pt x="1395523" y="1264519"/>
                  <a:pt x="1398269" y="1245984"/>
                </a:cubicBezTo>
                <a:cubicBezTo>
                  <a:pt x="1401015" y="1227449"/>
                  <a:pt x="1365302" y="1185796"/>
                  <a:pt x="1355263" y="1160434"/>
                </a:cubicBezTo>
                <a:cubicBezTo>
                  <a:pt x="1345224" y="1135072"/>
                  <a:pt x="1364843" y="1086629"/>
                  <a:pt x="1361397" y="1063775"/>
                </a:cubicBezTo>
                <a:cubicBezTo>
                  <a:pt x="1357951" y="1040921"/>
                  <a:pt x="1298422" y="1025829"/>
                  <a:pt x="1314562" y="1019971"/>
                </a:cubicBezTo>
                <a:cubicBezTo>
                  <a:pt x="1330702" y="1014113"/>
                  <a:pt x="1434790" y="1016906"/>
                  <a:pt x="1458236" y="1028629"/>
                </a:cubicBezTo>
                <a:cubicBezTo>
                  <a:pt x="1481682" y="1040352"/>
                  <a:pt x="1518510" y="1081289"/>
                  <a:pt x="1512332" y="1097765"/>
                </a:cubicBezTo>
                <a:cubicBezTo>
                  <a:pt x="1506154" y="1114241"/>
                  <a:pt x="1431717" y="1113415"/>
                  <a:pt x="1421166" y="1127483"/>
                </a:cubicBezTo>
                <a:cubicBezTo>
                  <a:pt x="1410615" y="1141551"/>
                  <a:pt x="1430972" y="1171514"/>
                  <a:pt x="1449028" y="1182171"/>
                </a:cubicBezTo>
                <a:cubicBezTo>
                  <a:pt x="1467085" y="1192828"/>
                  <a:pt x="1494332" y="1208090"/>
                  <a:pt x="1529505" y="1191424"/>
                </a:cubicBezTo>
                <a:cubicBezTo>
                  <a:pt x="1564678" y="1174758"/>
                  <a:pt x="1617205" y="1105991"/>
                  <a:pt x="1660063" y="1082175"/>
                </a:cubicBezTo>
                <a:cubicBezTo>
                  <a:pt x="1702921" y="1058359"/>
                  <a:pt x="1744452" y="1062342"/>
                  <a:pt x="1786652" y="1048528"/>
                </a:cubicBezTo>
                <a:cubicBezTo>
                  <a:pt x="1828852" y="1034714"/>
                  <a:pt x="1887471" y="998119"/>
                  <a:pt x="1913262" y="999291"/>
                </a:cubicBezTo>
                <a:cubicBezTo>
                  <a:pt x="1939053" y="1000463"/>
                  <a:pt x="1890988" y="1058023"/>
                  <a:pt x="1941397" y="1055562"/>
                </a:cubicBezTo>
                <a:cubicBezTo>
                  <a:pt x="1991806" y="1053101"/>
                  <a:pt x="2148241" y="993620"/>
                  <a:pt x="2215717" y="984527"/>
                </a:cubicBezTo>
                <a:cubicBezTo>
                  <a:pt x="2283193" y="975434"/>
                  <a:pt x="2350089" y="1023361"/>
                  <a:pt x="2346255" y="1001003"/>
                </a:cubicBezTo>
                <a:cubicBezTo>
                  <a:pt x="2342421" y="978645"/>
                  <a:pt x="2210972" y="880097"/>
                  <a:pt x="2192715" y="850377"/>
                </a:cubicBezTo>
                <a:cubicBezTo>
                  <a:pt x="2174458" y="820657"/>
                  <a:pt x="2208098" y="816315"/>
                  <a:pt x="2236712" y="822683"/>
                </a:cubicBezTo>
                <a:cubicBezTo>
                  <a:pt x="2265326" y="829051"/>
                  <a:pt x="2306452" y="874708"/>
                  <a:pt x="2364399" y="888586"/>
                </a:cubicBezTo>
                <a:cubicBezTo>
                  <a:pt x="2422346" y="902464"/>
                  <a:pt x="2515990" y="916364"/>
                  <a:pt x="2588511" y="943021"/>
                </a:cubicBezTo>
                <a:cubicBezTo>
                  <a:pt x="2661032" y="969678"/>
                  <a:pt x="2781942" y="1064940"/>
                  <a:pt x="2799526" y="1048528"/>
                </a:cubicBezTo>
                <a:cubicBezTo>
                  <a:pt x="2817111" y="1032116"/>
                  <a:pt x="2698577" y="918572"/>
                  <a:pt x="2694018" y="844547"/>
                </a:cubicBezTo>
                <a:cubicBezTo>
                  <a:pt x="2689459" y="770522"/>
                  <a:pt x="2742864" y="652445"/>
                  <a:pt x="2772172" y="604380"/>
                </a:cubicBezTo>
                <a:cubicBezTo>
                  <a:pt x="2801480" y="556315"/>
                  <a:pt x="2834854" y="565083"/>
                  <a:pt x="2869865" y="556159"/>
                </a:cubicBezTo>
                <a:cubicBezTo>
                  <a:pt x="2904876" y="547235"/>
                  <a:pt x="2956445" y="540283"/>
                  <a:pt x="2982236" y="550834"/>
                </a:cubicBezTo>
                <a:cubicBezTo>
                  <a:pt x="3008027" y="561385"/>
                  <a:pt x="3026925" y="586924"/>
                  <a:pt x="3024609" y="619464"/>
                </a:cubicBezTo>
                <a:cubicBezTo>
                  <a:pt x="3022293" y="652004"/>
                  <a:pt x="2970595" y="712890"/>
                  <a:pt x="2968338" y="746073"/>
                </a:cubicBezTo>
                <a:cubicBezTo>
                  <a:pt x="2966081" y="779256"/>
                  <a:pt x="3007552" y="790429"/>
                  <a:pt x="3011069" y="818564"/>
                </a:cubicBezTo>
                <a:cubicBezTo>
                  <a:pt x="3014586" y="846699"/>
                  <a:pt x="2983948" y="878501"/>
                  <a:pt x="2989440" y="914885"/>
                </a:cubicBezTo>
                <a:cubicBezTo>
                  <a:pt x="2994932" y="951269"/>
                  <a:pt x="3038159" y="1008732"/>
                  <a:pt x="3044020" y="1036867"/>
                </a:cubicBezTo>
                <a:cubicBezTo>
                  <a:pt x="3049881" y="1065002"/>
                  <a:pt x="3041085" y="1056925"/>
                  <a:pt x="3024609" y="1083698"/>
                </a:cubicBezTo>
                <a:cubicBezTo>
                  <a:pt x="3008133" y="1110471"/>
                  <a:pt x="2968612" y="1179921"/>
                  <a:pt x="2945166" y="1197505"/>
                </a:cubicBezTo>
                <a:cubicBezTo>
                  <a:pt x="2921720" y="1215090"/>
                  <a:pt x="2906093" y="1182984"/>
                  <a:pt x="2883932" y="1189205"/>
                </a:cubicBezTo>
                <a:cubicBezTo>
                  <a:pt x="2861771" y="1195426"/>
                  <a:pt x="2786205" y="1223151"/>
                  <a:pt x="2812200" y="1234831"/>
                </a:cubicBezTo>
                <a:cubicBezTo>
                  <a:pt x="2838195" y="1246512"/>
                  <a:pt x="2993548" y="1280654"/>
                  <a:pt x="3039901" y="1259288"/>
                </a:cubicBezTo>
                <a:cubicBezTo>
                  <a:pt x="3086254" y="1237922"/>
                  <a:pt x="3135295" y="1171166"/>
                  <a:pt x="3147986" y="1131350"/>
                </a:cubicBezTo>
                <a:cubicBezTo>
                  <a:pt x="3160677" y="1091534"/>
                  <a:pt x="3098211" y="1033880"/>
                  <a:pt x="3116049" y="1020393"/>
                </a:cubicBezTo>
                <a:cubicBezTo>
                  <a:pt x="3133887" y="1006906"/>
                  <a:pt x="3217438" y="1027469"/>
                  <a:pt x="3255015" y="1050429"/>
                </a:cubicBezTo>
                <a:cubicBezTo>
                  <a:pt x="3292592" y="1073389"/>
                  <a:pt x="3320041" y="1147921"/>
                  <a:pt x="3341512" y="1158155"/>
                </a:cubicBezTo>
                <a:cubicBezTo>
                  <a:pt x="3362983" y="1168389"/>
                  <a:pt x="3401160" y="1147837"/>
                  <a:pt x="3383843" y="1111833"/>
                </a:cubicBezTo>
                <a:cubicBezTo>
                  <a:pt x="3366526" y="1075829"/>
                  <a:pt x="3293880" y="967923"/>
                  <a:pt x="3237609" y="942132"/>
                </a:cubicBezTo>
                <a:cubicBezTo>
                  <a:pt x="3181338" y="916341"/>
                  <a:pt x="3092934" y="968663"/>
                  <a:pt x="3066812" y="957088"/>
                </a:cubicBezTo>
                <a:cubicBezTo>
                  <a:pt x="3040691" y="945513"/>
                  <a:pt x="3082052" y="914885"/>
                  <a:pt x="3080880" y="872682"/>
                </a:cubicBezTo>
                <a:cubicBezTo>
                  <a:pt x="3079708" y="830479"/>
                  <a:pt x="3044538" y="750762"/>
                  <a:pt x="3059778" y="703870"/>
                </a:cubicBezTo>
                <a:cubicBezTo>
                  <a:pt x="3075018" y="656978"/>
                  <a:pt x="3151229" y="587315"/>
                  <a:pt x="3172320" y="591328"/>
                </a:cubicBezTo>
                <a:cubicBezTo>
                  <a:pt x="3193411" y="595341"/>
                  <a:pt x="3165223" y="691606"/>
                  <a:pt x="3186324" y="727948"/>
                </a:cubicBezTo>
                <a:cubicBezTo>
                  <a:pt x="3207425" y="764290"/>
                  <a:pt x="3355908" y="755832"/>
                  <a:pt x="3360713" y="747594"/>
                </a:cubicBezTo>
                <a:cubicBezTo>
                  <a:pt x="3365519" y="739356"/>
                  <a:pt x="3234988" y="696212"/>
                  <a:pt x="3215157" y="678521"/>
                </a:cubicBezTo>
                <a:cubicBezTo>
                  <a:pt x="3195326" y="660830"/>
                  <a:pt x="3327940" y="682101"/>
                  <a:pt x="3336463" y="666164"/>
                </a:cubicBezTo>
                <a:cubicBezTo>
                  <a:pt x="3344986" y="650227"/>
                  <a:pt x="3243876" y="594495"/>
                  <a:pt x="3286889" y="603494"/>
                </a:cubicBezTo>
                <a:cubicBezTo>
                  <a:pt x="3329902" y="612493"/>
                  <a:pt x="3537204" y="672661"/>
                  <a:pt x="3594541" y="720156"/>
                </a:cubicBezTo>
                <a:cubicBezTo>
                  <a:pt x="3651879" y="767651"/>
                  <a:pt x="3616477" y="869082"/>
                  <a:pt x="3630914" y="888462"/>
                </a:cubicBezTo>
                <a:cubicBezTo>
                  <a:pt x="3645351" y="907842"/>
                  <a:pt x="3679750" y="868679"/>
                  <a:pt x="3681165" y="836435"/>
                </a:cubicBezTo>
                <a:cubicBezTo>
                  <a:pt x="3682580" y="804191"/>
                  <a:pt x="3667336" y="737791"/>
                  <a:pt x="3639405" y="694996"/>
                </a:cubicBezTo>
                <a:cubicBezTo>
                  <a:pt x="3611474" y="652201"/>
                  <a:pt x="3502773" y="638672"/>
                  <a:pt x="3476507" y="608499"/>
                </a:cubicBezTo>
                <a:cubicBezTo>
                  <a:pt x="3450241" y="578326"/>
                  <a:pt x="3423767" y="540729"/>
                  <a:pt x="3481809" y="513956"/>
                </a:cubicBezTo>
                <a:cubicBezTo>
                  <a:pt x="3539851" y="487183"/>
                  <a:pt x="3773640" y="475173"/>
                  <a:pt x="3824757" y="447861"/>
                </a:cubicBezTo>
                <a:cubicBezTo>
                  <a:pt x="3875874" y="420549"/>
                  <a:pt x="3772721" y="376172"/>
                  <a:pt x="3788510" y="350086"/>
                </a:cubicBezTo>
                <a:cubicBezTo>
                  <a:pt x="3804299" y="324000"/>
                  <a:pt x="3886667" y="318305"/>
                  <a:pt x="3919492" y="291342"/>
                </a:cubicBezTo>
                <a:cubicBezTo>
                  <a:pt x="3952317" y="264379"/>
                  <a:pt x="4008113" y="243227"/>
                  <a:pt x="4067837" y="225378"/>
                </a:cubicBezTo>
                <a:cubicBezTo>
                  <a:pt x="4127561" y="207529"/>
                  <a:pt x="4221557" y="195224"/>
                  <a:pt x="4277838" y="184250"/>
                </a:cubicBezTo>
                <a:cubicBezTo>
                  <a:pt x="4334119" y="173276"/>
                  <a:pt x="4402092" y="215143"/>
                  <a:pt x="4438476" y="208964"/>
                </a:cubicBezTo>
                <a:cubicBezTo>
                  <a:pt x="4474860" y="202785"/>
                  <a:pt x="4448087" y="200726"/>
                  <a:pt x="4479665" y="188369"/>
                </a:cubicBezTo>
                <a:cubicBezTo>
                  <a:pt x="4511243" y="176012"/>
                  <a:pt x="4570936" y="166866"/>
                  <a:pt x="4627946" y="134823"/>
                </a:cubicBezTo>
                <a:cubicBezTo>
                  <a:pt x="4684956" y="102780"/>
                  <a:pt x="4735228" y="5037"/>
                  <a:pt x="4817606" y="232"/>
                </a:cubicBezTo>
                <a:cubicBezTo>
                  <a:pt x="4899984" y="-4573"/>
                  <a:pt x="4919734" y="67084"/>
                  <a:pt x="5006886" y="68921"/>
                </a:cubicBezTo>
                <a:cubicBezTo>
                  <a:pt x="5036373" y="91353"/>
                  <a:pt x="4951281" y="127958"/>
                  <a:pt x="4994530" y="134823"/>
                </a:cubicBezTo>
                <a:cubicBezTo>
                  <a:pt x="5037779" y="141688"/>
                  <a:pt x="5138692" y="97753"/>
                  <a:pt x="5204595" y="110110"/>
                </a:cubicBezTo>
                <a:cubicBezTo>
                  <a:pt x="5270498" y="122467"/>
                  <a:pt x="5369352" y="182192"/>
                  <a:pt x="5389946" y="208965"/>
                </a:cubicBezTo>
                <a:cubicBezTo>
                  <a:pt x="5410540" y="235738"/>
                  <a:pt x="5428390" y="259078"/>
                  <a:pt x="5356995" y="316056"/>
                </a:cubicBezTo>
                <a:cubicBezTo>
                  <a:pt x="5285600" y="373034"/>
                  <a:pt x="4983545" y="517883"/>
                  <a:pt x="4961578" y="550834"/>
                </a:cubicBezTo>
                <a:cubicBezTo>
                  <a:pt x="4939611" y="583785"/>
                  <a:pt x="5113292" y="482186"/>
                  <a:pt x="5196357" y="468456"/>
                </a:cubicBezTo>
                <a:cubicBezTo>
                  <a:pt x="5279422" y="454726"/>
                  <a:pt x="5381022" y="476008"/>
                  <a:pt x="5459968" y="468457"/>
                </a:cubicBezTo>
                <a:lnTo>
                  <a:pt x="5682389" y="489052"/>
                </a:lnTo>
                <a:cubicBezTo>
                  <a:pt x="5707102" y="491111"/>
                  <a:pt x="5632276" y="519944"/>
                  <a:pt x="5661795" y="534360"/>
                </a:cubicBezTo>
                <a:cubicBezTo>
                  <a:pt x="5691314" y="548776"/>
                  <a:pt x="5771633" y="544658"/>
                  <a:pt x="5801838" y="550836"/>
                </a:cubicBezTo>
                <a:cubicBezTo>
                  <a:pt x="5832043" y="557014"/>
                  <a:pt x="5895886" y="568684"/>
                  <a:pt x="5921286" y="554954"/>
                </a:cubicBezTo>
                <a:cubicBezTo>
                  <a:pt x="5946686" y="541224"/>
                  <a:pt x="5904125" y="469143"/>
                  <a:pt x="5954238" y="468457"/>
                </a:cubicBezTo>
                <a:cubicBezTo>
                  <a:pt x="6004351" y="467771"/>
                  <a:pt x="6133411" y="478755"/>
                  <a:pt x="6176659" y="497290"/>
                </a:cubicBezTo>
                <a:cubicBezTo>
                  <a:pt x="6219907" y="515825"/>
                  <a:pt x="6269335" y="537106"/>
                  <a:pt x="6287870" y="575549"/>
                </a:cubicBezTo>
                <a:cubicBezTo>
                  <a:pt x="6306405" y="613992"/>
                  <a:pt x="6255605" y="692253"/>
                  <a:pt x="6287870" y="727950"/>
                </a:cubicBezTo>
                <a:cubicBezTo>
                  <a:pt x="6320135" y="763647"/>
                  <a:pt x="6374368" y="801403"/>
                  <a:pt x="6407319" y="793852"/>
                </a:cubicBezTo>
                <a:cubicBezTo>
                  <a:pt x="6440270" y="786301"/>
                  <a:pt x="6443702" y="679210"/>
                  <a:pt x="6485578" y="682642"/>
                </a:cubicBezTo>
                <a:cubicBezTo>
                  <a:pt x="6513037" y="668226"/>
                  <a:pt x="6540866" y="736737"/>
                  <a:pt x="6687405" y="719712"/>
                </a:cubicBezTo>
                <a:cubicBezTo>
                  <a:pt x="6737903" y="717388"/>
                  <a:pt x="6837024" y="703997"/>
                  <a:pt x="6889054" y="678747"/>
                </a:cubicBezTo>
                <a:cubicBezTo>
                  <a:pt x="6941084" y="653498"/>
                  <a:pt x="6884324" y="571932"/>
                  <a:pt x="6999585" y="568215"/>
                </a:cubicBezTo>
                <a:cubicBezTo>
                  <a:pt x="7131707" y="555996"/>
                  <a:pt x="7415119" y="660161"/>
                  <a:pt x="7480139" y="646395"/>
                </a:cubicBezTo>
              </a:path>
            </a:pathLst>
          </a:custGeom>
          <a:noFill/>
          <a:ln w="28575">
            <a:solidFill>
              <a:schemeClr val="accent5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ая выноска 10">
            <a:extLst>
              <a:ext uri="{FF2B5EF4-FFF2-40B4-BE49-F238E27FC236}">
                <a16:creationId xmlns:a16="http://schemas.microsoft.com/office/drawing/2014/main" id="{E9C1863D-5101-4D68-9D89-2121B1B6EE2D}"/>
              </a:ext>
            </a:extLst>
          </p:cNvPr>
          <p:cNvSpPr/>
          <p:nvPr/>
        </p:nvSpPr>
        <p:spPr>
          <a:xfrm>
            <a:off x="738778" y="376238"/>
            <a:ext cx="2572747" cy="1146312"/>
          </a:xfrm>
          <a:prstGeom prst="wedgeRectCallout">
            <a:avLst>
              <a:gd name="adj1" fmla="val 40307"/>
              <a:gd name="adj2" fmla="val 79759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Территория Российской империи в начале XX века </a:t>
            </a:r>
          </a:p>
        </p:txBody>
      </p:sp>
      <p:sp>
        <p:nvSpPr>
          <p:cNvPr id="18" name="Прямоугольная выноска 10">
            <a:extLst>
              <a:ext uri="{FF2B5EF4-FFF2-40B4-BE49-F238E27FC236}">
                <a16:creationId xmlns:a16="http://schemas.microsoft.com/office/drawing/2014/main" id="{5A26FCBC-85FB-4EBB-9721-F60E435B0A7D}"/>
              </a:ext>
            </a:extLst>
          </p:cNvPr>
          <p:cNvSpPr/>
          <p:nvPr/>
        </p:nvSpPr>
        <p:spPr>
          <a:xfrm>
            <a:off x="738778" y="376238"/>
            <a:ext cx="2572747" cy="1146312"/>
          </a:xfrm>
          <a:prstGeom prst="wedgeRectCallout">
            <a:avLst>
              <a:gd name="adj1" fmla="val 38895"/>
              <a:gd name="adj2" fmla="val 79468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70 тысяч километров</a:t>
            </a:r>
          </a:p>
        </p:txBody>
      </p:sp>
    </p:spTree>
    <p:extLst>
      <p:ext uri="{BB962C8B-B14F-4D97-AF65-F5344CB8AC3E}">
        <p14:creationId xmlns:p14="http://schemas.microsoft.com/office/powerpoint/2010/main" val="39662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ÐÐ°ÑÑÐ¸Ð½ÐºÐ¸ Ð¿Ð¾ Ð·Ð°Ð¿ÑÐ¾ÑÑ Ð³ÑÐ°Ð½Ð¸ÑÐ° ÐµÐ²ÑÐ¾Ð¿Ñ Ð¸ Ð°Ð·Ð¸Ð¸">
            <a:extLst>
              <a:ext uri="{FF2B5EF4-FFF2-40B4-BE49-F238E27FC236}">
                <a16:creationId xmlns:a16="http://schemas.microsoft.com/office/drawing/2014/main" id="{2A538843-80F9-40C1-B3DA-8FD23A0BC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5551">
            <a:off x="1913781" y="1777296"/>
            <a:ext cx="4198165" cy="265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C5F9D0F-6D5A-44F6-93E3-280D969D3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956277D-FCBA-401B-B693-5D03F6BC4C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Прямоугольная выноска 10">
            <a:extLst>
              <a:ext uri="{FF2B5EF4-FFF2-40B4-BE49-F238E27FC236}">
                <a16:creationId xmlns:a16="http://schemas.microsoft.com/office/drawing/2014/main" id="{A39057D4-6A88-42E7-AF45-B2D1FD8FA111}"/>
              </a:ext>
            </a:extLst>
          </p:cNvPr>
          <p:cNvSpPr/>
          <p:nvPr/>
        </p:nvSpPr>
        <p:spPr>
          <a:xfrm>
            <a:off x="358775" y="3965630"/>
            <a:ext cx="1916678" cy="801633"/>
          </a:xfrm>
          <a:prstGeom prst="wedgeRectCallout">
            <a:avLst>
              <a:gd name="adj1" fmla="val 42129"/>
              <a:gd name="adj2" fmla="val -104199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Европейская часть империи </a:t>
            </a:r>
          </a:p>
        </p:txBody>
      </p:sp>
      <p:sp>
        <p:nvSpPr>
          <p:cNvPr id="16" name="Прямоугольная выноска 10">
            <a:extLst>
              <a:ext uri="{FF2B5EF4-FFF2-40B4-BE49-F238E27FC236}">
                <a16:creationId xmlns:a16="http://schemas.microsoft.com/office/drawing/2014/main" id="{BFF36B7A-9F2E-402E-84CA-F90F974B4EAE}"/>
              </a:ext>
            </a:extLst>
          </p:cNvPr>
          <p:cNvSpPr/>
          <p:nvPr/>
        </p:nvSpPr>
        <p:spPr>
          <a:xfrm>
            <a:off x="5269424" y="3965629"/>
            <a:ext cx="1916678" cy="801633"/>
          </a:xfrm>
          <a:prstGeom prst="wedgeRectCallout">
            <a:avLst>
              <a:gd name="adj1" fmla="val -41157"/>
              <a:gd name="adj2" fmla="val -111932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Азиатская часть империи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23976B-668C-4421-9216-CFB1465D15C5}"/>
              </a:ext>
            </a:extLst>
          </p:cNvPr>
          <p:cNvSpPr txBox="1"/>
          <p:nvPr/>
        </p:nvSpPr>
        <p:spPr>
          <a:xfrm>
            <a:off x="2362784" y="2438157"/>
            <a:ext cx="1495923" cy="66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70" dirty="0">
                <a:solidFill>
                  <a:schemeClr val="bg1">
                    <a:lumMod val="95000"/>
                  </a:schemeClr>
                </a:solidFill>
              </a:rPr>
              <a:t>1/3 часть </a:t>
            </a:r>
          </a:p>
          <a:p>
            <a:pPr algn="ctr"/>
            <a:r>
              <a:rPr lang="ru-RU" sz="1870" dirty="0">
                <a:solidFill>
                  <a:schemeClr val="bg1">
                    <a:lumMod val="95000"/>
                  </a:schemeClr>
                </a:solidFill>
              </a:rPr>
              <a:t>территории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5F83DD-7C8B-4F1B-ADBF-B1E4E4DC19E6}"/>
              </a:ext>
            </a:extLst>
          </p:cNvPr>
          <p:cNvSpPr txBox="1"/>
          <p:nvPr/>
        </p:nvSpPr>
        <p:spPr>
          <a:xfrm>
            <a:off x="5595765" y="2033144"/>
            <a:ext cx="1495923" cy="66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70" dirty="0">
                <a:solidFill>
                  <a:schemeClr val="bg1">
                    <a:lumMod val="95000"/>
                  </a:schemeClr>
                </a:solidFill>
              </a:rPr>
              <a:t>2/3 части </a:t>
            </a:r>
          </a:p>
          <a:p>
            <a:pPr algn="ctr"/>
            <a:r>
              <a:rPr lang="ru-RU" sz="1870" dirty="0">
                <a:solidFill>
                  <a:schemeClr val="bg1">
                    <a:lumMod val="95000"/>
                  </a:schemeClr>
                </a:solidFill>
              </a:rPr>
              <a:t>территории</a:t>
            </a:r>
          </a:p>
        </p:txBody>
      </p:sp>
      <p:sp>
        <p:nvSpPr>
          <p:cNvPr id="19" name="Полилиния: фигура 18">
            <a:extLst>
              <a:ext uri="{FF2B5EF4-FFF2-40B4-BE49-F238E27FC236}">
                <a16:creationId xmlns:a16="http://schemas.microsoft.com/office/drawing/2014/main" id="{F4097725-5B14-4AB6-A758-6C735685BE3C}"/>
              </a:ext>
            </a:extLst>
          </p:cNvPr>
          <p:cNvSpPr/>
          <p:nvPr/>
        </p:nvSpPr>
        <p:spPr>
          <a:xfrm>
            <a:off x="2723634" y="1875674"/>
            <a:ext cx="1804990" cy="1906688"/>
          </a:xfrm>
          <a:custGeom>
            <a:avLst/>
            <a:gdLst>
              <a:gd name="connsiteX0" fmla="*/ 2101646 w 2222535"/>
              <a:gd name="connsiteY0" fmla="*/ 0 h 1901943"/>
              <a:gd name="connsiteX1" fmla="*/ 2182762 w 2222535"/>
              <a:gd name="connsiteY1" fmla="*/ 191729 h 1901943"/>
              <a:gd name="connsiteX2" fmla="*/ 2219633 w 2222535"/>
              <a:gd name="connsiteY2" fmla="*/ 346587 h 1901943"/>
              <a:gd name="connsiteX3" fmla="*/ 2109020 w 2222535"/>
              <a:gd name="connsiteY3" fmla="*/ 449825 h 1901943"/>
              <a:gd name="connsiteX4" fmla="*/ 1865671 w 2222535"/>
              <a:gd name="connsiteY4" fmla="*/ 648929 h 1901943"/>
              <a:gd name="connsiteX5" fmla="*/ 1828800 w 2222535"/>
              <a:gd name="connsiteY5" fmla="*/ 789038 h 1901943"/>
              <a:gd name="connsiteX6" fmla="*/ 1791929 w 2222535"/>
              <a:gd name="connsiteY6" fmla="*/ 840658 h 1901943"/>
              <a:gd name="connsiteX7" fmla="*/ 1725562 w 2222535"/>
              <a:gd name="connsiteY7" fmla="*/ 1010264 h 1901943"/>
              <a:gd name="connsiteX8" fmla="*/ 1762433 w 2222535"/>
              <a:gd name="connsiteY8" fmla="*/ 1297858 h 1901943"/>
              <a:gd name="connsiteX9" fmla="*/ 1718187 w 2222535"/>
              <a:gd name="connsiteY9" fmla="*/ 1356851 h 1901943"/>
              <a:gd name="connsiteX10" fmla="*/ 1541207 w 2222535"/>
              <a:gd name="connsiteY10" fmla="*/ 1703438 h 1901943"/>
              <a:gd name="connsiteX11" fmla="*/ 1445342 w 2222535"/>
              <a:gd name="connsiteY11" fmla="*/ 1806677 h 1901943"/>
              <a:gd name="connsiteX12" fmla="*/ 1246239 w 2222535"/>
              <a:gd name="connsiteY12" fmla="*/ 1821425 h 1901943"/>
              <a:gd name="connsiteX13" fmla="*/ 1179871 w 2222535"/>
              <a:gd name="connsiteY13" fmla="*/ 1791929 h 1901943"/>
              <a:gd name="connsiteX14" fmla="*/ 1032387 w 2222535"/>
              <a:gd name="connsiteY14" fmla="*/ 1843548 h 1901943"/>
              <a:gd name="connsiteX15" fmla="*/ 892278 w 2222535"/>
              <a:gd name="connsiteY15" fmla="*/ 1895167 h 1901943"/>
              <a:gd name="connsiteX16" fmla="*/ 656304 w 2222535"/>
              <a:gd name="connsiteY16" fmla="*/ 1681316 h 1901943"/>
              <a:gd name="connsiteX17" fmla="*/ 545691 w 2222535"/>
              <a:gd name="connsiteY17" fmla="*/ 1666567 h 1901943"/>
              <a:gd name="connsiteX18" fmla="*/ 464575 w 2222535"/>
              <a:gd name="connsiteY18" fmla="*/ 1747683 h 1901943"/>
              <a:gd name="connsiteX19" fmla="*/ 280220 w 2222535"/>
              <a:gd name="connsiteY19" fmla="*/ 1821425 h 1901943"/>
              <a:gd name="connsiteX20" fmla="*/ 66368 w 2222535"/>
              <a:gd name="connsiteY20" fmla="*/ 1880419 h 1901943"/>
              <a:gd name="connsiteX21" fmla="*/ 0 w 2222535"/>
              <a:gd name="connsiteY21" fmla="*/ 1895167 h 1901943"/>
              <a:gd name="connsiteX0" fmla="*/ 2101646 w 2222535"/>
              <a:gd name="connsiteY0" fmla="*/ 0 h 1901943"/>
              <a:gd name="connsiteX1" fmla="*/ 2182762 w 2222535"/>
              <a:gd name="connsiteY1" fmla="*/ 191729 h 1901943"/>
              <a:gd name="connsiteX2" fmla="*/ 2219633 w 2222535"/>
              <a:gd name="connsiteY2" fmla="*/ 346587 h 1901943"/>
              <a:gd name="connsiteX3" fmla="*/ 2109020 w 2222535"/>
              <a:gd name="connsiteY3" fmla="*/ 449825 h 1901943"/>
              <a:gd name="connsiteX4" fmla="*/ 1865671 w 2222535"/>
              <a:gd name="connsiteY4" fmla="*/ 648929 h 1901943"/>
              <a:gd name="connsiteX5" fmla="*/ 1828800 w 2222535"/>
              <a:gd name="connsiteY5" fmla="*/ 789038 h 1901943"/>
              <a:gd name="connsiteX6" fmla="*/ 1791929 w 2222535"/>
              <a:gd name="connsiteY6" fmla="*/ 840658 h 1901943"/>
              <a:gd name="connsiteX7" fmla="*/ 1725562 w 2222535"/>
              <a:gd name="connsiteY7" fmla="*/ 1010264 h 1901943"/>
              <a:gd name="connsiteX8" fmla="*/ 1762433 w 2222535"/>
              <a:gd name="connsiteY8" fmla="*/ 1297858 h 1901943"/>
              <a:gd name="connsiteX9" fmla="*/ 1718187 w 2222535"/>
              <a:gd name="connsiteY9" fmla="*/ 1356851 h 1901943"/>
              <a:gd name="connsiteX10" fmla="*/ 1541207 w 2222535"/>
              <a:gd name="connsiteY10" fmla="*/ 1703438 h 1901943"/>
              <a:gd name="connsiteX11" fmla="*/ 1445342 w 2222535"/>
              <a:gd name="connsiteY11" fmla="*/ 1806677 h 1901943"/>
              <a:gd name="connsiteX12" fmla="*/ 1246239 w 2222535"/>
              <a:gd name="connsiteY12" fmla="*/ 1821425 h 1901943"/>
              <a:gd name="connsiteX13" fmla="*/ 1179871 w 2222535"/>
              <a:gd name="connsiteY13" fmla="*/ 1791929 h 1901943"/>
              <a:gd name="connsiteX14" fmla="*/ 1032387 w 2222535"/>
              <a:gd name="connsiteY14" fmla="*/ 1843548 h 1901943"/>
              <a:gd name="connsiteX15" fmla="*/ 892278 w 2222535"/>
              <a:gd name="connsiteY15" fmla="*/ 1895167 h 1901943"/>
              <a:gd name="connsiteX16" fmla="*/ 656304 w 2222535"/>
              <a:gd name="connsiteY16" fmla="*/ 1681316 h 1901943"/>
              <a:gd name="connsiteX17" fmla="*/ 545691 w 2222535"/>
              <a:gd name="connsiteY17" fmla="*/ 1666567 h 1901943"/>
              <a:gd name="connsiteX18" fmla="*/ 464575 w 2222535"/>
              <a:gd name="connsiteY18" fmla="*/ 1747683 h 1901943"/>
              <a:gd name="connsiteX19" fmla="*/ 294968 w 2222535"/>
              <a:gd name="connsiteY19" fmla="*/ 1858296 h 1901943"/>
              <a:gd name="connsiteX20" fmla="*/ 66368 w 2222535"/>
              <a:gd name="connsiteY20" fmla="*/ 1880419 h 1901943"/>
              <a:gd name="connsiteX21" fmla="*/ 0 w 2222535"/>
              <a:gd name="connsiteY21" fmla="*/ 1895167 h 1901943"/>
              <a:gd name="connsiteX0" fmla="*/ 2101646 w 2222535"/>
              <a:gd name="connsiteY0" fmla="*/ 0 h 2042829"/>
              <a:gd name="connsiteX1" fmla="*/ 2182762 w 2222535"/>
              <a:gd name="connsiteY1" fmla="*/ 191729 h 2042829"/>
              <a:gd name="connsiteX2" fmla="*/ 2219633 w 2222535"/>
              <a:gd name="connsiteY2" fmla="*/ 346587 h 2042829"/>
              <a:gd name="connsiteX3" fmla="*/ 2109020 w 2222535"/>
              <a:gd name="connsiteY3" fmla="*/ 449825 h 2042829"/>
              <a:gd name="connsiteX4" fmla="*/ 1865671 w 2222535"/>
              <a:gd name="connsiteY4" fmla="*/ 648929 h 2042829"/>
              <a:gd name="connsiteX5" fmla="*/ 1828800 w 2222535"/>
              <a:gd name="connsiteY5" fmla="*/ 789038 h 2042829"/>
              <a:gd name="connsiteX6" fmla="*/ 1791929 w 2222535"/>
              <a:gd name="connsiteY6" fmla="*/ 840658 h 2042829"/>
              <a:gd name="connsiteX7" fmla="*/ 1725562 w 2222535"/>
              <a:gd name="connsiteY7" fmla="*/ 1010264 h 2042829"/>
              <a:gd name="connsiteX8" fmla="*/ 1762433 w 2222535"/>
              <a:gd name="connsiteY8" fmla="*/ 1297858 h 2042829"/>
              <a:gd name="connsiteX9" fmla="*/ 1718187 w 2222535"/>
              <a:gd name="connsiteY9" fmla="*/ 1356851 h 2042829"/>
              <a:gd name="connsiteX10" fmla="*/ 1541207 w 2222535"/>
              <a:gd name="connsiteY10" fmla="*/ 1703438 h 2042829"/>
              <a:gd name="connsiteX11" fmla="*/ 1445342 w 2222535"/>
              <a:gd name="connsiteY11" fmla="*/ 1806677 h 2042829"/>
              <a:gd name="connsiteX12" fmla="*/ 1246239 w 2222535"/>
              <a:gd name="connsiteY12" fmla="*/ 1821425 h 2042829"/>
              <a:gd name="connsiteX13" fmla="*/ 1179871 w 2222535"/>
              <a:gd name="connsiteY13" fmla="*/ 1791929 h 2042829"/>
              <a:gd name="connsiteX14" fmla="*/ 1032387 w 2222535"/>
              <a:gd name="connsiteY14" fmla="*/ 1843548 h 2042829"/>
              <a:gd name="connsiteX15" fmla="*/ 892278 w 2222535"/>
              <a:gd name="connsiteY15" fmla="*/ 1895167 h 2042829"/>
              <a:gd name="connsiteX16" fmla="*/ 656304 w 2222535"/>
              <a:gd name="connsiteY16" fmla="*/ 1681316 h 2042829"/>
              <a:gd name="connsiteX17" fmla="*/ 545691 w 2222535"/>
              <a:gd name="connsiteY17" fmla="*/ 1666567 h 2042829"/>
              <a:gd name="connsiteX18" fmla="*/ 464575 w 2222535"/>
              <a:gd name="connsiteY18" fmla="*/ 1747683 h 2042829"/>
              <a:gd name="connsiteX19" fmla="*/ 294968 w 2222535"/>
              <a:gd name="connsiteY19" fmla="*/ 1858296 h 2042829"/>
              <a:gd name="connsiteX20" fmla="*/ 169607 w 2222535"/>
              <a:gd name="connsiteY20" fmla="*/ 2042651 h 2042829"/>
              <a:gd name="connsiteX21" fmla="*/ 0 w 2222535"/>
              <a:gd name="connsiteY21" fmla="*/ 1895167 h 2042829"/>
              <a:gd name="connsiteX0" fmla="*/ 2057400 w 2178289"/>
              <a:gd name="connsiteY0" fmla="*/ 0 h 2116393"/>
              <a:gd name="connsiteX1" fmla="*/ 2138516 w 2178289"/>
              <a:gd name="connsiteY1" fmla="*/ 191729 h 2116393"/>
              <a:gd name="connsiteX2" fmla="*/ 2175387 w 2178289"/>
              <a:gd name="connsiteY2" fmla="*/ 346587 h 2116393"/>
              <a:gd name="connsiteX3" fmla="*/ 2064774 w 2178289"/>
              <a:gd name="connsiteY3" fmla="*/ 449825 h 2116393"/>
              <a:gd name="connsiteX4" fmla="*/ 1821425 w 2178289"/>
              <a:gd name="connsiteY4" fmla="*/ 648929 h 2116393"/>
              <a:gd name="connsiteX5" fmla="*/ 1784554 w 2178289"/>
              <a:gd name="connsiteY5" fmla="*/ 789038 h 2116393"/>
              <a:gd name="connsiteX6" fmla="*/ 1747683 w 2178289"/>
              <a:gd name="connsiteY6" fmla="*/ 840658 h 2116393"/>
              <a:gd name="connsiteX7" fmla="*/ 1681316 w 2178289"/>
              <a:gd name="connsiteY7" fmla="*/ 1010264 h 2116393"/>
              <a:gd name="connsiteX8" fmla="*/ 1718187 w 2178289"/>
              <a:gd name="connsiteY8" fmla="*/ 1297858 h 2116393"/>
              <a:gd name="connsiteX9" fmla="*/ 1673941 w 2178289"/>
              <a:gd name="connsiteY9" fmla="*/ 1356851 h 2116393"/>
              <a:gd name="connsiteX10" fmla="*/ 1496961 w 2178289"/>
              <a:gd name="connsiteY10" fmla="*/ 1703438 h 2116393"/>
              <a:gd name="connsiteX11" fmla="*/ 1401096 w 2178289"/>
              <a:gd name="connsiteY11" fmla="*/ 1806677 h 2116393"/>
              <a:gd name="connsiteX12" fmla="*/ 1201993 w 2178289"/>
              <a:gd name="connsiteY12" fmla="*/ 1821425 h 2116393"/>
              <a:gd name="connsiteX13" fmla="*/ 1135625 w 2178289"/>
              <a:gd name="connsiteY13" fmla="*/ 1791929 h 2116393"/>
              <a:gd name="connsiteX14" fmla="*/ 988141 w 2178289"/>
              <a:gd name="connsiteY14" fmla="*/ 1843548 h 2116393"/>
              <a:gd name="connsiteX15" fmla="*/ 848032 w 2178289"/>
              <a:gd name="connsiteY15" fmla="*/ 1895167 h 2116393"/>
              <a:gd name="connsiteX16" fmla="*/ 612058 w 2178289"/>
              <a:gd name="connsiteY16" fmla="*/ 1681316 h 2116393"/>
              <a:gd name="connsiteX17" fmla="*/ 501445 w 2178289"/>
              <a:gd name="connsiteY17" fmla="*/ 1666567 h 2116393"/>
              <a:gd name="connsiteX18" fmla="*/ 420329 w 2178289"/>
              <a:gd name="connsiteY18" fmla="*/ 1747683 h 2116393"/>
              <a:gd name="connsiteX19" fmla="*/ 250722 w 2178289"/>
              <a:gd name="connsiteY19" fmla="*/ 1858296 h 2116393"/>
              <a:gd name="connsiteX20" fmla="*/ 125361 w 2178289"/>
              <a:gd name="connsiteY20" fmla="*/ 2042651 h 2116393"/>
              <a:gd name="connsiteX21" fmla="*/ 0 w 2178289"/>
              <a:gd name="connsiteY21" fmla="*/ 2116393 h 2116393"/>
              <a:gd name="connsiteX0" fmla="*/ 2057400 w 2178289"/>
              <a:gd name="connsiteY0" fmla="*/ 0 h 2116393"/>
              <a:gd name="connsiteX1" fmla="*/ 2138516 w 2178289"/>
              <a:gd name="connsiteY1" fmla="*/ 191729 h 2116393"/>
              <a:gd name="connsiteX2" fmla="*/ 2175387 w 2178289"/>
              <a:gd name="connsiteY2" fmla="*/ 346587 h 2116393"/>
              <a:gd name="connsiteX3" fmla="*/ 2064774 w 2178289"/>
              <a:gd name="connsiteY3" fmla="*/ 449825 h 2116393"/>
              <a:gd name="connsiteX4" fmla="*/ 1821425 w 2178289"/>
              <a:gd name="connsiteY4" fmla="*/ 648929 h 2116393"/>
              <a:gd name="connsiteX5" fmla="*/ 1784554 w 2178289"/>
              <a:gd name="connsiteY5" fmla="*/ 789038 h 2116393"/>
              <a:gd name="connsiteX6" fmla="*/ 1747683 w 2178289"/>
              <a:gd name="connsiteY6" fmla="*/ 840658 h 2116393"/>
              <a:gd name="connsiteX7" fmla="*/ 1681316 w 2178289"/>
              <a:gd name="connsiteY7" fmla="*/ 1010264 h 2116393"/>
              <a:gd name="connsiteX8" fmla="*/ 1718187 w 2178289"/>
              <a:gd name="connsiteY8" fmla="*/ 1297858 h 2116393"/>
              <a:gd name="connsiteX9" fmla="*/ 1673941 w 2178289"/>
              <a:gd name="connsiteY9" fmla="*/ 1356851 h 2116393"/>
              <a:gd name="connsiteX10" fmla="*/ 1496961 w 2178289"/>
              <a:gd name="connsiteY10" fmla="*/ 1703438 h 2116393"/>
              <a:gd name="connsiteX11" fmla="*/ 1401096 w 2178289"/>
              <a:gd name="connsiteY11" fmla="*/ 1806677 h 2116393"/>
              <a:gd name="connsiteX12" fmla="*/ 1201993 w 2178289"/>
              <a:gd name="connsiteY12" fmla="*/ 1821425 h 2116393"/>
              <a:gd name="connsiteX13" fmla="*/ 1135625 w 2178289"/>
              <a:gd name="connsiteY13" fmla="*/ 1791929 h 2116393"/>
              <a:gd name="connsiteX14" fmla="*/ 988141 w 2178289"/>
              <a:gd name="connsiteY14" fmla="*/ 1843548 h 2116393"/>
              <a:gd name="connsiteX15" fmla="*/ 848032 w 2178289"/>
              <a:gd name="connsiteY15" fmla="*/ 1895167 h 2116393"/>
              <a:gd name="connsiteX16" fmla="*/ 612058 w 2178289"/>
              <a:gd name="connsiteY16" fmla="*/ 1681316 h 2116393"/>
              <a:gd name="connsiteX17" fmla="*/ 501445 w 2178289"/>
              <a:gd name="connsiteY17" fmla="*/ 1666567 h 2116393"/>
              <a:gd name="connsiteX18" fmla="*/ 420329 w 2178289"/>
              <a:gd name="connsiteY18" fmla="*/ 1747683 h 2116393"/>
              <a:gd name="connsiteX19" fmla="*/ 280219 w 2178289"/>
              <a:gd name="connsiteY19" fmla="*/ 1880419 h 2116393"/>
              <a:gd name="connsiteX20" fmla="*/ 125361 w 2178289"/>
              <a:gd name="connsiteY20" fmla="*/ 2042651 h 2116393"/>
              <a:gd name="connsiteX21" fmla="*/ 0 w 2178289"/>
              <a:gd name="connsiteY21" fmla="*/ 2116393 h 2116393"/>
              <a:gd name="connsiteX0" fmla="*/ 1932039 w 2052928"/>
              <a:gd name="connsiteY0" fmla="*/ 0 h 2042651"/>
              <a:gd name="connsiteX1" fmla="*/ 2013155 w 2052928"/>
              <a:gd name="connsiteY1" fmla="*/ 191729 h 2042651"/>
              <a:gd name="connsiteX2" fmla="*/ 2050026 w 2052928"/>
              <a:gd name="connsiteY2" fmla="*/ 346587 h 2042651"/>
              <a:gd name="connsiteX3" fmla="*/ 1939413 w 2052928"/>
              <a:gd name="connsiteY3" fmla="*/ 449825 h 2042651"/>
              <a:gd name="connsiteX4" fmla="*/ 1696064 w 2052928"/>
              <a:gd name="connsiteY4" fmla="*/ 648929 h 2042651"/>
              <a:gd name="connsiteX5" fmla="*/ 1659193 w 2052928"/>
              <a:gd name="connsiteY5" fmla="*/ 789038 h 2042651"/>
              <a:gd name="connsiteX6" fmla="*/ 1622322 w 2052928"/>
              <a:gd name="connsiteY6" fmla="*/ 840658 h 2042651"/>
              <a:gd name="connsiteX7" fmla="*/ 1555955 w 2052928"/>
              <a:gd name="connsiteY7" fmla="*/ 1010264 h 2042651"/>
              <a:gd name="connsiteX8" fmla="*/ 1592826 w 2052928"/>
              <a:gd name="connsiteY8" fmla="*/ 1297858 h 2042651"/>
              <a:gd name="connsiteX9" fmla="*/ 1548580 w 2052928"/>
              <a:gd name="connsiteY9" fmla="*/ 1356851 h 2042651"/>
              <a:gd name="connsiteX10" fmla="*/ 1371600 w 2052928"/>
              <a:gd name="connsiteY10" fmla="*/ 1703438 h 2042651"/>
              <a:gd name="connsiteX11" fmla="*/ 1275735 w 2052928"/>
              <a:gd name="connsiteY11" fmla="*/ 1806677 h 2042651"/>
              <a:gd name="connsiteX12" fmla="*/ 1076632 w 2052928"/>
              <a:gd name="connsiteY12" fmla="*/ 1821425 h 2042651"/>
              <a:gd name="connsiteX13" fmla="*/ 1010264 w 2052928"/>
              <a:gd name="connsiteY13" fmla="*/ 1791929 h 2042651"/>
              <a:gd name="connsiteX14" fmla="*/ 862780 w 2052928"/>
              <a:gd name="connsiteY14" fmla="*/ 1843548 h 2042651"/>
              <a:gd name="connsiteX15" fmla="*/ 722671 w 2052928"/>
              <a:gd name="connsiteY15" fmla="*/ 1895167 h 2042651"/>
              <a:gd name="connsiteX16" fmla="*/ 486697 w 2052928"/>
              <a:gd name="connsiteY16" fmla="*/ 1681316 h 2042651"/>
              <a:gd name="connsiteX17" fmla="*/ 376084 w 2052928"/>
              <a:gd name="connsiteY17" fmla="*/ 1666567 h 2042651"/>
              <a:gd name="connsiteX18" fmla="*/ 294968 w 2052928"/>
              <a:gd name="connsiteY18" fmla="*/ 1747683 h 2042651"/>
              <a:gd name="connsiteX19" fmla="*/ 154858 w 2052928"/>
              <a:gd name="connsiteY19" fmla="*/ 1880419 h 2042651"/>
              <a:gd name="connsiteX20" fmla="*/ 0 w 2052928"/>
              <a:gd name="connsiteY20" fmla="*/ 2042651 h 2042651"/>
              <a:gd name="connsiteX0" fmla="*/ 1777181 w 1898070"/>
              <a:gd name="connsiteY0" fmla="*/ 0 h 1901943"/>
              <a:gd name="connsiteX1" fmla="*/ 1858297 w 1898070"/>
              <a:gd name="connsiteY1" fmla="*/ 191729 h 1901943"/>
              <a:gd name="connsiteX2" fmla="*/ 1895168 w 1898070"/>
              <a:gd name="connsiteY2" fmla="*/ 346587 h 1901943"/>
              <a:gd name="connsiteX3" fmla="*/ 1784555 w 1898070"/>
              <a:gd name="connsiteY3" fmla="*/ 449825 h 1901943"/>
              <a:gd name="connsiteX4" fmla="*/ 1541206 w 1898070"/>
              <a:gd name="connsiteY4" fmla="*/ 648929 h 1901943"/>
              <a:gd name="connsiteX5" fmla="*/ 1504335 w 1898070"/>
              <a:gd name="connsiteY5" fmla="*/ 789038 h 1901943"/>
              <a:gd name="connsiteX6" fmla="*/ 1467464 w 1898070"/>
              <a:gd name="connsiteY6" fmla="*/ 840658 h 1901943"/>
              <a:gd name="connsiteX7" fmla="*/ 1401097 w 1898070"/>
              <a:gd name="connsiteY7" fmla="*/ 1010264 h 1901943"/>
              <a:gd name="connsiteX8" fmla="*/ 1437968 w 1898070"/>
              <a:gd name="connsiteY8" fmla="*/ 1297858 h 1901943"/>
              <a:gd name="connsiteX9" fmla="*/ 1393722 w 1898070"/>
              <a:gd name="connsiteY9" fmla="*/ 1356851 h 1901943"/>
              <a:gd name="connsiteX10" fmla="*/ 1216742 w 1898070"/>
              <a:gd name="connsiteY10" fmla="*/ 1703438 h 1901943"/>
              <a:gd name="connsiteX11" fmla="*/ 1120877 w 1898070"/>
              <a:gd name="connsiteY11" fmla="*/ 1806677 h 1901943"/>
              <a:gd name="connsiteX12" fmla="*/ 921774 w 1898070"/>
              <a:gd name="connsiteY12" fmla="*/ 1821425 h 1901943"/>
              <a:gd name="connsiteX13" fmla="*/ 855406 w 1898070"/>
              <a:gd name="connsiteY13" fmla="*/ 1791929 h 1901943"/>
              <a:gd name="connsiteX14" fmla="*/ 707922 w 1898070"/>
              <a:gd name="connsiteY14" fmla="*/ 1843548 h 1901943"/>
              <a:gd name="connsiteX15" fmla="*/ 567813 w 1898070"/>
              <a:gd name="connsiteY15" fmla="*/ 1895167 h 1901943"/>
              <a:gd name="connsiteX16" fmla="*/ 331839 w 1898070"/>
              <a:gd name="connsiteY16" fmla="*/ 1681316 h 1901943"/>
              <a:gd name="connsiteX17" fmla="*/ 221226 w 1898070"/>
              <a:gd name="connsiteY17" fmla="*/ 1666567 h 1901943"/>
              <a:gd name="connsiteX18" fmla="*/ 140110 w 1898070"/>
              <a:gd name="connsiteY18" fmla="*/ 1747683 h 1901943"/>
              <a:gd name="connsiteX19" fmla="*/ 0 w 1898070"/>
              <a:gd name="connsiteY19" fmla="*/ 1880419 h 1901943"/>
              <a:gd name="connsiteX0" fmla="*/ 1637071 w 1757960"/>
              <a:gd name="connsiteY0" fmla="*/ 0 h 1901943"/>
              <a:gd name="connsiteX1" fmla="*/ 1718187 w 1757960"/>
              <a:gd name="connsiteY1" fmla="*/ 191729 h 1901943"/>
              <a:gd name="connsiteX2" fmla="*/ 1755058 w 1757960"/>
              <a:gd name="connsiteY2" fmla="*/ 346587 h 1901943"/>
              <a:gd name="connsiteX3" fmla="*/ 1644445 w 1757960"/>
              <a:gd name="connsiteY3" fmla="*/ 449825 h 1901943"/>
              <a:gd name="connsiteX4" fmla="*/ 1401096 w 1757960"/>
              <a:gd name="connsiteY4" fmla="*/ 648929 h 1901943"/>
              <a:gd name="connsiteX5" fmla="*/ 1364225 w 1757960"/>
              <a:gd name="connsiteY5" fmla="*/ 789038 h 1901943"/>
              <a:gd name="connsiteX6" fmla="*/ 1327354 w 1757960"/>
              <a:gd name="connsiteY6" fmla="*/ 840658 h 1901943"/>
              <a:gd name="connsiteX7" fmla="*/ 1260987 w 1757960"/>
              <a:gd name="connsiteY7" fmla="*/ 1010264 h 1901943"/>
              <a:gd name="connsiteX8" fmla="*/ 1297858 w 1757960"/>
              <a:gd name="connsiteY8" fmla="*/ 1297858 h 1901943"/>
              <a:gd name="connsiteX9" fmla="*/ 1253612 w 1757960"/>
              <a:gd name="connsiteY9" fmla="*/ 1356851 h 1901943"/>
              <a:gd name="connsiteX10" fmla="*/ 1076632 w 1757960"/>
              <a:gd name="connsiteY10" fmla="*/ 1703438 h 1901943"/>
              <a:gd name="connsiteX11" fmla="*/ 980767 w 1757960"/>
              <a:gd name="connsiteY11" fmla="*/ 1806677 h 1901943"/>
              <a:gd name="connsiteX12" fmla="*/ 781664 w 1757960"/>
              <a:gd name="connsiteY12" fmla="*/ 1821425 h 1901943"/>
              <a:gd name="connsiteX13" fmla="*/ 715296 w 1757960"/>
              <a:gd name="connsiteY13" fmla="*/ 1791929 h 1901943"/>
              <a:gd name="connsiteX14" fmla="*/ 567812 w 1757960"/>
              <a:gd name="connsiteY14" fmla="*/ 1843548 h 1901943"/>
              <a:gd name="connsiteX15" fmla="*/ 427703 w 1757960"/>
              <a:gd name="connsiteY15" fmla="*/ 1895167 h 1901943"/>
              <a:gd name="connsiteX16" fmla="*/ 191729 w 1757960"/>
              <a:gd name="connsiteY16" fmla="*/ 1681316 h 1901943"/>
              <a:gd name="connsiteX17" fmla="*/ 81116 w 1757960"/>
              <a:gd name="connsiteY17" fmla="*/ 1666567 h 1901943"/>
              <a:gd name="connsiteX18" fmla="*/ 0 w 1757960"/>
              <a:gd name="connsiteY18" fmla="*/ 1747683 h 1901943"/>
              <a:gd name="connsiteX0" fmla="*/ 1686136 w 1807025"/>
              <a:gd name="connsiteY0" fmla="*/ 0 h 1901943"/>
              <a:gd name="connsiteX1" fmla="*/ 1767252 w 1807025"/>
              <a:gd name="connsiteY1" fmla="*/ 191729 h 1901943"/>
              <a:gd name="connsiteX2" fmla="*/ 1804123 w 1807025"/>
              <a:gd name="connsiteY2" fmla="*/ 346587 h 1901943"/>
              <a:gd name="connsiteX3" fmla="*/ 1693510 w 1807025"/>
              <a:gd name="connsiteY3" fmla="*/ 449825 h 1901943"/>
              <a:gd name="connsiteX4" fmla="*/ 1450161 w 1807025"/>
              <a:gd name="connsiteY4" fmla="*/ 648929 h 1901943"/>
              <a:gd name="connsiteX5" fmla="*/ 1413290 w 1807025"/>
              <a:gd name="connsiteY5" fmla="*/ 789038 h 1901943"/>
              <a:gd name="connsiteX6" fmla="*/ 1376419 w 1807025"/>
              <a:gd name="connsiteY6" fmla="*/ 840658 h 1901943"/>
              <a:gd name="connsiteX7" fmla="*/ 1310052 w 1807025"/>
              <a:gd name="connsiteY7" fmla="*/ 1010264 h 1901943"/>
              <a:gd name="connsiteX8" fmla="*/ 1346923 w 1807025"/>
              <a:gd name="connsiteY8" fmla="*/ 1297858 h 1901943"/>
              <a:gd name="connsiteX9" fmla="*/ 1302677 w 1807025"/>
              <a:gd name="connsiteY9" fmla="*/ 1356851 h 1901943"/>
              <a:gd name="connsiteX10" fmla="*/ 1125697 w 1807025"/>
              <a:gd name="connsiteY10" fmla="*/ 1703438 h 1901943"/>
              <a:gd name="connsiteX11" fmla="*/ 1029832 w 1807025"/>
              <a:gd name="connsiteY11" fmla="*/ 1806677 h 1901943"/>
              <a:gd name="connsiteX12" fmla="*/ 830729 w 1807025"/>
              <a:gd name="connsiteY12" fmla="*/ 1821425 h 1901943"/>
              <a:gd name="connsiteX13" fmla="*/ 764361 w 1807025"/>
              <a:gd name="connsiteY13" fmla="*/ 1791929 h 1901943"/>
              <a:gd name="connsiteX14" fmla="*/ 616877 w 1807025"/>
              <a:gd name="connsiteY14" fmla="*/ 1843548 h 1901943"/>
              <a:gd name="connsiteX15" fmla="*/ 476768 w 1807025"/>
              <a:gd name="connsiteY15" fmla="*/ 1895167 h 1901943"/>
              <a:gd name="connsiteX16" fmla="*/ 240794 w 1807025"/>
              <a:gd name="connsiteY16" fmla="*/ 1681316 h 1901943"/>
              <a:gd name="connsiteX17" fmla="*/ 130181 w 1807025"/>
              <a:gd name="connsiteY17" fmla="*/ 1666567 h 1901943"/>
              <a:gd name="connsiteX18" fmla="*/ 0 w 1807025"/>
              <a:gd name="connsiteY18" fmla="*/ 1787827 h 1901943"/>
              <a:gd name="connsiteX0" fmla="*/ 1703978 w 1806837"/>
              <a:gd name="connsiteY0" fmla="*/ 0 h 1951008"/>
              <a:gd name="connsiteX1" fmla="*/ 1767252 w 1806837"/>
              <a:gd name="connsiteY1" fmla="*/ 240794 h 1951008"/>
              <a:gd name="connsiteX2" fmla="*/ 1804123 w 1806837"/>
              <a:gd name="connsiteY2" fmla="*/ 395652 h 1951008"/>
              <a:gd name="connsiteX3" fmla="*/ 1693510 w 1806837"/>
              <a:gd name="connsiteY3" fmla="*/ 498890 h 1951008"/>
              <a:gd name="connsiteX4" fmla="*/ 1450161 w 1806837"/>
              <a:gd name="connsiteY4" fmla="*/ 697994 h 1951008"/>
              <a:gd name="connsiteX5" fmla="*/ 1413290 w 1806837"/>
              <a:gd name="connsiteY5" fmla="*/ 838103 h 1951008"/>
              <a:gd name="connsiteX6" fmla="*/ 1376419 w 1806837"/>
              <a:gd name="connsiteY6" fmla="*/ 889723 h 1951008"/>
              <a:gd name="connsiteX7" fmla="*/ 1310052 w 1806837"/>
              <a:gd name="connsiteY7" fmla="*/ 1059329 h 1951008"/>
              <a:gd name="connsiteX8" fmla="*/ 1346923 w 1806837"/>
              <a:gd name="connsiteY8" fmla="*/ 1346923 h 1951008"/>
              <a:gd name="connsiteX9" fmla="*/ 1302677 w 1806837"/>
              <a:gd name="connsiteY9" fmla="*/ 1405916 h 1951008"/>
              <a:gd name="connsiteX10" fmla="*/ 1125697 w 1806837"/>
              <a:gd name="connsiteY10" fmla="*/ 1752503 h 1951008"/>
              <a:gd name="connsiteX11" fmla="*/ 1029832 w 1806837"/>
              <a:gd name="connsiteY11" fmla="*/ 1855742 h 1951008"/>
              <a:gd name="connsiteX12" fmla="*/ 830729 w 1806837"/>
              <a:gd name="connsiteY12" fmla="*/ 1870490 h 1951008"/>
              <a:gd name="connsiteX13" fmla="*/ 764361 w 1806837"/>
              <a:gd name="connsiteY13" fmla="*/ 1840994 h 1951008"/>
              <a:gd name="connsiteX14" fmla="*/ 616877 w 1806837"/>
              <a:gd name="connsiteY14" fmla="*/ 1892613 h 1951008"/>
              <a:gd name="connsiteX15" fmla="*/ 476768 w 1806837"/>
              <a:gd name="connsiteY15" fmla="*/ 1944232 h 1951008"/>
              <a:gd name="connsiteX16" fmla="*/ 240794 w 1806837"/>
              <a:gd name="connsiteY16" fmla="*/ 1730381 h 1951008"/>
              <a:gd name="connsiteX17" fmla="*/ 130181 w 1806837"/>
              <a:gd name="connsiteY17" fmla="*/ 1715632 h 1951008"/>
              <a:gd name="connsiteX18" fmla="*/ 0 w 1806837"/>
              <a:gd name="connsiteY18" fmla="*/ 1836892 h 1951008"/>
              <a:gd name="connsiteX0" fmla="*/ 1744921 w 1806479"/>
              <a:gd name="connsiteY0" fmla="*/ 0 h 1927125"/>
              <a:gd name="connsiteX1" fmla="*/ 1767252 w 1806479"/>
              <a:gd name="connsiteY1" fmla="*/ 216911 h 1927125"/>
              <a:gd name="connsiteX2" fmla="*/ 1804123 w 1806479"/>
              <a:gd name="connsiteY2" fmla="*/ 371769 h 1927125"/>
              <a:gd name="connsiteX3" fmla="*/ 1693510 w 1806479"/>
              <a:gd name="connsiteY3" fmla="*/ 475007 h 1927125"/>
              <a:gd name="connsiteX4" fmla="*/ 1450161 w 1806479"/>
              <a:gd name="connsiteY4" fmla="*/ 674111 h 1927125"/>
              <a:gd name="connsiteX5" fmla="*/ 1413290 w 1806479"/>
              <a:gd name="connsiteY5" fmla="*/ 814220 h 1927125"/>
              <a:gd name="connsiteX6" fmla="*/ 1376419 w 1806479"/>
              <a:gd name="connsiteY6" fmla="*/ 865840 h 1927125"/>
              <a:gd name="connsiteX7" fmla="*/ 1310052 w 1806479"/>
              <a:gd name="connsiteY7" fmla="*/ 1035446 h 1927125"/>
              <a:gd name="connsiteX8" fmla="*/ 1346923 w 1806479"/>
              <a:gd name="connsiteY8" fmla="*/ 1323040 h 1927125"/>
              <a:gd name="connsiteX9" fmla="*/ 1302677 w 1806479"/>
              <a:gd name="connsiteY9" fmla="*/ 1382033 h 1927125"/>
              <a:gd name="connsiteX10" fmla="*/ 1125697 w 1806479"/>
              <a:gd name="connsiteY10" fmla="*/ 1728620 h 1927125"/>
              <a:gd name="connsiteX11" fmla="*/ 1029832 w 1806479"/>
              <a:gd name="connsiteY11" fmla="*/ 1831859 h 1927125"/>
              <a:gd name="connsiteX12" fmla="*/ 830729 w 1806479"/>
              <a:gd name="connsiteY12" fmla="*/ 1846607 h 1927125"/>
              <a:gd name="connsiteX13" fmla="*/ 764361 w 1806479"/>
              <a:gd name="connsiteY13" fmla="*/ 1817111 h 1927125"/>
              <a:gd name="connsiteX14" fmla="*/ 616877 w 1806479"/>
              <a:gd name="connsiteY14" fmla="*/ 1868730 h 1927125"/>
              <a:gd name="connsiteX15" fmla="*/ 476768 w 1806479"/>
              <a:gd name="connsiteY15" fmla="*/ 1920349 h 1927125"/>
              <a:gd name="connsiteX16" fmla="*/ 240794 w 1806479"/>
              <a:gd name="connsiteY16" fmla="*/ 1706498 h 1927125"/>
              <a:gd name="connsiteX17" fmla="*/ 130181 w 1806479"/>
              <a:gd name="connsiteY17" fmla="*/ 1691749 h 1927125"/>
              <a:gd name="connsiteX18" fmla="*/ 0 w 1806479"/>
              <a:gd name="connsiteY18" fmla="*/ 1813009 h 1927125"/>
              <a:gd name="connsiteX0" fmla="*/ 1744921 w 1806479"/>
              <a:gd name="connsiteY0" fmla="*/ 0 h 1927125"/>
              <a:gd name="connsiteX1" fmla="*/ 1767252 w 1806479"/>
              <a:gd name="connsiteY1" fmla="*/ 216911 h 1927125"/>
              <a:gd name="connsiteX2" fmla="*/ 1804123 w 1806479"/>
              <a:gd name="connsiteY2" fmla="*/ 371769 h 1927125"/>
              <a:gd name="connsiteX3" fmla="*/ 1693510 w 1806479"/>
              <a:gd name="connsiteY3" fmla="*/ 475007 h 1927125"/>
              <a:gd name="connsiteX4" fmla="*/ 1450161 w 1806479"/>
              <a:gd name="connsiteY4" fmla="*/ 674111 h 1927125"/>
              <a:gd name="connsiteX5" fmla="*/ 1413290 w 1806479"/>
              <a:gd name="connsiteY5" fmla="*/ 814220 h 1927125"/>
              <a:gd name="connsiteX6" fmla="*/ 1376419 w 1806479"/>
              <a:gd name="connsiteY6" fmla="*/ 865840 h 1927125"/>
              <a:gd name="connsiteX7" fmla="*/ 1310052 w 1806479"/>
              <a:gd name="connsiteY7" fmla="*/ 1035446 h 1927125"/>
              <a:gd name="connsiteX8" fmla="*/ 1346923 w 1806479"/>
              <a:gd name="connsiteY8" fmla="*/ 1323040 h 1927125"/>
              <a:gd name="connsiteX9" fmla="*/ 1302677 w 1806479"/>
              <a:gd name="connsiteY9" fmla="*/ 1382033 h 1927125"/>
              <a:gd name="connsiteX10" fmla="*/ 1125697 w 1806479"/>
              <a:gd name="connsiteY10" fmla="*/ 1728620 h 1927125"/>
              <a:gd name="connsiteX11" fmla="*/ 1029832 w 1806479"/>
              <a:gd name="connsiteY11" fmla="*/ 1831859 h 1927125"/>
              <a:gd name="connsiteX12" fmla="*/ 830729 w 1806479"/>
              <a:gd name="connsiteY12" fmla="*/ 1846607 h 1927125"/>
              <a:gd name="connsiteX13" fmla="*/ 764361 w 1806479"/>
              <a:gd name="connsiteY13" fmla="*/ 1817111 h 1927125"/>
              <a:gd name="connsiteX14" fmla="*/ 616877 w 1806479"/>
              <a:gd name="connsiteY14" fmla="*/ 1868730 h 1927125"/>
              <a:gd name="connsiteX15" fmla="*/ 476768 w 1806479"/>
              <a:gd name="connsiteY15" fmla="*/ 1920349 h 1927125"/>
              <a:gd name="connsiteX16" fmla="*/ 240794 w 1806479"/>
              <a:gd name="connsiteY16" fmla="*/ 1706498 h 1927125"/>
              <a:gd name="connsiteX17" fmla="*/ 130181 w 1806479"/>
              <a:gd name="connsiteY17" fmla="*/ 1691749 h 1927125"/>
              <a:gd name="connsiteX18" fmla="*/ 0 w 1806479"/>
              <a:gd name="connsiteY18" fmla="*/ 1813009 h 1927125"/>
              <a:gd name="connsiteX0" fmla="*/ 1744921 w 1804919"/>
              <a:gd name="connsiteY0" fmla="*/ 0 h 1927125"/>
              <a:gd name="connsiteX1" fmla="*/ 1743369 w 1804919"/>
              <a:gd name="connsiteY1" fmla="*/ 223735 h 1927125"/>
              <a:gd name="connsiteX2" fmla="*/ 1804123 w 1804919"/>
              <a:gd name="connsiteY2" fmla="*/ 371769 h 1927125"/>
              <a:gd name="connsiteX3" fmla="*/ 1693510 w 1804919"/>
              <a:gd name="connsiteY3" fmla="*/ 475007 h 1927125"/>
              <a:gd name="connsiteX4" fmla="*/ 1450161 w 1804919"/>
              <a:gd name="connsiteY4" fmla="*/ 674111 h 1927125"/>
              <a:gd name="connsiteX5" fmla="*/ 1413290 w 1804919"/>
              <a:gd name="connsiteY5" fmla="*/ 814220 h 1927125"/>
              <a:gd name="connsiteX6" fmla="*/ 1376419 w 1804919"/>
              <a:gd name="connsiteY6" fmla="*/ 865840 h 1927125"/>
              <a:gd name="connsiteX7" fmla="*/ 1310052 w 1804919"/>
              <a:gd name="connsiteY7" fmla="*/ 1035446 h 1927125"/>
              <a:gd name="connsiteX8" fmla="*/ 1346923 w 1804919"/>
              <a:gd name="connsiteY8" fmla="*/ 1323040 h 1927125"/>
              <a:gd name="connsiteX9" fmla="*/ 1302677 w 1804919"/>
              <a:gd name="connsiteY9" fmla="*/ 1382033 h 1927125"/>
              <a:gd name="connsiteX10" fmla="*/ 1125697 w 1804919"/>
              <a:gd name="connsiteY10" fmla="*/ 1728620 h 1927125"/>
              <a:gd name="connsiteX11" fmla="*/ 1029832 w 1804919"/>
              <a:gd name="connsiteY11" fmla="*/ 1831859 h 1927125"/>
              <a:gd name="connsiteX12" fmla="*/ 830729 w 1804919"/>
              <a:gd name="connsiteY12" fmla="*/ 1846607 h 1927125"/>
              <a:gd name="connsiteX13" fmla="*/ 764361 w 1804919"/>
              <a:gd name="connsiteY13" fmla="*/ 1817111 h 1927125"/>
              <a:gd name="connsiteX14" fmla="*/ 616877 w 1804919"/>
              <a:gd name="connsiteY14" fmla="*/ 1868730 h 1927125"/>
              <a:gd name="connsiteX15" fmla="*/ 476768 w 1804919"/>
              <a:gd name="connsiteY15" fmla="*/ 1920349 h 1927125"/>
              <a:gd name="connsiteX16" fmla="*/ 240794 w 1804919"/>
              <a:gd name="connsiteY16" fmla="*/ 1706498 h 1927125"/>
              <a:gd name="connsiteX17" fmla="*/ 130181 w 1804919"/>
              <a:gd name="connsiteY17" fmla="*/ 1691749 h 1927125"/>
              <a:gd name="connsiteX18" fmla="*/ 0 w 1804919"/>
              <a:gd name="connsiteY18" fmla="*/ 1813009 h 1927125"/>
              <a:gd name="connsiteX0" fmla="*/ 1728736 w 1804953"/>
              <a:gd name="connsiteY0" fmla="*/ 0 h 1886665"/>
              <a:gd name="connsiteX1" fmla="*/ 1743369 w 1804953"/>
              <a:gd name="connsiteY1" fmla="*/ 183275 h 1886665"/>
              <a:gd name="connsiteX2" fmla="*/ 1804123 w 1804953"/>
              <a:gd name="connsiteY2" fmla="*/ 331309 h 1886665"/>
              <a:gd name="connsiteX3" fmla="*/ 1693510 w 1804953"/>
              <a:gd name="connsiteY3" fmla="*/ 434547 h 1886665"/>
              <a:gd name="connsiteX4" fmla="*/ 1450161 w 1804953"/>
              <a:gd name="connsiteY4" fmla="*/ 633651 h 1886665"/>
              <a:gd name="connsiteX5" fmla="*/ 1413290 w 1804953"/>
              <a:gd name="connsiteY5" fmla="*/ 773760 h 1886665"/>
              <a:gd name="connsiteX6" fmla="*/ 1376419 w 1804953"/>
              <a:gd name="connsiteY6" fmla="*/ 825380 h 1886665"/>
              <a:gd name="connsiteX7" fmla="*/ 1310052 w 1804953"/>
              <a:gd name="connsiteY7" fmla="*/ 994986 h 1886665"/>
              <a:gd name="connsiteX8" fmla="*/ 1346923 w 1804953"/>
              <a:gd name="connsiteY8" fmla="*/ 1282580 h 1886665"/>
              <a:gd name="connsiteX9" fmla="*/ 1302677 w 1804953"/>
              <a:gd name="connsiteY9" fmla="*/ 1341573 h 1886665"/>
              <a:gd name="connsiteX10" fmla="*/ 1125697 w 1804953"/>
              <a:gd name="connsiteY10" fmla="*/ 1688160 h 1886665"/>
              <a:gd name="connsiteX11" fmla="*/ 1029832 w 1804953"/>
              <a:gd name="connsiteY11" fmla="*/ 1791399 h 1886665"/>
              <a:gd name="connsiteX12" fmla="*/ 830729 w 1804953"/>
              <a:gd name="connsiteY12" fmla="*/ 1806147 h 1886665"/>
              <a:gd name="connsiteX13" fmla="*/ 764361 w 1804953"/>
              <a:gd name="connsiteY13" fmla="*/ 1776651 h 1886665"/>
              <a:gd name="connsiteX14" fmla="*/ 616877 w 1804953"/>
              <a:gd name="connsiteY14" fmla="*/ 1828270 h 1886665"/>
              <a:gd name="connsiteX15" fmla="*/ 476768 w 1804953"/>
              <a:gd name="connsiteY15" fmla="*/ 1879889 h 1886665"/>
              <a:gd name="connsiteX16" fmla="*/ 240794 w 1804953"/>
              <a:gd name="connsiteY16" fmla="*/ 1666038 h 1886665"/>
              <a:gd name="connsiteX17" fmla="*/ 130181 w 1804953"/>
              <a:gd name="connsiteY17" fmla="*/ 1651289 h 1886665"/>
              <a:gd name="connsiteX18" fmla="*/ 0 w 1804953"/>
              <a:gd name="connsiteY18" fmla="*/ 1772549 h 1886665"/>
              <a:gd name="connsiteX0" fmla="*/ 1712049 w 1804990"/>
              <a:gd name="connsiteY0" fmla="*/ 0 h 1906688"/>
              <a:gd name="connsiteX1" fmla="*/ 1743369 w 1804990"/>
              <a:gd name="connsiteY1" fmla="*/ 203298 h 1906688"/>
              <a:gd name="connsiteX2" fmla="*/ 1804123 w 1804990"/>
              <a:gd name="connsiteY2" fmla="*/ 351332 h 1906688"/>
              <a:gd name="connsiteX3" fmla="*/ 1693510 w 1804990"/>
              <a:gd name="connsiteY3" fmla="*/ 454570 h 1906688"/>
              <a:gd name="connsiteX4" fmla="*/ 1450161 w 1804990"/>
              <a:gd name="connsiteY4" fmla="*/ 653674 h 1906688"/>
              <a:gd name="connsiteX5" fmla="*/ 1413290 w 1804990"/>
              <a:gd name="connsiteY5" fmla="*/ 793783 h 1906688"/>
              <a:gd name="connsiteX6" fmla="*/ 1376419 w 1804990"/>
              <a:gd name="connsiteY6" fmla="*/ 845403 h 1906688"/>
              <a:gd name="connsiteX7" fmla="*/ 1310052 w 1804990"/>
              <a:gd name="connsiteY7" fmla="*/ 1015009 h 1906688"/>
              <a:gd name="connsiteX8" fmla="*/ 1346923 w 1804990"/>
              <a:gd name="connsiteY8" fmla="*/ 1302603 h 1906688"/>
              <a:gd name="connsiteX9" fmla="*/ 1302677 w 1804990"/>
              <a:gd name="connsiteY9" fmla="*/ 1361596 h 1906688"/>
              <a:gd name="connsiteX10" fmla="*/ 1125697 w 1804990"/>
              <a:gd name="connsiteY10" fmla="*/ 1708183 h 1906688"/>
              <a:gd name="connsiteX11" fmla="*/ 1029832 w 1804990"/>
              <a:gd name="connsiteY11" fmla="*/ 1811422 h 1906688"/>
              <a:gd name="connsiteX12" fmla="*/ 830729 w 1804990"/>
              <a:gd name="connsiteY12" fmla="*/ 1826170 h 1906688"/>
              <a:gd name="connsiteX13" fmla="*/ 764361 w 1804990"/>
              <a:gd name="connsiteY13" fmla="*/ 1796674 h 1906688"/>
              <a:gd name="connsiteX14" fmla="*/ 616877 w 1804990"/>
              <a:gd name="connsiteY14" fmla="*/ 1848293 h 1906688"/>
              <a:gd name="connsiteX15" fmla="*/ 476768 w 1804990"/>
              <a:gd name="connsiteY15" fmla="*/ 1899912 h 1906688"/>
              <a:gd name="connsiteX16" fmla="*/ 240794 w 1804990"/>
              <a:gd name="connsiteY16" fmla="*/ 1686061 h 1906688"/>
              <a:gd name="connsiteX17" fmla="*/ 130181 w 1804990"/>
              <a:gd name="connsiteY17" fmla="*/ 1671312 h 1906688"/>
              <a:gd name="connsiteX18" fmla="*/ 0 w 1804990"/>
              <a:gd name="connsiteY18" fmla="*/ 1792572 h 190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804990" h="1906688">
                <a:moveTo>
                  <a:pt x="1712049" y="0"/>
                </a:moveTo>
                <a:cubicBezTo>
                  <a:pt x="1715480" y="73805"/>
                  <a:pt x="1728023" y="144743"/>
                  <a:pt x="1743369" y="203298"/>
                </a:cubicBezTo>
                <a:cubicBezTo>
                  <a:pt x="1758715" y="261853"/>
                  <a:pt x="1812433" y="309453"/>
                  <a:pt x="1804123" y="351332"/>
                </a:cubicBezTo>
                <a:cubicBezTo>
                  <a:pt x="1795813" y="393211"/>
                  <a:pt x="1752504" y="404180"/>
                  <a:pt x="1693510" y="454570"/>
                </a:cubicBezTo>
                <a:cubicBezTo>
                  <a:pt x="1634516" y="504960"/>
                  <a:pt x="1496864" y="597139"/>
                  <a:pt x="1450161" y="653674"/>
                </a:cubicBezTo>
                <a:cubicBezTo>
                  <a:pt x="1403458" y="710210"/>
                  <a:pt x="1425580" y="761828"/>
                  <a:pt x="1413290" y="793783"/>
                </a:cubicBezTo>
                <a:cubicBezTo>
                  <a:pt x="1401000" y="825738"/>
                  <a:pt x="1393625" y="808532"/>
                  <a:pt x="1376419" y="845403"/>
                </a:cubicBezTo>
                <a:cubicBezTo>
                  <a:pt x="1359213" y="882274"/>
                  <a:pt x="1314968" y="938809"/>
                  <a:pt x="1310052" y="1015009"/>
                </a:cubicBezTo>
                <a:cubicBezTo>
                  <a:pt x="1305136" y="1091209"/>
                  <a:pt x="1348152" y="1244839"/>
                  <a:pt x="1346923" y="1302603"/>
                </a:cubicBezTo>
                <a:cubicBezTo>
                  <a:pt x="1345694" y="1360367"/>
                  <a:pt x="1339548" y="1293999"/>
                  <a:pt x="1302677" y="1361596"/>
                </a:cubicBezTo>
                <a:cubicBezTo>
                  <a:pt x="1265806" y="1429193"/>
                  <a:pt x="1171171" y="1633212"/>
                  <a:pt x="1125697" y="1708183"/>
                </a:cubicBezTo>
                <a:cubicBezTo>
                  <a:pt x="1080223" y="1783154"/>
                  <a:pt x="1078993" y="1791758"/>
                  <a:pt x="1029832" y="1811422"/>
                </a:cubicBezTo>
                <a:cubicBezTo>
                  <a:pt x="980671" y="1831086"/>
                  <a:pt x="874974" y="1828628"/>
                  <a:pt x="830729" y="1826170"/>
                </a:cubicBezTo>
                <a:cubicBezTo>
                  <a:pt x="786484" y="1823712"/>
                  <a:pt x="800003" y="1792987"/>
                  <a:pt x="764361" y="1796674"/>
                </a:cubicBezTo>
                <a:cubicBezTo>
                  <a:pt x="728719" y="1800361"/>
                  <a:pt x="616877" y="1848293"/>
                  <a:pt x="616877" y="1848293"/>
                </a:cubicBezTo>
                <a:cubicBezTo>
                  <a:pt x="568945" y="1865499"/>
                  <a:pt x="539448" y="1926951"/>
                  <a:pt x="476768" y="1899912"/>
                </a:cubicBezTo>
                <a:cubicBezTo>
                  <a:pt x="414088" y="1872873"/>
                  <a:pt x="298558" y="1724161"/>
                  <a:pt x="240794" y="1686061"/>
                </a:cubicBezTo>
                <a:cubicBezTo>
                  <a:pt x="183030" y="1647961"/>
                  <a:pt x="170313" y="1653560"/>
                  <a:pt x="130181" y="1671312"/>
                </a:cubicBezTo>
                <a:cubicBezTo>
                  <a:pt x="90049" y="1689064"/>
                  <a:pt x="36871" y="1756930"/>
                  <a:pt x="0" y="1792572"/>
                </a:cubicBezTo>
              </a:path>
            </a:pathLst>
          </a:custGeom>
          <a:noFill/>
          <a:ln w="285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578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2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ÐÐ°ÑÑÐ¸Ð½ÐºÐ¸ Ð¿Ð¾ Ð·Ð°Ð¿ÑÐ¾ÑÑ Ð³ÑÐ°Ð½Ð¸ÑÐ° ÐµÐ²ÑÐ¾Ð¿Ñ Ð¸ Ð°Ð·Ð¸Ð¸">
            <a:extLst>
              <a:ext uri="{FF2B5EF4-FFF2-40B4-BE49-F238E27FC236}">
                <a16:creationId xmlns:a16="http://schemas.microsoft.com/office/drawing/2014/main" id="{2A538843-80F9-40C1-B3DA-8FD23A0BC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5551">
            <a:off x="1913781" y="1777296"/>
            <a:ext cx="4198165" cy="265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C5F9D0F-6D5A-44F6-93E3-280D969D3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956277D-FCBA-401B-B693-5D03F6BC4C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Полилиния: фигура 4">
            <a:extLst>
              <a:ext uri="{FF2B5EF4-FFF2-40B4-BE49-F238E27FC236}">
                <a16:creationId xmlns:a16="http://schemas.microsoft.com/office/drawing/2014/main" id="{A6257717-5787-44A0-B3CE-6EA20D7710FC}"/>
              </a:ext>
            </a:extLst>
          </p:cNvPr>
          <p:cNvSpPr/>
          <p:nvPr/>
        </p:nvSpPr>
        <p:spPr>
          <a:xfrm>
            <a:off x="2723634" y="1875674"/>
            <a:ext cx="1804990" cy="1906688"/>
          </a:xfrm>
          <a:custGeom>
            <a:avLst/>
            <a:gdLst>
              <a:gd name="connsiteX0" fmla="*/ 2101646 w 2222535"/>
              <a:gd name="connsiteY0" fmla="*/ 0 h 1901943"/>
              <a:gd name="connsiteX1" fmla="*/ 2182762 w 2222535"/>
              <a:gd name="connsiteY1" fmla="*/ 191729 h 1901943"/>
              <a:gd name="connsiteX2" fmla="*/ 2219633 w 2222535"/>
              <a:gd name="connsiteY2" fmla="*/ 346587 h 1901943"/>
              <a:gd name="connsiteX3" fmla="*/ 2109020 w 2222535"/>
              <a:gd name="connsiteY3" fmla="*/ 449825 h 1901943"/>
              <a:gd name="connsiteX4" fmla="*/ 1865671 w 2222535"/>
              <a:gd name="connsiteY4" fmla="*/ 648929 h 1901943"/>
              <a:gd name="connsiteX5" fmla="*/ 1828800 w 2222535"/>
              <a:gd name="connsiteY5" fmla="*/ 789038 h 1901943"/>
              <a:gd name="connsiteX6" fmla="*/ 1791929 w 2222535"/>
              <a:gd name="connsiteY6" fmla="*/ 840658 h 1901943"/>
              <a:gd name="connsiteX7" fmla="*/ 1725562 w 2222535"/>
              <a:gd name="connsiteY7" fmla="*/ 1010264 h 1901943"/>
              <a:gd name="connsiteX8" fmla="*/ 1762433 w 2222535"/>
              <a:gd name="connsiteY8" fmla="*/ 1297858 h 1901943"/>
              <a:gd name="connsiteX9" fmla="*/ 1718187 w 2222535"/>
              <a:gd name="connsiteY9" fmla="*/ 1356851 h 1901943"/>
              <a:gd name="connsiteX10" fmla="*/ 1541207 w 2222535"/>
              <a:gd name="connsiteY10" fmla="*/ 1703438 h 1901943"/>
              <a:gd name="connsiteX11" fmla="*/ 1445342 w 2222535"/>
              <a:gd name="connsiteY11" fmla="*/ 1806677 h 1901943"/>
              <a:gd name="connsiteX12" fmla="*/ 1246239 w 2222535"/>
              <a:gd name="connsiteY12" fmla="*/ 1821425 h 1901943"/>
              <a:gd name="connsiteX13" fmla="*/ 1179871 w 2222535"/>
              <a:gd name="connsiteY13" fmla="*/ 1791929 h 1901943"/>
              <a:gd name="connsiteX14" fmla="*/ 1032387 w 2222535"/>
              <a:gd name="connsiteY14" fmla="*/ 1843548 h 1901943"/>
              <a:gd name="connsiteX15" fmla="*/ 892278 w 2222535"/>
              <a:gd name="connsiteY15" fmla="*/ 1895167 h 1901943"/>
              <a:gd name="connsiteX16" fmla="*/ 656304 w 2222535"/>
              <a:gd name="connsiteY16" fmla="*/ 1681316 h 1901943"/>
              <a:gd name="connsiteX17" fmla="*/ 545691 w 2222535"/>
              <a:gd name="connsiteY17" fmla="*/ 1666567 h 1901943"/>
              <a:gd name="connsiteX18" fmla="*/ 464575 w 2222535"/>
              <a:gd name="connsiteY18" fmla="*/ 1747683 h 1901943"/>
              <a:gd name="connsiteX19" fmla="*/ 280220 w 2222535"/>
              <a:gd name="connsiteY19" fmla="*/ 1821425 h 1901943"/>
              <a:gd name="connsiteX20" fmla="*/ 66368 w 2222535"/>
              <a:gd name="connsiteY20" fmla="*/ 1880419 h 1901943"/>
              <a:gd name="connsiteX21" fmla="*/ 0 w 2222535"/>
              <a:gd name="connsiteY21" fmla="*/ 1895167 h 1901943"/>
              <a:gd name="connsiteX0" fmla="*/ 2101646 w 2222535"/>
              <a:gd name="connsiteY0" fmla="*/ 0 h 1901943"/>
              <a:gd name="connsiteX1" fmla="*/ 2182762 w 2222535"/>
              <a:gd name="connsiteY1" fmla="*/ 191729 h 1901943"/>
              <a:gd name="connsiteX2" fmla="*/ 2219633 w 2222535"/>
              <a:gd name="connsiteY2" fmla="*/ 346587 h 1901943"/>
              <a:gd name="connsiteX3" fmla="*/ 2109020 w 2222535"/>
              <a:gd name="connsiteY3" fmla="*/ 449825 h 1901943"/>
              <a:gd name="connsiteX4" fmla="*/ 1865671 w 2222535"/>
              <a:gd name="connsiteY4" fmla="*/ 648929 h 1901943"/>
              <a:gd name="connsiteX5" fmla="*/ 1828800 w 2222535"/>
              <a:gd name="connsiteY5" fmla="*/ 789038 h 1901943"/>
              <a:gd name="connsiteX6" fmla="*/ 1791929 w 2222535"/>
              <a:gd name="connsiteY6" fmla="*/ 840658 h 1901943"/>
              <a:gd name="connsiteX7" fmla="*/ 1725562 w 2222535"/>
              <a:gd name="connsiteY7" fmla="*/ 1010264 h 1901943"/>
              <a:gd name="connsiteX8" fmla="*/ 1762433 w 2222535"/>
              <a:gd name="connsiteY8" fmla="*/ 1297858 h 1901943"/>
              <a:gd name="connsiteX9" fmla="*/ 1718187 w 2222535"/>
              <a:gd name="connsiteY9" fmla="*/ 1356851 h 1901943"/>
              <a:gd name="connsiteX10" fmla="*/ 1541207 w 2222535"/>
              <a:gd name="connsiteY10" fmla="*/ 1703438 h 1901943"/>
              <a:gd name="connsiteX11" fmla="*/ 1445342 w 2222535"/>
              <a:gd name="connsiteY11" fmla="*/ 1806677 h 1901943"/>
              <a:gd name="connsiteX12" fmla="*/ 1246239 w 2222535"/>
              <a:gd name="connsiteY12" fmla="*/ 1821425 h 1901943"/>
              <a:gd name="connsiteX13" fmla="*/ 1179871 w 2222535"/>
              <a:gd name="connsiteY13" fmla="*/ 1791929 h 1901943"/>
              <a:gd name="connsiteX14" fmla="*/ 1032387 w 2222535"/>
              <a:gd name="connsiteY14" fmla="*/ 1843548 h 1901943"/>
              <a:gd name="connsiteX15" fmla="*/ 892278 w 2222535"/>
              <a:gd name="connsiteY15" fmla="*/ 1895167 h 1901943"/>
              <a:gd name="connsiteX16" fmla="*/ 656304 w 2222535"/>
              <a:gd name="connsiteY16" fmla="*/ 1681316 h 1901943"/>
              <a:gd name="connsiteX17" fmla="*/ 545691 w 2222535"/>
              <a:gd name="connsiteY17" fmla="*/ 1666567 h 1901943"/>
              <a:gd name="connsiteX18" fmla="*/ 464575 w 2222535"/>
              <a:gd name="connsiteY18" fmla="*/ 1747683 h 1901943"/>
              <a:gd name="connsiteX19" fmla="*/ 294968 w 2222535"/>
              <a:gd name="connsiteY19" fmla="*/ 1858296 h 1901943"/>
              <a:gd name="connsiteX20" fmla="*/ 66368 w 2222535"/>
              <a:gd name="connsiteY20" fmla="*/ 1880419 h 1901943"/>
              <a:gd name="connsiteX21" fmla="*/ 0 w 2222535"/>
              <a:gd name="connsiteY21" fmla="*/ 1895167 h 1901943"/>
              <a:gd name="connsiteX0" fmla="*/ 2101646 w 2222535"/>
              <a:gd name="connsiteY0" fmla="*/ 0 h 2042829"/>
              <a:gd name="connsiteX1" fmla="*/ 2182762 w 2222535"/>
              <a:gd name="connsiteY1" fmla="*/ 191729 h 2042829"/>
              <a:gd name="connsiteX2" fmla="*/ 2219633 w 2222535"/>
              <a:gd name="connsiteY2" fmla="*/ 346587 h 2042829"/>
              <a:gd name="connsiteX3" fmla="*/ 2109020 w 2222535"/>
              <a:gd name="connsiteY3" fmla="*/ 449825 h 2042829"/>
              <a:gd name="connsiteX4" fmla="*/ 1865671 w 2222535"/>
              <a:gd name="connsiteY4" fmla="*/ 648929 h 2042829"/>
              <a:gd name="connsiteX5" fmla="*/ 1828800 w 2222535"/>
              <a:gd name="connsiteY5" fmla="*/ 789038 h 2042829"/>
              <a:gd name="connsiteX6" fmla="*/ 1791929 w 2222535"/>
              <a:gd name="connsiteY6" fmla="*/ 840658 h 2042829"/>
              <a:gd name="connsiteX7" fmla="*/ 1725562 w 2222535"/>
              <a:gd name="connsiteY7" fmla="*/ 1010264 h 2042829"/>
              <a:gd name="connsiteX8" fmla="*/ 1762433 w 2222535"/>
              <a:gd name="connsiteY8" fmla="*/ 1297858 h 2042829"/>
              <a:gd name="connsiteX9" fmla="*/ 1718187 w 2222535"/>
              <a:gd name="connsiteY9" fmla="*/ 1356851 h 2042829"/>
              <a:gd name="connsiteX10" fmla="*/ 1541207 w 2222535"/>
              <a:gd name="connsiteY10" fmla="*/ 1703438 h 2042829"/>
              <a:gd name="connsiteX11" fmla="*/ 1445342 w 2222535"/>
              <a:gd name="connsiteY11" fmla="*/ 1806677 h 2042829"/>
              <a:gd name="connsiteX12" fmla="*/ 1246239 w 2222535"/>
              <a:gd name="connsiteY12" fmla="*/ 1821425 h 2042829"/>
              <a:gd name="connsiteX13" fmla="*/ 1179871 w 2222535"/>
              <a:gd name="connsiteY13" fmla="*/ 1791929 h 2042829"/>
              <a:gd name="connsiteX14" fmla="*/ 1032387 w 2222535"/>
              <a:gd name="connsiteY14" fmla="*/ 1843548 h 2042829"/>
              <a:gd name="connsiteX15" fmla="*/ 892278 w 2222535"/>
              <a:gd name="connsiteY15" fmla="*/ 1895167 h 2042829"/>
              <a:gd name="connsiteX16" fmla="*/ 656304 w 2222535"/>
              <a:gd name="connsiteY16" fmla="*/ 1681316 h 2042829"/>
              <a:gd name="connsiteX17" fmla="*/ 545691 w 2222535"/>
              <a:gd name="connsiteY17" fmla="*/ 1666567 h 2042829"/>
              <a:gd name="connsiteX18" fmla="*/ 464575 w 2222535"/>
              <a:gd name="connsiteY18" fmla="*/ 1747683 h 2042829"/>
              <a:gd name="connsiteX19" fmla="*/ 294968 w 2222535"/>
              <a:gd name="connsiteY19" fmla="*/ 1858296 h 2042829"/>
              <a:gd name="connsiteX20" fmla="*/ 169607 w 2222535"/>
              <a:gd name="connsiteY20" fmla="*/ 2042651 h 2042829"/>
              <a:gd name="connsiteX21" fmla="*/ 0 w 2222535"/>
              <a:gd name="connsiteY21" fmla="*/ 1895167 h 2042829"/>
              <a:gd name="connsiteX0" fmla="*/ 2057400 w 2178289"/>
              <a:gd name="connsiteY0" fmla="*/ 0 h 2116393"/>
              <a:gd name="connsiteX1" fmla="*/ 2138516 w 2178289"/>
              <a:gd name="connsiteY1" fmla="*/ 191729 h 2116393"/>
              <a:gd name="connsiteX2" fmla="*/ 2175387 w 2178289"/>
              <a:gd name="connsiteY2" fmla="*/ 346587 h 2116393"/>
              <a:gd name="connsiteX3" fmla="*/ 2064774 w 2178289"/>
              <a:gd name="connsiteY3" fmla="*/ 449825 h 2116393"/>
              <a:gd name="connsiteX4" fmla="*/ 1821425 w 2178289"/>
              <a:gd name="connsiteY4" fmla="*/ 648929 h 2116393"/>
              <a:gd name="connsiteX5" fmla="*/ 1784554 w 2178289"/>
              <a:gd name="connsiteY5" fmla="*/ 789038 h 2116393"/>
              <a:gd name="connsiteX6" fmla="*/ 1747683 w 2178289"/>
              <a:gd name="connsiteY6" fmla="*/ 840658 h 2116393"/>
              <a:gd name="connsiteX7" fmla="*/ 1681316 w 2178289"/>
              <a:gd name="connsiteY7" fmla="*/ 1010264 h 2116393"/>
              <a:gd name="connsiteX8" fmla="*/ 1718187 w 2178289"/>
              <a:gd name="connsiteY8" fmla="*/ 1297858 h 2116393"/>
              <a:gd name="connsiteX9" fmla="*/ 1673941 w 2178289"/>
              <a:gd name="connsiteY9" fmla="*/ 1356851 h 2116393"/>
              <a:gd name="connsiteX10" fmla="*/ 1496961 w 2178289"/>
              <a:gd name="connsiteY10" fmla="*/ 1703438 h 2116393"/>
              <a:gd name="connsiteX11" fmla="*/ 1401096 w 2178289"/>
              <a:gd name="connsiteY11" fmla="*/ 1806677 h 2116393"/>
              <a:gd name="connsiteX12" fmla="*/ 1201993 w 2178289"/>
              <a:gd name="connsiteY12" fmla="*/ 1821425 h 2116393"/>
              <a:gd name="connsiteX13" fmla="*/ 1135625 w 2178289"/>
              <a:gd name="connsiteY13" fmla="*/ 1791929 h 2116393"/>
              <a:gd name="connsiteX14" fmla="*/ 988141 w 2178289"/>
              <a:gd name="connsiteY14" fmla="*/ 1843548 h 2116393"/>
              <a:gd name="connsiteX15" fmla="*/ 848032 w 2178289"/>
              <a:gd name="connsiteY15" fmla="*/ 1895167 h 2116393"/>
              <a:gd name="connsiteX16" fmla="*/ 612058 w 2178289"/>
              <a:gd name="connsiteY16" fmla="*/ 1681316 h 2116393"/>
              <a:gd name="connsiteX17" fmla="*/ 501445 w 2178289"/>
              <a:gd name="connsiteY17" fmla="*/ 1666567 h 2116393"/>
              <a:gd name="connsiteX18" fmla="*/ 420329 w 2178289"/>
              <a:gd name="connsiteY18" fmla="*/ 1747683 h 2116393"/>
              <a:gd name="connsiteX19" fmla="*/ 250722 w 2178289"/>
              <a:gd name="connsiteY19" fmla="*/ 1858296 h 2116393"/>
              <a:gd name="connsiteX20" fmla="*/ 125361 w 2178289"/>
              <a:gd name="connsiteY20" fmla="*/ 2042651 h 2116393"/>
              <a:gd name="connsiteX21" fmla="*/ 0 w 2178289"/>
              <a:gd name="connsiteY21" fmla="*/ 2116393 h 2116393"/>
              <a:gd name="connsiteX0" fmla="*/ 2057400 w 2178289"/>
              <a:gd name="connsiteY0" fmla="*/ 0 h 2116393"/>
              <a:gd name="connsiteX1" fmla="*/ 2138516 w 2178289"/>
              <a:gd name="connsiteY1" fmla="*/ 191729 h 2116393"/>
              <a:gd name="connsiteX2" fmla="*/ 2175387 w 2178289"/>
              <a:gd name="connsiteY2" fmla="*/ 346587 h 2116393"/>
              <a:gd name="connsiteX3" fmla="*/ 2064774 w 2178289"/>
              <a:gd name="connsiteY3" fmla="*/ 449825 h 2116393"/>
              <a:gd name="connsiteX4" fmla="*/ 1821425 w 2178289"/>
              <a:gd name="connsiteY4" fmla="*/ 648929 h 2116393"/>
              <a:gd name="connsiteX5" fmla="*/ 1784554 w 2178289"/>
              <a:gd name="connsiteY5" fmla="*/ 789038 h 2116393"/>
              <a:gd name="connsiteX6" fmla="*/ 1747683 w 2178289"/>
              <a:gd name="connsiteY6" fmla="*/ 840658 h 2116393"/>
              <a:gd name="connsiteX7" fmla="*/ 1681316 w 2178289"/>
              <a:gd name="connsiteY7" fmla="*/ 1010264 h 2116393"/>
              <a:gd name="connsiteX8" fmla="*/ 1718187 w 2178289"/>
              <a:gd name="connsiteY8" fmla="*/ 1297858 h 2116393"/>
              <a:gd name="connsiteX9" fmla="*/ 1673941 w 2178289"/>
              <a:gd name="connsiteY9" fmla="*/ 1356851 h 2116393"/>
              <a:gd name="connsiteX10" fmla="*/ 1496961 w 2178289"/>
              <a:gd name="connsiteY10" fmla="*/ 1703438 h 2116393"/>
              <a:gd name="connsiteX11" fmla="*/ 1401096 w 2178289"/>
              <a:gd name="connsiteY11" fmla="*/ 1806677 h 2116393"/>
              <a:gd name="connsiteX12" fmla="*/ 1201993 w 2178289"/>
              <a:gd name="connsiteY12" fmla="*/ 1821425 h 2116393"/>
              <a:gd name="connsiteX13" fmla="*/ 1135625 w 2178289"/>
              <a:gd name="connsiteY13" fmla="*/ 1791929 h 2116393"/>
              <a:gd name="connsiteX14" fmla="*/ 988141 w 2178289"/>
              <a:gd name="connsiteY14" fmla="*/ 1843548 h 2116393"/>
              <a:gd name="connsiteX15" fmla="*/ 848032 w 2178289"/>
              <a:gd name="connsiteY15" fmla="*/ 1895167 h 2116393"/>
              <a:gd name="connsiteX16" fmla="*/ 612058 w 2178289"/>
              <a:gd name="connsiteY16" fmla="*/ 1681316 h 2116393"/>
              <a:gd name="connsiteX17" fmla="*/ 501445 w 2178289"/>
              <a:gd name="connsiteY17" fmla="*/ 1666567 h 2116393"/>
              <a:gd name="connsiteX18" fmla="*/ 420329 w 2178289"/>
              <a:gd name="connsiteY18" fmla="*/ 1747683 h 2116393"/>
              <a:gd name="connsiteX19" fmla="*/ 280219 w 2178289"/>
              <a:gd name="connsiteY19" fmla="*/ 1880419 h 2116393"/>
              <a:gd name="connsiteX20" fmla="*/ 125361 w 2178289"/>
              <a:gd name="connsiteY20" fmla="*/ 2042651 h 2116393"/>
              <a:gd name="connsiteX21" fmla="*/ 0 w 2178289"/>
              <a:gd name="connsiteY21" fmla="*/ 2116393 h 2116393"/>
              <a:gd name="connsiteX0" fmla="*/ 1932039 w 2052928"/>
              <a:gd name="connsiteY0" fmla="*/ 0 h 2042651"/>
              <a:gd name="connsiteX1" fmla="*/ 2013155 w 2052928"/>
              <a:gd name="connsiteY1" fmla="*/ 191729 h 2042651"/>
              <a:gd name="connsiteX2" fmla="*/ 2050026 w 2052928"/>
              <a:gd name="connsiteY2" fmla="*/ 346587 h 2042651"/>
              <a:gd name="connsiteX3" fmla="*/ 1939413 w 2052928"/>
              <a:gd name="connsiteY3" fmla="*/ 449825 h 2042651"/>
              <a:gd name="connsiteX4" fmla="*/ 1696064 w 2052928"/>
              <a:gd name="connsiteY4" fmla="*/ 648929 h 2042651"/>
              <a:gd name="connsiteX5" fmla="*/ 1659193 w 2052928"/>
              <a:gd name="connsiteY5" fmla="*/ 789038 h 2042651"/>
              <a:gd name="connsiteX6" fmla="*/ 1622322 w 2052928"/>
              <a:gd name="connsiteY6" fmla="*/ 840658 h 2042651"/>
              <a:gd name="connsiteX7" fmla="*/ 1555955 w 2052928"/>
              <a:gd name="connsiteY7" fmla="*/ 1010264 h 2042651"/>
              <a:gd name="connsiteX8" fmla="*/ 1592826 w 2052928"/>
              <a:gd name="connsiteY8" fmla="*/ 1297858 h 2042651"/>
              <a:gd name="connsiteX9" fmla="*/ 1548580 w 2052928"/>
              <a:gd name="connsiteY9" fmla="*/ 1356851 h 2042651"/>
              <a:gd name="connsiteX10" fmla="*/ 1371600 w 2052928"/>
              <a:gd name="connsiteY10" fmla="*/ 1703438 h 2042651"/>
              <a:gd name="connsiteX11" fmla="*/ 1275735 w 2052928"/>
              <a:gd name="connsiteY11" fmla="*/ 1806677 h 2042651"/>
              <a:gd name="connsiteX12" fmla="*/ 1076632 w 2052928"/>
              <a:gd name="connsiteY12" fmla="*/ 1821425 h 2042651"/>
              <a:gd name="connsiteX13" fmla="*/ 1010264 w 2052928"/>
              <a:gd name="connsiteY13" fmla="*/ 1791929 h 2042651"/>
              <a:gd name="connsiteX14" fmla="*/ 862780 w 2052928"/>
              <a:gd name="connsiteY14" fmla="*/ 1843548 h 2042651"/>
              <a:gd name="connsiteX15" fmla="*/ 722671 w 2052928"/>
              <a:gd name="connsiteY15" fmla="*/ 1895167 h 2042651"/>
              <a:gd name="connsiteX16" fmla="*/ 486697 w 2052928"/>
              <a:gd name="connsiteY16" fmla="*/ 1681316 h 2042651"/>
              <a:gd name="connsiteX17" fmla="*/ 376084 w 2052928"/>
              <a:gd name="connsiteY17" fmla="*/ 1666567 h 2042651"/>
              <a:gd name="connsiteX18" fmla="*/ 294968 w 2052928"/>
              <a:gd name="connsiteY18" fmla="*/ 1747683 h 2042651"/>
              <a:gd name="connsiteX19" fmla="*/ 154858 w 2052928"/>
              <a:gd name="connsiteY19" fmla="*/ 1880419 h 2042651"/>
              <a:gd name="connsiteX20" fmla="*/ 0 w 2052928"/>
              <a:gd name="connsiteY20" fmla="*/ 2042651 h 2042651"/>
              <a:gd name="connsiteX0" fmla="*/ 1777181 w 1898070"/>
              <a:gd name="connsiteY0" fmla="*/ 0 h 1901943"/>
              <a:gd name="connsiteX1" fmla="*/ 1858297 w 1898070"/>
              <a:gd name="connsiteY1" fmla="*/ 191729 h 1901943"/>
              <a:gd name="connsiteX2" fmla="*/ 1895168 w 1898070"/>
              <a:gd name="connsiteY2" fmla="*/ 346587 h 1901943"/>
              <a:gd name="connsiteX3" fmla="*/ 1784555 w 1898070"/>
              <a:gd name="connsiteY3" fmla="*/ 449825 h 1901943"/>
              <a:gd name="connsiteX4" fmla="*/ 1541206 w 1898070"/>
              <a:gd name="connsiteY4" fmla="*/ 648929 h 1901943"/>
              <a:gd name="connsiteX5" fmla="*/ 1504335 w 1898070"/>
              <a:gd name="connsiteY5" fmla="*/ 789038 h 1901943"/>
              <a:gd name="connsiteX6" fmla="*/ 1467464 w 1898070"/>
              <a:gd name="connsiteY6" fmla="*/ 840658 h 1901943"/>
              <a:gd name="connsiteX7" fmla="*/ 1401097 w 1898070"/>
              <a:gd name="connsiteY7" fmla="*/ 1010264 h 1901943"/>
              <a:gd name="connsiteX8" fmla="*/ 1437968 w 1898070"/>
              <a:gd name="connsiteY8" fmla="*/ 1297858 h 1901943"/>
              <a:gd name="connsiteX9" fmla="*/ 1393722 w 1898070"/>
              <a:gd name="connsiteY9" fmla="*/ 1356851 h 1901943"/>
              <a:gd name="connsiteX10" fmla="*/ 1216742 w 1898070"/>
              <a:gd name="connsiteY10" fmla="*/ 1703438 h 1901943"/>
              <a:gd name="connsiteX11" fmla="*/ 1120877 w 1898070"/>
              <a:gd name="connsiteY11" fmla="*/ 1806677 h 1901943"/>
              <a:gd name="connsiteX12" fmla="*/ 921774 w 1898070"/>
              <a:gd name="connsiteY12" fmla="*/ 1821425 h 1901943"/>
              <a:gd name="connsiteX13" fmla="*/ 855406 w 1898070"/>
              <a:gd name="connsiteY13" fmla="*/ 1791929 h 1901943"/>
              <a:gd name="connsiteX14" fmla="*/ 707922 w 1898070"/>
              <a:gd name="connsiteY14" fmla="*/ 1843548 h 1901943"/>
              <a:gd name="connsiteX15" fmla="*/ 567813 w 1898070"/>
              <a:gd name="connsiteY15" fmla="*/ 1895167 h 1901943"/>
              <a:gd name="connsiteX16" fmla="*/ 331839 w 1898070"/>
              <a:gd name="connsiteY16" fmla="*/ 1681316 h 1901943"/>
              <a:gd name="connsiteX17" fmla="*/ 221226 w 1898070"/>
              <a:gd name="connsiteY17" fmla="*/ 1666567 h 1901943"/>
              <a:gd name="connsiteX18" fmla="*/ 140110 w 1898070"/>
              <a:gd name="connsiteY18" fmla="*/ 1747683 h 1901943"/>
              <a:gd name="connsiteX19" fmla="*/ 0 w 1898070"/>
              <a:gd name="connsiteY19" fmla="*/ 1880419 h 1901943"/>
              <a:gd name="connsiteX0" fmla="*/ 1637071 w 1757960"/>
              <a:gd name="connsiteY0" fmla="*/ 0 h 1901943"/>
              <a:gd name="connsiteX1" fmla="*/ 1718187 w 1757960"/>
              <a:gd name="connsiteY1" fmla="*/ 191729 h 1901943"/>
              <a:gd name="connsiteX2" fmla="*/ 1755058 w 1757960"/>
              <a:gd name="connsiteY2" fmla="*/ 346587 h 1901943"/>
              <a:gd name="connsiteX3" fmla="*/ 1644445 w 1757960"/>
              <a:gd name="connsiteY3" fmla="*/ 449825 h 1901943"/>
              <a:gd name="connsiteX4" fmla="*/ 1401096 w 1757960"/>
              <a:gd name="connsiteY4" fmla="*/ 648929 h 1901943"/>
              <a:gd name="connsiteX5" fmla="*/ 1364225 w 1757960"/>
              <a:gd name="connsiteY5" fmla="*/ 789038 h 1901943"/>
              <a:gd name="connsiteX6" fmla="*/ 1327354 w 1757960"/>
              <a:gd name="connsiteY6" fmla="*/ 840658 h 1901943"/>
              <a:gd name="connsiteX7" fmla="*/ 1260987 w 1757960"/>
              <a:gd name="connsiteY7" fmla="*/ 1010264 h 1901943"/>
              <a:gd name="connsiteX8" fmla="*/ 1297858 w 1757960"/>
              <a:gd name="connsiteY8" fmla="*/ 1297858 h 1901943"/>
              <a:gd name="connsiteX9" fmla="*/ 1253612 w 1757960"/>
              <a:gd name="connsiteY9" fmla="*/ 1356851 h 1901943"/>
              <a:gd name="connsiteX10" fmla="*/ 1076632 w 1757960"/>
              <a:gd name="connsiteY10" fmla="*/ 1703438 h 1901943"/>
              <a:gd name="connsiteX11" fmla="*/ 980767 w 1757960"/>
              <a:gd name="connsiteY11" fmla="*/ 1806677 h 1901943"/>
              <a:gd name="connsiteX12" fmla="*/ 781664 w 1757960"/>
              <a:gd name="connsiteY12" fmla="*/ 1821425 h 1901943"/>
              <a:gd name="connsiteX13" fmla="*/ 715296 w 1757960"/>
              <a:gd name="connsiteY13" fmla="*/ 1791929 h 1901943"/>
              <a:gd name="connsiteX14" fmla="*/ 567812 w 1757960"/>
              <a:gd name="connsiteY14" fmla="*/ 1843548 h 1901943"/>
              <a:gd name="connsiteX15" fmla="*/ 427703 w 1757960"/>
              <a:gd name="connsiteY15" fmla="*/ 1895167 h 1901943"/>
              <a:gd name="connsiteX16" fmla="*/ 191729 w 1757960"/>
              <a:gd name="connsiteY16" fmla="*/ 1681316 h 1901943"/>
              <a:gd name="connsiteX17" fmla="*/ 81116 w 1757960"/>
              <a:gd name="connsiteY17" fmla="*/ 1666567 h 1901943"/>
              <a:gd name="connsiteX18" fmla="*/ 0 w 1757960"/>
              <a:gd name="connsiteY18" fmla="*/ 1747683 h 1901943"/>
              <a:gd name="connsiteX0" fmla="*/ 1686136 w 1807025"/>
              <a:gd name="connsiteY0" fmla="*/ 0 h 1901943"/>
              <a:gd name="connsiteX1" fmla="*/ 1767252 w 1807025"/>
              <a:gd name="connsiteY1" fmla="*/ 191729 h 1901943"/>
              <a:gd name="connsiteX2" fmla="*/ 1804123 w 1807025"/>
              <a:gd name="connsiteY2" fmla="*/ 346587 h 1901943"/>
              <a:gd name="connsiteX3" fmla="*/ 1693510 w 1807025"/>
              <a:gd name="connsiteY3" fmla="*/ 449825 h 1901943"/>
              <a:gd name="connsiteX4" fmla="*/ 1450161 w 1807025"/>
              <a:gd name="connsiteY4" fmla="*/ 648929 h 1901943"/>
              <a:gd name="connsiteX5" fmla="*/ 1413290 w 1807025"/>
              <a:gd name="connsiteY5" fmla="*/ 789038 h 1901943"/>
              <a:gd name="connsiteX6" fmla="*/ 1376419 w 1807025"/>
              <a:gd name="connsiteY6" fmla="*/ 840658 h 1901943"/>
              <a:gd name="connsiteX7" fmla="*/ 1310052 w 1807025"/>
              <a:gd name="connsiteY7" fmla="*/ 1010264 h 1901943"/>
              <a:gd name="connsiteX8" fmla="*/ 1346923 w 1807025"/>
              <a:gd name="connsiteY8" fmla="*/ 1297858 h 1901943"/>
              <a:gd name="connsiteX9" fmla="*/ 1302677 w 1807025"/>
              <a:gd name="connsiteY9" fmla="*/ 1356851 h 1901943"/>
              <a:gd name="connsiteX10" fmla="*/ 1125697 w 1807025"/>
              <a:gd name="connsiteY10" fmla="*/ 1703438 h 1901943"/>
              <a:gd name="connsiteX11" fmla="*/ 1029832 w 1807025"/>
              <a:gd name="connsiteY11" fmla="*/ 1806677 h 1901943"/>
              <a:gd name="connsiteX12" fmla="*/ 830729 w 1807025"/>
              <a:gd name="connsiteY12" fmla="*/ 1821425 h 1901943"/>
              <a:gd name="connsiteX13" fmla="*/ 764361 w 1807025"/>
              <a:gd name="connsiteY13" fmla="*/ 1791929 h 1901943"/>
              <a:gd name="connsiteX14" fmla="*/ 616877 w 1807025"/>
              <a:gd name="connsiteY14" fmla="*/ 1843548 h 1901943"/>
              <a:gd name="connsiteX15" fmla="*/ 476768 w 1807025"/>
              <a:gd name="connsiteY15" fmla="*/ 1895167 h 1901943"/>
              <a:gd name="connsiteX16" fmla="*/ 240794 w 1807025"/>
              <a:gd name="connsiteY16" fmla="*/ 1681316 h 1901943"/>
              <a:gd name="connsiteX17" fmla="*/ 130181 w 1807025"/>
              <a:gd name="connsiteY17" fmla="*/ 1666567 h 1901943"/>
              <a:gd name="connsiteX18" fmla="*/ 0 w 1807025"/>
              <a:gd name="connsiteY18" fmla="*/ 1787827 h 1901943"/>
              <a:gd name="connsiteX0" fmla="*/ 1703978 w 1806837"/>
              <a:gd name="connsiteY0" fmla="*/ 0 h 1951008"/>
              <a:gd name="connsiteX1" fmla="*/ 1767252 w 1806837"/>
              <a:gd name="connsiteY1" fmla="*/ 240794 h 1951008"/>
              <a:gd name="connsiteX2" fmla="*/ 1804123 w 1806837"/>
              <a:gd name="connsiteY2" fmla="*/ 395652 h 1951008"/>
              <a:gd name="connsiteX3" fmla="*/ 1693510 w 1806837"/>
              <a:gd name="connsiteY3" fmla="*/ 498890 h 1951008"/>
              <a:gd name="connsiteX4" fmla="*/ 1450161 w 1806837"/>
              <a:gd name="connsiteY4" fmla="*/ 697994 h 1951008"/>
              <a:gd name="connsiteX5" fmla="*/ 1413290 w 1806837"/>
              <a:gd name="connsiteY5" fmla="*/ 838103 h 1951008"/>
              <a:gd name="connsiteX6" fmla="*/ 1376419 w 1806837"/>
              <a:gd name="connsiteY6" fmla="*/ 889723 h 1951008"/>
              <a:gd name="connsiteX7" fmla="*/ 1310052 w 1806837"/>
              <a:gd name="connsiteY7" fmla="*/ 1059329 h 1951008"/>
              <a:gd name="connsiteX8" fmla="*/ 1346923 w 1806837"/>
              <a:gd name="connsiteY8" fmla="*/ 1346923 h 1951008"/>
              <a:gd name="connsiteX9" fmla="*/ 1302677 w 1806837"/>
              <a:gd name="connsiteY9" fmla="*/ 1405916 h 1951008"/>
              <a:gd name="connsiteX10" fmla="*/ 1125697 w 1806837"/>
              <a:gd name="connsiteY10" fmla="*/ 1752503 h 1951008"/>
              <a:gd name="connsiteX11" fmla="*/ 1029832 w 1806837"/>
              <a:gd name="connsiteY11" fmla="*/ 1855742 h 1951008"/>
              <a:gd name="connsiteX12" fmla="*/ 830729 w 1806837"/>
              <a:gd name="connsiteY12" fmla="*/ 1870490 h 1951008"/>
              <a:gd name="connsiteX13" fmla="*/ 764361 w 1806837"/>
              <a:gd name="connsiteY13" fmla="*/ 1840994 h 1951008"/>
              <a:gd name="connsiteX14" fmla="*/ 616877 w 1806837"/>
              <a:gd name="connsiteY14" fmla="*/ 1892613 h 1951008"/>
              <a:gd name="connsiteX15" fmla="*/ 476768 w 1806837"/>
              <a:gd name="connsiteY15" fmla="*/ 1944232 h 1951008"/>
              <a:gd name="connsiteX16" fmla="*/ 240794 w 1806837"/>
              <a:gd name="connsiteY16" fmla="*/ 1730381 h 1951008"/>
              <a:gd name="connsiteX17" fmla="*/ 130181 w 1806837"/>
              <a:gd name="connsiteY17" fmla="*/ 1715632 h 1951008"/>
              <a:gd name="connsiteX18" fmla="*/ 0 w 1806837"/>
              <a:gd name="connsiteY18" fmla="*/ 1836892 h 1951008"/>
              <a:gd name="connsiteX0" fmla="*/ 1744921 w 1806479"/>
              <a:gd name="connsiteY0" fmla="*/ 0 h 1927125"/>
              <a:gd name="connsiteX1" fmla="*/ 1767252 w 1806479"/>
              <a:gd name="connsiteY1" fmla="*/ 216911 h 1927125"/>
              <a:gd name="connsiteX2" fmla="*/ 1804123 w 1806479"/>
              <a:gd name="connsiteY2" fmla="*/ 371769 h 1927125"/>
              <a:gd name="connsiteX3" fmla="*/ 1693510 w 1806479"/>
              <a:gd name="connsiteY3" fmla="*/ 475007 h 1927125"/>
              <a:gd name="connsiteX4" fmla="*/ 1450161 w 1806479"/>
              <a:gd name="connsiteY4" fmla="*/ 674111 h 1927125"/>
              <a:gd name="connsiteX5" fmla="*/ 1413290 w 1806479"/>
              <a:gd name="connsiteY5" fmla="*/ 814220 h 1927125"/>
              <a:gd name="connsiteX6" fmla="*/ 1376419 w 1806479"/>
              <a:gd name="connsiteY6" fmla="*/ 865840 h 1927125"/>
              <a:gd name="connsiteX7" fmla="*/ 1310052 w 1806479"/>
              <a:gd name="connsiteY7" fmla="*/ 1035446 h 1927125"/>
              <a:gd name="connsiteX8" fmla="*/ 1346923 w 1806479"/>
              <a:gd name="connsiteY8" fmla="*/ 1323040 h 1927125"/>
              <a:gd name="connsiteX9" fmla="*/ 1302677 w 1806479"/>
              <a:gd name="connsiteY9" fmla="*/ 1382033 h 1927125"/>
              <a:gd name="connsiteX10" fmla="*/ 1125697 w 1806479"/>
              <a:gd name="connsiteY10" fmla="*/ 1728620 h 1927125"/>
              <a:gd name="connsiteX11" fmla="*/ 1029832 w 1806479"/>
              <a:gd name="connsiteY11" fmla="*/ 1831859 h 1927125"/>
              <a:gd name="connsiteX12" fmla="*/ 830729 w 1806479"/>
              <a:gd name="connsiteY12" fmla="*/ 1846607 h 1927125"/>
              <a:gd name="connsiteX13" fmla="*/ 764361 w 1806479"/>
              <a:gd name="connsiteY13" fmla="*/ 1817111 h 1927125"/>
              <a:gd name="connsiteX14" fmla="*/ 616877 w 1806479"/>
              <a:gd name="connsiteY14" fmla="*/ 1868730 h 1927125"/>
              <a:gd name="connsiteX15" fmla="*/ 476768 w 1806479"/>
              <a:gd name="connsiteY15" fmla="*/ 1920349 h 1927125"/>
              <a:gd name="connsiteX16" fmla="*/ 240794 w 1806479"/>
              <a:gd name="connsiteY16" fmla="*/ 1706498 h 1927125"/>
              <a:gd name="connsiteX17" fmla="*/ 130181 w 1806479"/>
              <a:gd name="connsiteY17" fmla="*/ 1691749 h 1927125"/>
              <a:gd name="connsiteX18" fmla="*/ 0 w 1806479"/>
              <a:gd name="connsiteY18" fmla="*/ 1813009 h 1927125"/>
              <a:gd name="connsiteX0" fmla="*/ 1744921 w 1806479"/>
              <a:gd name="connsiteY0" fmla="*/ 0 h 1927125"/>
              <a:gd name="connsiteX1" fmla="*/ 1767252 w 1806479"/>
              <a:gd name="connsiteY1" fmla="*/ 216911 h 1927125"/>
              <a:gd name="connsiteX2" fmla="*/ 1804123 w 1806479"/>
              <a:gd name="connsiteY2" fmla="*/ 371769 h 1927125"/>
              <a:gd name="connsiteX3" fmla="*/ 1693510 w 1806479"/>
              <a:gd name="connsiteY3" fmla="*/ 475007 h 1927125"/>
              <a:gd name="connsiteX4" fmla="*/ 1450161 w 1806479"/>
              <a:gd name="connsiteY4" fmla="*/ 674111 h 1927125"/>
              <a:gd name="connsiteX5" fmla="*/ 1413290 w 1806479"/>
              <a:gd name="connsiteY5" fmla="*/ 814220 h 1927125"/>
              <a:gd name="connsiteX6" fmla="*/ 1376419 w 1806479"/>
              <a:gd name="connsiteY6" fmla="*/ 865840 h 1927125"/>
              <a:gd name="connsiteX7" fmla="*/ 1310052 w 1806479"/>
              <a:gd name="connsiteY7" fmla="*/ 1035446 h 1927125"/>
              <a:gd name="connsiteX8" fmla="*/ 1346923 w 1806479"/>
              <a:gd name="connsiteY8" fmla="*/ 1323040 h 1927125"/>
              <a:gd name="connsiteX9" fmla="*/ 1302677 w 1806479"/>
              <a:gd name="connsiteY9" fmla="*/ 1382033 h 1927125"/>
              <a:gd name="connsiteX10" fmla="*/ 1125697 w 1806479"/>
              <a:gd name="connsiteY10" fmla="*/ 1728620 h 1927125"/>
              <a:gd name="connsiteX11" fmla="*/ 1029832 w 1806479"/>
              <a:gd name="connsiteY11" fmla="*/ 1831859 h 1927125"/>
              <a:gd name="connsiteX12" fmla="*/ 830729 w 1806479"/>
              <a:gd name="connsiteY12" fmla="*/ 1846607 h 1927125"/>
              <a:gd name="connsiteX13" fmla="*/ 764361 w 1806479"/>
              <a:gd name="connsiteY13" fmla="*/ 1817111 h 1927125"/>
              <a:gd name="connsiteX14" fmla="*/ 616877 w 1806479"/>
              <a:gd name="connsiteY14" fmla="*/ 1868730 h 1927125"/>
              <a:gd name="connsiteX15" fmla="*/ 476768 w 1806479"/>
              <a:gd name="connsiteY15" fmla="*/ 1920349 h 1927125"/>
              <a:gd name="connsiteX16" fmla="*/ 240794 w 1806479"/>
              <a:gd name="connsiteY16" fmla="*/ 1706498 h 1927125"/>
              <a:gd name="connsiteX17" fmla="*/ 130181 w 1806479"/>
              <a:gd name="connsiteY17" fmla="*/ 1691749 h 1927125"/>
              <a:gd name="connsiteX18" fmla="*/ 0 w 1806479"/>
              <a:gd name="connsiteY18" fmla="*/ 1813009 h 1927125"/>
              <a:gd name="connsiteX0" fmla="*/ 1744921 w 1804919"/>
              <a:gd name="connsiteY0" fmla="*/ 0 h 1927125"/>
              <a:gd name="connsiteX1" fmla="*/ 1743369 w 1804919"/>
              <a:gd name="connsiteY1" fmla="*/ 223735 h 1927125"/>
              <a:gd name="connsiteX2" fmla="*/ 1804123 w 1804919"/>
              <a:gd name="connsiteY2" fmla="*/ 371769 h 1927125"/>
              <a:gd name="connsiteX3" fmla="*/ 1693510 w 1804919"/>
              <a:gd name="connsiteY3" fmla="*/ 475007 h 1927125"/>
              <a:gd name="connsiteX4" fmla="*/ 1450161 w 1804919"/>
              <a:gd name="connsiteY4" fmla="*/ 674111 h 1927125"/>
              <a:gd name="connsiteX5" fmla="*/ 1413290 w 1804919"/>
              <a:gd name="connsiteY5" fmla="*/ 814220 h 1927125"/>
              <a:gd name="connsiteX6" fmla="*/ 1376419 w 1804919"/>
              <a:gd name="connsiteY6" fmla="*/ 865840 h 1927125"/>
              <a:gd name="connsiteX7" fmla="*/ 1310052 w 1804919"/>
              <a:gd name="connsiteY7" fmla="*/ 1035446 h 1927125"/>
              <a:gd name="connsiteX8" fmla="*/ 1346923 w 1804919"/>
              <a:gd name="connsiteY8" fmla="*/ 1323040 h 1927125"/>
              <a:gd name="connsiteX9" fmla="*/ 1302677 w 1804919"/>
              <a:gd name="connsiteY9" fmla="*/ 1382033 h 1927125"/>
              <a:gd name="connsiteX10" fmla="*/ 1125697 w 1804919"/>
              <a:gd name="connsiteY10" fmla="*/ 1728620 h 1927125"/>
              <a:gd name="connsiteX11" fmla="*/ 1029832 w 1804919"/>
              <a:gd name="connsiteY11" fmla="*/ 1831859 h 1927125"/>
              <a:gd name="connsiteX12" fmla="*/ 830729 w 1804919"/>
              <a:gd name="connsiteY12" fmla="*/ 1846607 h 1927125"/>
              <a:gd name="connsiteX13" fmla="*/ 764361 w 1804919"/>
              <a:gd name="connsiteY13" fmla="*/ 1817111 h 1927125"/>
              <a:gd name="connsiteX14" fmla="*/ 616877 w 1804919"/>
              <a:gd name="connsiteY14" fmla="*/ 1868730 h 1927125"/>
              <a:gd name="connsiteX15" fmla="*/ 476768 w 1804919"/>
              <a:gd name="connsiteY15" fmla="*/ 1920349 h 1927125"/>
              <a:gd name="connsiteX16" fmla="*/ 240794 w 1804919"/>
              <a:gd name="connsiteY16" fmla="*/ 1706498 h 1927125"/>
              <a:gd name="connsiteX17" fmla="*/ 130181 w 1804919"/>
              <a:gd name="connsiteY17" fmla="*/ 1691749 h 1927125"/>
              <a:gd name="connsiteX18" fmla="*/ 0 w 1804919"/>
              <a:gd name="connsiteY18" fmla="*/ 1813009 h 1927125"/>
              <a:gd name="connsiteX0" fmla="*/ 1728736 w 1804953"/>
              <a:gd name="connsiteY0" fmla="*/ 0 h 1886665"/>
              <a:gd name="connsiteX1" fmla="*/ 1743369 w 1804953"/>
              <a:gd name="connsiteY1" fmla="*/ 183275 h 1886665"/>
              <a:gd name="connsiteX2" fmla="*/ 1804123 w 1804953"/>
              <a:gd name="connsiteY2" fmla="*/ 331309 h 1886665"/>
              <a:gd name="connsiteX3" fmla="*/ 1693510 w 1804953"/>
              <a:gd name="connsiteY3" fmla="*/ 434547 h 1886665"/>
              <a:gd name="connsiteX4" fmla="*/ 1450161 w 1804953"/>
              <a:gd name="connsiteY4" fmla="*/ 633651 h 1886665"/>
              <a:gd name="connsiteX5" fmla="*/ 1413290 w 1804953"/>
              <a:gd name="connsiteY5" fmla="*/ 773760 h 1886665"/>
              <a:gd name="connsiteX6" fmla="*/ 1376419 w 1804953"/>
              <a:gd name="connsiteY6" fmla="*/ 825380 h 1886665"/>
              <a:gd name="connsiteX7" fmla="*/ 1310052 w 1804953"/>
              <a:gd name="connsiteY7" fmla="*/ 994986 h 1886665"/>
              <a:gd name="connsiteX8" fmla="*/ 1346923 w 1804953"/>
              <a:gd name="connsiteY8" fmla="*/ 1282580 h 1886665"/>
              <a:gd name="connsiteX9" fmla="*/ 1302677 w 1804953"/>
              <a:gd name="connsiteY9" fmla="*/ 1341573 h 1886665"/>
              <a:gd name="connsiteX10" fmla="*/ 1125697 w 1804953"/>
              <a:gd name="connsiteY10" fmla="*/ 1688160 h 1886665"/>
              <a:gd name="connsiteX11" fmla="*/ 1029832 w 1804953"/>
              <a:gd name="connsiteY11" fmla="*/ 1791399 h 1886665"/>
              <a:gd name="connsiteX12" fmla="*/ 830729 w 1804953"/>
              <a:gd name="connsiteY12" fmla="*/ 1806147 h 1886665"/>
              <a:gd name="connsiteX13" fmla="*/ 764361 w 1804953"/>
              <a:gd name="connsiteY13" fmla="*/ 1776651 h 1886665"/>
              <a:gd name="connsiteX14" fmla="*/ 616877 w 1804953"/>
              <a:gd name="connsiteY14" fmla="*/ 1828270 h 1886665"/>
              <a:gd name="connsiteX15" fmla="*/ 476768 w 1804953"/>
              <a:gd name="connsiteY15" fmla="*/ 1879889 h 1886665"/>
              <a:gd name="connsiteX16" fmla="*/ 240794 w 1804953"/>
              <a:gd name="connsiteY16" fmla="*/ 1666038 h 1886665"/>
              <a:gd name="connsiteX17" fmla="*/ 130181 w 1804953"/>
              <a:gd name="connsiteY17" fmla="*/ 1651289 h 1886665"/>
              <a:gd name="connsiteX18" fmla="*/ 0 w 1804953"/>
              <a:gd name="connsiteY18" fmla="*/ 1772549 h 1886665"/>
              <a:gd name="connsiteX0" fmla="*/ 1712049 w 1804990"/>
              <a:gd name="connsiteY0" fmla="*/ 0 h 1906688"/>
              <a:gd name="connsiteX1" fmla="*/ 1743369 w 1804990"/>
              <a:gd name="connsiteY1" fmla="*/ 203298 h 1906688"/>
              <a:gd name="connsiteX2" fmla="*/ 1804123 w 1804990"/>
              <a:gd name="connsiteY2" fmla="*/ 351332 h 1906688"/>
              <a:gd name="connsiteX3" fmla="*/ 1693510 w 1804990"/>
              <a:gd name="connsiteY3" fmla="*/ 454570 h 1906688"/>
              <a:gd name="connsiteX4" fmla="*/ 1450161 w 1804990"/>
              <a:gd name="connsiteY4" fmla="*/ 653674 h 1906688"/>
              <a:gd name="connsiteX5" fmla="*/ 1413290 w 1804990"/>
              <a:gd name="connsiteY5" fmla="*/ 793783 h 1906688"/>
              <a:gd name="connsiteX6" fmla="*/ 1376419 w 1804990"/>
              <a:gd name="connsiteY6" fmla="*/ 845403 h 1906688"/>
              <a:gd name="connsiteX7" fmla="*/ 1310052 w 1804990"/>
              <a:gd name="connsiteY7" fmla="*/ 1015009 h 1906688"/>
              <a:gd name="connsiteX8" fmla="*/ 1346923 w 1804990"/>
              <a:gd name="connsiteY8" fmla="*/ 1302603 h 1906688"/>
              <a:gd name="connsiteX9" fmla="*/ 1302677 w 1804990"/>
              <a:gd name="connsiteY9" fmla="*/ 1361596 h 1906688"/>
              <a:gd name="connsiteX10" fmla="*/ 1125697 w 1804990"/>
              <a:gd name="connsiteY10" fmla="*/ 1708183 h 1906688"/>
              <a:gd name="connsiteX11" fmla="*/ 1029832 w 1804990"/>
              <a:gd name="connsiteY11" fmla="*/ 1811422 h 1906688"/>
              <a:gd name="connsiteX12" fmla="*/ 830729 w 1804990"/>
              <a:gd name="connsiteY12" fmla="*/ 1826170 h 1906688"/>
              <a:gd name="connsiteX13" fmla="*/ 764361 w 1804990"/>
              <a:gd name="connsiteY13" fmla="*/ 1796674 h 1906688"/>
              <a:gd name="connsiteX14" fmla="*/ 616877 w 1804990"/>
              <a:gd name="connsiteY14" fmla="*/ 1848293 h 1906688"/>
              <a:gd name="connsiteX15" fmla="*/ 476768 w 1804990"/>
              <a:gd name="connsiteY15" fmla="*/ 1899912 h 1906688"/>
              <a:gd name="connsiteX16" fmla="*/ 240794 w 1804990"/>
              <a:gd name="connsiteY16" fmla="*/ 1686061 h 1906688"/>
              <a:gd name="connsiteX17" fmla="*/ 130181 w 1804990"/>
              <a:gd name="connsiteY17" fmla="*/ 1671312 h 1906688"/>
              <a:gd name="connsiteX18" fmla="*/ 0 w 1804990"/>
              <a:gd name="connsiteY18" fmla="*/ 1792572 h 190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804990" h="1906688">
                <a:moveTo>
                  <a:pt x="1712049" y="0"/>
                </a:moveTo>
                <a:cubicBezTo>
                  <a:pt x="1715480" y="73805"/>
                  <a:pt x="1728023" y="144743"/>
                  <a:pt x="1743369" y="203298"/>
                </a:cubicBezTo>
                <a:cubicBezTo>
                  <a:pt x="1758715" y="261853"/>
                  <a:pt x="1812433" y="309453"/>
                  <a:pt x="1804123" y="351332"/>
                </a:cubicBezTo>
                <a:cubicBezTo>
                  <a:pt x="1795813" y="393211"/>
                  <a:pt x="1752504" y="404180"/>
                  <a:pt x="1693510" y="454570"/>
                </a:cubicBezTo>
                <a:cubicBezTo>
                  <a:pt x="1634516" y="504960"/>
                  <a:pt x="1496864" y="597139"/>
                  <a:pt x="1450161" y="653674"/>
                </a:cubicBezTo>
                <a:cubicBezTo>
                  <a:pt x="1403458" y="710210"/>
                  <a:pt x="1425580" y="761828"/>
                  <a:pt x="1413290" y="793783"/>
                </a:cubicBezTo>
                <a:cubicBezTo>
                  <a:pt x="1401000" y="825738"/>
                  <a:pt x="1393625" y="808532"/>
                  <a:pt x="1376419" y="845403"/>
                </a:cubicBezTo>
                <a:cubicBezTo>
                  <a:pt x="1359213" y="882274"/>
                  <a:pt x="1314968" y="938809"/>
                  <a:pt x="1310052" y="1015009"/>
                </a:cubicBezTo>
                <a:cubicBezTo>
                  <a:pt x="1305136" y="1091209"/>
                  <a:pt x="1348152" y="1244839"/>
                  <a:pt x="1346923" y="1302603"/>
                </a:cubicBezTo>
                <a:cubicBezTo>
                  <a:pt x="1345694" y="1360367"/>
                  <a:pt x="1339548" y="1293999"/>
                  <a:pt x="1302677" y="1361596"/>
                </a:cubicBezTo>
                <a:cubicBezTo>
                  <a:pt x="1265806" y="1429193"/>
                  <a:pt x="1171171" y="1633212"/>
                  <a:pt x="1125697" y="1708183"/>
                </a:cubicBezTo>
                <a:cubicBezTo>
                  <a:pt x="1080223" y="1783154"/>
                  <a:pt x="1078993" y="1791758"/>
                  <a:pt x="1029832" y="1811422"/>
                </a:cubicBezTo>
                <a:cubicBezTo>
                  <a:pt x="980671" y="1831086"/>
                  <a:pt x="874974" y="1828628"/>
                  <a:pt x="830729" y="1826170"/>
                </a:cubicBezTo>
                <a:cubicBezTo>
                  <a:pt x="786484" y="1823712"/>
                  <a:pt x="800003" y="1792987"/>
                  <a:pt x="764361" y="1796674"/>
                </a:cubicBezTo>
                <a:cubicBezTo>
                  <a:pt x="728719" y="1800361"/>
                  <a:pt x="616877" y="1848293"/>
                  <a:pt x="616877" y="1848293"/>
                </a:cubicBezTo>
                <a:cubicBezTo>
                  <a:pt x="568945" y="1865499"/>
                  <a:pt x="539448" y="1926951"/>
                  <a:pt x="476768" y="1899912"/>
                </a:cubicBezTo>
                <a:cubicBezTo>
                  <a:pt x="414088" y="1872873"/>
                  <a:pt x="298558" y="1724161"/>
                  <a:pt x="240794" y="1686061"/>
                </a:cubicBezTo>
                <a:cubicBezTo>
                  <a:pt x="183030" y="1647961"/>
                  <a:pt x="170313" y="1653560"/>
                  <a:pt x="130181" y="1671312"/>
                </a:cubicBezTo>
                <a:cubicBezTo>
                  <a:pt x="90049" y="1689064"/>
                  <a:pt x="36871" y="1756930"/>
                  <a:pt x="0" y="1792572"/>
                </a:cubicBezTo>
              </a:path>
            </a:pathLst>
          </a:custGeom>
          <a:noFill/>
          <a:ln w="285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ая выноска 10">
            <a:extLst>
              <a:ext uri="{FF2B5EF4-FFF2-40B4-BE49-F238E27FC236}">
                <a16:creationId xmlns:a16="http://schemas.microsoft.com/office/drawing/2014/main" id="{A39057D4-6A88-42E7-AF45-B2D1FD8FA111}"/>
              </a:ext>
            </a:extLst>
          </p:cNvPr>
          <p:cNvSpPr/>
          <p:nvPr/>
        </p:nvSpPr>
        <p:spPr>
          <a:xfrm>
            <a:off x="358775" y="3965630"/>
            <a:ext cx="1916678" cy="801633"/>
          </a:xfrm>
          <a:prstGeom prst="wedgeRectCallout">
            <a:avLst>
              <a:gd name="adj1" fmla="val 42129"/>
              <a:gd name="adj2" fmla="val -104199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Европейская часть империи </a:t>
            </a:r>
          </a:p>
        </p:txBody>
      </p:sp>
      <p:sp>
        <p:nvSpPr>
          <p:cNvPr id="16" name="Прямоугольная выноска 10">
            <a:extLst>
              <a:ext uri="{FF2B5EF4-FFF2-40B4-BE49-F238E27FC236}">
                <a16:creationId xmlns:a16="http://schemas.microsoft.com/office/drawing/2014/main" id="{BFF36B7A-9F2E-402E-84CA-F90F974B4EAE}"/>
              </a:ext>
            </a:extLst>
          </p:cNvPr>
          <p:cNvSpPr/>
          <p:nvPr/>
        </p:nvSpPr>
        <p:spPr>
          <a:xfrm>
            <a:off x="5269424" y="3965629"/>
            <a:ext cx="1916678" cy="801633"/>
          </a:xfrm>
          <a:prstGeom prst="wedgeRectCallout">
            <a:avLst>
              <a:gd name="adj1" fmla="val -41157"/>
              <a:gd name="adj2" fmla="val -111932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Азиатская часть империи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23976B-668C-4421-9216-CFB1465D15C5}"/>
              </a:ext>
            </a:extLst>
          </p:cNvPr>
          <p:cNvSpPr txBox="1"/>
          <p:nvPr/>
        </p:nvSpPr>
        <p:spPr>
          <a:xfrm>
            <a:off x="2422897" y="2438157"/>
            <a:ext cx="1375697" cy="66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70" dirty="0">
                <a:solidFill>
                  <a:schemeClr val="bg1">
                    <a:lumMod val="95000"/>
                  </a:schemeClr>
                </a:solidFill>
              </a:rPr>
              <a:t>82 %</a:t>
            </a:r>
          </a:p>
          <a:p>
            <a:pPr algn="ctr"/>
            <a:r>
              <a:rPr lang="ru-RU" sz="1870" dirty="0">
                <a:solidFill>
                  <a:schemeClr val="bg1">
                    <a:lumMod val="95000"/>
                  </a:schemeClr>
                </a:solidFill>
              </a:rPr>
              <a:t>населения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5F83DD-7C8B-4F1B-ADBF-B1E4E4DC19E6}"/>
              </a:ext>
            </a:extLst>
          </p:cNvPr>
          <p:cNvSpPr txBox="1"/>
          <p:nvPr/>
        </p:nvSpPr>
        <p:spPr>
          <a:xfrm>
            <a:off x="5655078" y="2033144"/>
            <a:ext cx="1377300" cy="66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70" dirty="0">
                <a:solidFill>
                  <a:schemeClr val="bg1">
                    <a:lumMod val="95000"/>
                  </a:schemeClr>
                </a:solidFill>
              </a:rPr>
              <a:t>18 %</a:t>
            </a:r>
          </a:p>
          <a:p>
            <a:pPr algn="ctr"/>
            <a:r>
              <a:rPr lang="ru-RU" sz="1870" dirty="0">
                <a:solidFill>
                  <a:schemeClr val="bg1">
                    <a:lumMod val="95000"/>
                  </a:schemeClr>
                </a:solidFill>
              </a:rPr>
              <a:t>населения</a:t>
            </a:r>
          </a:p>
        </p:txBody>
      </p:sp>
    </p:spTree>
    <p:extLst>
      <p:ext uri="{BB962C8B-B14F-4D97-AF65-F5344CB8AC3E}">
        <p14:creationId xmlns:p14="http://schemas.microsoft.com/office/powerpoint/2010/main" val="214365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F345929-1886-46AB-8783-EEF9E4FA83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3" t="-641" r="73581" b="6359"/>
          <a:stretch/>
        </p:blipFill>
        <p:spPr>
          <a:xfrm>
            <a:off x="0" y="0"/>
            <a:ext cx="2216258" cy="5143500"/>
          </a:xfrm>
          <a:prstGeom prst="rect">
            <a:avLst/>
          </a:prstGeom>
        </p:spPr>
      </p:pic>
      <p:pic>
        <p:nvPicPr>
          <p:cNvPr id="3074" name="Picture 2" descr="https://upload.wikimedia.org/wikipedia/commons/a/a5/%D0%A1%D1%82%D1%80%D1%83%D0%B2%D0%B5_%D0%90%D0%BC%D0%B0%D0%BD%D0%B4_%D0%95%D0%B3%D0%BE%D1%80%D0%BE%D0%B2%D0%B8%D1%87%2C_1870.jpg">
            <a:extLst>
              <a:ext uri="{FF2B5EF4-FFF2-40B4-BE49-F238E27FC236}">
                <a16:creationId xmlns:a16="http://schemas.microsoft.com/office/drawing/2014/main" id="{BE04CE21-889E-4FFA-BAE9-C3767CF20E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59796" y="0"/>
            <a:ext cx="728420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1BC0F76-4B1E-4FD0-BF40-D34063E6874E}"/>
              </a:ext>
            </a:extLst>
          </p:cNvPr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7BACC14-2DEA-4309-8E49-3A1F4BD4E909}"/>
              </a:ext>
            </a:extLst>
          </p:cNvPr>
          <p:cNvSpPr/>
          <p:nvPr/>
        </p:nvSpPr>
        <p:spPr>
          <a:xfrm>
            <a:off x="205592" y="1846231"/>
            <a:ext cx="2873355" cy="1451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Проект трамвайного движения был разработан инженером Струве.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381381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ÐÐµÐ²ÑÐºÐ¸Ð¹ Ð¿ÑÐ¾ÑÐ¿ÐµÐºÑ">
            <a:extLst>
              <a:ext uri="{FF2B5EF4-FFF2-40B4-BE49-F238E27FC236}">
                <a16:creationId xmlns:a16="http://schemas.microsoft.com/office/drawing/2014/main" id="{C3D4AE2A-6FB9-4B9E-9315-CFEEA193F1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23AD8B-94F6-4C29-97D3-D848269E6BDD}"/>
              </a:ext>
            </a:extLst>
          </p:cNvPr>
          <p:cNvSpPr txBox="1"/>
          <p:nvPr/>
        </p:nvSpPr>
        <p:spPr>
          <a:xfrm>
            <a:off x="0" y="376238"/>
            <a:ext cx="3691891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>
              <a:spcAft>
                <a:spcPts val="600"/>
              </a:spcAft>
            </a:pPr>
            <a:r>
              <a:rPr lang="ru-RU" sz="1400" dirty="0">
                <a:solidFill>
                  <a:prstClr val="white"/>
                </a:solidFill>
              </a:rPr>
              <a:t>К концу XIX века Россию населяло 125,7 миллиона человек, из которых только 13,4 % проживали в городах. </a:t>
            </a:r>
          </a:p>
        </p:txBody>
      </p:sp>
    </p:spTree>
    <p:extLst>
      <p:ext uri="{BB962C8B-B14F-4D97-AF65-F5344CB8AC3E}">
        <p14:creationId xmlns:p14="http://schemas.microsoft.com/office/powerpoint/2010/main" val="34560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ÐÐ°ÑÑÐ¸Ð½ÐºÐ¸ Ð¿Ð¾ Ð·Ð°Ð¿ÑÐ¾ÑÑ ÑÐ¾ÑÑÐ¸Ð¹ÑÐºÐ¸Ð¹ Ð³Ð¾ÑÐ¾Ð´ Ð½Ð°ÑÐ°Ð»Ð° 20 Ð²ÐµÐºÐ°">
            <a:extLst>
              <a:ext uri="{FF2B5EF4-FFF2-40B4-BE49-F238E27FC236}">
                <a16:creationId xmlns:a16="http://schemas.microsoft.com/office/drawing/2014/main" id="{8F350971-550C-4216-9FDA-A1940648F4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67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665605"/>
            <a:ext cx="4870449" cy="18122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Основную часть населения составляли сельские жители.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endParaRPr lang="en-US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Плотность населения была низкой – всего 6,7 человека на квадратную версту.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E339D4-ED26-439D-BE74-C6B0907F80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431" b="6236"/>
          <a:stretch/>
        </p:blipFill>
        <p:spPr>
          <a:xfrm>
            <a:off x="358775" y="615556"/>
            <a:ext cx="2952750" cy="391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31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48BCD463-F683-40D9-8CB6-3B80AFA6BB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0"/>
            <a:ext cx="914400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49AF067-B72B-40AD-ADD4-E122E5FBBE3E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CDBC0AE-40A0-40F1-8224-7CFBA5D7BE98}"/>
              </a:ext>
            </a:extLst>
          </p:cNvPr>
          <p:cNvSpPr/>
          <p:nvPr/>
        </p:nvSpPr>
        <p:spPr>
          <a:xfrm>
            <a:off x="253107" y="980610"/>
            <a:ext cx="2778321" cy="3182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Во второй половине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XIX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века население Российской империи увеличивалось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за счёт высокой рождаемости, а не путём расширения территории.</a:t>
            </a:r>
          </a:p>
        </p:txBody>
      </p:sp>
    </p:spTree>
    <p:extLst>
      <p:ext uri="{BB962C8B-B14F-4D97-AF65-F5344CB8AC3E}">
        <p14:creationId xmlns:p14="http://schemas.microsoft.com/office/powerpoint/2010/main" val="102981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Население России во второй половине </a:t>
            </a:r>
          </a:p>
          <a:p>
            <a:pPr algn="ctr" defTabSz="685766"/>
            <a:r>
              <a:rPr lang="en-US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XIX</a:t>
            </a:r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 – начале </a:t>
            </a:r>
            <a:r>
              <a:rPr lang="en-US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XX </a:t>
            </a:r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века</a:t>
            </a:r>
          </a:p>
        </p:txBody>
      </p:sp>
      <p:cxnSp>
        <p:nvCxnSpPr>
          <p:cNvPr id="13" name="Прямая со стрелкой 12"/>
          <p:cNvCxnSpPr/>
          <p:nvPr/>
        </p:nvCxnSpPr>
        <p:spPr>
          <a:xfrm flipV="1">
            <a:off x="2842353" y="1528907"/>
            <a:ext cx="8781" cy="2872434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2851134" y="4398393"/>
            <a:ext cx="4081572" cy="2949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 rot="16200000">
            <a:off x="827501" y="2726633"/>
            <a:ext cx="25513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Численность населения </a:t>
            </a:r>
          </a:p>
          <a:p>
            <a:pPr algn="ctr"/>
            <a:r>
              <a:rPr lang="ru-RU" sz="1400" b="1" dirty="0"/>
              <a:t>(млн чел.)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5632644" y="4464626"/>
            <a:ext cx="31453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Годы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068394" y="4501088"/>
            <a:ext cx="5696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1858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534639" y="4530573"/>
            <a:ext cx="6233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1897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6054592" y="4501088"/>
            <a:ext cx="5948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1914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2246097" y="4211409"/>
            <a:ext cx="6233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0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2220024" y="2988244"/>
            <a:ext cx="6233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100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227764" y="1718839"/>
            <a:ext cx="6332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200</a:t>
            </a: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 rot="5400000" flipH="1" flipV="1">
            <a:off x="2928721" y="3042462"/>
            <a:ext cx="2242" cy="170807"/>
          </a:xfrm>
          <a:prstGeom prst="line">
            <a:avLst/>
          </a:prstGeom>
          <a:ln w="38100">
            <a:solidFill>
              <a:srgbClr val="FA5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>
            <a:stCxn id="32" idx="3"/>
          </p:cNvCxnSpPr>
          <p:nvPr/>
        </p:nvCxnSpPr>
        <p:spPr>
          <a:xfrm flipV="1">
            <a:off x="2860968" y="1855096"/>
            <a:ext cx="142577" cy="2243"/>
          </a:xfrm>
          <a:prstGeom prst="line">
            <a:avLst/>
          </a:prstGeom>
          <a:ln w="38100">
            <a:solidFill>
              <a:srgbClr val="FA5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3133724" y="3602016"/>
            <a:ext cx="406884" cy="797295"/>
          </a:xfrm>
          <a:prstGeom prst="rect">
            <a:avLst/>
          </a:prstGeom>
          <a:solidFill>
            <a:srgbClr val="FA5050"/>
          </a:solidFill>
          <a:ln>
            <a:solidFill>
              <a:srgbClr val="FA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/>
          <p:cNvSpPr/>
          <p:nvPr/>
        </p:nvSpPr>
        <p:spPr>
          <a:xfrm>
            <a:off x="3031736" y="3600765"/>
            <a:ext cx="6233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68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4644051" y="2864784"/>
            <a:ext cx="406884" cy="1533609"/>
          </a:xfrm>
          <a:prstGeom prst="rect">
            <a:avLst/>
          </a:prstGeom>
          <a:solidFill>
            <a:srgbClr val="FA5050"/>
          </a:solidFill>
          <a:ln>
            <a:solidFill>
              <a:srgbClr val="FA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4538637" y="2859544"/>
            <a:ext cx="6233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116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6154377" y="2143060"/>
            <a:ext cx="406884" cy="2255332"/>
          </a:xfrm>
          <a:prstGeom prst="rect">
            <a:avLst/>
          </a:prstGeom>
          <a:solidFill>
            <a:srgbClr val="FA5050"/>
          </a:solidFill>
          <a:ln>
            <a:solidFill>
              <a:srgbClr val="FA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6040342" y="2133431"/>
            <a:ext cx="6233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175</a:t>
            </a:r>
          </a:p>
        </p:txBody>
      </p:sp>
    </p:spTree>
    <p:extLst>
      <p:ext uri="{BB962C8B-B14F-4D97-AF65-F5344CB8AC3E}">
        <p14:creationId xmlns:p14="http://schemas.microsoft.com/office/powerpoint/2010/main" val="61563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22" grpId="0"/>
      <p:bldP spid="28" grpId="0"/>
      <p:bldP spid="29" grpId="0"/>
      <p:bldP spid="30" grpId="0"/>
      <p:bldP spid="31" grpId="0"/>
      <p:bldP spid="32" grpId="0"/>
      <p:bldP spid="7" grpId="0" animBg="1"/>
      <p:bldP spid="57" grpId="0"/>
      <p:bldP spid="41" grpId="0" animBg="1"/>
      <p:bldP spid="42" grpId="0"/>
      <p:bldP spid="44" grpId="0" animBg="1"/>
      <p:bldP spid="4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5" y="1953736"/>
            <a:ext cx="403383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</a:rPr>
              <a:t>Население империи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8777" y="2493163"/>
            <a:ext cx="3746497" cy="9335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1897 году в империи была проведена первая масштабная перепись населения.</a:t>
            </a:r>
          </a:p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Согласно её данным, в России проживало около 140 народов.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69392E-8DD6-4A4C-861A-C8524B79D8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1388" y="1239368"/>
            <a:ext cx="4393313" cy="264657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A0D7412-6F63-4264-97E3-E37EBC9773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0000"/>
          <a:stretch/>
        </p:blipFill>
        <p:spPr>
          <a:xfrm>
            <a:off x="4764939" y="1239368"/>
            <a:ext cx="4393312" cy="264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69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EF2FFC-C6F0-4258-9E4A-CFC08C21E3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604" y="3337454"/>
            <a:ext cx="1225621" cy="150718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35AD48-E2CA-4464-B351-16FC733198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1" t="19711" r="11373" b="9483"/>
          <a:stretch/>
        </p:blipFill>
        <p:spPr>
          <a:xfrm>
            <a:off x="6280090" y="3075359"/>
            <a:ext cx="1279514" cy="173784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4667667-8A2D-4E2E-95E4-9B247730611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6" b="4148"/>
          <a:stretch/>
        </p:blipFill>
        <p:spPr>
          <a:xfrm>
            <a:off x="-39180" y="215153"/>
            <a:ext cx="2526885" cy="462948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09C7327-47B8-445A-A0BD-DCA91D98101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1133" y="2931118"/>
            <a:ext cx="1123654" cy="183614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44937B-41F1-498B-AA86-CDD4FF6B62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427" y="2061817"/>
            <a:ext cx="1824315" cy="293768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A374A57-C7A6-4EF5-B46B-CC360AD307A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5" t="11198" r="46512"/>
          <a:stretch/>
        </p:blipFill>
        <p:spPr>
          <a:xfrm>
            <a:off x="2273955" y="1670134"/>
            <a:ext cx="1437433" cy="3143074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E7241AA-1639-4D2E-8143-D06155F0668F}"/>
              </a:ext>
            </a:extLst>
          </p:cNvPr>
          <p:cNvSpPr/>
          <p:nvPr/>
        </p:nvSpPr>
        <p:spPr>
          <a:xfrm>
            <a:off x="7751456" y="2955635"/>
            <a:ext cx="8471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4 % евреев  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7D15E19-14EB-4D39-8C95-59639C9CC49B}"/>
              </a:ext>
            </a:extLst>
          </p:cNvPr>
          <p:cNvSpPr/>
          <p:nvPr/>
        </p:nvSpPr>
        <p:spPr>
          <a:xfrm>
            <a:off x="6401352" y="2700285"/>
            <a:ext cx="11236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6 % белорусов  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C14D1B2-CFCE-40CF-8569-7D4406AC36B4}"/>
              </a:ext>
            </a:extLst>
          </p:cNvPr>
          <p:cNvSpPr/>
          <p:nvPr/>
        </p:nvSpPr>
        <p:spPr>
          <a:xfrm>
            <a:off x="5241742" y="2493970"/>
            <a:ext cx="8760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7 % поляков  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66B8508-EDDD-41BC-916B-30DFA6E8A277}"/>
              </a:ext>
            </a:extLst>
          </p:cNvPr>
          <p:cNvSpPr/>
          <p:nvPr/>
        </p:nvSpPr>
        <p:spPr>
          <a:xfrm>
            <a:off x="2555439" y="1404310"/>
            <a:ext cx="1082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19 % украинцев  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ABF5E84-778B-441B-81F6-36E0D1378864}"/>
              </a:ext>
            </a:extLst>
          </p:cNvPr>
          <p:cNvSpPr/>
          <p:nvPr/>
        </p:nvSpPr>
        <p:spPr>
          <a:xfrm>
            <a:off x="1631799" y="443473"/>
            <a:ext cx="9500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48 % русских  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386F71E-A5BA-429B-B266-4988C08F909F}"/>
              </a:ext>
            </a:extLst>
          </p:cNvPr>
          <p:cNvSpPr/>
          <p:nvPr/>
        </p:nvSpPr>
        <p:spPr>
          <a:xfrm>
            <a:off x="3922393" y="1566051"/>
            <a:ext cx="14374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12 % татар </a:t>
            </a:r>
          </a:p>
          <a:p>
            <a:pPr algn="ctr"/>
            <a:r>
              <a:rPr lang="ru-RU" sz="1200" b="1" dirty="0"/>
              <a:t>и тюркских народов </a:t>
            </a:r>
          </a:p>
        </p:txBody>
      </p:sp>
    </p:spTree>
    <p:extLst>
      <p:ext uri="{BB962C8B-B14F-4D97-AF65-F5344CB8AC3E}">
        <p14:creationId xmlns:p14="http://schemas.microsoft.com/office/powerpoint/2010/main" val="268283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19" grpId="0"/>
      <p:bldP spid="2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ÐÐ¸ÑÑÐ° Ð² ÐÐ´ÐµÑÑÐµ. ÐÐµÐ¼ÐµÑÐºÐ°Ñ ÑÐµÑÐºÐ¾Ð²Ñ.">
            <a:extLst>
              <a:ext uri="{FF2B5EF4-FFF2-40B4-BE49-F238E27FC236}">
                <a16:creationId xmlns:a16="http://schemas.microsoft.com/office/drawing/2014/main" id="{D68ACF80-0057-484F-973E-1C2F1A5AA6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0"/>
            <a:ext cx="914398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34EC901E-9742-444C-9D9A-1F18EC901785}"/>
              </a:ext>
            </a:extLst>
          </p:cNvPr>
          <p:cNvSpPr/>
          <p:nvPr/>
        </p:nvSpPr>
        <p:spPr>
          <a:xfrm>
            <a:off x="392704" y="3896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BEF2D8-CCA3-4F81-BB20-0BF6179697A1}"/>
              </a:ext>
            </a:extLst>
          </p:cNvPr>
          <p:cNvSpPr txBox="1"/>
          <p:nvPr/>
        </p:nvSpPr>
        <p:spPr>
          <a:xfrm>
            <a:off x="500224" y="966492"/>
            <a:ext cx="1584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Лютеранская церковь Святого Павла в Одессе</a:t>
            </a:r>
          </a:p>
        </p:txBody>
      </p:sp>
    </p:spTree>
    <p:extLst>
      <p:ext uri="{BB962C8B-B14F-4D97-AF65-F5344CB8AC3E}">
        <p14:creationId xmlns:p14="http://schemas.microsoft.com/office/powerpoint/2010/main" val="224878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70276" y="2140616"/>
            <a:ext cx="4914974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Около 80 % населения Российской империи являлись представителями разных ветвей христианства. </a:t>
            </a:r>
          </a:p>
        </p:txBody>
      </p:sp>
      <p:pic>
        <p:nvPicPr>
          <p:cNvPr id="7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DD67AD5F-1D3D-4E55-8192-A48C6069D5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7760" y="663933"/>
            <a:ext cx="2943765" cy="385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13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70275" y="1817953"/>
            <a:ext cx="4914974" cy="15075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Ведущее место в Российской империи занимали православные верующие.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Они составили 69,3 % от общего количества населения.</a:t>
            </a:r>
          </a:p>
        </p:txBody>
      </p:sp>
      <p:pic>
        <p:nvPicPr>
          <p:cNvPr id="9" name="Picture 2" descr="ÐÐ°ÑÑÐ¸Ð½ÐºÐ¸ Ð¿Ð¾ Ð·Ð°Ð¿ÑÐ¾ÑÑ">
            <a:extLst>
              <a:ext uri="{FF2B5EF4-FFF2-40B4-BE49-F238E27FC236}">
                <a16:creationId xmlns:a16="http://schemas.microsoft.com/office/drawing/2014/main" id="{79F9E3BE-655E-4E5E-9279-1C387474E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 bwMode="auto">
          <a:xfrm>
            <a:off x="367757" y="628005"/>
            <a:ext cx="2943768" cy="388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16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ÐÐ°ÑÑÐ¸Ð½ÐºÐ¸ Ð¿Ð¾ Ð·Ð°Ð¿ÑÐ¾ÑÑ Ð¿ÐµÑÐ²ÑÐ¹ ÑÐ»ÐµÐºÑÑÐ¸ÑÐµÑÐºÐ¸Ð¹ ÑÑÐ°Ð¼Ð²Ð°Ð¹">
            <a:extLst>
              <a:ext uri="{FF2B5EF4-FFF2-40B4-BE49-F238E27FC236}">
                <a16:creationId xmlns:a16="http://schemas.microsoft.com/office/drawing/2014/main" id="{0C846528-C7C6-4984-B9D7-2EE6590A96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CC8FDD41-43E4-4E36-94AB-BDFE0477E9B5}"/>
              </a:ext>
            </a:extLst>
          </p:cNvPr>
          <p:cNvSpPr/>
          <p:nvPr/>
        </p:nvSpPr>
        <p:spPr>
          <a:xfrm>
            <a:off x="368300" y="29672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Трамвайный вагон фирмы </a:t>
            </a:r>
            <a:r>
              <a:rPr lang="en-US" sz="1200" dirty="0">
                <a:solidFill>
                  <a:prstClr val="black"/>
                </a:solidFill>
                <a:ea typeface="Theano Didot" panose="02060603060706020203" pitchFamily="18" charset="0"/>
              </a:rPr>
              <a:t>Siemens 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17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890392" y="1288527"/>
            <a:ext cx="5413855" cy="612509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90393" y="2524075"/>
            <a:ext cx="5413854" cy="61250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90392" y="3761663"/>
            <a:ext cx="5413855" cy="61578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19" idx="1"/>
            <a:endCxn id="17" idx="1"/>
          </p:cNvCxnSpPr>
          <p:nvPr/>
        </p:nvCxnSpPr>
        <p:spPr>
          <a:xfrm rot="10800000" flipH="1">
            <a:off x="1890391" y="2830330"/>
            <a:ext cx="1" cy="1239224"/>
          </a:xfrm>
          <a:prstGeom prst="curvedConnector3">
            <a:avLst>
              <a:gd name="adj1" fmla="val -228600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17" idx="1"/>
            <a:endCxn id="29" idx="1"/>
          </p:cNvCxnSpPr>
          <p:nvPr/>
        </p:nvCxnSpPr>
        <p:spPr>
          <a:xfrm rot="10800000">
            <a:off x="1890393" y="1594782"/>
            <a:ext cx="1" cy="1235548"/>
          </a:xfrm>
          <a:prstGeom prst="curvedConnector3">
            <a:avLst>
              <a:gd name="adj1" fmla="val 228601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901585" y="1441434"/>
            <a:ext cx="53776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Отмена крепостного права и промышленный переворот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66359" y="2682513"/>
            <a:ext cx="48619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Отток населения из сельской местности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39753" y="3918061"/>
            <a:ext cx="5455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Быстрый рост городов и городского населения</a:t>
            </a:r>
          </a:p>
        </p:txBody>
      </p:sp>
      <p:cxnSp>
        <p:nvCxnSpPr>
          <p:cNvPr id="25" name="Скругленная соединительная линия 24"/>
          <p:cNvCxnSpPr>
            <a:stCxn id="17" idx="3"/>
            <a:endCxn id="29" idx="3"/>
          </p:cNvCxnSpPr>
          <p:nvPr/>
        </p:nvCxnSpPr>
        <p:spPr>
          <a:xfrm flipV="1">
            <a:off x="7304247" y="1594782"/>
            <a:ext cx="12700" cy="1235548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кругленная соединительная линия 26"/>
          <p:cNvCxnSpPr>
            <a:stCxn id="19" idx="3"/>
            <a:endCxn id="17" idx="3"/>
          </p:cNvCxnSpPr>
          <p:nvPr/>
        </p:nvCxnSpPr>
        <p:spPr>
          <a:xfrm flipV="1">
            <a:off x="7304247" y="2830330"/>
            <a:ext cx="12700" cy="1239224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Урбанизация в Российской империи</a:t>
            </a:r>
          </a:p>
        </p:txBody>
      </p:sp>
    </p:spTree>
    <p:extLst>
      <p:ext uri="{BB962C8B-B14F-4D97-AF65-F5344CB8AC3E}">
        <p14:creationId xmlns:p14="http://schemas.microsoft.com/office/powerpoint/2010/main" val="59922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7" grpId="0" animBg="1"/>
      <p:bldP spid="19" grpId="0" animBg="1"/>
      <p:bldP spid="4" grpId="0"/>
      <p:bldP spid="5" grpId="0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70276" y="2275002"/>
            <a:ext cx="4914974" cy="593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1914 году горожане составляли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14,3 % от всего населения империи. </a:t>
            </a:r>
          </a:p>
        </p:txBody>
      </p:sp>
      <p:pic>
        <p:nvPicPr>
          <p:cNvPr id="9" name="Picture 4" descr="ÐÐ¾ÑÐºÐ²Ð° Ð½Ð°ÑÐ°Ð»Ð° 20 Ð²ÐµÐºÐ° (71 ÑÐ¾ÑÐ¾)">
            <a:extLst>
              <a:ext uri="{FF2B5EF4-FFF2-40B4-BE49-F238E27FC236}">
                <a16:creationId xmlns:a16="http://schemas.microsoft.com/office/drawing/2014/main" id="{00D67497-E61C-4597-87E9-824E8751ED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7762" y="665133"/>
            <a:ext cx="2943764" cy="385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96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6" name="Picture 8" descr="ÐÐ¾ÑÐºÐ²Ð° Ð½Ð°ÑÐ°Ð»Ð° 20 Ð²ÐµÐºÐ° (71 ÑÐ¾ÑÐ¾)">
            <a:extLst>
              <a:ext uri="{FF2B5EF4-FFF2-40B4-BE49-F238E27FC236}">
                <a16:creationId xmlns:a16="http://schemas.microsoft.com/office/drawing/2014/main" id="{5E81D41D-522C-415F-B48F-5990EEB8A2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03494" y="0"/>
            <a:ext cx="4524758" cy="221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ÐÐ¾ÑÐºÐ²Ð° Ð½Ð°ÑÐ°Ð»Ð° 20 Ð²ÐµÐºÐ° (71 ÑÐ¾ÑÐ¾)">
            <a:extLst>
              <a:ext uri="{FF2B5EF4-FFF2-40B4-BE49-F238E27FC236}">
                <a16:creationId xmlns:a16="http://schemas.microsoft.com/office/drawing/2014/main" id="{A8C3FB4F-912D-4605-962D-2244700B4F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1997" y="2216097"/>
            <a:ext cx="4572003" cy="292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ÐÐ¾ÑÐºÐ²Ð° Ð½Ð°ÑÐ°Ð»Ð° 20 Ð²ÐµÐºÐ° (71 ÑÐ¾ÑÐ¾)">
            <a:extLst>
              <a:ext uri="{FF2B5EF4-FFF2-40B4-BE49-F238E27FC236}">
                <a16:creationId xmlns:a16="http://schemas.microsoft.com/office/drawing/2014/main" id="{931409F7-15B5-4EB6-AFCB-F52437844E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25"/>
          <a:stretch/>
        </p:blipFill>
        <p:spPr bwMode="auto">
          <a:xfrm>
            <a:off x="-15748" y="2066081"/>
            <a:ext cx="4634991" cy="307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20EBE23A-5A9E-40BE-A35E-D7C6F692BEDC}"/>
              </a:ext>
            </a:extLst>
          </p:cNvPr>
          <p:cNvSpPr/>
          <p:nvPr/>
        </p:nvSpPr>
        <p:spPr>
          <a:xfrm>
            <a:off x="6985225" y="3882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D9351C-F24F-4E3E-B2B7-CB25B98AC3EE}"/>
              </a:ext>
            </a:extLst>
          </p:cNvPr>
          <p:cNvSpPr txBox="1"/>
          <p:nvPr/>
        </p:nvSpPr>
        <p:spPr>
          <a:xfrm>
            <a:off x="7092745" y="1057437"/>
            <a:ext cx="1584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Москва начала </a:t>
            </a:r>
            <a:br>
              <a:rPr lang="en-US" sz="1200" dirty="0"/>
            </a:br>
            <a:r>
              <a:rPr lang="en-US" sz="1200" dirty="0"/>
              <a:t>XX</a:t>
            </a:r>
            <a:r>
              <a:rPr lang="ru-RU" sz="1200" dirty="0"/>
              <a:t> века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9C9BC9-8E57-458A-9B14-8BF670DBA1EE}"/>
              </a:ext>
            </a:extLst>
          </p:cNvPr>
          <p:cNvSpPr txBox="1"/>
          <p:nvPr/>
        </p:nvSpPr>
        <p:spPr>
          <a:xfrm>
            <a:off x="0" y="3959439"/>
            <a:ext cx="4944979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К началу XX века в России насчитывалось уже 1000 городов, а в начале XIX столетия их было всего 100.</a:t>
            </a:r>
          </a:p>
        </p:txBody>
      </p:sp>
      <p:pic>
        <p:nvPicPr>
          <p:cNvPr id="12290" name="Picture 2" descr="ÐÐ¾ÑÐºÐ²Ð° Ð½Ð°ÑÐ°Ð»Ð° 20 Ð²ÐµÐºÐ° (71 ÑÐ¾ÑÐ¾)">
            <a:extLst>
              <a:ext uri="{FF2B5EF4-FFF2-40B4-BE49-F238E27FC236}">
                <a16:creationId xmlns:a16="http://schemas.microsoft.com/office/drawing/2014/main" id="{01A761B4-036E-4803-A1FD-F14722432C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4603495" cy="221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32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1.bp.blogspot.com/-deKKtNiEqls/UTjLXUq6ypI/AAAAAAAA63g/qbI_Vaq_SuI/s1600/8.jpg">
            <a:extLst>
              <a:ext uri="{FF2B5EF4-FFF2-40B4-BE49-F238E27FC236}">
                <a16:creationId xmlns:a16="http://schemas.microsoft.com/office/drawing/2014/main" id="{7A5EBD85-90C4-470F-B0FE-5435334103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7" name="Picture 4" descr="https://www.prlib.ru/sites/default/files/book_preview/8bc79974-0b08-4b62-bcb3-37a43673642f/156451_doc1_8D79C371-46D5-48DD-BFA0-537C56893A72.jpg">
            <a:extLst>
              <a:ext uri="{FF2B5EF4-FFF2-40B4-BE49-F238E27FC236}">
                <a16:creationId xmlns:a16="http://schemas.microsoft.com/office/drawing/2014/main" id="{68D4A242-3D76-495E-876B-E2D036924A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29511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3D603A4-7B39-41A4-8733-9E43195A81B3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7ED6004-3096-4231-89CF-58D4EA82F999}"/>
              </a:ext>
            </a:extLst>
          </p:cNvPr>
          <p:cNvSpPr/>
          <p:nvPr/>
        </p:nvSpPr>
        <p:spPr>
          <a:xfrm>
            <a:off x="134214" y="1499982"/>
            <a:ext cx="3016108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Население Санкт-Петербурга и Москвы к началу XX века насчитывало 2,3 млн и 1,6 млн человек соответственно.</a:t>
            </a:r>
          </a:p>
        </p:txBody>
      </p:sp>
    </p:spTree>
    <p:extLst>
      <p:ext uri="{BB962C8B-B14F-4D97-AF65-F5344CB8AC3E}">
        <p14:creationId xmlns:p14="http://schemas.microsoft.com/office/powerpoint/2010/main" val="196999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6" y="1813057"/>
            <a:ext cx="4643529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</a:rPr>
              <a:t>Расселение жителей </a:t>
            </a:r>
          </a:p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</a:rPr>
              <a:t>по территории России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1BACB7F-9054-45E8-B250-D2C574D627A5}"/>
              </a:ext>
            </a:extLst>
          </p:cNvPr>
          <p:cNvSpPr/>
          <p:nvPr/>
        </p:nvSpPr>
        <p:spPr>
          <a:xfrm>
            <a:off x="358776" y="2867129"/>
            <a:ext cx="4392611" cy="9335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Было неравномерным. Сибирь </a:t>
            </a:r>
            <a:br>
              <a:rPr lang="ru-RU" sz="1400" dirty="0">
                <a:solidFill>
                  <a:prstClr val="white"/>
                </a:solidFill>
              </a:rPr>
            </a:br>
            <a:r>
              <a:rPr lang="ru-RU" sz="1400" dirty="0">
                <a:solidFill>
                  <a:prstClr val="white"/>
                </a:solidFill>
              </a:rPr>
              <a:t>и Дальний Восток по сравнению</a:t>
            </a:r>
          </a:p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с европейской частью страны</a:t>
            </a:r>
          </a:p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оставались слабозаселёнными.</a:t>
            </a:r>
          </a:p>
        </p:txBody>
      </p:sp>
      <p:pic>
        <p:nvPicPr>
          <p:cNvPr id="10" name="Picture 2" descr="ÐÐ°ÑÑÐ¸Ð½ÐºÐ¸ Ð¿Ð¾ Ð·Ð°Ð¿ÑÐ¾ÑÑ ÑÐ¸Ð±Ð¸ÑÑ Ð² 19 Ð²ÐµÐºÐµ Ð³Ð¾ÑÐ¾Ð´Ð°">
            <a:extLst>
              <a:ext uri="{FF2B5EF4-FFF2-40B4-BE49-F238E27FC236}">
                <a16:creationId xmlns:a16="http://schemas.microsoft.com/office/drawing/2014/main" id="{F0F3119B-2110-4DD5-AD4B-DD47543A6E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76764" y="1165319"/>
            <a:ext cx="3967236" cy="291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04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70275" y="1849485"/>
            <a:ext cx="4914974" cy="15075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Для преодоления последствий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голода 1891 года возникла необходимость в государственном регулировании перемещения населения по территории страны.</a:t>
            </a:r>
          </a:p>
        </p:txBody>
      </p:sp>
      <p:pic>
        <p:nvPicPr>
          <p:cNvPr id="7" name="Picture 2" descr="ÐÐ°ÑÑÐ¸Ð½ÐºÐ¸ Ð¿Ð¾ Ð·Ð°Ð¿ÑÐ¾ÑÑ Ð³Ð¾Ð»Ð¾Ð´Ð° 1891 Ð³Ð¾Ð´Ð°">
            <a:extLst>
              <a:ext uri="{FF2B5EF4-FFF2-40B4-BE49-F238E27FC236}">
                <a16:creationId xmlns:a16="http://schemas.microsoft.com/office/drawing/2014/main" id="{D73E432A-A391-43AA-A2F0-956CFBAADA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7761" y="691067"/>
            <a:ext cx="2943764" cy="382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19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Переселенческая политика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Из губерний Центрально-Чернозёмного района крестьян переселяли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в Новороссию, Сибирь, Бессарабию, на Северный Кавказ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результате такой политики прирост населения в этих регионах в последней трети X</a:t>
            </a:r>
            <a:r>
              <a:rPr lang="en-US" sz="1400" dirty="0">
                <a:solidFill>
                  <a:prstClr val="black"/>
                </a:solidFill>
              </a:rPr>
              <a:t>I</a:t>
            </a:r>
            <a:r>
              <a:rPr lang="ru-RU" sz="1400" dirty="0">
                <a:solidFill>
                  <a:prstClr val="black"/>
                </a:solidFill>
              </a:rPr>
              <a:t>X века составил от 250 до 700 %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Доля населения европейской части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России в последней трети XIX века сократилась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с 84 до 74 %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1616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Россия на рубеже XIX–XX веков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22315" y="2068107"/>
            <a:ext cx="2605116" cy="111727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83044" y="1687740"/>
            <a:ext cx="3497262" cy="640551"/>
          </a:xfrm>
          <a:prstGeom prst="roundRect">
            <a:avLst/>
          </a:prstGeom>
          <a:noFill/>
          <a:ln w="15875" cap="rnd">
            <a:solidFill>
              <a:sysClr val="windowText" lastClr="000000">
                <a:lumMod val="75000"/>
                <a:lumOff val="25000"/>
                <a:alpha val="75000"/>
              </a:sys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83044" y="2884712"/>
            <a:ext cx="3497262" cy="640551"/>
          </a:xfrm>
          <a:prstGeom prst="roundRect">
            <a:avLst/>
          </a:prstGeom>
          <a:noFill/>
          <a:ln w="15875" cap="rnd">
            <a:solidFill>
              <a:sysClr val="windowText" lastClr="000000">
                <a:lumMod val="75000"/>
                <a:lumOff val="25000"/>
                <a:alpha val="75000"/>
              </a:sys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7" name="Скругленная соединительная линия 26"/>
          <p:cNvCxnSpPr>
            <a:stCxn id="15" idx="1"/>
            <a:endCxn id="25" idx="3"/>
          </p:cNvCxnSpPr>
          <p:nvPr/>
        </p:nvCxnSpPr>
        <p:spPr>
          <a:xfrm rot="10800000">
            <a:off x="4880307" y="2008016"/>
            <a:ext cx="342009" cy="618730"/>
          </a:xfrm>
          <a:prstGeom prst="curvedConnector3">
            <a:avLst>
              <a:gd name="adj1" fmla="val 50000"/>
            </a:avLst>
          </a:prstGeom>
          <a:noFill/>
          <a:ln w="15875" cap="rnd" cmpd="sng" algn="ctr">
            <a:solidFill>
              <a:sysClr val="windowText" lastClr="000000">
                <a:lumMod val="75000"/>
                <a:lumOff val="25000"/>
                <a:alpha val="75000"/>
              </a:sysClr>
            </a:solidFill>
            <a:prstDash val="sysDot"/>
            <a:round/>
          </a:ln>
          <a:effectLst/>
        </p:spPr>
      </p:cxnSp>
      <p:cxnSp>
        <p:nvCxnSpPr>
          <p:cNvPr id="28" name="Скругленная соединительная линия 27"/>
          <p:cNvCxnSpPr>
            <a:stCxn id="26" idx="3"/>
            <a:endCxn id="15" idx="1"/>
          </p:cNvCxnSpPr>
          <p:nvPr/>
        </p:nvCxnSpPr>
        <p:spPr>
          <a:xfrm flipV="1">
            <a:off x="4880306" y="2626746"/>
            <a:ext cx="342009" cy="578242"/>
          </a:xfrm>
          <a:prstGeom prst="curvedConnector3">
            <a:avLst>
              <a:gd name="adj1" fmla="val 50000"/>
            </a:avLst>
          </a:prstGeom>
          <a:noFill/>
          <a:ln w="15875" cap="rnd" cmpd="sng" algn="ctr">
            <a:solidFill>
              <a:sysClr val="windowText" lastClr="000000">
                <a:lumMod val="75000"/>
                <a:lumOff val="25000"/>
                <a:alpha val="75000"/>
              </a:sysClr>
            </a:solidFill>
            <a:prstDash val="sysDot"/>
            <a:round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5222315" y="2257413"/>
            <a:ext cx="25944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ru-RU" sz="1400" b="1" kern="0" dirty="0"/>
              <a:t>Затруднение процесса модернизации российского общества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379643" y="1746405"/>
            <a:ext cx="3441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400" kern="0" dirty="0">
                <a:solidFill>
                  <a:srgbClr val="404040"/>
                </a:solidFill>
              </a:rPr>
              <a:t>Особые социальные и политические отношения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41726" y="2943377"/>
            <a:ext cx="337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400" kern="0" dirty="0">
                <a:solidFill>
                  <a:srgbClr val="404040"/>
                </a:solidFill>
              </a:rPr>
              <a:t>Догоняющий характер </a:t>
            </a:r>
            <a:br>
              <a:rPr lang="ru-RU" sz="1400" kern="0" dirty="0">
                <a:solidFill>
                  <a:srgbClr val="404040"/>
                </a:solidFill>
              </a:rPr>
            </a:br>
            <a:r>
              <a:rPr lang="ru-RU" sz="1400" kern="0" dirty="0">
                <a:solidFill>
                  <a:srgbClr val="404040"/>
                </a:solidFill>
              </a:rPr>
              <a:t>развития </a:t>
            </a:r>
          </a:p>
        </p:txBody>
      </p:sp>
    </p:spTree>
    <p:extLst>
      <p:ext uri="{BB962C8B-B14F-4D97-AF65-F5344CB8AC3E}">
        <p14:creationId xmlns:p14="http://schemas.microsoft.com/office/powerpoint/2010/main" val="267433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5" grpId="0" animBg="1"/>
      <p:bldP spid="26" grpId="0" animBg="1"/>
      <p:bldP spid="29" grpId="0"/>
      <p:bldP spid="30" grpId="0"/>
      <p:bldP spid="3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06397" y="2001834"/>
            <a:ext cx="4914974" cy="1202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Обновление экономики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и развитие промышленности проходили по инициативе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под контролем государства. </a:t>
            </a:r>
          </a:p>
        </p:txBody>
      </p:sp>
      <p:pic>
        <p:nvPicPr>
          <p:cNvPr id="9" name="Picture 2" descr="ÐÐ°ÑÑÐ¸Ð½ÐºÐ¸ Ð¿Ð¾ Ð·Ð°Ð¿ÑÐ¾ÑÑ Ð¿Ð°ÑÐ¾Ð²Ð¾Ð·Ð½ÑÐ¹ Ð·Ð°Ð²Ð¾Ð´ ÑÐ¾ÑÑÐ¸Ð¹ÑÐºÐ¾Ð¹ Ð¸Ð¼Ð¿ÐµÑÐ¸Ð¸">
            <a:extLst>
              <a:ext uri="{FF2B5EF4-FFF2-40B4-BE49-F238E27FC236}">
                <a16:creationId xmlns:a16="http://schemas.microsoft.com/office/drawing/2014/main" id="{CCEBBF67-04AC-4044-A66D-C76CF02130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6" y="691067"/>
            <a:ext cx="2952750" cy="382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57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img.anews.com/media/gallery/67567930/110299770.jpg">
            <a:extLst>
              <a:ext uri="{FF2B5EF4-FFF2-40B4-BE49-F238E27FC236}">
                <a16:creationId xmlns:a16="http://schemas.microsoft.com/office/drawing/2014/main" id="{6DE4D1C6-0B01-4A9D-AFC9-4F03AB4FC2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CEB3BF7F-D80B-4468-AC20-AD1246B43EAC}"/>
              </a:ext>
            </a:extLst>
          </p:cNvPr>
          <p:cNvSpPr/>
          <p:nvPr/>
        </p:nvSpPr>
        <p:spPr>
          <a:xfrm>
            <a:off x="6985225" y="3882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01C8A3-394E-4959-9F38-047697990828}"/>
              </a:ext>
            </a:extLst>
          </p:cNvPr>
          <p:cNvSpPr txBox="1"/>
          <p:nvPr/>
        </p:nvSpPr>
        <p:spPr>
          <a:xfrm>
            <a:off x="7092745" y="965104"/>
            <a:ext cx="1584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Пушечный цех Путиловского завода</a:t>
            </a:r>
          </a:p>
        </p:txBody>
      </p:sp>
    </p:spTree>
    <p:extLst>
      <p:ext uri="{BB962C8B-B14F-4D97-AF65-F5344CB8AC3E}">
        <p14:creationId xmlns:p14="http://schemas.microsoft.com/office/powerpoint/2010/main" val="364860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ÐÐ¸ÑÐµÐ±ÑÐºÐ¸Ð¹ Ð²Ð¾ÐºÐ·Ð°Ð» Ð Ð¡Ð°Ð½ÐºÑ-ÐÐµÑÐµÑÐ±ÑÑÐ³Ðµ. 1900-Ðµ Ð³Ð³.">
            <a:extLst>
              <a:ext uri="{FF2B5EF4-FFF2-40B4-BE49-F238E27FC236}">
                <a16:creationId xmlns:a16="http://schemas.microsoft.com/office/drawing/2014/main" id="{C4D0F157-B470-4D60-9496-16A49881F1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3" name="Овал 12">
            <a:extLst>
              <a:ext uri="{FF2B5EF4-FFF2-40B4-BE49-F238E27FC236}">
                <a16:creationId xmlns:a16="http://schemas.microsoft.com/office/drawing/2014/main" id="{BFBB4259-54BE-4664-A0B2-BD51A7424933}"/>
              </a:ext>
            </a:extLst>
          </p:cNvPr>
          <p:cNvSpPr/>
          <p:nvPr/>
        </p:nvSpPr>
        <p:spPr>
          <a:xfrm>
            <a:off x="6984580" y="38408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Петербург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 начале </a:t>
            </a:r>
            <a:r>
              <a:rPr lang="en-US" sz="1200" dirty="0">
                <a:solidFill>
                  <a:prstClr val="black"/>
                </a:solidFill>
                <a:ea typeface="Theano Didot" panose="02060603060706020203" pitchFamily="18" charset="0"/>
              </a:rPr>
              <a:t>XX 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века </a:t>
            </a:r>
          </a:p>
        </p:txBody>
      </p:sp>
    </p:spTree>
    <p:extLst>
      <p:ext uri="{BB962C8B-B14F-4D97-AF65-F5344CB8AC3E}">
        <p14:creationId xmlns:p14="http://schemas.microsoft.com/office/powerpoint/2010/main" val="297174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upload.wikimedia.org/wikipedia/commons/2/2d/Coronation_of_Nicholas_II_by_L.Tuxen_%281898%2C_Hermitage%29.jpg">
            <a:extLst>
              <a:ext uri="{FF2B5EF4-FFF2-40B4-BE49-F238E27FC236}">
                <a16:creationId xmlns:a16="http://schemas.microsoft.com/office/drawing/2014/main" id="{213042C8-AB54-4CBE-A64A-7C1D063716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E3B91E6A-AE0B-4813-8F7B-59614563067C}"/>
              </a:ext>
            </a:extLst>
          </p:cNvPr>
          <p:cNvSpPr/>
          <p:nvPr/>
        </p:nvSpPr>
        <p:spPr>
          <a:xfrm>
            <a:off x="6985225" y="3882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EF374B-43AA-4D25-A532-BD89586D1980}"/>
              </a:ext>
            </a:extLst>
          </p:cNvPr>
          <p:cNvSpPr txBox="1"/>
          <p:nvPr/>
        </p:nvSpPr>
        <p:spPr>
          <a:xfrm>
            <a:off x="7092745" y="872771"/>
            <a:ext cx="1584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Л. </a:t>
            </a:r>
            <a:r>
              <a:rPr lang="ru-RU" sz="1200" dirty="0" err="1"/>
              <a:t>Туксен</a:t>
            </a:r>
            <a:r>
              <a:rPr lang="ru-RU" sz="1200" dirty="0"/>
              <a:t>. Коронация Николая II.</a:t>
            </a:r>
            <a:br>
              <a:rPr lang="ru-RU" sz="1200" dirty="0"/>
            </a:br>
            <a:r>
              <a:rPr lang="ru-RU" sz="1200" dirty="0"/>
              <a:t>1898.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FEE1E0-5A10-45EC-9DBE-78C34AF3A177}"/>
              </a:ext>
            </a:extLst>
          </p:cNvPr>
          <p:cNvSpPr txBox="1"/>
          <p:nvPr/>
        </p:nvSpPr>
        <p:spPr>
          <a:xfrm>
            <a:off x="0" y="3959439"/>
            <a:ext cx="4476307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Политический строй Российской империи </a:t>
            </a:r>
            <a:br>
              <a:rPr lang="ru-RU" sz="1400" dirty="0">
                <a:solidFill>
                  <a:prstClr val="white"/>
                </a:solidFill>
              </a:rPr>
            </a:br>
            <a:r>
              <a:rPr lang="ru-RU" sz="1400" dirty="0">
                <a:solidFill>
                  <a:prstClr val="white"/>
                </a:solidFill>
              </a:rPr>
              <a:t>до начала XX века оставался неизменным.</a:t>
            </a:r>
          </a:p>
        </p:txBody>
      </p:sp>
    </p:spTree>
    <p:extLst>
      <p:ext uri="{BB962C8B-B14F-4D97-AF65-F5344CB8AC3E}">
        <p14:creationId xmlns:p14="http://schemas.microsoft.com/office/powerpoint/2010/main" val="33640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40182" y="1849485"/>
            <a:ext cx="4914974" cy="15075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Россия была самодержавной монархией.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Вся полнота власти была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руках императора. </a:t>
            </a:r>
          </a:p>
        </p:txBody>
      </p:sp>
      <p:pic>
        <p:nvPicPr>
          <p:cNvPr id="9" name="Picture 2" descr="ÐÐ°ÑÑÐ¸Ð½ÐºÐ¸ Ð¿Ð¾ Ð·Ð°Ð¿ÑÐ¾ÑÑ Ð½Ð¸ÐºÐ¾Ð»Ð°Ð¹ 2 Ð¸ ÑÐ²ÑÑÐµÐ½Ð½Ð¸Ðº">
            <a:extLst>
              <a:ext uri="{FF2B5EF4-FFF2-40B4-BE49-F238E27FC236}">
                <a16:creationId xmlns:a16="http://schemas.microsoft.com/office/drawing/2014/main" id="{8D47C4C4-C1BD-4881-ACFC-53D1F59FAC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691067"/>
            <a:ext cx="2962579" cy="382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11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ÐÐ°ÑÑÐ¸Ð½ÐºÐ¸ Ð¿Ð¾ Ð·Ð°Ð¿ÑÐ¾ÑÑ">
            <a:extLst>
              <a:ext uri="{FF2B5EF4-FFF2-40B4-BE49-F238E27FC236}">
                <a16:creationId xmlns:a16="http://schemas.microsoft.com/office/drawing/2014/main" id="{D00B1D76-2DEF-4004-BE43-0A585BC111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86817" y="0"/>
            <a:ext cx="745718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upload.wikimedia.org/wikipedia/commons/d/d2/Alexander_Guchkov.jpg">
            <a:extLst>
              <a:ext uri="{FF2B5EF4-FFF2-40B4-BE49-F238E27FC236}">
                <a16:creationId xmlns:a16="http://schemas.microsoft.com/office/drawing/2014/main" id="{6A558389-47EB-42E6-8956-4E2883B18B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0"/>
            <a:ext cx="256264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4214" y="1326858"/>
            <a:ext cx="3016108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Император являлся главой Русской православной церкви, которая официально признавалась главенствующей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стране.</a:t>
            </a:r>
          </a:p>
        </p:txBody>
      </p:sp>
    </p:spTree>
    <p:extLst>
      <p:ext uri="{BB962C8B-B14F-4D97-AF65-F5344CB8AC3E}">
        <p14:creationId xmlns:p14="http://schemas.microsoft.com/office/powerpoint/2010/main" val="69728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80847FE2-2CB4-4733-8365-8FFEE09B8320}"/>
              </a:ext>
            </a:extLst>
          </p:cNvPr>
          <p:cNvSpPr/>
          <p:nvPr/>
        </p:nvSpPr>
        <p:spPr>
          <a:xfrm>
            <a:off x="3192959" y="3293855"/>
            <a:ext cx="2755010" cy="987371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5FF2A8D-FB3A-47BC-9015-73BCD46B715B}"/>
              </a:ext>
            </a:extLst>
          </p:cNvPr>
          <p:cNvSpPr/>
          <p:nvPr/>
        </p:nvSpPr>
        <p:spPr>
          <a:xfrm>
            <a:off x="437949" y="3285724"/>
            <a:ext cx="2755010" cy="987371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E4CE33B-5CAB-4AFC-82C9-8ED936EF8586}"/>
              </a:ext>
            </a:extLst>
          </p:cNvPr>
          <p:cNvSpPr txBox="1"/>
          <p:nvPr/>
        </p:nvSpPr>
        <p:spPr>
          <a:xfrm>
            <a:off x="3144764" y="3304738"/>
            <a:ext cx="28509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Состоял из общего собрания, Государственной канцелярии, департаментов и постоянных комиссий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85708" y="3302355"/>
            <a:ext cx="27550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Действовал в виде департаментов, общих собраний и соединённых присутствий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77163" y="1341798"/>
            <a:ext cx="277739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49">
              <a:defRPr/>
            </a:pP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Государственный </a:t>
            </a:r>
          </a:p>
          <a:p>
            <a:pPr lvl="0" algn="ctr" defTabSz="685749">
              <a:defRPr/>
            </a:pP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совет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60709" y="1341798"/>
            <a:ext cx="274227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49">
              <a:defRPr/>
            </a:pP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Комитет министров</a:t>
            </a:r>
          </a:p>
        </p:txBody>
      </p:sp>
      <p:cxnSp>
        <p:nvCxnSpPr>
          <p:cNvPr id="20" name="Прямая соединительная линия 19"/>
          <p:cNvCxnSpPr>
            <a:cxnSpLocks/>
          </p:cNvCxnSpPr>
          <p:nvPr/>
        </p:nvCxnSpPr>
        <p:spPr>
          <a:xfrm>
            <a:off x="3180218" y="1232228"/>
            <a:ext cx="0" cy="3266944"/>
          </a:xfrm>
          <a:prstGeom prst="line">
            <a:avLst/>
          </a:prstGeom>
          <a:ln>
            <a:solidFill>
              <a:srgbClr val="4E361E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>
            <a:cxnSpLocks/>
          </p:cNvCxnSpPr>
          <p:nvPr/>
        </p:nvCxnSpPr>
        <p:spPr>
          <a:xfrm>
            <a:off x="5947533" y="1240857"/>
            <a:ext cx="13176" cy="3266944"/>
          </a:xfrm>
          <a:prstGeom prst="line">
            <a:avLst/>
          </a:prstGeom>
          <a:ln>
            <a:solidFill>
              <a:srgbClr val="4E361E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34893" y="1358272"/>
            <a:ext cx="272953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49">
              <a:defRPr/>
            </a:pP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Сенат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boto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>
              <a:defRPr/>
            </a:pPr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Органы власти Российской империи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7503F0B2-55BF-493E-83FD-63644A76E342}"/>
              </a:ext>
            </a:extLst>
          </p:cNvPr>
          <p:cNvSpPr/>
          <p:nvPr/>
        </p:nvSpPr>
        <p:spPr>
          <a:xfrm>
            <a:off x="5947969" y="3293855"/>
            <a:ext cx="2755010" cy="987371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1330E15F-527F-4DC2-8979-B6C8E101E058}"/>
              </a:ext>
            </a:extLst>
          </p:cNvPr>
          <p:cNvSpPr/>
          <p:nvPr/>
        </p:nvSpPr>
        <p:spPr>
          <a:xfrm>
            <a:off x="437949" y="2033136"/>
            <a:ext cx="2755010" cy="987371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15C87AB4-66FB-4F81-A42A-6D052F77FEF9}"/>
              </a:ext>
            </a:extLst>
          </p:cNvPr>
          <p:cNvSpPr/>
          <p:nvPr/>
        </p:nvSpPr>
        <p:spPr>
          <a:xfrm>
            <a:off x="3192959" y="2041267"/>
            <a:ext cx="2755010" cy="987371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64CF2BFA-3EBB-4C7F-8280-D9B8C5D895B8}"/>
              </a:ext>
            </a:extLst>
          </p:cNvPr>
          <p:cNvSpPr/>
          <p:nvPr/>
        </p:nvSpPr>
        <p:spPr>
          <a:xfrm>
            <a:off x="5947969" y="2041267"/>
            <a:ext cx="2755010" cy="987371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BD846BD-6E71-4950-8831-B60B0D399CBE}"/>
              </a:ext>
            </a:extLst>
          </p:cNvPr>
          <p:cNvSpPr txBox="1"/>
          <p:nvPr/>
        </p:nvSpPr>
        <p:spPr>
          <a:xfrm>
            <a:off x="5972580" y="2169191"/>
            <a:ext cx="27299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Высший исполнительный орган, которому подчинялись министерства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FFC4693-18ED-4408-9304-3C2BF19FA2C8}"/>
              </a:ext>
            </a:extLst>
          </p:cNvPr>
          <p:cNvSpPr txBox="1"/>
          <p:nvPr/>
        </p:nvSpPr>
        <p:spPr>
          <a:xfrm>
            <a:off x="501522" y="2049767"/>
            <a:ext cx="26629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Высший государственный орган законодательной, исполнительной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и судебной власти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8731606-672F-4A62-A461-17C48D4A2528}"/>
              </a:ext>
            </a:extLst>
          </p:cNvPr>
          <p:cNvSpPr txBox="1"/>
          <p:nvPr/>
        </p:nvSpPr>
        <p:spPr>
          <a:xfrm>
            <a:off x="3445742" y="2265210"/>
            <a:ext cx="2261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Законосовещательный орган при императоре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F85A11F-B45F-40CE-96DF-0927E74D5DE1}"/>
              </a:ext>
            </a:extLst>
          </p:cNvPr>
          <p:cNvSpPr txBox="1"/>
          <p:nvPr/>
        </p:nvSpPr>
        <p:spPr>
          <a:xfrm>
            <a:off x="5961145" y="3410076"/>
            <a:ext cx="27541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Во время отсутствия императора получал чрезвычайные полномочия</a:t>
            </a:r>
          </a:p>
        </p:txBody>
      </p:sp>
    </p:spTree>
    <p:extLst>
      <p:ext uri="{BB962C8B-B14F-4D97-AF65-F5344CB8AC3E}">
        <p14:creationId xmlns:p14="http://schemas.microsoft.com/office/powerpoint/2010/main" val="282233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1" grpId="0" animBg="1"/>
      <p:bldP spid="9" grpId="0"/>
      <p:bldP spid="12" grpId="0"/>
      <p:bldP spid="29" grpId="0"/>
      <p:bldP spid="27" grpId="0" animBg="1"/>
      <p:bldP spid="30" grpId="0" animBg="1"/>
      <p:bldP spid="32" grpId="0" animBg="1"/>
      <p:bldP spid="34" grpId="0" animBg="1"/>
      <p:bldP spid="35" grpId="0"/>
      <p:bldP spid="36" grpId="0"/>
      <p:bldP spid="38" grpId="0"/>
      <p:bldP spid="3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70276" y="2122652"/>
            <a:ext cx="4914974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Руководство Русской православной церковью император осуществлял через Синод. </a:t>
            </a:r>
          </a:p>
        </p:txBody>
      </p:sp>
      <p:pic>
        <p:nvPicPr>
          <p:cNvPr id="7" name="Picture 2" descr="ÐÐ°ÑÑÐ¸Ð½ÐºÐ¸ Ð¿Ð¾ Ð·Ð°Ð¿ÑÐ¾ÑÑ ÑÐ²ÑÑÐ¾Ð¹ ÑÐ¸Ð½Ð¾Ð´ 1917 Ð¼Ð°ÑÑ">
            <a:extLst>
              <a:ext uri="{FF2B5EF4-FFF2-40B4-BE49-F238E27FC236}">
                <a16:creationId xmlns:a16="http://schemas.microsoft.com/office/drawing/2014/main" id="{FDEC68E0-756C-4613-8FDF-9A09F242E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9676" y="691067"/>
            <a:ext cx="2951850" cy="382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19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upload.wikimedia.org/wikipedia/commons/c/c6/%D0%98%D0%B7%D0%B2%D0%B5%D1%81%D1%82%D0%B8%D0%B5_%D0%BE_%D0%B2%D0%B7%D1%8F%D1%82%D0%B8%D0%B8_%D0%9A%D0%B0%D1%80%D1%81%D0%B0.jpg">
            <a:extLst>
              <a:ext uri="{FF2B5EF4-FFF2-40B4-BE49-F238E27FC236}">
                <a16:creationId xmlns:a16="http://schemas.microsoft.com/office/drawing/2014/main" id="{1BA84B93-8403-470C-9F37-74C58365EF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50323" y="0"/>
            <a:ext cx="599367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upload.wikimedia.org/wikipedia/commons/d/d2/Alexander_Guchkov.jpg">
            <a:extLst>
              <a:ext uri="{FF2B5EF4-FFF2-40B4-BE49-F238E27FC236}">
                <a16:creationId xmlns:a16="http://schemas.microsoft.com/office/drawing/2014/main" id="{6A558389-47EB-42E6-8956-4E2883B18B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0"/>
            <a:ext cx="256264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4214" y="1326858"/>
            <a:ext cx="3016108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рубеже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XIX–XX веков изменения коснулись некоторых государственных символов Российской империи.</a:t>
            </a:r>
          </a:p>
        </p:txBody>
      </p:sp>
    </p:spTree>
    <p:extLst>
      <p:ext uri="{BB962C8B-B14F-4D97-AF65-F5344CB8AC3E}">
        <p14:creationId xmlns:p14="http://schemas.microsoft.com/office/powerpoint/2010/main" val="333320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70275" y="2114702"/>
            <a:ext cx="4914974" cy="914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 1896 года национальным флагом России было объявлено полотнище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с бело-сине-красными полосами. </a:t>
            </a:r>
          </a:p>
        </p:txBody>
      </p:sp>
      <p:pic>
        <p:nvPicPr>
          <p:cNvPr id="7" name="Picture 2" descr="ÐÐ°ÑÑÐ¸Ð½ÐºÐ¸ Ð¿Ð¾ Ð·Ð°Ð¿ÑÐ¾ÑÑ">
            <a:extLst>
              <a:ext uri="{FF2B5EF4-FFF2-40B4-BE49-F238E27FC236}">
                <a16:creationId xmlns:a16="http://schemas.microsoft.com/office/drawing/2014/main" id="{4DC067BA-FF89-4348-A0F5-1A4F945420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585043"/>
            <a:ext cx="2999019" cy="397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95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7570" y="4404676"/>
            <a:ext cx="7620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prstClr val="white"/>
                </a:solidFill>
                <a:latin typeface="Merriweather" panose="00000500000000000000" pitchFamily="2" charset="-52"/>
              </a:rPr>
              <a:t>Большой государственный герб Российской империи</a:t>
            </a:r>
            <a:endParaRPr lang="en-US" sz="2000" dirty="0">
              <a:solidFill>
                <a:prstClr val="white"/>
              </a:solidFill>
              <a:latin typeface="Merriweather" panose="00000500000000000000" pitchFamily="2" charset="-52"/>
            </a:endParaRPr>
          </a:p>
        </p:txBody>
      </p:sp>
      <p:pic>
        <p:nvPicPr>
          <p:cNvPr id="6" name="Picture 2" descr="Greater Coat of Arms of the Russian Empire 1700x1767 pix Igor Barbe 2006.jpg">
            <a:extLst>
              <a:ext uri="{FF2B5EF4-FFF2-40B4-BE49-F238E27FC236}">
                <a16:creationId xmlns:a16="http://schemas.microsoft.com/office/drawing/2014/main" id="{58481859-F536-4F72-8E3B-18185A176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997" y="303995"/>
            <a:ext cx="3926006" cy="408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02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13982" y="4377629"/>
            <a:ext cx="20377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prstClr val="white"/>
                </a:solidFill>
                <a:latin typeface="Merriweather" panose="00000500000000000000" pitchFamily="2" charset="-52"/>
              </a:rPr>
              <a:t>Средний герб</a:t>
            </a:r>
            <a:endParaRPr lang="en-US" sz="2000" dirty="0">
              <a:solidFill>
                <a:prstClr val="white"/>
              </a:solidFill>
              <a:latin typeface="Merriweather" panose="00000500000000000000" pitchFamily="2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76721" y="4391976"/>
            <a:ext cx="1818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prstClr val="white"/>
                </a:solidFill>
                <a:latin typeface="Merriweather" panose="00000500000000000000" pitchFamily="2" charset="-52"/>
              </a:rPr>
              <a:t>Малый герб</a:t>
            </a:r>
          </a:p>
        </p:txBody>
      </p:sp>
      <p:pic>
        <p:nvPicPr>
          <p:cNvPr id="8" name="Picture 4" descr="Ð¡ÑÐµÐ´Ð½Ð¸Ð¹ Ð³ÐµÑÐ± Ð Ð¾ÑÑÐ¸Ð¹ÑÐºÐ¾Ð¹ ÐÐ¼Ð¿ÐµÑÐ¸Ð¸.jpg">
            <a:extLst>
              <a:ext uri="{FF2B5EF4-FFF2-40B4-BE49-F238E27FC236}">
                <a16:creationId xmlns:a16="http://schemas.microsoft.com/office/drawing/2014/main" id="{C111E2D5-DA59-41AE-A98D-67CFE4CF2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89" y="507198"/>
            <a:ext cx="3973524" cy="377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s://upload.wikimedia.org/wikipedia/commons/e/e0/Lesser_Coat_of_Arms_of_Russian_Empire_2.jpg">
            <a:extLst>
              <a:ext uri="{FF2B5EF4-FFF2-40B4-BE49-F238E27FC236}">
                <a16:creationId xmlns:a16="http://schemas.microsoft.com/office/drawing/2014/main" id="{F36F88B3-607F-4727-91AA-AF597F0A6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1" y="507197"/>
            <a:ext cx="3128714" cy="377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16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s://upload.wikimedia.org/wikipedia/commons/thumb/2/2b/VA_Zhukovskiy.jpg/1200px-VA_Zhukovskiy.jpg">
            <a:extLst>
              <a:ext uri="{FF2B5EF4-FFF2-40B4-BE49-F238E27FC236}">
                <a16:creationId xmlns:a16="http://schemas.microsoft.com/office/drawing/2014/main" id="{8C7A03F2-D2AF-438A-9098-8F1A1BAD32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97568" y="0"/>
            <a:ext cx="604643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upload.wikimedia.org/wikipedia/commons/d/d2/Alexander_Guchkov.jpg">
            <a:extLst>
              <a:ext uri="{FF2B5EF4-FFF2-40B4-BE49-F238E27FC236}">
                <a16:creationId xmlns:a16="http://schemas.microsoft.com/office/drawing/2014/main" id="{6A558389-47EB-42E6-8956-4E2883B18B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0"/>
            <a:ext cx="256264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4214" y="1326858"/>
            <a:ext cx="3016108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Гимном Российской империи с 1833 года считалась композиция «Боже, царя храни!», слова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к которой написал поэт В. А. Жуковский. </a:t>
            </a:r>
          </a:p>
        </p:txBody>
      </p:sp>
    </p:spTree>
    <p:extLst>
      <p:ext uri="{BB962C8B-B14F-4D97-AF65-F5344CB8AC3E}">
        <p14:creationId xmlns:p14="http://schemas.microsoft.com/office/powerpoint/2010/main" val="167927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385087"/>
            <a:ext cx="335348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4167" y="1147599"/>
            <a:ext cx="6460492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Мир к началу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XX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века.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9792" y="102931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69792" y="18206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70498" y="25616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4167" y="1799243"/>
            <a:ext cx="6928654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Территория и население Российской империи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начале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XX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века.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0498" y="2691459"/>
            <a:ext cx="625506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Особенности российской модернизации.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94167" y="3360156"/>
            <a:ext cx="625506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Политический строй. Государственные символы.</a:t>
            </a:r>
          </a:p>
        </p:txBody>
      </p:sp>
      <p:sp>
        <p:nvSpPr>
          <p:cNvPr id="22" name="Овал 21"/>
          <p:cNvSpPr/>
          <p:nvPr/>
        </p:nvSpPr>
        <p:spPr>
          <a:xfrm>
            <a:off x="369792" y="334586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94167" y="4275004"/>
            <a:ext cx="625506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Социальная структура населения и образ жизни.</a:t>
            </a:r>
          </a:p>
        </p:txBody>
      </p:sp>
      <p:sp>
        <p:nvSpPr>
          <p:cNvPr id="21" name="Овал 20"/>
          <p:cNvSpPr/>
          <p:nvPr/>
        </p:nvSpPr>
        <p:spPr>
          <a:xfrm>
            <a:off x="369792" y="414886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22214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19" grpId="0"/>
      <p:bldP spid="22" grpId="0" animBg="1"/>
      <p:bldP spid="20" grpId="0"/>
      <p:bldP spid="2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857005" y="171432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/>
              <a:t>Модернизация </a:t>
            </a:r>
            <a:br>
              <a:rPr lang="ru-RU" sz="1400" b="1" dirty="0"/>
            </a:br>
            <a:r>
              <a:rPr lang="ru-RU" sz="1400" b="1" dirty="0"/>
              <a:t>экономики Российской империи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55779" y="171432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/>
              <a:t>Изменение </a:t>
            </a:r>
          </a:p>
          <a:p>
            <a:pPr algn="ctr" defTabSz="685766"/>
            <a:r>
              <a:rPr lang="ru-RU" sz="1400" dirty="0"/>
              <a:t>социальной структуры общества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37954" y="3269156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/>
              <a:t> Разделение </a:t>
            </a:r>
            <a:br>
              <a:rPr lang="ru-RU" sz="1400" dirty="0"/>
            </a:br>
            <a:r>
              <a:rPr lang="ru-RU" sz="1400" dirty="0"/>
              <a:t>на буржуазию</a:t>
            </a:r>
            <a:br>
              <a:rPr lang="ru-RU" sz="1400" dirty="0"/>
            </a:br>
            <a:r>
              <a:rPr lang="ru-RU" sz="1400" dirty="0"/>
              <a:t> и пролетариат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724823" y="3238772"/>
            <a:ext cx="26177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/>
              <a:t>Разрушение </a:t>
            </a:r>
          </a:p>
          <a:p>
            <a:pPr algn="ctr" defTabSz="685766"/>
            <a:r>
              <a:rPr lang="ru-RU" sz="1400" b="1" dirty="0"/>
              <a:t>сословных </a:t>
            </a:r>
            <a:br>
              <a:rPr lang="ru-RU" sz="1400" b="1" dirty="0"/>
            </a:br>
            <a:r>
              <a:rPr lang="ru-RU" sz="1400" b="1" dirty="0"/>
              <a:t>перегородок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4452568" y="2074579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4443043" y="3608104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33715" y="2862494"/>
            <a:ext cx="0" cy="212603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17DD5C4-010A-41DA-80F6-5325AE9B5EC4}"/>
              </a:ext>
            </a:extLst>
          </p:cNvPr>
          <p:cNvSpPr txBox="1"/>
          <p:nvPr/>
        </p:nvSpPr>
        <p:spPr>
          <a:xfrm>
            <a:off x="358775" y="386416"/>
            <a:ext cx="842644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Российское общество на рубеже </a:t>
            </a:r>
          </a:p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XIX–XX веков</a:t>
            </a:r>
          </a:p>
        </p:txBody>
      </p:sp>
    </p:spTree>
    <p:extLst>
      <p:ext uri="{BB962C8B-B14F-4D97-AF65-F5344CB8AC3E}">
        <p14:creationId xmlns:p14="http://schemas.microsoft.com/office/powerpoint/2010/main" val="400492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1" grpId="0"/>
      <p:bldP spid="3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scontent-frx5-1.cdninstagram.com/vp/845adcd4e92170f4b9839e99f3dd7a81/5BE8E219/t51.2885-15/e35/35575430_1767442893345788_6925658829501759488_n.jpg">
            <a:extLst>
              <a:ext uri="{FF2B5EF4-FFF2-40B4-BE49-F238E27FC236}">
                <a16:creationId xmlns:a16="http://schemas.microsoft.com/office/drawing/2014/main" id="{231344FF-D36B-49F0-B460-3D10B982AE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67341" y="0"/>
            <a:ext cx="797665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upload.wikimedia.org/wikipedia/commons/1/1a/Witte_SYu.jpg">
            <a:extLst>
              <a:ext uri="{FF2B5EF4-FFF2-40B4-BE49-F238E27FC236}">
                <a16:creationId xmlns:a16="http://schemas.microsoft.com/office/drawing/2014/main" id="{E31F675E-C099-4319-B59E-98EE26C1E1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0"/>
            <a:ext cx="3284537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5E30AED-0792-4925-92F8-68E4F1ECAC3E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9BFA834-7A53-482C-A27D-BBAC804F0FDF}"/>
              </a:ext>
            </a:extLst>
          </p:cNvPr>
          <p:cNvSpPr/>
          <p:nvPr/>
        </p:nvSpPr>
        <p:spPr>
          <a:xfrm>
            <a:off x="134214" y="1673106"/>
            <a:ext cx="3016108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России практически отсутствовали мелкие собственники (средний слой населения). </a:t>
            </a:r>
          </a:p>
        </p:txBody>
      </p:sp>
    </p:spTree>
    <p:extLst>
      <p:ext uri="{BB962C8B-B14F-4D97-AF65-F5344CB8AC3E}">
        <p14:creationId xmlns:p14="http://schemas.microsoft.com/office/powerpoint/2010/main" val="210076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70276" y="2122652"/>
            <a:ext cx="4914974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отличие от стран Запада,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России буржуазия не имела политических прав.</a:t>
            </a:r>
          </a:p>
        </p:txBody>
      </p:sp>
      <p:pic>
        <p:nvPicPr>
          <p:cNvPr id="9" name="Picture 2" descr="http://my.krskstate.ru/upload/resize_cache/iblock/76a/540_600_1/03.jpg">
            <a:extLst>
              <a:ext uri="{FF2B5EF4-FFF2-40B4-BE49-F238E27FC236}">
                <a16:creationId xmlns:a16="http://schemas.microsoft.com/office/drawing/2014/main" id="{7368CD93-5D4E-45B6-AD98-A1B8AB64C7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816743"/>
            <a:ext cx="2952750" cy="3525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64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7" y="1577920"/>
            <a:ext cx="4033837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</a:rPr>
              <a:t>Положение наёмных рабочих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8777" y="2631992"/>
            <a:ext cx="4033837" cy="696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На промышленных предприятиях </a:t>
            </a:r>
            <a:br>
              <a:rPr lang="ru-RU" sz="1400" dirty="0">
                <a:solidFill>
                  <a:prstClr val="white"/>
                </a:solidFill>
              </a:rPr>
            </a:br>
            <a:r>
              <a:rPr lang="ru-RU" sz="1400" dirty="0">
                <a:solidFill>
                  <a:prstClr val="white"/>
                </a:solidFill>
              </a:rPr>
              <a:t>они подвергались безжалостной эксплуатации.</a:t>
            </a:r>
          </a:p>
        </p:txBody>
      </p:sp>
      <p:pic>
        <p:nvPicPr>
          <p:cNvPr id="9" name="Picture 2" descr="ÐÐ°ÑÑÐ¸Ð½ÐºÐ¸ Ð¿Ð¾ Ð·Ð°Ð¿ÑÐ¾ÑÑ 19 Ð²ÐµÐº ÑÐ¾ÑÑÐ¸Ñ ÑÐ°Ð±Ð¾ÑÐ¸Ðµ">
            <a:extLst>
              <a:ext uri="{FF2B5EF4-FFF2-40B4-BE49-F238E27FC236}">
                <a16:creationId xmlns:a16="http://schemas.microsoft.com/office/drawing/2014/main" id="{10D1BAB4-2884-4800-9CD5-43F7FE4962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85" y="952500"/>
            <a:ext cx="4392612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14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82307" y="1845920"/>
            <a:ext cx="4914974" cy="15075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 закону 1897 года рабочий день составлял 11,5 часов. </a:t>
            </a:r>
          </a:p>
          <a:p>
            <a:pPr defTabSz="685749">
              <a:lnSpc>
                <a:spcPct val="110000"/>
              </a:lnSpc>
            </a:pP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При этом заработки рабочих были совсем небольшими.</a:t>
            </a:r>
          </a:p>
        </p:txBody>
      </p:sp>
      <p:pic>
        <p:nvPicPr>
          <p:cNvPr id="7" name="Picture 2" descr="ÐÐ°ÑÑÐ¸Ð½ÐºÐ¸ Ð¿Ð¾ Ð·Ð°Ð¿ÑÐ¾ÑÑ Ð·Ð°ÐºÐ¾Ð½Ñ 1897 Ð³Ð¾Ð´Ð° ÑÐ°Ð±Ð¾ÑÐ¸Ð¹ Ð´ÐµÐ½Ñ">
            <a:extLst>
              <a:ext uri="{FF2B5EF4-FFF2-40B4-BE49-F238E27FC236}">
                <a16:creationId xmlns:a16="http://schemas.microsoft.com/office/drawing/2014/main" id="{59471CFE-E02B-4302-BFB5-0321C6C33D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336" y="816744"/>
            <a:ext cx="2957188" cy="354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13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ÐÐ°ÑÑÐ¸Ð½ÐºÐ¸ Ð¿Ð¾ Ð·Ð°Ð¿ÑÐ¾ÑÑ 19 Ð²ÐµÐºÐ° ÑÐ¾ÑÑÐ¸Ñ">
            <a:extLst>
              <a:ext uri="{FF2B5EF4-FFF2-40B4-BE49-F238E27FC236}">
                <a16:creationId xmlns:a16="http://schemas.microsoft.com/office/drawing/2014/main" id="{C16A47F9-6937-4DEB-A49E-8EB59200DB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25249" y="0"/>
            <a:ext cx="631875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upload.wikimedia.org/wikipedia/commons/1/1a/Witte_SYu.jpg">
            <a:extLst>
              <a:ext uri="{FF2B5EF4-FFF2-40B4-BE49-F238E27FC236}">
                <a16:creationId xmlns:a16="http://schemas.microsoft.com/office/drawing/2014/main" id="{E31F675E-C099-4319-B59E-98EE26C1E1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0"/>
            <a:ext cx="3284537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5E30AED-0792-4925-92F8-68E4F1ECAC3E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9BFA834-7A53-482C-A27D-BBAC804F0FDF}"/>
              </a:ext>
            </a:extLst>
          </p:cNvPr>
          <p:cNvSpPr/>
          <p:nvPr/>
        </p:nvSpPr>
        <p:spPr>
          <a:xfrm>
            <a:off x="134214" y="1673106"/>
            <a:ext cx="3016108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Заработок рабочего, который добывал уголь вручную, составлял не более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24 рублей в месяц. </a:t>
            </a:r>
          </a:p>
        </p:txBody>
      </p:sp>
    </p:spTree>
    <p:extLst>
      <p:ext uri="{BB962C8B-B14F-4D97-AF65-F5344CB8AC3E}">
        <p14:creationId xmlns:p14="http://schemas.microsoft.com/office/powerpoint/2010/main" val="113801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70275" y="2122652"/>
            <a:ext cx="4914974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конце XIX века семье из четырёх человек необходимо было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от 30 рублей в месяц и более.</a:t>
            </a:r>
          </a:p>
        </p:txBody>
      </p:sp>
      <p:pic>
        <p:nvPicPr>
          <p:cNvPr id="7" name="Picture 2" descr="ÐÐ°ÑÑÐ¸Ð½ÐºÐ¸ Ð¿Ð¾ Ð·Ð°Ð¿ÑÐ¾ÑÑ 19 Ð²ÐµÐºÐ° ÑÐ¾ÑÑÐ¸Ñ ÑÐ°Ð±Ð¾ÑÐ¸Ðµ">
            <a:extLst>
              <a:ext uri="{FF2B5EF4-FFF2-40B4-BE49-F238E27FC236}">
                <a16:creationId xmlns:a16="http://schemas.microsoft.com/office/drawing/2014/main" id="{FA0258D8-8844-4751-83C6-6E31C09DC9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3" y="816743"/>
            <a:ext cx="2952751" cy="345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84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6" y="1813057"/>
            <a:ext cx="4392611" cy="1750673"/>
            <a:chOff x="358775" y="1577920"/>
            <a:chExt cx="4392611" cy="1750673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298948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Положение рабочих </a:t>
              </a:r>
              <a:br>
                <a:rPr lang="ru-RU" sz="2800" dirty="0">
                  <a:solidFill>
                    <a:srgbClr val="FFDC5A"/>
                  </a:solidFill>
                  <a:latin typeface="Merriweather"/>
                </a:rPr>
              </a:br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в России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5" y="2631992"/>
              <a:ext cx="4392611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На предприятиях действовала система</a:t>
              </a:r>
              <a:br>
                <a:rPr lang="ru-RU" sz="1400" dirty="0">
                  <a:solidFill>
                    <a:prstClr val="white"/>
                  </a:solidFill>
                </a:rPr>
              </a:br>
              <a:r>
                <a:rPr lang="ru-RU" sz="1400" dirty="0">
                  <a:solidFill>
                    <a:prstClr val="white"/>
                  </a:solidFill>
                </a:rPr>
                <a:t>штрафов, посредством которых работник</a:t>
              </a:r>
              <a:br>
                <a:rPr lang="ru-RU" sz="1400" dirty="0">
                  <a:solidFill>
                    <a:prstClr val="white"/>
                  </a:solidFill>
                </a:rPr>
              </a:br>
              <a:r>
                <a:rPr lang="ru-RU" sz="1400" dirty="0">
                  <a:solidFill>
                    <a:prstClr val="white"/>
                  </a:solidFill>
                </a:rPr>
                <a:t>мог лишиться до 30 % своего заработка.</a:t>
              </a:r>
            </a:p>
          </p:txBody>
        </p:sp>
      </p:grpSp>
      <p:pic>
        <p:nvPicPr>
          <p:cNvPr id="10" name="Picture 2" descr="ÐÐ°ÑÑÐ¸Ð½ÐºÐ¸ Ð¿Ð¾ Ð·Ð°Ð¿ÑÐ¾ÑÑ ÑÐ°Ð±Ð¾ÑÐ¸Ðµ ÑÐ¾ÑÑÐ¸Ñ 19 Ð²ÐµÐº">
            <a:extLst>
              <a:ext uri="{FF2B5EF4-FFF2-40B4-BE49-F238E27FC236}">
                <a16:creationId xmlns:a16="http://schemas.microsoft.com/office/drawing/2014/main" id="{6D895F6E-4D4B-4465-9F22-C046ECCFF9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6"/>
          <a:stretch/>
        </p:blipFill>
        <p:spPr bwMode="auto">
          <a:xfrm>
            <a:off x="4879738" y="1165319"/>
            <a:ext cx="4264262" cy="290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98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87034" y="2122648"/>
            <a:ext cx="4798682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Российские рабочие не имели права создавать какие-либо организации для защиты своих прав и интересов.</a:t>
            </a:r>
          </a:p>
        </p:txBody>
      </p:sp>
      <p:pic>
        <p:nvPicPr>
          <p:cNvPr id="9" name="Picture 2" descr="ÐÐ°ÑÑÐ¸Ð½ÐºÐ¸ Ð¿Ð¾ Ð·Ð°Ð¿ÑÐ¾ÑÑ ÑÐ°Ð±Ð¾ÑÐ¸Ðµ ÑÐ¾ÑÑÐ¸Ñ 19 Ð²ÐµÐº">
            <a:extLst>
              <a:ext uri="{FF2B5EF4-FFF2-40B4-BE49-F238E27FC236}">
                <a16:creationId xmlns:a16="http://schemas.microsoft.com/office/drawing/2014/main" id="{A0C6711C-6438-49D1-B443-611150E3BC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815593"/>
            <a:ext cx="2952750" cy="351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27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lh3.googleusercontent.com/-HfeG4Fs8ntI/W0OkDgckMpI/AAAAAAACaKI/G60kQJ1JUVYmw-joF_llGXGaNM3eo6QDgCJoC/w900-h1131/%25D0%2592%25D0%25B0%2B%25D1%2582%2B%25D1%2583%25D0%25BA%2B%25D1%2586%25D0%25B0%25D1%2580%25D1%2581%25D0%25BA%25D0%25B0%25D1%258F%2B%25D0%25A0%25D0%25A4.jpg">
            <a:extLst>
              <a:ext uri="{FF2B5EF4-FFF2-40B4-BE49-F238E27FC236}">
                <a16:creationId xmlns:a16="http://schemas.microsoft.com/office/drawing/2014/main" id="{EFF8E365-C5BD-4A87-A39D-820AE028AC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50321" y="-10"/>
            <a:ext cx="599367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upload.wikimedia.org/wikipedia/commons/1/1a/Witte_SYu.jpg">
            <a:extLst>
              <a:ext uri="{FF2B5EF4-FFF2-40B4-BE49-F238E27FC236}">
                <a16:creationId xmlns:a16="http://schemas.microsoft.com/office/drawing/2014/main" id="{E31F675E-C099-4319-B59E-98EE26C1E1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0"/>
            <a:ext cx="3284537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5E30AED-0792-4925-92F8-68E4F1ECAC3E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9BFA834-7A53-482C-A27D-BBAC804F0FDF}"/>
              </a:ext>
            </a:extLst>
          </p:cNvPr>
          <p:cNvSpPr/>
          <p:nvPr/>
        </p:nvSpPr>
        <p:spPr>
          <a:xfrm>
            <a:off x="134214" y="1846231"/>
            <a:ext cx="3016108" cy="1451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Самой бесправной группой населения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империи оставались крестьяне.</a:t>
            </a:r>
          </a:p>
        </p:txBody>
      </p:sp>
    </p:spTree>
    <p:extLst>
      <p:ext uri="{BB962C8B-B14F-4D97-AF65-F5344CB8AC3E}">
        <p14:creationId xmlns:p14="http://schemas.microsoft.com/office/powerpoint/2010/main" val="190940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ÐÐ°ÑÑÐ¸Ð½ÐºÐ¸ Ð¿Ð¾ Ð·Ð°Ð¿ÑÐ¾ÑÑ Ð²ÑÐµÐ¼Ð¸ÑÐ½Ð°Ñ Ð²ÑÑÑÐ°Ð²ÐºÐ° 1889 Ð¸ 1900">
            <a:extLst>
              <a:ext uri="{FF2B5EF4-FFF2-40B4-BE49-F238E27FC236}">
                <a16:creationId xmlns:a16="http://schemas.microsoft.com/office/drawing/2014/main" id="{9452C352-F25A-4D1A-B947-0339BA6AD1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B2B1DE5-6AB4-4CDB-982B-2A3B5D8A7B95}"/>
              </a:ext>
            </a:extLst>
          </p:cNvPr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467A351-35A2-4071-9D2E-1D51C60A19B8}"/>
              </a:ext>
            </a:extLst>
          </p:cNvPr>
          <p:cNvSpPr/>
          <p:nvPr/>
        </p:nvSpPr>
        <p:spPr>
          <a:xfrm>
            <a:off x="205592" y="1846231"/>
            <a:ext cx="2873355" cy="1451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Период конца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XIX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– начала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XX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века стал переходным для мировой истории.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305572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3030" y="1667444"/>
            <a:ext cx="73755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Положение российских </a:t>
            </a:r>
            <a:b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крестьян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030" y="3907689"/>
            <a:ext cx="3731892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Выплачивали выкупы государству за освобождение от крепостной зависимости.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25874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4392613" y="324671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92613" y="3907689"/>
            <a:ext cx="418113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Вынуждены были арендовать землю у помещиков за отработку или денежные выплаты.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6146" name="Picture 2" descr="ÐÐ°ÑÑÐ¸Ð½ÐºÐ¸ Ð¿Ð¾ Ð·Ð°Ð¿ÑÐ¾ÑÑ ÐºÑÐµÑÑÑÑÐ½Ðµ 19 Ð²ÐµÐº">
            <a:extLst>
              <a:ext uri="{FF2B5EF4-FFF2-40B4-BE49-F238E27FC236}">
                <a16:creationId xmlns:a16="http://schemas.microsoft.com/office/drawing/2014/main" id="{D23CA828-8A73-42FE-90A9-2FF7D845C1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9038" y="749895"/>
            <a:ext cx="1796903" cy="287090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34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ÐÐ°ÑÑÐ¸Ð½ÐºÐ¸ Ð¿Ð¾ Ð·Ð°Ð¿ÑÐ¾ÑÑ Ð²Ð¾Ð»Ð¾ÑÑÐ½ÑÐµ ÑÑÐ°ÑÑÐ¸Ð½Ñ">
            <a:extLst>
              <a:ext uri="{FF2B5EF4-FFF2-40B4-BE49-F238E27FC236}">
                <a16:creationId xmlns:a16="http://schemas.microsoft.com/office/drawing/2014/main" id="{CB10EE4C-ABD9-4BD7-9DB1-7DF491861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813" y="0"/>
            <a:ext cx="708818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upload.wikimedia.org/wikipedia/commons/1/1a/Witte_SYu.jpg">
            <a:extLst>
              <a:ext uri="{FF2B5EF4-FFF2-40B4-BE49-F238E27FC236}">
                <a16:creationId xmlns:a16="http://schemas.microsoft.com/office/drawing/2014/main" id="{E31F675E-C099-4319-B59E-98EE26C1E1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0"/>
            <a:ext cx="3284537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5E30AED-0792-4925-92F8-68E4F1ECAC3E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9BFA834-7A53-482C-A27D-BBAC804F0FDF}"/>
              </a:ext>
            </a:extLst>
          </p:cNvPr>
          <p:cNvSpPr/>
          <p:nvPr/>
        </p:nvSpPr>
        <p:spPr>
          <a:xfrm>
            <a:off x="67107" y="1153733"/>
            <a:ext cx="3150322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Крестьяне подвергались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телесным наказаниям,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а сельская жизнь контролировалась земскими участковыми начальниками.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C3E0037C-3BB2-4191-94DD-651752790617}"/>
              </a:ext>
            </a:extLst>
          </p:cNvPr>
          <p:cNvSpPr/>
          <p:nvPr/>
        </p:nvSpPr>
        <p:spPr>
          <a:xfrm>
            <a:off x="10507359" y="-193159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FAE9C3-7C62-4137-AB6A-D4717607915B}"/>
              </a:ext>
            </a:extLst>
          </p:cNvPr>
          <p:cNvSpPr txBox="1"/>
          <p:nvPr/>
        </p:nvSpPr>
        <p:spPr>
          <a:xfrm>
            <a:off x="10614879" y="-1354763"/>
            <a:ext cx="1584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Собрание </a:t>
            </a:r>
            <a:br>
              <a:rPr lang="ru-RU" sz="1200" dirty="0"/>
            </a:br>
            <a:r>
              <a:rPr lang="ru-RU" sz="1200" dirty="0"/>
              <a:t>деятелей партии кадетов</a:t>
            </a:r>
          </a:p>
        </p:txBody>
      </p:sp>
    </p:spTree>
    <p:extLst>
      <p:ext uri="{BB962C8B-B14F-4D97-AF65-F5344CB8AC3E}">
        <p14:creationId xmlns:p14="http://schemas.microsoft.com/office/powerpoint/2010/main" val="332232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Имущественное расслоение в деревне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EED8A89-9E89-413D-873D-C716694AB0AA}"/>
              </a:ext>
            </a:extLst>
          </p:cNvPr>
          <p:cNvSpPr/>
          <p:nvPr/>
        </p:nvSpPr>
        <p:spPr>
          <a:xfrm>
            <a:off x="2270994" y="1281542"/>
            <a:ext cx="267314" cy="457022"/>
          </a:xfrm>
          <a:prstGeom prst="rect">
            <a:avLst/>
          </a:prstGeom>
          <a:solidFill>
            <a:srgbClr val="F66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00DBEAD-B451-400A-908A-ABAC9EA071FE}"/>
              </a:ext>
            </a:extLst>
          </p:cNvPr>
          <p:cNvSpPr txBox="1"/>
          <p:nvPr/>
        </p:nvSpPr>
        <p:spPr>
          <a:xfrm>
            <a:off x="414897" y="1397115"/>
            <a:ext cx="142283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49">
              <a:defRPr/>
            </a:pPr>
            <a:r>
              <a:rPr lang="ru-RU" sz="1400" b="1" dirty="0"/>
              <a:t>Кулаки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308436-364D-4AF7-8DD7-456E0B555CC8}"/>
              </a:ext>
            </a:extLst>
          </p:cNvPr>
          <p:cNvSpPr txBox="1"/>
          <p:nvPr/>
        </p:nvSpPr>
        <p:spPr>
          <a:xfrm>
            <a:off x="2547872" y="1397115"/>
            <a:ext cx="9788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49">
              <a:defRPr/>
            </a:pPr>
            <a:r>
              <a:rPr lang="ru-RU" sz="1400" b="1" dirty="0"/>
              <a:t>Около 3 % 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95730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6" grpId="0"/>
      <p:bldP spid="19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15267" y="2122652"/>
            <a:ext cx="4870449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Доход кулаков был связан в основном с эксплуатацией наёмного труда, торговлей, ростовщичеством.</a:t>
            </a:r>
          </a:p>
        </p:txBody>
      </p:sp>
      <p:pic>
        <p:nvPicPr>
          <p:cNvPr id="7" name="Picture 2" descr="https://cont.ws/uploads/pic/2018/1/86.jpg">
            <a:extLst>
              <a:ext uri="{FF2B5EF4-FFF2-40B4-BE49-F238E27FC236}">
                <a16:creationId xmlns:a16="http://schemas.microsoft.com/office/drawing/2014/main" id="{40B485DF-01A6-4ABC-B54C-C236079EA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822086"/>
            <a:ext cx="2962548" cy="349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58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Имущественное расслоение в деревне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EED8A89-9E89-413D-873D-C716694AB0AA}"/>
              </a:ext>
            </a:extLst>
          </p:cNvPr>
          <p:cNvSpPr/>
          <p:nvPr/>
        </p:nvSpPr>
        <p:spPr>
          <a:xfrm>
            <a:off x="2270994" y="1595867"/>
            <a:ext cx="267314" cy="457022"/>
          </a:xfrm>
          <a:prstGeom prst="rect">
            <a:avLst/>
          </a:prstGeom>
          <a:solidFill>
            <a:srgbClr val="F66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35FCB1A-27C7-444D-ADDC-638E161C15A4}"/>
              </a:ext>
            </a:extLst>
          </p:cNvPr>
          <p:cNvSpPr/>
          <p:nvPr/>
        </p:nvSpPr>
        <p:spPr>
          <a:xfrm>
            <a:off x="2270994" y="2127138"/>
            <a:ext cx="1191874" cy="453979"/>
          </a:xfrm>
          <a:prstGeom prst="rect">
            <a:avLst/>
          </a:prstGeom>
          <a:solidFill>
            <a:srgbClr val="F66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49AE835-64D3-40F2-8A6E-63C48F751ED0}"/>
              </a:ext>
            </a:extLst>
          </p:cNvPr>
          <p:cNvSpPr/>
          <p:nvPr/>
        </p:nvSpPr>
        <p:spPr>
          <a:xfrm>
            <a:off x="2270994" y="2658791"/>
            <a:ext cx="1874244" cy="453979"/>
          </a:xfrm>
          <a:prstGeom prst="rect">
            <a:avLst/>
          </a:prstGeom>
          <a:solidFill>
            <a:srgbClr val="F66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F40596E-1E54-44C2-ACA3-B3B1257F1C22}"/>
              </a:ext>
            </a:extLst>
          </p:cNvPr>
          <p:cNvSpPr/>
          <p:nvPr/>
        </p:nvSpPr>
        <p:spPr>
          <a:xfrm>
            <a:off x="2268792" y="3190709"/>
            <a:ext cx="783879" cy="453979"/>
          </a:xfrm>
          <a:prstGeom prst="rect">
            <a:avLst/>
          </a:prstGeom>
          <a:solidFill>
            <a:srgbClr val="F66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7236CD2-2963-424A-9435-E9A1D63AB768}"/>
              </a:ext>
            </a:extLst>
          </p:cNvPr>
          <p:cNvSpPr/>
          <p:nvPr/>
        </p:nvSpPr>
        <p:spPr>
          <a:xfrm>
            <a:off x="2268793" y="3717638"/>
            <a:ext cx="3684332" cy="453979"/>
          </a:xfrm>
          <a:prstGeom prst="rect">
            <a:avLst/>
          </a:prstGeom>
          <a:solidFill>
            <a:srgbClr val="F66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2EC53AA-71F5-4A2D-9785-31858E557A21}"/>
              </a:ext>
            </a:extLst>
          </p:cNvPr>
          <p:cNvSpPr txBox="1"/>
          <p:nvPr/>
        </p:nvSpPr>
        <p:spPr>
          <a:xfrm>
            <a:off x="136507" y="2244861"/>
            <a:ext cx="197960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49">
              <a:defRPr/>
            </a:pPr>
            <a:r>
              <a:rPr lang="ru-RU" sz="1400" b="1" dirty="0"/>
              <a:t>Зажиточные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624EA20-515F-4281-9309-68A3560679C5}"/>
              </a:ext>
            </a:extLst>
          </p:cNvPr>
          <p:cNvSpPr txBox="1"/>
          <p:nvPr/>
        </p:nvSpPr>
        <p:spPr>
          <a:xfrm>
            <a:off x="136507" y="2759997"/>
            <a:ext cx="205298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49">
              <a:defRPr/>
            </a:pPr>
            <a:r>
              <a:rPr lang="ru-RU" sz="1400" b="1" dirty="0"/>
              <a:t>Безлошадные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00DBEAD-B451-400A-908A-ABAC9EA071FE}"/>
              </a:ext>
            </a:extLst>
          </p:cNvPr>
          <p:cNvSpPr txBox="1"/>
          <p:nvPr/>
        </p:nvSpPr>
        <p:spPr>
          <a:xfrm>
            <a:off x="414897" y="1711440"/>
            <a:ext cx="142283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49">
              <a:defRPr/>
            </a:pPr>
            <a:r>
              <a:rPr lang="ru-RU" sz="1400" b="1" dirty="0"/>
              <a:t>Кулаки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1C046F0-21A8-4833-9E3C-40320E670BEF}"/>
              </a:ext>
            </a:extLst>
          </p:cNvPr>
          <p:cNvSpPr txBox="1"/>
          <p:nvPr/>
        </p:nvSpPr>
        <p:spPr>
          <a:xfrm>
            <a:off x="262415" y="3309976"/>
            <a:ext cx="172779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49">
              <a:defRPr/>
            </a:pPr>
            <a:r>
              <a:rPr lang="ru-RU" sz="1400" b="1" dirty="0"/>
              <a:t>Крайне бедные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566839E-C5E6-4347-B45B-147D78CAF348}"/>
              </a:ext>
            </a:extLst>
          </p:cNvPr>
          <p:cNvSpPr txBox="1"/>
          <p:nvPr/>
        </p:nvSpPr>
        <p:spPr>
          <a:xfrm>
            <a:off x="262415" y="3825112"/>
            <a:ext cx="172779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49">
              <a:defRPr/>
            </a:pPr>
            <a:r>
              <a:rPr lang="ru-RU" sz="1400" b="1" dirty="0"/>
              <a:t>Средние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A9B5A0D-777C-40D1-9CD6-F96B8C909B30}"/>
              </a:ext>
            </a:extLst>
          </p:cNvPr>
          <p:cNvSpPr txBox="1"/>
          <p:nvPr/>
        </p:nvSpPr>
        <p:spPr>
          <a:xfrm>
            <a:off x="3067393" y="3306166"/>
            <a:ext cx="92456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685749">
              <a:defRPr/>
            </a:pPr>
            <a:r>
              <a:rPr lang="ru-RU" sz="1400" b="1" dirty="0"/>
              <a:t>10 %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8ABDEF4-F749-4236-9264-2B77F5403FB9}"/>
              </a:ext>
            </a:extLst>
          </p:cNvPr>
          <p:cNvSpPr txBox="1"/>
          <p:nvPr/>
        </p:nvSpPr>
        <p:spPr>
          <a:xfrm>
            <a:off x="5953125" y="3836905"/>
            <a:ext cx="103788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49">
              <a:defRPr/>
            </a:pPr>
            <a:r>
              <a:rPr lang="ru-RU" sz="1400" b="1" dirty="0"/>
              <a:t>Около 47 %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308436-364D-4AF7-8DD7-456E0B555CC8}"/>
              </a:ext>
            </a:extLst>
          </p:cNvPr>
          <p:cNvSpPr txBox="1"/>
          <p:nvPr/>
        </p:nvSpPr>
        <p:spPr>
          <a:xfrm>
            <a:off x="2557397" y="1711440"/>
            <a:ext cx="9788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685749">
              <a:defRPr/>
            </a:pPr>
            <a:r>
              <a:rPr lang="ru-RU" sz="1400" b="1" dirty="0"/>
              <a:t>Около 3 % 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9C3309-2B22-49AC-9122-66CDC12EF5AE}"/>
              </a:ext>
            </a:extLst>
          </p:cNvPr>
          <p:cNvSpPr txBox="1"/>
          <p:nvPr/>
        </p:nvSpPr>
        <p:spPr>
          <a:xfrm>
            <a:off x="3492475" y="2244861"/>
            <a:ext cx="92456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685749">
              <a:defRPr/>
            </a:pPr>
            <a:r>
              <a:rPr lang="ru-RU" sz="1400" b="1" dirty="0"/>
              <a:t>15 %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8AD9B6-A514-4F9D-B0A9-905597F7D44C}"/>
              </a:ext>
            </a:extLst>
          </p:cNvPr>
          <p:cNvSpPr txBox="1"/>
          <p:nvPr/>
        </p:nvSpPr>
        <p:spPr>
          <a:xfrm>
            <a:off x="4163134" y="2778836"/>
            <a:ext cx="144709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685749">
              <a:defRPr/>
            </a:pPr>
            <a:r>
              <a:rPr lang="ru-RU" sz="1400" b="1" dirty="0"/>
              <a:t>Примерно 25 % 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47166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7" grpId="0" animBg="1"/>
      <p:bldP spid="18" grpId="0" animBg="1"/>
      <p:bldP spid="34" grpId="0"/>
      <p:bldP spid="35" grpId="0"/>
      <p:bldP spid="37" grpId="0"/>
      <p:bldP spid="38" grpId="0"/>
      <p:bldP spid="49" grpId="0"/>
      <p:bldP spid="50" grpId="0"/>
      <p:bldP spid="20" grpId="0"/>
      <p:bldP spid="21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ÐÐ°ÑÑÐ¸Ð½ÐºÐ¸ Ð¿Ð¾ Ð·Ð°Ð¿ÑÐ¾ÑÑ">
            <a:extLst>
              <a:ext uri="{FF2B5EF4-FFF2-40B4-BE49-F238E27FC236}">
                <a16:creationId xmlns:a16="http://schemas.microsoft.com/office/drawing/2014/main" id="{E9BB11F4-6204-46D9-B2EB-A9A0BC1E62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45A692E3-86F1-4F4F-87F3-58F2BF0029B8}"/>
              </a:ext>
            </a:extLst>
          </p:cNvPr>
          <p:cNvSpPr/>
          <p:nvPr/>
        </p:nvSpPr>
        <p:spPr>
          <a:xfrm>
            <a:off x="6985225" y="3882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6E2A04-F3B7-4934-A4E8-99F86CA5BE9C}"/>
              </a:ext>
            </a:extLst>
          </p:cNvPr>
          <p:cNvSpPr txBox="1"/>
          <p:nvPr/>
        </p:nvSpPr>
        <p:spPr>
          <a:xfrm>
            <a:off x="7092745" y="872771"/>
            <a:ext cx="1584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В. Е. Маковский.</a:t>
            </a:r>
            <a:br>
              <a:rPr lang="ru-RU" sz="1200" dirty="0"/>
            </a:br>
            <a:r>
              <a:rPr lang="ru-RU" sz="1200" dirty="0"/>
              <a:t>В ожидании аудиенции.</a:t>
            </a:r>
            <a:br>
              <a:rPr lang="ru-RU" sz="1200" dirty="0"/>
            </a:br>
            <a:r>
              <a:rPr lang="ru-RU" sz="1200" dirty="0"/>
              <a:t>1904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5CE500-6E2D-4408-A040-7048F6F4D63A}"/>
              </a:ext>
            </a:extLst>
          </p:cNvPr>
          <p:cNvSpPr txBox="1"/>
          <p:nvPr/>
        </p:nvSpPr>
        <p:spPr>
          <a:xfrm>
            <a:off x="-6" y="3971174"/>
            <a:ext cx="4392619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Высшей социальной группой в Российской империи оставалось поместное дворянство. </a:t>
            </a:r>
          </a:p>
        </p:txBody>
      </p:sp>
    </p:spTree>
    <p:extLst>
      <p:ext uri="{BB962C8B-B14F-4D97-AF65-F5344CB8AC3E}">
        <p14:creationId xmlns:p14="http://schemas.microsoft.com/office/powerpoint/2010/main" val="260223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37155" y="2122652"/>
            <a:ext cx="4798682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Всего около 3 % дворян-помещиков смогли преобразовать свои хозяйства в капиталистические. </a:t>
            </a:r>
          </a:p>
        </p:txBody>
      </p:sp>
      <p:pic>
        <p:nvPicPr>
          <p:cNvPr id="7" name="Picture 2" descr="ÐÐ»ÑÐ±ÐµÑÑ ÐÐ°Ð±ÑÐ¸ÑÐ»Ñ Ð Ð¸Ð³Ð¾Ð»Ð¾. ÐÐ¾Ð»Ð¾ÑÐ¸Ð»ÑÐ½Ð°Ñ Ð¼Ð°ÑÐ¸Ð½Ð°">
            <a:extLst>
              <a:ext uri="{FF2B5EF4-FFF2-40B4-BE49-F238E27FC236}">
                <a16:creationId xmlns:a16="http://schemas.microsoft.com/office/drawing/2014/main" id="{259939D4-F056-4C17-95C2-9965C57468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4" y="814453"/>
            <a:ext cx="2930865" cy="351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11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Российские помещики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Абсолютное большинство не смогло приспособиться к новым экономическим условиям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связи с этим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их имения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разорялись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 1905 году более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трети крупных поместий принадлежало </a:t>
            </a:r>
          </a:p>
          <a:p>
            <a:pPr algn="ctr" defTabSz="685766"/>
            <a:r>
              <a:rPr lang="ru-RU" sz="1400" dirty="0" err="1">
                <a:solidFill>
                  <a:prstClr val="black"/>
                </a:solidFill>
              </a:rPr>
              <a:t>недворянам</a:t>
            </a:r>
            <a:endParaRPr lang="ru-RU" sz="1400" dirty="0">
              <a:solidFill>
                <a:prstClr val="black"/>
              </a:solidFill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8009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150705" y="2453730"/>
            <a:ext cx="3106164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50705" y="3389451"/>
            <a:ext cx="3106163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cxnSpLocks/>
            <a:stCxn id="18" idx="3"/>
            <a:endCxn id="22" idx="1"/>
          </p:cNvCxnSpPr>
          <p:nvPr/>
        </p:nvCxnSpPr>
        <p:spPr>
          <a:xfrm>
            <a:off x="4251514" y="1825733"/>
            <a:ext cx="541931" cy="946568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cxnSpLocks/>
            <a:stCxn id="19" idx="3"/>
            <a:endCxn id="22" idx="1"/>
          </p:cNvCxnSpPr>
          <p:nvPr/>
        </p:nvCxnSpPr>
        <p:spPr>
          <a:xfrm flipV="1">
            <a:off x="4256869" y="2772301"/>
            <a:ext cx="536576" cy="1705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cxnSpLocks/>
            <a:stCxn id="21" idx="3"/>
            <a:endCxn id="22" idx="1"/>
          </p:cNvCxnSpPr>
          <p:nvPr/>
        </p:nvCxnSpPr>
        <p:spPr>
          <a:xfrm flipV="1">
            <a:off x="4256868" y="2772301"/>
            <a:ext cx="536577" cy="937426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145350" y="3559583"/>
            <a:ext cx="3106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Писатели, артисты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93445" y="2304440"/>
            <a:ext cx="2144683" cy="935721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45350" y="2625513"/>
            <a:ext cx="3092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Врачи, адвокаты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780101" y="2499253"/>
            <a:ext cx="214468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Составляли 2,7 % населения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B94793-772C-4652-AA5F-6984AE3F2B98}"/>
              </a:ext>
            </a:extLst>
          </p:cNvPr>
          <p:cNvSpPr txBox="1"/>
          <p:nvPr/>
        </p:nvSpPr>
        <p:spPr>
          <a:xfrm>
            <a:off x="358775" y="386416"/>
            <a:ext cx="842644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Интеллигенция в Российской империи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ADB21E-C24D-4482-8C3F-F1B0153B578B}"/>
              </a:ext>
            </a:extLst>
          </p:cNvPr>
          <p:cNvSpPr txBox="1"/>
          <p:nvPr/>
        </p:nvSpPr>
        <p:spPr>
          <a:xfrm>
            <a:off x="1145350" y="1505457"/>
            <a:ext cx="3106164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ED1248-FFCB-4867-A526-A5E7C3D1527A}"/>
              </a:ext>
            </a:extLst>
          </p:cNvPr>
          <p:cNvSpPr txBox="1"/>
          <p:nvPr/>
        </p:nvSpPr>
        <p:spPr>
          <a:xfrm>
            <a:off x="1132005" y="1671044"/>
            <a:ext cx="3106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Учёные, преподаватели</a:t>
            </a:r>
          </a:p>
        </p:txBody>
      </p:sp>
    </p:spTree>
    <p:extLst>
      <p:ext uri="{BB962C8B-B14F-4D97-AF65-F5344CB8AC3E}">
        <p14:creationId xmlns:p14="http://schemas.microsoft.com/office/powerpoint/2010/main" val="407694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0" grpId="0"/>
      <p:bldP spid="22" grpId="0" animBg="1"/>
      <p:bldP spid="23" grpId="0"/>
      <p:bldP spid="4" grpId="0"/>
      <p:bldP spid="18" grpId="0" animBg="1"/>
      <p:bldP spid="24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91531" y="2414475"/>
            <a:ext cx="1658754" cy="61578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194531" y="1243125"/>
            <a:ext cx="4747744" cy="866725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cxnSpLocks/>
            <a:stCxn id="29" idx="1"/>
            <a:endCxn id="15" idx="0"/>
          </p:cNvCxnSpPr>
          <p:nvPr/>
        </p:nvCxnSpPr>
        <p:spPr>
          <a:xfrm rot="10800000" flipV="1">
            <a:off x="1220909" y="1676487"/>
            <a:ext cx="973623" cy="737987"/>
          </a:xfrm>
          <a:prstGeom prst="curvedConnector2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079187" y="1306479"/>
            <a:ext cx="49784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Появление нововведений в жизни зажиточных горожан европейской части России, прибалтийских </a:t>
            </a:r>
          </a:p>
          <a:p>
            <a:pPr algn="ctr"/>
            <a:r>
              <a:rPr lang="ru-RU" sz="1400" b="1" dirty="0"/>
              <a:t>и юго-западных губерний, Финляндии и Польши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8213" y="2570595"/>
            <a:ext cx="14253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Электричество</a:t>
            </a:r>
          </a:p>
        </p:txBody>
      </p:sp>
      <p:cxnSp>
        <p:nvCxnSpPr>
          <p:cNvPr id="24" name="Скругленная соединительная линия 23"/>
          <p:cNvCxnSpPr>
            <a:cxnSpLocks/>
            <a:stCxn id="29" idx="3"/>
            <a:endCxn id="28" idx="0"/>
          </p:cNvCxnSpPr>
          <p:nvPr/>
        </p:nvCxnSpPr>
        <p:spPr>
          <a:xfrm>
            <a:off x="6942275" y="1676488"/>
            <a:ext cx="991867" cy="737987"/>
          </a:xfrm>
          <a:prstGeom prst="curvedConnector2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91532" y="386416"/>
            <a:ext cx="839041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Быт горожан на рубеже XIX–XX веков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086337" y="2414475"/>
            <a:ext cx="1695609" cy="61578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559678" y="2570595"/>
            <a:ext cx="7489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Лифты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50285" y="3444173"/>
            <a:ext cx="1658754" cy="61578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9" name="Скругленная соединительная линия 18"/>
          <p:cNvCxnSpPr>
            <a:cxnSpLocks/>
            <a:stCxn id="29" idx="2"/>
            <a:endCxn id="17" idx="0"/>
          </p:cNvCxnSpPr>
          <p:nvPr/>
        </p:nvCxnSpPr>
        <p:spPr>
          <a:xfrm rot="5400000">
            <a:off x="3056872" y="1932641"/>
            <a:ext cx="1334323" cy="168874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999367" y="3600293"/>
            <a:ext cx="176059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Водопровод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428601" y="3444173"/>
            <a:ext cx="1658754" cy="61578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cxnSpLocks/>
            <a:stCxn id="29" idx="2"/>
            <a:endCxn id="25" idx="0"/>
          </p:cNvCxnSpPr>
          <p:nvPr/>
        </p:nvCxnSpPr>
        <p:spPr>
          <a:xfrm rot="16200000" flipH="1">
            <a:off x="4746029" y="1932223"/>
            <a:ext cx="1334323" cy="1689575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387840" y="3600293"/>
            <a:ext cx="174027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Телефон</a:t>
            </a:r>
          </a:p>
        </p:txBody>
      </p:sp>
    </p:spTree>
    <p:extLst>
      <p:ext uri="{BB962C8B-B14F-4D97-AF65-F5344CB8AC3E}">
        <p14:creationId xmlns:p14="http://schemas.microsoft.com/office/powerpoint/2010/main" val="135836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9" grpId="0" animBg="1"/>
      <p:bldP spid="4" grpId="0"/>
      <p:bldP spid="7" grpId="0"/>
      <p:bldP spid="28" grpId="0" animBg="1"/>
      <p:bldP spid="30" grpId="0"/>
      <p:bldP spid="17" grpId="0" animBg="1"/>
      <p:bldP spid="20" grpId="0"/>
      <p:bldP spid="25" grpId="0" animBg="1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193B203F-F227-4DE2-B2B8-89762341A9E6}"/>
              </a:ext>
            </a:extLst>
          </p:cNvPr>
          <p:cNvSpPr txBox="1"/>
          <p:nvPr/>
        </p:nvSpPr>
        <p:spPr>
          <a:xfrm>
            <a:off x="4882093" y="2291051"/>
            <a:ext cx="3913002" cy="96002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872053" y="1203313"/>
            <a:ext cx="3928842" cy="960023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58946" y="2351760"/>
            <a:ext cx="1962395" cy="846385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07891" y="2343981"/>
            <a:ext cx="1962395" cy="85416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cxnSpLocks/>
            <a:stCxn id="37" idx="1"/>
            <a:endCxn id="17" idx="3"/>
          </p:cNvCxnSpPr>
          <p:nvPr/>
        </p:nvCxnSpPr>
        <p:spPr>
          <a:xfrm rot="10800000" flipV="1">
            <a:off x="4570287" y="1683325"/>
            <a:ext cx="301767" cy="1087738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cxnSpLocks/>
            <a:stCxn id="29" idx="3"/>
            <a:endCxn id="17" idx="1"/>
          </p:cNvCxnSpPr>
          <p:nvPr/>
        </p:nvCxnSpPr>
        <p:spPr>
          <a:xfrm flipV="1">
            <a:off x="2321341" y="2771063"/>
            <a:ext cx="286550" cy="389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cxnSpLocks/>
            <a:endCxn id="17" idx="3"/>
          </p:cNvCxnSpPr>
          <p:nvPr/>
        </p:nvCxnSpPr>
        <p:spPr>
          <a:xfrm rot="10800000">
            <a:off x="4570287" y="2771063"/>
            <a:ext cx="301765" cy="1144976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563067" y="2401730"/>
            <a:ext cx="20520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Установление капитализма, разделение общества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37428" y="1315263"/>
            <a:ext cx="38023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Те, кто владеет собственностью </a:t>
            </a:r>
          </a:p>
          <a:p>
            <a:pPr algn="ctr"/>
            <a:r>
              <a:rPr lang="ru-RU" sz="1400" dirty="0"/>
              <a:t>и распоряжается значительными </a:t>
            </a:r>
          </a:p>
          <a:p>
            <a:pPr algn="ctr"/>
            <a:r>
              <a:rPr lang="ru-RU" sz="1400" dirty="0"/>
              <a:t>средствами производства (буржуазия)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12244" y="2401730"/>
            <a:ext cx="18557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>
                <a:solidFill>
                  <a:prstClr val="black"/>
                </a:solidFill>
              </a:rPr>
              <a:t>Завершение промышленной революции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882093" y="3378788"/>
            <a:ext cx="3913173" cy="981938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CC02EA2-E844-4FA0-921E-CAF8C9493263}"/>
              </a:ext>
            </a:extLst>
          </p:cNvPr>
          <p:cNvSpPr/>
          <p:nvPr/>
        </p:nvSpPr>
        <p:spPr>
          <a:xfrm>
            <a:off x="4882093" y="3538128"/>
            <a:ext cx="39162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Те, кто не распоряжается средствами производства и собственности не имеет </a:t>
            </a:r>
          </a:p>
          <a:p>
            <a:pPr algn="ctr"/>
            <a:r>
              <a:rPr lang="ru-RU" sz="1400" dirty="0"/>
              <a:t>(пролетарии)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A5C3E8-775F-44FA-8247-3DCF11C79794}"/>
              </a:ext>
            </a:extLst>
          </p:cNvPr>
          <p:cNvSpPr txBox="1"/>
          <p:nvPr/>
        </p:nvSpPr>
        <p:spPr>
          <a:xfrm>
            <a:off x="4811719" y="2299793"/>
            <a:ext cx="40495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Мелкие частные собственники,</a:t>
            </a:r>
          </a:p>
          <a:p>
            <a:pPr algn="ctr"/>
            <a:r>
              <a:rPr lang="ru-RU" sz="1400" dirty="0"/>
              <a:t> которые являются работниками и владеют</a:t>
            </a:r>
          </a:p>
          <a:p>
            <a:pPr algn="ctr"/>
            <a:r>
              <a:rPr lang="ru-RU" sz="1400" dirty="0"/>
              <a:t>незначительными средствами производства</a:t>
            </a:r>
          </a:p>
          <a:p>
            <a:pPr algn="ctr"/>
            <a:r>
              <a:rPr lang="ru-RU" sz="1400" dirty="0"/>
              <a:t>(крестьяне, ремесленники, торговцы)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2DC4E4-A14E-4570-8AE9-397E1FA05857}"/>
              </a:ext>
            </a:extLst>
          </p:cNvPr>
          <p:cNvSpPr txBox="1"/>
          <p:nvPr/>
        </p:nvSpPr>
        <p:spPr>
          <a:xfrm>
            <a:off x="358775" y="386416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Страны Запада к началу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A5050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XX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A5050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века </a:t>
            </a:r>
          </a:p>
        </p:txBody>
      </p:sp>
      <p:cxnSp>
        <p:nvCxnSpPr>
          <p:cNvPr id="32" name="Скругленная соединительная линия 25">
            <a:extLst>
              <a:ext uri="{FF2B5EF4-FFF2-40B4-BE49-F238E27FC236}">
                <a16:creationId xmlns:a16="http://schemas.microsoft.com/office/drawing/2014/main" id="{5E96EE28-9324-478F-9388-69AA1C6A1DD8}"/>
              </a:ext>
            </a:extLst>
          </p:cNvPr>
          <p:cNvCxnSpPr>
            <a:cxnSpLocks/>
            <a:stCxn id="17" idx="3"/>
            <a:endCxn id="20" idx="1"/>
          </p:cNvCxnSpPr>
          <p:nvPr/>
        </p:nvCxnSpPr>
        <p:spPr>
          <a:xfrm flipV="1">
            <a:off x="4570286" y="2771062"/>
            <a:ext cx="311807" cy="1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861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7" grpId="0" animBg="1"/>
      <p:bldP spid="29" grpId="0" animBg="1"/>
      <p:bldP spid="17" grpId="0" animBg="1"/>
      <p:bldP spid="4" grpId="0"/>
      <p:bldP spid="18" grpId="0"/>
      <p:bldP spid="49" grpId="0"/>
      <p:bldP spid="28" grpId="0" animBg="1"/>
      <p:bldP spid="2" grpId="0"/>
      <p:bldP spid="2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ramIce02.jpg">
            <a:extLst>
              <a:ext uri="{FF2B5EF4-FFF2-40B4-BE49-F238E27FC236}">
                <a16:creationId xmlns:a16="http://schemas.microsoft.com/office/drawing/2014/main" id="{3E4A4132-1425-4977-B697-A953E8E981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35877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6295" y="953072"/>
            <a:ext cx="1584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Трамвай на льду Невы в Санкт-Петербурге</a:t>
            </a:r>
          </a:p>
        </p:txBody>
      </p:sp>
    </p:spTree>
    <p:extLst>
      <p:ext uri="{BB962C8B-B14F-4D97-AF65-F5344CB8AC3E}">
        <p14:creationId xmlns:p14="http://schemas.microsoft.com/office/powerpoint/2010/main" val="427823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64524" y="1970301"/>
            <a:ext cx="5187112" cy="1202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Быт, культура и верования многих народов Российской империи находились на уровне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родоплеменных отношений.</a:t>
            </a:r>
          </a:p>
        </p:txBody>
      </p:sp>
      <p:pic>
        <p:nvPicPr>
          <p:cNvPr id="7" name="Picture 2" descr="ÐÐ°ÑÑÐ¸Ð½ÐºÐ¸ Ð¿Ð¾ Ð·Ð°Ð¿ÑÐ¾ÑÑ ÑÑÑÑÐºÐ¸Ðµ ÐºÐ°Ð·Ð°ÐºÐ¸ Ð² ÑÐºÑÑÐ¸Ð¸">
            <a:extLst>
              <a:ext uri="{FF2B5EF4-FFF2-40B4-BE49-F238E27FC236}">
                <a16:creationId xmlns:a16="http://schemas.microsoft.com/office/drawing/2014/main" id="{B6A11F7D-92FD-4E51-81F3-E5109BF62C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4" y="664896"/>
            <a:ext cx="3172692" cy="382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60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98776" y="1786284"/>
            <a:ext cx="7518885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странах западной Европы и США завершилось формирование индустриального общества. 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1131" y="17932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71131" y="288352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71131" y="397375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6" y="2907394"/>
            <a:ext cx="7685666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Российской империи шёл процесс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модернизации экономики.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6" y="4001112"/>
            <a:ext cx="6916299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России сохранялись традиционные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политические устои.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8774" y="411570"/>
            <a:ext cx="761889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Россия и мир на рубеже XIX–XX веков. Динамика и противоречия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191069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16CC9AC-B8F5-4E2A-BC2C-3F204803C7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9" t="790" b="59500"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3406EC-C654-4550-8DD6-F0D6D3BE5874}"/>
              </a:ext>
            </a:extLst>
          </p:cNvPr>
          <p:cNvSpPr txBox="1"/>
          <p:nvPr/>
        </p:nvSpPr>
        <p:spPr>
          <a:xfrm>
            <a:off x="0" y="3767597"/>
            <a:ext cx="4204010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установившемся капиталистическом обществе господствующее место 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в экономике и политике заняла буржуазия.</a:t>
            </a:r>
          </a:p>
        </p:txBody>
      </p:sp>
    </p:spTree>
    <p:extLst>
      <p:ext uri="{BB962C8B-B14F-4D97-AF65-F5344CB8AC3E}">
        <p14:creationId xmlns:p14="http://schemas.microsoft.com/office/powerpoint/2010/main" val="70150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1363</Words>
  <Application>Microsoft Office PowerPoint</Application>
  <PresentationFormat>Экран (16:9)</PresentationFormat>
  <Paragraphs>363</Paragraphs>
  <Slides>82</Slides>
  <Notes>82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82</vt:i4>
      </vt:variant>
    </vt:vector>
  </HeadingPairs>
  <TitlesOfParts>
    <vt:vector size="89" baseType="lpstr">
      <vt:lpstr>Arial</vt:lpstr>
      <vt:lpstr>Merriweather</vt:lpstr>
      <vt:lpstr>Roboto Slab</vt:lpstr>
      <vt:lpstr>Calibri</vt:lpstr>
      <vt:lpstr>Theano Didot</vt:lpstr>
      <vt:lpstr>Roboto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2018-11-06T07:31:53Z</dcterms:created>
  <dcterms:modified xsi:type="dcterms:W3CDTF">2018-11-12T07:59:09Z</dcterms:modified>
</cp:coreProperties>
</file>