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</p:sldMasterIdLst>
  <p:notesMasterIdLst>
    <p:notesMasterId r:id="rId81"/>
  </p:notesMasterIdLst>
  <p:sldIdLst>
    <p:sldId id="257" r:id="rId3"/>
    <p:sldId id="672" r:id="rId4"/>
    <p:sldId id="928" r:id="rId5"/>
    <p:sldId id="852" r:id="rId6"/>
    <p:sldId id="671" r:id="rId7"/>
    <p:sldId id="859" r:id="rId8"/>
    <p:sldId id="853" r:id="rId9"/>
    <p:sldId id="588" r:id="rId10"/>
    <p:sldId id="863" r:id="rId11"/>
    <p:sldId id="866" r:id="rId12"/>
    <p:sldId id="858" r:id="rId13"/>
    <p:sldId id="855" r:id="rId14"/>
    <p:sldId id="673" r:id="rId15"/>
    <p:sldId id="669" r:id="rId16"/>
    <p:sldId id="680" r:id="rId17"/>
    <p:sldId id="929" r:id="rId18"/>
    <p:sldId id="676" r:id="rId19"/>
    <p:sldId id="767" r:id="rId20"/>
    <p:sldId id="924" r:id="rId21"/>
    <p:sldId id="768" r:id="rId22"/>
    <p:sldId id="589" r:id="rId23"/>
    <p:sldId id="592" r:id="rId24"/>
    <p:sldId id="867" r:id="rId25"/>
    <p:sldId id="868" r:id="rId26"/>
    <p:sldId id="871" r:id="rId27"/>
    <p:sldId id="873" r:id="rId28"/>
    <p:sldId id="857" r:id="rId29"/>
    <p:sldId id="874" r:id="rId30"/>
    <p:sldId id="877" r:id="rId31"/>
    <p:sldId id="878" r:id="rId32"/>
    <p:sldId id="869" r:id="rId33"/>
    <p:sldId id="886" r:id="rId34"/>
    <p:sldId id="885" r:id="rId35"/>
    <p:sldId id="892" r:id="rId36"/>
    <p:sldId id="894" r:id="rId37"/>
    <p:sldId id="891" r:id="rId38"/>
    <p:sldId id="888" r:id="rId39"/>
    <p:sldId id="889" r:id="rId40"/>
    <p:sldId id="890" r:id="rId41"/>
    <p:sldId id="884" r:id="rId42"/>
    <p:sldId id="766" r:id="rId43"/>
    <p:sldId id="895" r:id="rId44"/>
    <p:sldId id="896" r:id="rId45"/>
    <p:sldId id="897" r:id="rId46"/>
    <p:sldId id="580" r:id="rId47"/>
    <p:sldId id="898" r:id="rId48"/>
    <p:sldId id="899" r:id="rId49"/>
    <p:sldId id="900" r:id="rId50"/>
    <p:sldId id="925" r:id="rId51"/>
    <p:sldId id="677" r:id="rId52"/>
    <p:sldId id="792" r:id="rId53"/>
    <p:sldId id="926" r:id="rId54"/>
    <p:sldId id="887" r:id="rId55"/>
    <p:sldId id="776" r:id="rId56"/>
    <p:sldId id="902" r:id="rId57"/>
    <p:sldId id="779" r:id="rId58"/>
    <p:sldId id="903" r:id="rId59"/>
    <p:sldId id="880" r:id="rId60"/>
    <p:sldId id="905" r:id="rId61"/>
    <p:sldId id="906" r:id="rId62"/>
    <p:sldId id="907" r:id="rId63"/>
    <p:sldId id="908" r:id="rId64"/>
    <p:sldId id="909" r:id="rId65"/>
    <p:sldId id="811" r:id="rId66"/>
    <p:sldId id="911" r:id="rId67"/>
    <p:sldId id="913" r:id="rId68"/>
    <p:sldId id="917" r:id="rId69"/>
    <p:sldId id="914" r:id="rId70"/>
    <p:sldId id="912" r:id="rId71"/>
    <p:sldId id="918" r:id="rId72"/>
    <p:sldId id="482" r:id="rId73"/>
    <p:sldId id="919" r:id="rId74"/>
    <p:sldId id="921" r:id="rId75"/>
    <p:sldId id="920" r:id="rId76"/>
    <p:sldId id="851" r:id="rId77"/>
    <p:sldId id="923" r:id="rId78"/>
    <p:sldId id="418" r:id="rId79"/>
    <p:sldId id="916" r:id="rId8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Cambria Math" panose="02040503050406030204" pitchFamily="18" charset="0"/>
      <p:regular r:id="rId86"/>
    </p:embeddedFont>
    <p:embeddedFont>
      <p:font typeface="Merriweather" panose="00000500000000000000" pitchFamily="2" charset="-52"/>
      <p:regular r:id="rId87"/>
      <p:bold r:id="rId88"/>
      <p:italic r:id="rId89"/>
      <p:boldItalic r:id="rId90"/>
    </p:embeddedFont>
    <p:embeddedFont>
      <p:font typeface="Roboto" panose="02000000000000000000" pitchFamily="2" charset="0"/>
      <p:regular r:id="rId91"/>
      <p:bold r:id="rId92"/>
      <p:italic r:id="rId93"/>
      <p:boldItalic r:id="rId94"/>
    </p:embeddedFont>
    <p:embeddedFont>
      <p:font typeface="Roboto Slab" pitchFamily="2" charset="0"/>
      <p:regular r:id="rId95"/>
      <p:bold r:id="rId9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958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AA14"/>
    <a:srgbClr val="EB857D"/>
    <a:srgbClr val="BD281D"/>
    <a:srgbClr val="E24C42"/>
    <a:srgbClr val="A6A608"/>
    <a:srgbClr val="B51F1B"/>
    <a:srgbClr val="9C4F34"/>
    <a:srgbClr val="C67154"/>
    <a:srgbClr val="FDD2CB"/>
    <a:srgbClr val="3B2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5" autoAdjust="0"/>
    <p:restoredTop sz="95118" autoAdjust="0"/>
  </p:normalViewPr>
  <p:slideViewPr>
    <p:cSldViewPr snapToGrid="0">
      <p:cViewPr varScale="1">
        <p:scale>
          <a:sx n="107" d="100"/>
          <a:sy n="107" d="100"/>
        </p:scale>
        <p:origin x="798" y="102"/>
      </p:cViewPr>
      <p:guideLst>
        <p:guide orient="horz" pos="237"/>
        <p:guide pos="226"/>
        <p:guide pos="5534"/>
        <p:guide orient="horz" pos="2958"/>
        <p:guide pos="2767"/>
        <p:guide pos="2993"/>
        <p:guide pos="1859"/>
        <p:guide pos="2086"/>
        <p:guide pos="3651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6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4.fntdata"/><Relationship Id="rId93" Type="http://schemas.openxmlformats.org/officeDocument/2006/relationships/font" Target="fonts/font12.fntdata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83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30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96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0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69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85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3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31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2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30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31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4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60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76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40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03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93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59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80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5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38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1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96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46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8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426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489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7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7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811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1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734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107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138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252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925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508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462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10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31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39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700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430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48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4231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2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056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22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491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041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082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511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4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020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540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785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090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7135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129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855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332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320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79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5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384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310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33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677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92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071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9418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588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950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14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55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1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80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0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gif"/><Relationship Id="rId4" Type="http://schemas.openxmlformats.org/officeDocument/2006/relationships/image" Target="../media/image4.png"/><Relationship Id="rId9" Type="http://schemas.openxmlformats.org/officeDocument/2006/relationships/image" Target="../media/image127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¤Ð¾ÑÐ¾: ÐÐ¸ÑÐ½ÑÐµ Ð¶Ð¸ÑÐµÐ»Ð¸ Ð¿ÑÐ¾ÑÐ¾Ð´ÑÑ Ð¼Ð¸Ð¼Ð¾ Ð±Ð°ÑÑÐ¸ÐºÐ°Ð´Ñ Ð½Ð° Ð²ÑÐµÐ·Ð´Ðµ Ð¸Ð· ÐÐµÐ½Ð¸Ð½Ð³ÑÐ°Ð´Ð°">
            <a:extLst>
              <a:ext uri="{FF2B5EF4-FFF2-40B4-BE49-F238E27FC236}">
                <a16:creationId xmlns:a16="http://schemas.microsoft.com/office/drawing/2014/main" id="{81D9FA21-D166-4EFF-B1D8-90B03ABCF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525" y="225888"/>
            <a:ext cx="5705475" cy="476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213224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Второй период Великой Отечественной войны. </a:t>
            </a:r>
          </a:p>
          <a:p>
            <a:r>
              <a:rPr lang="ru-RU" sz="3200" dirty="0">
                <a:latin typeface="+mj-lt"/>
              </a:rPr>
              <a:t>Коренной перелом. </a:t>
            </a:r>
          </a:p>
          <a:p>
            <a:r>
              <a:rPr lang="ru-RU" sz="3200" dirty="0">
                <a:latin typeface="+mj-lt"/>
              </a:rPr>
              <a:t>Ноябрь 1942 –</a:t>
            </a:r>
          </a:p>
          <a:p>
            <a:r>
              <a:rPr lang="ru-RU" sz="3200" dirty="0">
                <a:latin typeface="+mj-lt"/>
              </a:rPr>
              <a:t>1943 год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9936F4-F0E0-4014-AD53-AD4A337CB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" t="18575" r="13196" b="14409"/>
          <a:stretch/>
        </p:blipFill>
        <p:spPr>
          <a:xfrm>
            <a:off x="1559858" y="0"/>
            <a:ext cx="7584142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D16761-D3EE-464E-A980-00FDB628217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88E036-C4DF-4984-8603-74085FE8E307}"/>
              </a:ext>
            </a:extLst>
          </p:cNvPr>
          <p:cNvSpPr/>
          <p:nvPr/>
        </p:nvSpPr>
        <p:spPr>
          <a:xfrm>
            <a:off x="236364" y="807485"/>
            <a:ext cx="2811808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клинке меча выполнена надпись: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«Гражданам Сталинграда *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крепким как сталь *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короля Георга VI *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знак глубокого восхищения британского народа».</a:t>
            </a:r>
          </a:p>
        </p:txBody>
      </p:sp>
    </p:spTree>
    <p:extLst>
      <p:ext uri="{BB962C8B-B14F-4D97-AF65-F5344CB8AC3E}">
        <p14:creationId xmlns:p14="http://schemas.microsoft.com/office/powerpoint/2010/main" val="720412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DB7848-9F02-427A-8046-9A9E2FA73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4" descr="ÐÐ°ÑÑÐ¸Ð½ÐºÐ¸ Ð¿Ð¾ Ð·Ð°Ð¿ÑÐ¾ÑÑ ÑÐµÑÑÐ¸Ð»Ð»Ñ Ð²ÑÑÑÐ¸Ð» ÑÑÐ°Ð»Ð¸Ð½Ñ Ð¼ÐµÑ">
            <a:extLst>
              <a:ext uri="{FF2B5EF4-FFF2-40B4-BE49-F238E27FC236}">
                <a16:creationId xmlns:a16="http://schemas.microsoft.com/office/drawing/2014/main" id="{52681950-97DF-484B-824D-4A7B604ED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48052"/>
            <a:ext cx="2395662" cy="259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ÐÐ°ÑÑÐ¸Ð½ÐºÐ¸ Ð¿Ð¾ Ð·Ð°Ð¿ÑÐ¾ÑÑ ÑÐµÐ³ÐµÑÐ°Ð½ÑÐºÐ°Ñ ÐºÐ¾Ð½ÑÐµÑÐµÐ½ÑÐ¸Ñ 1943 Ð³Ð¾Ð´Ð°">
            <a:extLst>
              <a:ext uri="{FF2B5EF4-FFF2-40B4-BE49-F238E27FC236}">
                <a16:creationId xmlns:a16="http://schemas.microsoft.com/office/drawing/2014/main" id="{714F9A11-C7B5-4EB2-AD07-46DAE3652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1324" y="-1"/>
            <a:ext cx="43526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716615-1DC5-46EC-9F1C-3AD38F32AF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3" t="18232" r="1071" b="18787"/>
          <a:stretch/>
        </p:blipFill>
        <p:spPr>
          <a:xfrm>
            <a:off x="0" y="0"/>
            <a:ext cx="4791324" cy="2571747"/>
          </a:xfrm>
          <a:prstGeom prst="rect">
            <a:avLst/>
          </a:prstGeom>
        </p:spPr>
      </p:pic>
      <p:pic>
        <p:nvPicPr>
          <p:cNvPr id="1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7105C1E0-EA0F-4B3B-B205-D0F2FB61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95662" y="2568460"/>
            <a:ext cx="2395660" cy="259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36822884-9E9C-4876-93F3-B9F1EEF4D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5411530" cy="2226978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006 garda mecha Stalingrada ÐÐ°Ñ Ð²Ð¾ÑÑÐ¸ÑÐµÐ½Ð½Ð¾Ð³Ð¾ ÐºÐ¾ÑÐ¾Ð»Ñ">
            <a:extLst>
              <a:ext uri="{FF2B5EF4-FFF2-40B4-BE49-F238E27FC236}">
                <a16:creationId xmlns:a16="http://schemas.microsoft.com/office/drawing/2014/main" id="{A0587B77-8BCE-4915-8E73-08CFB9A78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6674" y="10"/>
            <a:ext cx="4927327" cy="2813040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85EC9238-E81A-4BF0-B7B8-38BB1F1C9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"/>
          <a:stretch/>
        </p:blipFill>
        <p:spPr bwMode="auto">
          <a:xfrm>
            <a:off x="3136508" y="2915920"/>
            <a:ext cx="6007493" cy="2227580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C0E144-E5A9-411C-8917-3539D768D8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05" b="3"/>
          <a:stretch/>
        </p:blipFill>
        <p:spPr>
          <a:xfrm>
            <a:off x="20" y="2329848"/>
            <a:ext cx="4657145" cy="2813652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AADAFA29-7E69-4629-A8D8-E11CA9F41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3999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8A81D5C-664E-473A-966C-B9495A0C45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4E3C98-6A68-4227-857B-1FCECCF37036}"/>
              </a:ext>
            </a:extLst>
          </p:cNvPr>
          <p:cNvSpPr/>
          <p:nvPr/>
        </p:nvSpPr>
        <p:spPr>
          <a:xfrm>
            <a:off x="6985225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Центр Сталинграда после немецких бомбардировок</a:t>
            </a:r>
          </a:p>
        </p:txBody>
      </p:sp>
    </p:spTree>
    <p:extLst>
      <p:ext uri="{BB962C8B-B14F-4D97-AF65-F5344CB8AC3E}">
        <p14:creationId xmlns:p14="http://schemas.microsoft.com/office/powerpoint/2010/main" val="11745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288" y="761626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4261" y="1476711"/>
            <a:ext cx="69141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Разгром немецких войск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 Сталинградом.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4930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23773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3" y="41797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8" y="2499933"/>
            <a:ext cx="653123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Коренной перелом.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4260" y="4312129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Тегеранская конференция.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4" y="32663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4260" y="3282681"/>
            <a:ext cx="65312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Итоги второго периода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войны.</a:t>
            </a:r>
          </a:p>
        </p:txBody>
      </p:sp>
    </p:spTree>
    <p:extLst>
      <p:ext uri="{BB962C8B-B14F-4D97-AF65-F5344CB8AC3E}">
        <p14:creationId xmlns:p14="http://schemas.microsoft.com/office/powerpoint/2010/main" val="19034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8B81D6-51E7-43FD-84DC-B9CB8F1C0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315"/>
          <a:stretch/>
        </p:blipFill>
        <p:spPr>
          <a:xfrm>
            <a:off x="3284537" y="0"/>
            <a:ext cx="5859464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358774" y="1153734"/>
            <a:ext cx="259238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Первые 3 года войны характеризуются расширением агрессии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успехами Германии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её союзников.</a:t>
            </a:r>
          </a:p>
        </p:txBody>
      </p:sp>
    </p:spTree>
    <p:extLst>
      <p:ext uri="{BB962C8B-B14F-4D97-AF65-F5344CB8AC3E}">
        <p14:creationId xmlns:p14="http://schemas.microsoft.com/office/powerpoint/2010/main" val="21576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ribalych.ru/wp-content/uploads/2013/10/3610.jpg">
            <a:extLst>
              <a:ext uri="{FF2B5EF4-FFF2-40B4-BE49-F238E27FC236}">
                <a16:creationId xmlns:a16="http://schemas.microsoft.com/office/drawing/2014/main" id="{BEDCF098-8552-42BD-8C16-D6B699866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E14CC-E2B6-45D2-98BC-435938DDA358}"/>
              </a:ext>
            </a:extLst>
          </p:cNvPr>
          <p:cNvSpPr txBox="1"/>
          <p:nvPr/>
        </p:nvSpPr>
        <p:spPr>
          <a:xfrm>
            <a:off x="0" y="3901422"/>
            <a:ext cx="509451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 второй половине 1942 года государства «оси» достигли максимума по территориальным захватам. </a:t>
            </a:r>
          </a:p>
        </p:txBody>
      </p:sp>
    </p:spTree>
    <p:extLst>
      <p:ext uri="{BB962C8B-B14F-4D97-AF65-F5344CB8AC3E}">
        <p14:creationId xmlns:p14="http://schemas.microsoft.com/office/powerpoint/2010/main" val="11636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B4D979-87F2-423C-860F-82866C123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3724A8BC-D3BB-403D-AF3A-34BC8E9A5CDD}"/>
              </a:ext>
            </a:extLst>
          </p:cNvPr>
          <p:cNvSpPr/>
          <p:nvPr/>
        </p:nvSpPr>
        <p:spPr>
          <a:xfrm>
            <a:off x="3279231" y="2013706"/>
            <a:ext cx="5342225" cy="2343665"/>
          </a:xfrm>
          <a:custGeom>
            <a:avLst/>
            <a:gdLst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0" fmla="*/ 313054 w 5261867"/>
              <a:gd name="connsiteY0" fmla="*/ 2280976 h 2280976"/>
              <a:gd name="connsiteX1" fmla="*/ 363295 w 5261867"/>
              <a:gd name="connsiteY1" fmla="*/ 2225710 h 2280976"/>
              <a:gd name="connsiteX2" fmla="*/ 383392 w 5261867"/>
              <a:gd name="connsiteY2" fmla="*/ 2200589 h 2280976"/>
              <a:gd name="connsiteX3" fmla="*/ 403489 w 5261867"/>
              <a:gd name="connsiteY3" fmla="*/ 2044840 h 2280976"/>
              <a:gd name="connsiteX4" fmla="*/ 348223 w 5261867"/>
              <a:gd name="connsiteY4" fmla="*/ 1899139 h 2280976"/>
              <a:gd name="connsiteX5" fmla="*/ 252764 w 5261867"/>
              <a:gd name="connsiteY5" fmla="*/ 1894114 h 2280976"/>
              <a:gd name="connsiteX6" fmla="*/ 117111 w 5261867"/>
              <a:gd name="connsiteY6" fmla="*/ 1718268 h 2280976"/>
              <a:gd name="connsiteX7" fmla="*/ 66869 w 5261867"/>
              <a:gd name="connsiteY7" fmla="*/ 1703196 h 2280976"/>
              <a:gd name="connsiteX8" fmla="*/ 1555 w 5261867"/>
              <a:gd name="connsiteY8" fmla="*/ 1602712 h 2280976"/>
              <a:gd name="connsiteX9" fmla="*/ 137208 w 5261867"/>
              <a:gd name="connsiteY9" fmla="*/ 1602712 h 2280976"/>
              <a:gd name="connsiteX10" fmla="*/ 212570 w 5261867"/>
              <a:gd name="connsiteY10" fmla="*/ 1602712 h 2280976"/>
              <a:gd name="connsiteX11" fmla="*/ 177401 w 5261867"/>
              <a:gd name="connsiteY11" fmla="*/ 1507253 h 2280976"/>
              <a:gd name="connsiteX12" fmla="*/ 237691 w 5261867"/>
              <a:gd name="connsiteY12" fmla="*/ 1467060 h 2280976"/>
              <a:gd name="connsiteX13" fmla="*/ 378368 w 5261867"/>
              <a:gd name="connsiteY13" fmla="*/ 1477108 h 2280976"/>
              <a:gd name="connsiteX14" fmla="*/ 493924 w 5261867"/>
              <a:gd name="connsiteY14" fmla="*/ 1512277 h 2280976"/>
              <a:gd name="connsiteX15" fmla="*/ 634601 w 5261867"/>
              <a:gd name="connsiteY15" fmla="*/ 1462035 h 2280976"/>
              <a:gd name="connsiteX16" fmla="*/ 704939 w 5261867"/>
              <a:gd name="connsiteY16" fmla="*/ 1271117 h 2280976"/>
              <a:gd name="connsiteX17" fmla="*/ 1051608 w 5261867"/>
              <a:gd name="connsiteY17" fmla="*/ 959618 h 2280976"/>
              <a:gd name="connsiteX18" fmla="*/ 1307841 w 5261867"/>
              <a:gd name="connsiteY18" fmla="*/ 879231 h 2280976"/>
              <a:gd name="connsiteX19" fmla="*/ 1363106 w 5261867"/>
              <a:gd name="connsiteY19" fmla="*/ 889279 h 2280976"/>
              <a:gd name="connsiteX20" fmla="*/ 1403300 w 5261867"/>
              <a:gd name="connsiteY20" fmla="*/ 748602 h 2280976"/>
              <a:gd name="connsiteX21" fmla="*/ 1704750 w 5261867"/>
              <a:gd name="connsiteY21" fmla="*/ 773723 h 2280976"/>
              <a:gd name="connsiteX22" fmla="*/ 1930838 w 5261867"/>
              <a:gd name="connsiteY22" fmla="*/ 768699 h 2280976"/>
              <a:gd name="connsiteX23" fmla="*/ 2031322 w 5261867"/>
              <a:gd name="connsiteY23" fmla="*/ 834013 h 2280976"/>
              <a:gd name="connsiteX24" fmla="*/ 2202144 w 5261867"/>
              <a:gd name="connsiteY24" fmla="*/ 828989 h 2280976"/>
              <a:gd name="connsiteX25" fmla="*/ 2388038 w 5261867"/>
              <a:gd name="connsiteY25" fmla="*/ 713433 h 2280976"/>
              <a:gd name="connsiteX26" fmla="*/ 2538764 w 5261867"/>
              <a:gd name="connsiteY26" fmla="*/ 768699 h 2280976"/>
              <a:gd name="connsiteX27" fmla="*/ 2704561 w 5261867"/>
              <a:gd name="connsiteY27" fmla="*/ 748602 h 2280976"/>
              <a:gd name="connsiteX28" fmla="*/ 2739731 w 5261867"/>
              <a:gd name="connsiteY28" fmla="*/ 557684 h 2280976"/>
              <a:gd name="connsiteX29" fmla="*/ 2825142 w 5261867"/>
              <a:gd name="connsiteY29" fmla="*/ 185895 h 2280976"/>
              <a:gd name="connsiteX30" fmla="*/ 2870359 w 5261867"/>
              <a:gd name="connsiteY30" fmla="*/ 145701 h 2280976"/>
              <a:gd name="connsiteX31" fmla="*/ 3111520 w 5261867"/>
              <a:gd name="connsiteY31" fmla="*/ 25121 h 2280976"/>
              <a:gd name="connsiteX32" fmla="*/ 3438091 w 5261867"/>
              <a:gd name="connsiteY32" fmla="*/ 20097 h 2280976"/>
              <a:gd name="connsiteX33" fmla="*/ 3443115 w 5261867"/>
              <a:gd name="connsiteY33" fmla="*/ 0 h 2280976"/>
              <a:gd name="connsiteX34" fmla="*/ 3498381 w 5261867"/>
              <a:gd name="connsiteY34" fmla="*/ 20097 h 2280976"/>
              <a:gd name="connsiteX35" fmla="*/ 3865146 w 5261867"/>
              <a:gd name="connsiteY35" fmla="*/ 165798 h 2280976"/>
              <a:gd name="connsiteX36" fmla="*/ 3880219 w 5261867"/>
              <a:gd name="connsiteY36" fmla="*/ 532563 h 2280976"/>
              <a:gd name="connsiteX37" fmla="*/ 4191717 w 5261867"/>
              <a:gd name="connsiteY37" fmla="*/ 628022 h 2280976"/>
              <a:gd name="connsiteX38" fmla="*/ 4392684 w 5261867"/>
              <a:gd name="connsiteY38" fmla="*/ 869183 h 2280976"/>
              <a:gd name="connsiteX39" fmla="*/ 4764473 w 5261867"/>
              <a:gd name="connsiteY39" fmla="*/ 1085222 h 2280976"/>
              <a:gd name="connsiteX40" fmla="*/ 4920223 w 5261867"/>
              <a:gd name="connsiteY40" fmla="*/ 1381649 h 2280976"/>
              <a:gd name="connsiteX41" fmla="*/ 5226698 w 5261867"/>
              <a:gd name="connsiteY41" fmla="*/ 1537398 h 2280976"/>
              <a:gd name="connsiteX42" fmla="*/ 5251819 w 5261867"/>
              <a:gd name="connsiteY42" fmla="*/ 1919235 h 2280976"/>
              <a:gd name="connsiteX43" fmla="*/ 5261867 w 5261867"/>
              <a:gd name="connsiteY43" fmla="*/ 1919235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4478095 w 5253420"/>
              <a:gd name="connsiteY44" fmla="*/ 2175468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3307463 w 5253420"/>
              <a:gd name="connsiteY45" fmla="*/ 1688123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1654509 w 5253420"/>
              <a:gd name="connsiteY46" fmla="*/ 1838849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313055 w 5253420"/>
              <a:gd name="connsiteY46" fmla="*/ 2270928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313055 w 5253420"/>
              <a:gd name="connsiteY46" fmla="*/ 2270928 h 2280976"/>
              <a:gd name="connsiteX47" fmla="*/ 313054 w 5253420"/>
              <a:gd name="connsiteY47" fmla="*/ 2280976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403489 w 5253420"/>
              <a:gd name="connsiteY3" fmla="*/ 2044840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609480 w 5253420"/>
              <a:gd name="connsiteY46" fmla="*/ 1843873 h 2280976"/>
              <a:gd name="connsiteX47" fmla="*/ 313055 w 5253420"/>
              <a:gd name="connsiteY47" fmla="*/ 2270928 h 2280976"/>
              <a:gd name="connsiteX48" fmla="*/ 313054 w 5253420"/>
              <a:gd name="connsiteY48" fmla="*/ 2280976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333150 w 5253420"/>
              <a:gd name="connsiteY3" fmla="*/ 2054888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609480 w 5253420"/>
              <a:gd name="connsiteY46" fmla="*/ 1843873 h 2280976"/>
              <a:gd name="connsiteX47" fmla="*/ 313055 w 5253420"/>
              <a:gd name="connsiteY47" fmla="*/ 2270928 h 2280976"/>
              <a:gd name="connsiteX48" fmla="*/ 313054 w 5253420"/>
              <a:gd name="connsiteY48" fmla="*/ 2280976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333150 w 5253420"/>
              <a:gd name="connsiteY3" fmla="*/ 2054888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609480 w 5253420"/>
              <a:gd name="connsiteY46" fmla="*/ 1843873 h 2280976"/>
              <a:gd name="connsiteX47" fmla="*/ 519045 w 5253420"/>
              <a:gd name="connsiteY47" fmla="*/ 2145323 h 2280976"/>
              <a:gd name="connsiteX48" fmla="*/ 313055 w 5253420"/>
              <a:gd name="connsiteY48" fmla="*/ 2270928 h 2280976"/>
              <a:gd name="connsiteX49" fmla="*/ 313054 w 5253420"/>
              <a:gd name="connsiteY49" fmla="*/ 2280976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333150 w 5253420"/>
              <a:gd name="connsiteY3" fmla="*/ 2054888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609480 w 5253420"/>
              <a:gd name="connsiteY46" fmla="*/ 1843873 h 2280976"/>
              <a:gd name="connsiteX47" fmla="*/ 589383 w 5253420"/>
              <a:gd name="connsiteY47" fmla="*/ 1939332 h 2280976"/>
              <a:gd name="connsiteX48" fmla="*/ 519045 w 5253420"/>
              <a:gd name="connsiteY48" fmla="*/ 2145323 h 2280976"/>
              <a:gd name="connsiteX49" fmla="*/ 313055 w 5253420"/>
              <a:gd name="connsiteY49" fmla="*/ 2270928 h 2280976"/>
              <a:gd name="connsiteX50" fmla="*/ 313054 w 5253420"/>
              <a:gd name="connsiteY50" fmla="*/ 2280976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333150 w 5253420"/>
              <a:gd name="connsiteY3" fmla="*/ 2054888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609480 w 5253420"/>
              <a:gd name="connsiteY46" fmla="*/ 1843873 h 2280976"/>
              <a:gd name="connsiteX47" fmla="*/ 519045 w 5253420"/>
              <a:gd name="connsiteY47" fmla="*/ 2145323 h 2280976"/>
              <a:gd name="connsiteX48" fmla="*/ 313055 w 5253420"/>
              <a:gd name="connsiteY48" fmla="*/ 2270928 h 2280976"/>
              <a:gd name="connsiteX49" fmla="*/ 313054 w 5253420"/>
              <a:gd name="connsiteY49" fmla="*/ 2280976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333150 w 5253420"/>
              <a:gd name="connsiteY3" fmla="*/ 2054888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609480 w 5253420"/>
              <a:gd name="connsiteY46" fmla="*/ 1843873 h 2280976"/>
              <a:gd name="connsiteX47" fmla="*/ 579335 w 5253420"/>
              <a:gd name="connsiteY47" fmla="*/ 1959429 h 2280976"/>
              <a:gd name="connsiteX48" fmla="*/ 519045 w 5253420"/>
              <a:gd name="connsiteY48" fmla="*/ 2145323 h 2280976"/>
              <a:gd name="connsiteX49" fmla="*/ 313055 w 5253420"/>
              <a:gd name="connsiteY49" fmla="*/ 2270928 h 2280976"/>
              <a:gd name="connsiteX50" fmla="*/ 313054 w 5253420"/>
              <a:gd name="connsiteY50" fmla="*/ 2280976 h 2280976"/>
              <a:gd name="connsiteX0" fmla="*/ 313054 w 5253420"/>
              <a:gd name="connsiteY0" fmla="*/ 2280976 h 2280976"/>
              <a:gd name="connsiteX1" fmla="*/ 363295 w 5253420"/>
              <a:gd name="connsiteY1" fmla="*/ 2225710 h 2280976"/>
              <a:gd name="connsiteX2" fmla="*/ 383392 w 5253420"/>
              <a:gd name="connsiteY2" fmla="*/ 2200589 h 2280976"/>
              <a:gd name="connsiteX3" fmla="*/ 333150 w 5253420"/>
              <a:gd name="connsiteY3" fmla="*/ 2054888 h 2280976"/>
              <a:gd name="connsiteX4" fmla="*/ 348223 w 5253420"/>
              <a:gd name="connsiteY4" fmla="*/ 1899139 h 2280976"/>
              <a:gd name="connsiteX5" fmla="*/ 252764 w 5253420"/>
              <a:gd name="connsiteY5" fmla="*/ 1894114 h 2280976"/>
              <a:gd name="connsiteX6" fmla="*/ 117111 w 5253420"/>
              <a:gd name="connsiteY6" fmla="*/ 1718268 h 2280976"/>
              <a:gd name="connsiteX7" fmla="*/ 66869 w 5253420"/>
              <a:gd name="connsiteY7" fmla="*/ 1703196 h 2280976"/>
              <a:gd name="connsiteX8" fmla="*/ 1555 w 5253420"/>
              <a:gd name="connsiteY8" fmla="*/ 1602712 h 2280976"/>
              <a:gd name="connsiteX9" fmla="*/ 137208 w 5253420"/>
              <a:gd name="connsiteY9" fmla="*/ 1602712 h 2280976"/>
              <a:gd name="connsiteX10" fmla="*/ 212570 w 5253420"/>
              <a:gd name="connsiteY10" fmla="*/ 1602712 h 2280976"/>
              <a:gd name="connsiteX11" fmla="*/ 177401 w 5253420"/>
              <a:gd name="connsiteY11" fmla="*/ 1507253 h 2280976"/>
              <a:gd name="connsiteX12" fmla="*/ 237691 w 5253420"/>
              <a:gd name="connsiteY12" fmla="*/ 1467060 h 2280976"/>
              <a:gd name="connsiteX13" fmla="*/ 378368 w 5253420"/>
              <a:gd name="connsiteY13" fmla="*/ 1477108 h 2280976"/>
              <a:gd name="connsiteX14" fmla="*/ 493924 w 5253420"/>
              <a:gd name="connsiteY14" fmla="*/ 1512277 h 2280976"/>
              <a:gd name="connsiteX15" fmla="*/ 634601 w 5253420"/>
              <a:gd name="connsiteY15" fmla="*/ 1462035 h 2280976"/>
              <a:gd name="connsiteX16" fmla="*/ 704939 w 5253420"/>
              <a:gd name="connsiteY16" fmla="*/ 1271117 h 2280976"/>
              <a:gd name="connsiteX17" fmla="*/ 1051608 w 5253420"/>
              <a:gd name="connsiteY17" fmla="*/ 959618 h 2280976"/>
              <a:gd name="connsiteX18" fmla="*/ 1307841 w 5253420"/>
              <a:gd name="connsiteY18" fmla="*/ 879231 h 2280976"/>
              <a:gd name="connsiteX19" fmla="*/ 1363106 w 5253420"/>
              <a:gd name="connsiteY19" fmla="*/ 889279 h 2280976"/>
              <a:gd name="connsiteX20" fmla="*/ 1403300 w 5253420"/>
              <a:gd name="connsiteY20" fmla="*/ 748602 h 2280976"/>
              <a:gd name="connsiteX21" fmla="*/ 1704750 w 5253420"/>
              <a:gd name="connsiteY21" fmla="*/ 773723 h 2280976"/>
              <a:gd name="connsiteX22" fmla="*/ 1930838 w 5253420"/>
              <a:gd name="connsiteY22" fmla="*/ 768699 h 2280976"/>
              <a:gd name="connsiteX23" fmla="*/ 2031322 w 5253420"/>
              <a:gd name="connsiteY23" fmla="*/ 834013 h 2280976"/>
              <a:gd name="connsiteX24" fmla="*/ 2202144 w 5253420"/>
              <a:gd name="connsiteY24" fmla="*/ 828989 h 2280976"/>
              <a:gd name="connsiteX25" fmla="*/ 2388038 w 5253420"/>
              <a:gd name="connsiteY25" fmla="*/ 713433 h 2280976"/>
              <a:gd name="connsiteX26" fmla="*/ 2538764 w 5253420"/>
              <a:gd name="connsiteY26" fmla="*/ 768699 h 2280976"/>
              <a:gd name="connsiteX27" fmla="*/ 2704561 w 5253420"/>
              <a:gd name="connsiteY27" fmla="*/ 748602 h 2280976"/>
              <a:gd name="connsiteX28" fmla="*/ 2739731 w 5253420"/>
              <a:gd name="connsiteY28" fmla="*/ 557684 h 2280976"/>
              <a:gd name="connsiteX29" fmla="*/ 2825142 w 5253420"/>
              <a:gd name="connsiteY29" fmla="*/ 185895 h 2280976"/>
              <a:gd name="connsiteX30" fmla="*/ 2870359 w 5253420"/>
              <a:gd name="connsiteY30" fmla="*/ 145701 h 2280976"/>
              <a:gd name="connsiteX31" fmla="*/ 3111520 w 5253420"/>
              <a:gd name="connsiteY31" fmla="*/ 25121 h 2280976"/>
              <a:gd name="connsiteX32" fmla="*/ 3438091 w 5253420"/>
              <a:gd name="connsiteY32" fmla="*/ 20097 h 2280976"/>
              <a:gd name="connsiteX33" fmla="*/ 3443115 w 5253420"/>
              <a:gd name="connsiteY33" fmla="*/ 0 h 2280976"/>
              <a:gd name="connsiteX34" fmla="*/ 3498381 w 5253420"/>
              <a:gd name="connsiteY34" fmla="*/ 20097 h 2280976"/>
              <a:gd name="connsiteX35" fmla="*/ 3865146 w 5253420"/>
              <a:gd name="connsiteY35" fmla="*/ 165798 h 2280976"/>
              <a:gd name="connsiteX36" fmla="*/ 3880219 w 5253420"/>
              <a:gd name="connsiteY36" fmla="*/ 532563 h 2280976"/>
              <a:gd name="connsiteX37" fmla="*/ 4191717 w 5253420"/>
              <a:gd name="connsiteY37" fmla="*/ 628022 h 2280976"/>
              <a:gd name="connsiteX38" fmla="*/ 4392684 w 5253420"/>
              <a:gd name="connsiteY38" fmla="*/ 869183 h 2280976"/>
              <a:gd name="connsiteX39" fmla="*/ 4764473 w 5253420"/>
              <a:gd name="connsiteY39" fmla="*/ 1085222 h 2280976"/>
              <a:gd name="connsiteX40" fmla="*/ 4920223 w 5253420"/>
              <a:gd name="connsiteY40" fmla="*/ 1381649 h 2280976"/>
              <a:gd name="connsiteX41" fmla="*/ 5226698 w 5253420"/>
              <a:gd name="connsiteY41" fmla="*/ 1537398 h 2280976"/>
              <a:gd name="connsiteX42" fmla="*/ 5251819 w 5253420"/>
              <a:gd name="connsiteY42" fmla="*/ 1919235 h 2280976"/>
              <a:gd name="connsiteX43" fmla="*/ 4493168 w 5253420"/>
              <a:gd name="connsiteY43" fmla="*/ 2165420 h 2280976"/>
              <a:gd name="connsiteX44" fmla="*/ 3327559 w 5253420"/>
              <a:gd name="connsiteY44" fmla="*/ 1683099 h 2280976"/>
              <a:gd name="connsiteX45" fmla="*/ 1654509 w 5253420"/>
              <a:gd name="connsiteY45" fmla="*/ 1833824 h 2280976"/>
              <a:gd name="connsiteX46" fmla="*/ 609480 w 5253420"/>
              <a:gd name="connsiteY46" fmla="*/ 1843873 h 2280976"/>
              <a:gd name="connsiteX47" fmla="*/ 579335 w 5253420"/>
              <a:gd name="connsiteY47" fmla="*/ 1959429 h 2280976"/>
              <a:gd name="connsiteX48" fmla="*/ 478852 w 5253420"/>
              <a:gd name="connsiteY48" fmla="*/ 2230734 h 2280976"/>
              <a:gd name="connsiteX49" fmla="*/ 313055 w 5253420"/>
              <a:gd name="connsiteY49" fmla="*/ 2270928 h 2280976"/>
              <a:gd name="connsiteX50" fmla="*/ 313054 w 5253420"/>
              <a:gd name="connsiteY50" fmla="*/ 2280976 h 2280976"/>
              <a:gd name="connsiteX0" fmla="*/ 313055 w 5253420"/>
              <a:gd name="connsiteY0" fmla="*/ 2270928 h 2270928"/>
              <a:gd name="connsiteX1" fmla="*/ 363295 w 5253420"/>
              <a:gd name="connsiteY1" fmla="*/ 2225710 h 2270928"/>
              <a:gd name="connsiteX2" fmla="*/ 383392 w 5253420"/>
              <a:gd name="connsiteY2" fmla="*/ 2200589 h 2270928"/>
              <a:gd name="connsiteX3" fmla="*/ 333150 w 5253420"/>
              <a:gd name="connsiteY3" fmla="*/ 2054888 h 2270928"/>
              <a:gd name="connsiteX4" fmla="*/ 348223 w 5253420"/>
              <a:gd name="connsiteY4" fmla="*/ 1899139 h 2270928"/>
              <a:gd name="connsiteX5" fmla="*/ 252764 w 5253420"/>
              <a:gd name="connsiteY5" fmla="*/ 1894114 h 2270928"/>
              <a:gd name="connsiteX6" fmla="*/ 117111 w 5253420"/>
              <a:gd name="connsiteY6" fmla="*/ 1718268 h 2270928"/>
              <a:gd name="connsiteX7" fmla="*/ 66869 w 5253420"/>
              <a:gd name="connsiteY7" fmla="*/ 1703196 h 2270928"/>
              <a:gd name="connsiteX8" fmla="*/ 1555 w 5253420"/>
              <a:gd name="connsiteY8" fmla="*/ 1602712 h 2270928"/>
              <a:gd name="connsiteX9" fmla="*/ 137208 w 5253420"/>
              <a:gd name="connsiteY9" fmla="*/ 1602712 h 2270928"/>
              <a:gd name="connsiteX10" fmla="*/ 212570 w 5253420"/>
              <a:gd name="connsiteY10" fmla="*/ 1602712 h 2270928"/>
              <a:gd name="connsiteX11" fmla="*/ 177401 w 5253420"/>
              <a:gd name="connsiteY11" fmla="*/ 1507253 h 2270928"/>
              <a:gd name="connsiteX12" fmla="*/ 237691 w 5253420"/>
              <a:gd name="connsiteY12" fmla="*/ 1467060 h 2270928"/>
              <a:gd name="connsiteX13" fmla="*/ 378368 w 5253420"/>
              <a:gd name="connsiteY13" fmla="*/ 1477108 h 2270928"/>
              <a:gd name="connsiteX14" fmla="*/ 493924 w 5253420"/>
              <a:gd name="connsiteY14" fmla="*/ 1512277 h 2270928"/>
              <a:gd name="connsiteX15" fmla="*/ 634601 w 5253420"/>
              <a:gd name="connsiteY15" fmla="*/ 1462035 h 2270928"/>
              <a:gd name="connsiteX16" fmla="*/ 704939 w 5253420"/>
              <a:gd name="connsiteY16" fmla="*/ 1271117 h 2270928"/>
              <a:gd name="connsiteX17" fmla="*/ 1051608 w 5253420"/>
              <a:gd name="connsiteY17" fmla="*/ 959618 h 2270928"/>
              <a:gd name="connsiteX18" fmla="*/ 1307841 w 5253420"/>
              <a:gd name="connsiteY18" fmla="*/ 879231 h 2270928"/>
              <a:gd name="connsiteX19" fmla="*/ 1363106 w 5253420"/>
              <a:gd name="connsiteY19" fmla="*/ 889279 h 2270928"/>
              <a:gd name="connsiteX20" fmla="*/ 1403300 w 5253420"/>
              <a:gd name="connsiteY20" fmla="*/ 748602 h 2270928"/>
              <a:gd name="connsiteX21" fmla="*/ 1704750 w 5253420"/>
              <a:gd name="connsiteY21" fmla="*/ 773723 h 2270928"/>
              <a:gd name="connsiteX22" fmla="*/ 1930838 w 5253420"/>
              <a:gd name="connsiteY22" fmla="*/ 768699 h 2270928"/>
              <a:gd name="connsiteX23" fmla="*/ 2031322 w 5253420"/>
              <a:gd name="connsiteY23" fmla="*/ 834013 h 2270928"/>
              <a:gd name="connsiteX24" fmla="*/ 2202144 w 5253420"/>
              <a:gd name="connsiteY24" fmla="*/ 828989 h 2270928"/>
              <a:gd name="connsiteX25" fmla="*/ 2388038 w 5253420"/>
              <a:gd name="connsiteY25" fmla="*/ 713433 h 2270928"/>
              <a:gd name="connsiteX26" fmla="*/ 2538764 w 5253420"/>
              <a:gd name="connsiteY26" fmla="*/ 768699 h 2270928"/>
              <a:gd name="connsiteX27" fmla="*/ 2704561 w 5253420"/>
              <a:gd name="connsiteY27" fmla="*/ 748602 h 2270928"/>
              <a:gd name="connsiteX28" fmla="*/ 2739731 w 5253420"/>
              <a:gd name="connsiteY28" fmla="*/ 557684 h 2270928"/>
              <a:gd name="connsiteX29" fmla="*/ 2825142 w 5253420"/>
              <a:gd name="connsiteY29" fmla="*/ 185895 h 2270928"/>
              <a:gd name="connsiteX30" fmla="*/ 2870359 w 5253420"/>
              <a:gd name="connsiteY30" fmla="*/ 145701 h 2270928"/>
              <a:gd name="connsiteX31" fmla="*/ 3111520 w 5253420"/>
              <a:gd name="connsiteY31" fmla="*/ 25121 h 2270928"/>
              <a:gd name="connsiteX32" fmla="*/ 3438091 w 5253420"/>
              <a:gd name="connsiteY32" fmla="*/ 20097 h 2270928"/>
              <a:gd name="connsiteX33" fmla="*/ 3443115 w 5253420"/>
              <a:gd name="connsiteY33" fmla="*/ 0 h 2270928"/>
              <a:gd name="connsiteX34" fmla="*/ 3498381 w 5253420"/>
              <a:gd name="connsiteY34" fmla="*/ 20097 h 2270928"/>
              <a:gd name="connsiteX35" fmla="*/ 3865146 w 5253420"/>
              <a:gd name="connsiteY35" fmla="*/ 165798 h 2270928"/>
              <a:gd name="connsiteX36" fmla="*/ 3880219 w 5253420"/>
              <a:gd name="connsiteY36" fmla="*/ 532563 h 2270928"/>
              <a:gd name="connsiteX37" fmla="*/ 4191717 w 5253420"/>
              <a:gd name="connsiteY37" fmla="*/ 628022 h 2270928"/>
              <a:gd name="connsiteX38" fmla="*/ 4392684 w 5253420"/>
              <a:gd name="connsiteY38" fmla="*/ 869183 h 2270928"/>
              <a:gd name="connsiteX39" fmla="*/ 4764473 w 5253420"/>
              <a:gd name="connsiteY39" fmla="*/ 1085222 h 2270928"/>
              <a:gd name="connsiteX40" fmla="*/ 4920223 w 5253420"/>
              <a:gd name="connsiteY40" fmla="*/ 1381649 h 2270928"/>
              <a:gd name="connsiteX41" fmla="*/ 5226698 w 5253420"/>
              <a:gd name="connsiteY41" fmla="*/ 1537398 h 2270928"/>
              <a:gd name="connsiteX42" fmla="*/ 5251819 w 5253420"/>
              <a:gd name="connsiteY42" fmla="*/ 1919235 h 2270928"/>
              <a:gd name="connsiteX43" fmla="*/ 4493168 w 5253420"/>
              <a:gd name="connsiteY43" fmla="*/ 2165420 h 2270928"/>
              <a:gd name="connsiteX44" fmla="*/ 3327559 w 5253420"/>
              <a:gd name="connsiteY44" fmla="*/ 1683099 h 2270928"/>
              <a:gd name="connsiteX45" fmla="*/ 1654509 w 5253420"/>
              <a:gd name="connsiteY45" fmla="*/ 1833824 h 2270928"/>
              <a:gd name="connsiteX46" fmla="*/ 609480 w 5253420"/>
              <a:gd name="connsiteY46" fmla="*/ 1843873 h 2270928"/>
              <a:gd name="connsiteX47" fmla="*/ 579335 w 5253420"/>
              <a:gd name="connsiteY47" fmla="*/ 1959429 h 2270928"/>
              <a:gd name="connsiteX48" fmla="*/ 478852 w 5253420"/>
              <a:gd name="connsiteY48" fmla="*/ 2230734 h 2270928"/>
              <a:gd name="connsiteX49" fmla="*/ 313055 w 5253420"/>
              <a:gd name="connsiteY49" fmla="*/ 2270928 h 2270928"/>
              <a:gd name="connsiteX0" fmla="*/ 478852 w 5253420"/>
              <a:gd name="connsiteY0" fmla="*/ 2230734 h 2250277"/>
              <a:gd name="connsiteX1" fmla="*/ 363295 w 5253420"/>
              <a:gd name="connsiteY1" fmla="*/ 2225710 h 2250277"/>
              <a:gd name="connsiteX2" fmla="*/ 383392 w 5253420"/>
              <a:gd name="connsiteY2" fmla="*/ 2200589 h 2250277"/>
              <a:gd name="connsiteX3" fmla="*/ 333150 w 5253420"/>
              <a:gd name="connsiteY3" fmla="*/ 2054888 h 2250277"/>
              <a:gd name="connsiteX4" fmla="*/ 348223 w 5253420"/>
              <a:gd name="connsiteY4" fmla="*/ 1899139 h 2250277"/>
              <a:gd name="connsiteX5" fmla="*/ 252764 w 5253420"/>
              <a:gd name="connsiteY5" fmla="*/ 1894114 h 2250277"/>
              <a:gd name="connsiteX6" fmla="*/ 117111 w 5253420"/>
              <a:gd name="connsiteY6" fmla="*/ 1718268 h 2250277"/>
              <a:gd name="connsiteX7" fmla="*/ 66869 w 5253420"/>
              <a:gd name="connsiteY7" fmla="*/ 1703196 h 2250277"/>
              <a:gd name="connsiteX8" fmla="*/ 1555 w 5253420"/>
              <a:gd name="connsiteY8" fmla="*/ 1602712 h 2250277"/>
              <a:gd name="connsiteX9" fmla="*/ 137208 w 5253420"/>
              <a:gd name="connsiteY9" fmla="*/ 1602712 h 2250277"/>
              <a:gd name="connsiteX10" fmla="*/ 212570 w 5253420"/>
              <a:gd name="connsiteY10" fmla="*/ 1602712 h 2250277"/>
              <a:gd name="connsiteX11" fmla="*/ 177401 w 5253420"/>
              <a:gd name="connsiteY11" fmla="*/ 1507253 h 2250277"/>
              <a:gd name="connsiteX12" fmla="*/ 237691 w 5253420"/>
              <a:gd name="connsiteY12" fmla="*/ 1467060 h 2250277"/>
              <a:gd name="connsiteX13" fmla="*/ 378368 w 5253420"/>
              <a:gd name="connsiteY13" fmla="*/ 1477108 h 2250277"/>
              <a:gd name="connsiteX14" fmla="*/ 493924 w 5253420"/>
              <a:gd name="connsiteY14" fmla="*/ 1512277 h 2250277"/>
              <a:gd name="connsiteX15" fmla="*/ 634601 w 5253420"/>
              <a:gd name="connsiteY15" fmla="*/ 1462035 h 2250277"/>
              <a:gd name="connsiteX16" fmla="*/ 704939 w 5253420"/>
              <a:gd name="connsiteY16" fmla="*/ 1271117 h 2250277"/>
              <a:gd name="connsiteX17" fmla="*/ 1051608 w 5253420"/>
              <a:gd name="connsiteY17" fmla="*/ 959618 h 2250277"/>
              <a:gd name="connsiteX18" fmla="*/ 1307841 w 5253420"/>
              <a:gd name="connsiteY18" fmla="*/ 879231 h 2250277"/>
              <a:gd name="connsiteX19" fmla="*/ 1363106 w 5253420"/>
              <a:gd name="connsiteY19" fmla="*/ 889279 h 2250277"/>
              <a:gd name="connsiteX20" fmla="*/ 1403300 w 5253420"/>
              <a:gd name="connsiteY20" fmla="*/ 748602 h 2250277"/>
              <a:gd name="connsiteX21" fmla="*/ 1704750 w 5253420"/>
              <a:gd name="connsiteY21" fmla="*/ 773723 h 2250277"/>
              <a:gd name="connsiteX22" fmla="*/ 1930838 w 5253420"/>
              <a:gd name="connsiteY22" fmla="*/ 768699 h 2250277"/>
              <a:gd name="connsiteX23" fmla="*/ 2031322 w 5253420"/>
              <a:gd name="connsiteY23" fmla="*/ 834013 h 2250277"/>
              <a:gd name="connsiteX24" fmla="*/ 2202144 w 5253420"/>
              <a:gd name="connsiteY24" fmla="*/ 828989 h 2250277"/>
              <a:gd name="connsiteX25" fmla="*/ 2388038 w 5253420"/>
              <a:gd name="connsiteY25" fmla="*/ 713433 h 2250277"/>
              <a:gd name="connsiteX26" fmla="*/ 2538764 w 5253420"/>
              <a:gd name="connsiteY26" fmla="*/ 768699 h 2250277"/>
              <a:gd name="connsiteX27" fmla="*/ 2704561 w 5253420"/>
              <a:gd name="connsiteY27" fmla="*/ 748602 h 2250277"/>
              <a:gd name="connsiteX28" fmla="*/ 2739731 w 5253420"/>
              <a:gd name="connsiteY28" fmla="*/ 557684 h 2250277"/>
              <a:gd name="connsiteX29" fmla="*/ 2825142 w 5253420"/>
              <a:gd name="connsiteY29" fmla="*/ 185895 h 2250277"/>
              <a:gd name="connsiteX30" fmla="*/ 2870359 w 5253420"/>
              <a:gd name="connsiteY30" fmla="*/ 145701 h 2250277"/>
              <a:gd name="connsiteX31" fmla="*/ 3111520 w 5253420"/>
              <a:gd name="connsiteY31" fmla="*/ 25121 h 2250277"/>
              <a:gd name="connsiteX32" fmla="*/ 3438091 w 5253420"/>
              <a:gd name="connsiteY32" fmla="*/ 20097 h 2250277"/>
              <a:gd name="connsiteX33" fmla="*/ 3443115 w 5253420"/>
              <a:gd name="connsiteY33" fmla="*/ 0 h 2250277"/>
              <a:gd name="connsiteX34" fmla="*/ 3498381 w 5253420"/>
              <a:gd name="connsiteY34" fmla="*/ 20097 h 2250277"/>
              <a:gd name="connsiteX35" fmla="*/ 3865146 w 5253420"/>
              <a:gd name="connsiteY35" fmla="*/ 165798 h 2250277"/>
              <a:gd name="connsiteX36" fmla="*/ 3880219 w 5253420"/>
              <a:gd name="connsiteY36" fmla="*/ 532563 h 2250277"/>
              <a:gd name="connsiteX37" fmla="*/ 4191717 w 5253420"/>
              <a:gd name="connsiteY37" fmla="*/ 628022 h 2250277"/>
              <a:gd name="connsiteX38" fmla="*/ 4392684 w 5253420"/>
              <a:gd name="connsiteY38" fmla="*/ 869183 h 2250277"/>
              <a:gd name="connsiteX39" fmla="*/ 4764473 w 5253420"/>
              <a:gd name="connsiteY39" fmla="*/ 1085222 h 2250277"/>
              <a:gd name="connsiteX40" fmla="*/ 4920223 w 5253420"/>
              <a:gd name="connsiteY40" fmla="*/ 1381649 h 2250277"/>
              <a:gd name="connsiteX41" fmla="*/ 5226698 w 5253420"/>
              <a:gd name="connsiteY41" fmla="*/ 1537398 h 2250277"/>
              <a:gd name="connsiteX42" fmla="*/ 5251819 w 5253420"/>
              <a:gd name="connsiteY42" fmla="*/ 1919235 h 2250277"/>
              <a:gd name="connsiteX43" fmla="*/ 4493168 w 5253420"/>
              <a:gd name="connsiteY43" fmla="*/ 2165420 h 2250277"/>
              <a:gd name="connsiteX44" fmla="*/ 3327559 w 5253420"/>
              <a:gd name="connsiteY44" fmla="*/ 1683099 h 2250277"/>
              <a:gd name="connsiteX45" fmla="*/ 1654509 w 5253420"/>
              <a:gd name="connsiteY45" fmla="*/ 1833824 h 2250277"/>
              <a:gd name="connsiteX46" fmla="*/ 609480 w 5253420"/>
              <a:gd name="connsiteY46" fmla="*/ 1843873 h 2250277"/>
              <a:gd name="connsiteX47" fmla="*/ 579335 w 5253420"/>
              <a:gd name="connsiteY47" fmla="*/ 1959429 h 2250277"/>
              <a:gd name="connsiteX48" fmla="*/ 478852 w 5253420"/>
              <a:gd name="connsiteY48" fmla="*/ 2230734 h 2250277"/>
              <a:gd name="connsiteX0" fmla="*/ 478852 w 5253420"/>
              <a:gd name="connsiteY0" fmla="*/ 2230734 h 2321513"/>
              <a:gd name="connsiteX1" fmla="*/ 308029 w 5253420"/>
              <a:gd name="connsiteY1" fmla="*/ 2321170 h 2321513"/>
              <a:gd name="connsiteX2" fmla="*/ 383392 w 5253420"/>
              <a:gd name="connsiteY2" fmla="*/ 2200589 h 2321513"/>
              <a:gd name="connsiteX3" fmla="*/ 333150 w 5253420"/>
              <a:gd name="connsiteY3" fmla="*/ 2054888 h 2321513"/>
              <a:gd name="connsiteX4" fmla="*/ 348223 w 5253420"/>
              <a:gd name="connsiteY4" fmla="*/ 1899139 h 2321513"/>
              <a:gd name="connsiteX5" fmla="*/ 252764 w 5253420"/>
              <a:gd name="connsiteY5" fmla="*/ 1894114 h 2321513"/>
              <a:gd name="connsiteX6" fmla="*/ 117111 w 5253420"/>
              <a:gd name="connsiteY6" fmla="*/ 1718268 h 2321513"/>
              <a:gd name="connsiteX7" fmla="*/ 66869 w 5253420"/>
              <a:gd name="connsiteY7" fmla="*/ 1703196 h 2321513"/>
              <a:gd name="connsiteX8" fmla="*/ 1555 w 5253420"/>
              <a:gd name="connsiteY8" fmla="*/ 1602712 h 2321513"/>
              <a:gd name="connsiteX9" fmla="*/ 137208 w 5253420"/>
              <a:gd name="connsiteY9" fmla="*/ 1602712 h 2321513"/>
              <a:gd name="connsiteX10" fmla="*/ 212570 w 5253420"/>
              <a:gd name="connsiteY10" fmla="*/ 1602712 h 2321513"/>
              <a:gd name="connsiteX11" fmla="*/ 177401 w 5253420"/>
              <a:gd name="connsiteY11" fmla="*/ 1507253 h 2321513"/>
              <a:gd name="connsiteX12" fmla="*/ 237691 w 5253420"/>
              <a:gd name="connsiteY12" fmla="*/ 1467060 h 2321513"/>
              <a:gd name="connsiteX13" fmla="*/ 378368 w 5253420"/>
              <a:gd name="connsiteY13" fmla="*/ 1477108 h 2321513"/>
              <a:gd name="connsiteX14" fmla="*/ 493924 w 5253420"/>
              <a:gd name="connsiteY14" fmla="*/ 1512277 h 2321513"/>
              <a:gd name="connsiteX15" fmla="*/ 634601 w 5253420"/>
              <a:gd name="connsiteY15" fmla="*/ 1462035 h 2321513"/>
              <a:gd name="connsiteX16" fmla="*/ 704939 w 5253420"/>
              <a:gd name="connsiteY16" fmla="*/ 1271117 h 2321513"/>
              <a:gd name="connsiteX17" fmla="*/ 1051608 w 5253420"/>
              <a:gd name="connsiteY17" fmla="*/ 959618 h 2321513"/>
              <a:gd name="connsiteX18" fmla="*/ 1307841 w 5253420"/>
              <a:gd name="connsiteY18" fmla="*/ 879231 h 2321513"/>
              <a:gd name="connsiteX19" fmla="*/ 1363106 w 5253420"/>
              <a:gd name="connsiteY19" fmla="*/ 889279 h 2321513"/>
              <a:gd name="connsiteX20" fmla="*/ 1403300 w 5253420"/>
              <a:gd name="connsiteY20" fmla="*/ 748602 h 2321513"/>
              <a:gd name="connsiteX21" fmla="*/ 1704750 w 5253420"/>
              <a:gd name="connsiteY21" fmla="*/ 773723 h 2321513"/>
              <a:gd name="connsiteX22" fmla="*/ 1930838 w 5253420"/>
              <a:gd name="connsiteY22" fmla="*/ 768699 h 2321513"/>
              <a:gd name="connsiteX23" fmla="*/ 2031322 w 5253420"/>
              <a:gd name="connsiteY23" fmla="*/ 834013 h 2321513"/>
              <a:gd name="connsiteX24" fmla="*/ 2202144 w 5253420"/>
              <a:gd name="connsiteY24" fmla="*/ 828989 h 2321513"/>
              <a:gd name="connsiteX25" fmla="*/ 2388038 w 5253420"/>
              <a:gd name="connsiteY25" fmla="*/ 713433 h 2321513"/>
              <a:gd name="connsiteX26" fmla="*/ 2538764 w 5253420"/>
              <a:gd name="connsiteY26" fmla="*/ 768699 h 2321513"/>
              <a:gd name="connsiteX27" fmla="*/ 2704561 w 5253420"/>
              <a:gd name="connsiteY27" fmla="*/ 748602 h 2321513"/>
              <a:gd name="connsiteX28" fmla="*/ 2739731 w 5253420"/>
              <a:gd name="connsiteY28" fmla="*/ 557684 h 2321513"/>
              <a:gd name="connsiteX29" fmla="*/ 2825142 w 5253420"/>
              <a:gd name="connsiteY29" fmla="*/ 185895 h 2321513"/>
              <a:gd name="connsiteX30" fmla="*/ 2870359 w 5253420"/>
              <a:gd name="connsiteY30" fmla="*/ 145701 h 2321513"/>
              <a:gd name="connsiteX31" fmla="*/ 3111520 w 5253420"/>
              <a:gd name="connsiteY31" fmla="*/ 25121 h 2321513"/>
              <a:gd name="connsiteX32" fmla="*/ 3438091 w 5253420"/>
              <a:gd name="connsiteY32" fmla="*/ 20097 h 2321513"/>
              <a:gd name="connsiteX33" fmla="*/ 3443115 w 5253420"/>
              <a:gd name="connsiteY33" fmla="*/ 0 h 2321513"/>
              <a:gd name="connsiteX34" fmla="*/ 3498381 w 5253420"/>
              <a:gd name="connsiteY34" fmla="*/ 20097 h 2321513"/>
              <a:gd name="connsiteX35" fmla="*/ 3865146 w 5253420"/>
              <a:gd name="connsiteY35" fmla="*/ 165798 h 2321513"/>
              <a:gd name="connsiteX36" fmla="*/ 3880219 w 5253420"/>
              <a:gd name="connsiteY36" fmla="*/ 532563 h 2321513"/>
              <a:gd name="connsiteX37" fmla="*/ 4191717 w 5253420"/>
              <a:gd name="connsiteY37" fmla="*/ 628022 h 2321513"/>
              <a:gd name="connsiteX38" fmla="*/ 4392684 w 5253420"/>
              <a:gd name="connsiteY38" fmla="*/ 869183 h 2321513"/>
              <a:gd name="connsiteX39" fmla="*/ 4764473 w 5253420"/>
              <a:gd name="connsiteY39" fmla="*/ 1085222 h 2321513"/>
              <a:gd name="connsiteX40" fmla="*/ 4920223 w 5253420"/>
              <a:gd name="connsiteY40" fmla="*/ 1381649 h 2321513"/>
              <a:gd name="connsiteX41" fmla="*/ 5226698 w 5253420"/>
              <a:gd name="connsiteY41" fmla="*/ 1537398 h 2321513"/>
              <a:gd name="connsiteX42" fmla="*/ 5251819 w 5253420"/>
              <a:gd name="connsiteY42" fmla="*/ 1919235 h 2321513"/>
              <a:gd name="connsiteX43" fmla="*/ 4493168 w 5253420"/>
              <a:gd name="connsiteY43" fmla="*/ 2165420 h 2321513"/>
              <a:gd name="connsiteX44" fmla="*/ 3327559 w 5253420"/>
              <a:gd name="connsiteY44" fmla="*/ 1683099 h 2321513"/>
              <a:gd name="connsiteX45" fmla="*/ 1654509 w 5253420"/>
              <a:gd name="connsiteY45" fmla="*/ 1833824 h 2321513"/>
              <a:gd name="connsiteX46" fmla="*/ 609480 w 5253420"/>
              <a:gd name="connsiteY46" fmla="*/ 1843873 h 2321513"/>
              <a:gd name="connsiteX47" fmla="*/ 579335 w 5253420"/>
              <a:gd name="connsiteY47" fmla="*/ 1959429 h 2321513"/>
              <a:gd name="connsiteX48" fmla="*/ 478852 w 5253420"/>
              <a:gd name="connsiteY48" fmla="*/ 2230734 h 2321513"/>
              <a:gd name="connsiteX0" fmla="*/ 478852 w 5253420"/>
              <a:gd name="connsiteY0" fmla="*/ 2230734 h 2321415"/>
              <a:gd name="connsiteX1" fmla="*/ 308029 w 5253420"/>
              <a:gd name="connsiteY1" fmla="*/ 2321170 h 2321415"/>
              <a:gd name="connsiteX2" fmla="*/ 333150 w 5253420"/>
              <a:gd name="connsiteY2" fmla="*/ 2205614 h 2321415"/>
              <a:gd name="connsiteX3" fmla="*/ 333150 w 5253420"/>
              <a:gd name="connsiteY3" fmla="*/ 2054888 h 2321415"/>
              <a:gd name="connsiteX4" fmla="*/ 348223 w 5253420"/>
              <a:gd name="connsiteY4" fmla="*/ 1899139 h 2321415"/>
              <a:gd name="connsiteX5" fmla="*/ 252764 w 5253420"/>
              <a:gd name="connsiteY5" fmla="*/ 1894114 h 2321415"/>
              <a:gd name="connsiteX6" fmla="*/ 117111 w 5253420"/>
              <a:gd name="connsiteY6" fmla="*/ 1718268 h 2321415"/>
              <a:gd name="connsiteX7" fmla="*/ 66869 w 5253420"/>
              <a:gd name="connsiteY7" fmla="*/ 1703196 h 2321415"/>
              <a:gd name="connsiteX8" fmla="*/ 1555 w 5253420"/>
              <a:gd name="connsiteY8" fmla="*/ 1602712 h 2321415"/>
              <a:gd name="connsiteX9" fmla="*/ 137208 w 5253420"/>
              <a:gd name="connsiteY9" fmla="*/ 1602712 h 2321415"/>
              <a:gd name="connsiteX10" fmla="*/ 212570 w 5253420"/>
              <a:gd name="connsiteY10" fmla="*/ 1602712 h 2321415"/>
              <a:gd name="connsiteX11" fmla="*/ 177401 w 5253420"/>
              <a:gd name="connsiteY11" fmla="*/ 1507253 h 2321415"/>
              <a:gd name="connsiteX12" fmla="*/ 237691 w 5253420"/>
              <a:gd name="connsiteY12" fmla="*/ 1467060 h 2321415"/>
              <a:gd name="connsiteX13" fmla="*/ 378368 w 5253420"/>
              <a:gd name="connsiteY13" fmla="*/ 1477108 h 2321415"/>
              <a:gd name="connsiteX14" fmla="*/ 493924 w 5253420"/>
              <a:gd name="connsiteY14" fmla="*/ 1512277 h 2321415"/>
              <a:gd name="connsiteX15" fmla="*/ 634601 w 5253420"/>
              <a:gd name="connsiteY15" fmla="*/ 1462035 h 2321415"/>
              <a:gd name="connsiteX16" fmla="*/ 704939 w 5253420"/>
              <a:gd name="connsiteY16" fmla="*/ 1271117 h 2321415"/>
              <a:gd name="connsiteX17" fmla="*/ 1051608 w 5253420"/>
              <a:gd name="connsiteY17" fmla="*/ 959618 h 2321415"/>
              <a:gd name="connsiteX18" fmla="*/ 1307841 w 5253420"/>
              <a:gd name="connsiteY18" fmla="*/ 879231 h 2321415"/>
              <a:gd name="connsiteX19" fmla="*/ 1363106 w 5253420"/>
              <a:gd name="connsiteY19" fmla="*/ 889279 h 2321415"/>
              <a:gd name="connsiteX20" fmla="*/ 1403300 w 5253420"/>
              <a:gd name="connsiteY20" fmla="*/ 748602 h 2321415"/>
              <a:gd name="connsiteX21" fmla="*/ 1704750 w 5253420"/>
              <a:gd name="connsiteY21" fmla="*/ 773723 h 2321415"/>
              <a:gd name="connsiteX22" fmla="*/ 1930838 w 5253420"/>
              <a:gd name="connsiteY22" fmla="*/ 768699 h 2321415"/>
              <a:gd name="connsiteX23" fmla="*/ 2031322 w 5253420"/>
              <a:gd name="connsiteY23" fmla="*/ 834013 h 2321415"/>
              <a:gd name="connsiteX24" fmla="*/ 2202144 w 5253420"/>
              <a:gd name="connsiteY24" fmla="*/ 828989 h 2321415"/>
              <a:gd name="connsiteX25" fmla="*/ 2388038 w 5253420"/>
              <a:gd name="connsiteY25" fmla="*/ 713433 h 2321415"/>
              <a:gd name="connsiteX26" fmla="*/ 2538764 w 5253420"/>
              <a:gd name="connsiteY26" fmla="*/ 768699 h 2321415"/>
              <a:gd name="connsiteX27" fmla="*/ 2704561 w 5253420"/>
              <a:gd name="connsiteY27" fmla="*/ 748602 h 2321415"/>
              <a:gd name="connsiteX28" fmla="*/ 2739731 w 5253420"/>
              <a:gd name="connsiteY28" fmla="*/ 557684 h 2321415"/>
              <a:gd name="connsiteX29" fmla="*/ 2825142 w 5253420"/>
              <a:gd name="connsiteY29" fmla="*/ 185895 h 2321415"/>
              <a:gd name="connsiteX30" fmla="*/ 2870359 w 5253420"/>
              <a:gd name="connsiteY30" fmla="*/ 145701 h 2321415"/>
              <a:gd name="connsiteX31" fmla="*/ 3111520 w 5253420"/>
              <a:gd name="connsiteY31" fmla="*/ 25121 h 2321415"/>
              <a:gd name="connsiteX32" fmla="*/ 3438091 w 5253420"/>
              <a:gd name="connsiteY32" fmla="*/ 20097 h 2321415"/>
              <a:gd name="connsiteX33" fmla="*/ 3443115 w 5253420"/>
              <a:gd name="connsiteY33" fmla="*/ 0 h 2321415"/>
              <a:gd name="connsiteX34" fmla="*/ 3498381 w 5253420"/>
              <a:gd name="connsiteY34" fmla="*/ 20097 h 2321415"/>
              <a:gd name="connsiteX35" fmla="*/ 3865146 w 5253420"/>
              <a:gd name="connsiteY35" fmla="*/ 165798 h 2321415"/>
              <a:gd name="connsiteX36" fmla="*/ 3880219 w 5253420"/>
              <a:gd name="connsiteY36" fmla="*/ 532563 h 2321415"/>
              <a:gd name="connsiteX37" fmla="*/ 4191717 w 5253420"/>
              <a:gd name="connsiteY37" fmla="*/ 628022 h 2321415"/>
              <a:gd name="connsiteX38" fmla="*/ 4392684 w 5253420"/>
              <a:gd name="connsiteY38" fmla="*/ 869183 h 2321415"/>
              <a:gd name="connsiteX39" fmla="*/ 4764473 w 5253420"/>
              <a:gd name="connsiteY39" fmla="*/ 1085222 h 2321415"/>
              <a:gd name="connsiteX40" fmla="*/ 4920223 w 5253420"/>
              <a:gd name="connsiteY40" fmla="*/ 1381649 h 2321415"/>
              <a:gd name="connsiteX41" fmla="*/ 5226698 w 5253420"/>
              <a:gd name="connsiteY41" fmla="*/ 1537398 h 2321415"/>
              <a:gd name="connsiteX42" fmla="*/ 5251819 w 5253420"/>
              <a:gd name="connsiteY42" fmla="*/ 1919235 h 2321415"/>
              <a:gd name="connsiteX43" fmla="*/ 4493168 w 5253420"/>
              <a:gd name="connsiteY43" fmla="*/ 2165420 h 2321415"/>
              <a:gd name="connsiteX44" fmla="*/ 3327559 w 5253420"/>
              <a:gd name="connsiteY44" fmla="*/ 1683099 h 2321415"/>
              <a:gd name="connsiteX45" fmla="*/ 1654509 w 5253420"/>
              <a:gd name="connsiteY45" fmla="*/ 1833824 h 2321415"/>
              <a:gd name="connsiteX46" fmla="*/ 609480 w 5253420"/>
              <a:gd name="connsiteY46" fmla="*/ 1843873 h 2321415"/>
              <a:gd name="connsiteX47" fmla="*/ 579335 w 5253420"/>
              <a:gd name="connsiteY47" fmla="*/ 1959429 h 2321415"/>
              <a:gd name="connsiteX48" fmla="*/ 478852 w 5253420"/>
              <a:gd name="connsiteY48" fmla="*/ 2230734 h 2321415"/>
              <a:gd name="connsiteX0" fmla="*/ 478852 w 5253420"/>
              <a:gd name="connsiteY0" fmla="*/ 2230734 h 2321415"/>
              <a:gd name="connsiteX1" fmla="*/ 308029 w 5253420"/>
              <a:gd name="connsiteY1" fmla="*/ 2321170 h 2321415"/>
              <a:gd name="connsiteX2" fmla="*/ 333150 w 5253420"/>
              <a:gd name="connsiteY2" fmla="*/ 2205614 h 2321415"/>
              <a:gd name="connsiteX3" fmla="*/ 388416 w 5253420"/>
              <a:gd name="connsiteY3" fmla="*/ 2039816 h 2321415"/>
              <a:gd name="connsiteX4" fmla="*/ 348223 w 5253420"/>
              <a:gd name="connsiteY4" fmla="*/ 1899139 h 2321415"/>
              <a:gd name="connsiteX5" fmla="*/ 252764 w 5253420"/>
              <a:gd name="connsiteY5" fmla="*/ 1894114 h 2321415"/>
              <a:gd name="connsiteX6" fmla="*/ 117111 w 5253420"/>
              <a:gd name="connsiteY6" fmla="*/ 1718268 h 2321415"/>
              <a:gd name="connsiteX7" fmla="*/ 66869 w 5253420"/>
              <a:gd name="connsiteY7" fmla="*/ 1703196 h 2321415"/>
              <a:gd name="connsiteX8" fmla="*/ 1555 w 5253420"/>
              <a:gd name="connsiteY8" fmla="*/ 1602712 h 2321415"/>
              <a:gd name="connsiteX9" fmla="*/ 137208 w 5253420"/>
              <a:gd name="connsiteY9" fmla="*/ 1602712 h 2321415"/>
              <a:gd name="connsiteX10" fmla="*/ 212570 w 5253420"/>
              <a:gd name="connsiteY10" fmla="*/ 1602712 h 2321415"/>
              <a:gd name="connsiteX11" fmla="*/ 177401 w 5253420"/>
              <a:gd name="connsiteY11" fmla="*/ 1507253 h 2321415"/>
              <a:gd name="connsiteX12" fmla="*/ 237691 w 5253420"/>
              <a:gd name="connsiteY12" fmla="*/ 1467060 h 2321415"/>
              <a:gd name="connsiteX13" fmla="*/ 378368 w 5253420"/>
              <a:gd name="connsiteY13" fmla="*/ 1477108 h 2321415"/>
              <a:gd name="connsiteX14" fmla="*/ 493924 w 5253420"/>
              <a:gd name="connsiteY14" fmla="*/ 1512277 h 2321415"/>
              <a:gd name="connsiteX15" fmla="*/ 634601 w 5253420"/>
              <a:gd name="connsiteY15" fmla="*/ 1462035 h 2321415"/>
              <a:gd name="connsiteX16" fmla="*/ 704939 w 5253420"/>
              <a:gd name="connsiteY16" fmla="*/ 1271117 h 2321415"/>
              <a:gd name="connsiteX17" fmla="*/ 1051608 w 5253420"/>
              <a:gd name="connsiteY17" fmla="*/ 959618 h 2321415"/>
              <a:gd name="connsiteX18" fmla="*/ 1307841 w 5253420"/>
              <a:gd name="connsiteY18" fmla="*/ 879231 h 2321415"/>
              <a:gd name="connsiteX19" fmla="*/ 1363106 w 5253420"/>
              <a:gd name="connsiteY19" fmla="*/ 889279 h 2321415"/>
              <a:gd name="connsiteX20" fmla="*/ 1403300 w 5253420"/>
              <a:gd name="connsiteY20" fmla="*/ 748602 h 2321415"/>
              <a:gd name="connsiteX21" fmla="*/ 1704750 w 5253420"/>
              <a:gd name="connsiteY21" fmla="*/ 773723 h 2321415"/>
              <a:gd name="connsiteX22" fmla="*/ 1930838 w 5253420"/>
              <a:gd name="connsiteY22" fmla="*/ 768699 h 2321415"/>
              <a:gd name="connsiteX23" fmla="*/ 2031322 w 5253420"/>
              <a:gd name="connsiteY23" fmla="*/ 834013 h 2321415"/>
              <a:gd name="connsiteX24" fmla="*/ 2202144 w 5253420"/>
              <a:gd name="connsiteY24" fmla="*/ 828989 h 2321415"/>
              <a:gd name="connsiteX25" fmla="*/ 2388038 w 5253420"/>
              <a:gd name="connsiteY25" fmla="*/ 713433 h 2321415"/>
              <a:gd name="connsiteX26" fmla="*/ 2538764 w 5253420"/>
              <a:gd name="connsiteY26" fmla="*/ 768699 h 2321415"/>
              <a:gd name="connsiteX27" fmla="*/ 2704561 w 5253420"/>
              <a:gd name="connsiteY27" fmla="*/ 748602 h 2321415"/>
              <a:gd name="connsiteX28" fmla="*/ 2739731 w 5253420"/>
              <a:gd name="connsiteY28" fmla="*/ 557684 h 2321415"/>
              <a:gd name="connsiteX29" fmla="*/ 2825142 w 5253420"/>
              <a:gd name="connsiteY29" fmla="*/ 185895 h 2321415"/>
              <a:gd name="connsiteX30" fmla="*/ 2870359 w 5253420"/>
              <a:gd name="connsiteY30" fmla="*/ 145701 h 2321415"/>
              <a:gd name="connsiteX31" fmla="*/ 3111520 w 5253420"/>
              <a:gd name="connsiteY31" fmla="*/ 25121 h 2321415"/>
              <a:gd name="connsiteX32" fmla="*/ 3438091 w 5253420"/>
              <a:gd name="connsiteY32" fmla="*/ 20097 h 2321415"/>
              <a:gd name="connsiteX33" fmla="*/ 3443115 w 5253420"/>
              <a:gd name="connsiteY33" fmla="*/ 0 h 2321415"/>
              <a:gd name="connsiteX34" fmla="*/ 3498381 w 5253420"/>
              <a:gd name="connsiteY34" fmla="*/ 20097 h 2321415"/>
              <a:gd name="connsiteX35" fmla="*/ 3865146 w 5253420"/>
              <a:gd name="connsiteY35" fmla="*/ 165798 h 2321415"/>
              <a:gd name="connsiteX36" fmla="*/ 3880219 w 5253420"/>
              <a:gd name="connsiteY36" fmla="*/ 532563 h 2321415"/>
              <a:gd name="connsiteX37" fmla="*/ 4191717 w 5253420"/>
              <a:gd name="connsiteY37" fmla="*/ 628022 h 2321415"/>
              <a:gd name="connsiteX38" fmla="*/ 4392684 w 5253420"/>
              <a:gd name="connsiteY38" fmla="*/ 869183 h 2321415"/>
              <a:gd name="connsiteX39" fmla="*/ 4764473 w 5253420"/>
              <a:gd name="connsiteY39" fmla="*/ 1085222 h 2321415"/>
              <a:gd name="connsiteX40" fmla="*/ 4920223 w 5253420"/>
              <a:gd name="connsiteY40" fmla="*/ 1381649 h 2321415"/>
              <a:gd name="connsiteX41" fmla="*/ 5226698 w 5253420"/>
              <a:gd name="connsiteY41" fmla="*/ 1537398 h 2321415"/>
              <a:gd name="connsiteX42" fmla="*/ 5251819 w 5253420"/>
              <a:gd name="connsiteY42" fmla="*/ 1919235 h 2321415"/>
              <a:gd name="connsiteX43" fmla="*/ 4493168 w 5253420"/>
              <a:gd name="connsiteY43" fmla="*/ 2165420 h 2321415"/>
              <a:gd name="connsiteX44" fmla="*/ 3327559 w 5253420"/>
              <a:gd name="connsiteY44" fmla="*/ 1683099 h 2321415"/>
              <a:gd name="connsiteX45" fmla="*/ 1654509 w 5253420"/>
              <a:gd name="connsiteY45" fmla="*/ 1833824 h 2321415"/>
              <a:gd name="connsiteX46" fmla="*/ 609480 w 5253420"/>
              <a:gd name="connsiteY46" fmla="*/ 1843873 h 2321415"/>
              <a:gd name="connsiteX47" fmla="*/ 579335 w 5253420"/>
              <a:gd name="connsiteY47" fmla="*/ 1959429 h 2321415"/>
              <a:gd name="connsiteX48" fmla="*/ 478852 w 5253420"/>
              <a:gd name="connsiteY48" fmla="*/ 2230734 h 2321415"/>
              <a:gd name="connsiteX0" fmla="*/ 478852 w 5253420"/>
              <a:gd name="connsiteY0" fmla="*/ 2230734 h 2321415"/>
              <a:gd name="connsiteX1" fmla="*/ 308029 w 5253420"/>
              <a:gd name="connsiteY1" fmla="*/ 2321170 h 2321415"/>
              <a:gd name="connsiteX2" fmla="*/ 333150 w 5253420"/>
              <a:gd name="connsiteY2" fmla="*/ 2205614 h 2321415"/>
              <a:gd name="connsiteX3" fmla="*/ 388416 w 5253420"/>
              <a:gd name="connsiteY3" fmla="*/ 2039816 h 2321415"/>
              <a:gd name="connsiteX4" fmla="*/ 348223 w 5253420"/>
              <a:gd name="connsiteY4" fmla="*/ 1899139 h 2321415"/>
              <a:gd name="connsiteX5" fmla="*/ 252764 w 5253420"/>
              <a:gd name="connsiteY5" fmla="*/ 1894114 h 2321415"/>
              <a:gd name="connsiteX6" fmla="*/ 117111 w 5253420"/>
              <a:gd name="connsiteY6" fmla="*/ 1718268 h 2321415"/>
              <a:gd name="connsiteX7" fmla="*/ 66869 w 5253420"/>
              <a:gd name="connsiteY7" fmla="*/ 1703196 h 2321415"/>
              <a:gd name="connsiteX8" fmla="*/ 1555 w 5253420"/>
              <a:gd name="connsiteY8" fmla="*/ 1602712 h 2321415"/>
              <a:gd name="connsiteX9" fmla="*/ 137208 w 5253420"/>
              <a:gd name="connsiteY9" fmla="*/ 1602712 h 2321415"/>
              <a:gd name="connsiteX10" fmla="*/ 212570 w 5253420"/>
              <a:gd name="connsiteY10" fmla="*/ 1602712 h 2321415"/>
              <a:gd name="connsiteX11" fmla="*/ 177401 w 5253420"/>
              <a:gd name="connsiteY11" fmla="*/ 1507253 h 2321415"/>
              <a:gd name="connsiteX12" fmla="*/ 237691 w 5253420"/>
              <a:gd name="connsiteY12" fmla="*/ 1467060 h 2321415"/>
              <a:gd name="connsiteX13" fmla="*/ 378368 w 5253420"/>
              <a:gd name="connsiteY13" fmla="*/ 1477108 h 2321415"/>
              <a:gd name="connsiteX14" fmla="*/ 493924 w 5253420"/>
              <a:gd name="connsiteY14" fmla="*/ 1512277 h 2321415"/>
              <a:gd name="connsiteX15" fmla="*/ 634601 w 5253420"/>
              <a:gd name="connsiteY15" fmla="*/ 1462035 h 2321415"/>
              <a:gd name="connsiteX16" fmla="*/ 704939 w 5253420"/>
              <a:gd name="connsiteY16" fmla="*/ 1271117 h 2321415"/>
              <a:gd name="connsiteX17" fmla="*/ 1051608 w 5253420"/>
              <a:gd name="connsiteY17" fmla="*/ 959618 h 2321415"/>
              <a:gd name="connsiteX18" fmla="*/ 1307841 w 5253420"/>
              <a:gd name="connsiteY18" fmla="*/ 879231 h 2321415"/>
              <a:gd name="connsiteX19" fmla="*/ 1363106 w 5253420"/>
              <a:gd name="connsiteY19" fmla="*/ 889279 h 2321415"/>
              <a:gd name="connsiteX20" fmla="*/ 1403300 w 5253420"/>
              <a:gd name="connsiteY20" fmla="*/ 748602 h 2321415"/>
              <a:gd name="connsiteX21" fmla="*/ 1704750 w 5253420"/>
              <a:gd name="connsiteY21" fmla="*/ 773723 h 2321415"/>
              <a:gd name="connsiteX22" fmla="*/ 1930838 w 5253420"/>
              <a:gd name="connsiteY22" fmla="*/ 768699 h 2321415"/>
              <a:gd name="connsiteX23" fmla="*/ 2031322 w 5253420"/>
              <a:gd name="connsiteY23" fmla="*/ 834013 h 2321415"/>
              <a:gd name="connsiteX24" fmla="*/ 2202144 w 5253420"/>
              <a:gd name="connsiteY24" fmla="*/ 828989 h 2321415"/>
              <a:gd name="connsiteX25" fmla="*/ 2388038 w 5253420"/>
              <a:gd name="connsiteY25" fmla="*/ 713433 h 2321415"/>
              <a:gd name="connsiteX26" fmla="*/ 2538764 w 5253420"/>
              <a:gd name="connsiteY26" fmla="*/ 768699 h 2321415"/>
              <a:gd name="connsiteX27" fmla="*/ 2704561 w 5253420"/>
              <a:gd name="connsiteY27" fmla="*/ 748602 h 2321415"/>
              <a:gd name="connsiteX28" fmla="*/ 2739731 w 5253420"/>
              <a:gd name="connsiteY28" fmla="*/ 557684 h 2321415"/>
              <a:gd name="connsiteX29" fmla="*/ 2825142 w 5253420"/>
              <a:gd name="connsiteY29" fmla="*/ 185895 h 2321415"/>
              <a:gd name="connsiteX30" fmla="*/ 2870359 w 5253420"/>
              <a:gd name="connsiteY30" fmla="*/ 145701 h 2321415"/>
              <a:gd name="connsiteX31" fmla="*/ 3111520 w 5253420"/>
              <a:gd name="connsiteY31" fmla="*/ 25121 h 2321415"/>
              <a:gd name="connsiteX32" fmla="*/ 3438091 w 5253420"/>
              <a:gd name="connsiteY32" fmla="*/ 20097 h 2321415"/>
              <a:gd name="connsiteX33" fmla="*/ 3443115 w 5253420"/>
              <a:gd name="connsiteY33" fmla="*/ 0 h 2321415"/>
              <a:gd name="connsiteX34" fmla="*/ 3498381 w 5253420"/>
              <a:gd name="connsiteY34" fmla="*/ 20097 h 2321415"/>
              <a:gd name="connsiteX35" fmla="*/ 3865146 w 5253420"/>
              <a:gd name="connsiteY35" fmla="*/ 165798 h 2321415"/>
              <a:gd name="connsiteX36" fmla="*/ 3880219 w 5253420"/>
              <a:gd name="connsiteY36" fmla="*/ 532563 h 2321415"/>
              <a:gd name="connsiteX37" fmla="*/ 4191717 w 5253420"/>
              <a:gd name="connsiteY37" fmla="*/ 628022 h 2321415"/>
              <a:gd name="connsiteX38" fmla="*/ 4392684 w 5253420"/>
              <a:gd name="connsiteY38" fmla="*/ 869183 h 2321415"/>
              <a:gd name="connsiteX39" fmla="*/ 4764473 w 5253420"/>
              <a:gd name="connsiteY39" fmla="*/ 1085222 h 2321415"/>
              <a:gd name="connsiteX40" fmla="*/ 4920223 w 5253420"/>
              <a:gd name="connsiteY40" fmla="*/ 1381649 h 2321415"/>
              <a:gd name="connsiteX41" fmla="*/ 5226698 w 5253420"/>
              <a:gd name="connsiteY41" fmla="*/ 1537398 h 2321415"/>
              <a:gd name="connsiteX42" fmla="*/ 5251819 w 5253420"/>
              <a:gd name="connsiteY42" fmla="*/ 1919235 h 2321415"/>
              <a:gd name="connsiteX43" fmla="*/ 4493168 w 5253420"/>
              <a:gd name="connsiteY43" fmla="*/ 2165420 h 2321415"/>
              <a:gd name="connsiteX44" fmla="*/ 3327559 w 5253420"/>
              <a:gd name="connsiteY44" fmla="*/ 1683099 h 2321415"/>
              <a:gd name="connsiteX45" fmla="*/ 1654509 w 5253420"/>
              <a:gd name="connsiteY45" fmla="*/ 1833824 h 2321415"/>
              <a:gd name="connsiteX46" fmla="*/ 609480 w 5253420"/>
              <a:gd name="connsiteY46" fmla="*/ 1843873 h 2321415"/>
              <a:gd name="connsiteX47" fmla="*/ 579335 w 5253420"/>
              <a:gd name="connsiteY47" fmla="*/ 1959429 h 2321415"/>
              <a:gd name="connsiteX48" fmla="*/ 478852 w 5253420"/>
              <a:gd name="connsiteY48" fmla="*/ 2230734 h 2321415"/>
              <a:gd name="connsiteX0" fmla="*/ 478852 w 5253420"/>
              <a:gd name="connsiteY0" fmla="*/ 2230734 h 2321415"/>
              <a:gd name="connsiteX1" fmla="*/ 308029 w 5253420"/>
              <a:gd name="connsiteY1" fmla="*/ 2321170 h 2321415"/>
              <a:gd name="connsiteX2" fmla="*/ 333150 w 5253420"/>
              <a:gd name="connsiteY2" fmla="*/ 2205614 h 2321415"/>
              <a:gd name="connsiteX3" fmla="*/ 388416 w 5253420"/>
              <a:gd name="connsiteY3" fmla="*/ 2039816 h 2321415"/>
              <a:gd name="connsiteX4" fmla="*/ 348223 w 5253420"/>
              <a:gd name="connsiteY4" fmla="*/ 1899139 h 2321415"/>
              <a:gd name="connsiteX5" fmla="*/ 252764 w 5253420"/>
              <a:gd name="connsiteY5" fmla="*/ 1894114 h 2321415"/>
              <a:gd name="connsiteX6" fmla="*/ 117111 w 5253420"/>
              <a:gd name="connsiteY6" fmla="*/ 1718268 h 2321415"/>
              <a:gd name="connsiteX7" fmla="*/ 66869 w 5253420"/>
              <a:gd name="connsiteY7" fmla="*/ 1703196 h 2321415"/>
              <a:gd name="connsiteX8" fmla="*/ 1555 w 5253420"/>
              <a:gd name="connsiteY8" fmla="*/ 1602712 h 2321415"/>
              <a:gd name="connsiteX9" fmla="*/ 137208 w 5253420"/>
              <a:gd name="connsiteY9" fmla="*/ 1602712 h 2321415"/>
              <a:gd name="connsiteX10" fmla="*/ 212570 w 5253420"/>
              <a:gd name="connsiteY10" fmla="*/ 1602712 h 2321415"/>
              <a:gd name="connsiteX11" fmla="*/ 177401 w 5253420"/>
              <a:gd name="connsiteY11" fmla="*/ 1507253 h 2321415"/>
              <a:gd name="connsiteX12" fmla="*/ 237691 w 5253420"/>
              <a:gd name="connsiteY12" fmla="*/ 1467060 h 2321415"/>
              <a:gd name="connsiteX13" fmla="*/ 378368 w 5253420"/>
              <a:gd name="connsiteY13" fmla="*/ 1477108 h 2321415"/>
              <a:gd name="connsiteX14" fmla="*/ 493924 w 5253420"/>
              <a:gd name="connsiteY14" fmla="*/ 1512277 h 2321415"/>
              <a:gd name="connsiteX15" fmla="*/ 634601 w 5253420"/>
              <a:gd name="connsiteY15" fmla="*/ 1462035 h 2321415"/>
              <a:gd name="connsiteX16" fmla="*/ 704939 w 5253420"/>
              <a:gd name="connsiteY16" fmla="*/ 1271117 h 2321415"/>
              <a:gd name="connsiteX17" fmla="*/ 1051608 w 5253420"/>
              <a:gd name="connsiteY17" fmla="*/ 959618 h 2321415"/>
              <a:gd name="connsiteX18" fmla="*/ 1307841 w 5253420"/>
              <a:gd name="connsiteY18" fmla="*/ 879231 h 2321415"/>
              <a:gd name="connsiteX19" fmla="*/ 1363106 w 5253420"/>
              <a:gd name="connsiteY19" fmla="*/ 889279 h 2321415"/>
              <a:gd name="connsiteX20" fmla="*/ 1403300 w 5253420"/>
              <a:gd name="connsiteY20" fmla="*/ 748602 h 2321415"/>
              <a:gd name="connsiteX21" fmla="*/ 1704750 w 5253420"/>
              <a:gd name="connsiteY21" fmla="*/ 773723 h 2321415"/>
              <a:gd name="connsiteX22" fmla="*/ 1930838 w 5253420"/>
              <a:gd name="connsiteY22" fmla="*/ 768699 h 2321415"/>
              <a:gd name="connsiteX23" fmla="*/ 2031322 w 5253420"/>
              <a:gd name="connsiteY23" fmla="*/ 834013 h 2321415"/>
              <a:gd name="connsiteX24" fmla="*/ 2202144 w 5253420"/>
              <a:gd name="connsiteY24" fmla="*/ 828989 h 2321415"/>
              <a:gd name="connsiteX25" fmla="*/ 2388038 w 5253420"/>
              <a:gd name="connsiteY25" fmla="*/ 713433 h 2321415"/>
              <a:gd name="connsiteX26" fmla="*/ 2538764 w 5253420"/>
              <a:gd name="connsiteY26" fmla="*/ 768699 h 2321415"/>
              <a:gd name="connsiteX27" fmla="*/ 2704561 w 5253420"/>
              <a:gd name="connsiteY27" fmla="*/ 748602 h 2321415"/>
              <a:gd name="connsiteX28" fmla="*/ 2739731 w 5253420"/>
              <a:gd name="connsiteY28" fmla="*/ 557684 h 2321415"/>
              <a:gd name="connsiteX29" fmla="*/ 2825142 w 5253420"/>
              <a:gd name="connsiteY29" fmla="*/ 185895 h 2321415"/>
              <a:gd name="connsiteX30" fmla="*/ 2870359 w 5253420"/>
              <a:gd name="connsiteY30" fmla="*/ 145701 h 2321415"/>
              <a:gd name="connsiteX31" fmla="*/ 3111520 w 5253420"/>
              <a:gd name="connsiteY31" fmla="*/ 25121 h 2321415"/>
              <a:gd name="connsiteX32" fmla="*/ 3438091 w 5253420"/>
              <a:gd name="connsiteY32" fmla="*/ 20097 h 2321415"/>
              <a:gd name="connsiteX33" fmla="*/ 3443115 w 5253420"/>
              <a:gd name="connsiteY33" fmla="*/ 0 h 2321415"/>
              <a:gd name="connsiteX34" fmla="*/ 3498381 w 5253420"/>
              <a:gd name="connsiteY34" fmla="*/ 20097 h 2321415"/>
              <a:gd name="connsiteX35" fmla="*/ 3865146 w 5253420"/>
              <a:gd name="connsiteY35" fmla="*/ 165798 h 2321415"/>
              <a:gd name="connsiteX36" fmla="*/ 3880219 w 5253420"/>
              <a:gd name="connsiteY36" fmla="*/ 532563 h 2321415"/>
              <a:gd name="connsiteX37" fmla="*/ 4191717 w 5253420"/>
              <a:gd name="connsiteY37" fmla="*/ 628022 h 2321415"/>
              <a:gd name="connsiteX38" fmla="*/ 4392684 w 5253420"/>
              <a:gd name="connsiteY38" fmla="*/ 869183 h 2321415"/>
              <a:gd name="connsiteX39" fmla="*/ 4764473 w 5253420"/>
              <a:gd name="connsiteY39" fmla="*/ 1085222 h 2321415"/>
              <a:gd name="connsiteX40" fmla="*/ 4920223 w 5253420"/>
              <a:gd name="connsiteY40" fmla="*/ 1381649 h 2321415"/>
              <a:gd name="connsiteX41" fmla="*/ 5226698 w 5253420"/>
              <a:gd name="connsiteY41" fmla="*/ 1537398 h 2321415"/>
              <a:gd name="connsiteX42" fmla="*/ 5251819 w 5253420"/>
              <a:gd name="connsiteY42" fmla="*/ 1919235 h 2321415"/>
              <a:gd name="connsiteX43" fmla="*/ 4493168 w 5253420"/>
              <a:gd name="connsiteY43" fmla="*/ 2165420 h 2321415"/>
              <a:gd name="connsiteX44" fmla="*/ 3327559 w 5253420"/>
              <a:gd name="connsiteY44" fmla="*/ 1683099 h 2321415"/>
              <a:gd name="connsiteX45" fmla="*/ 1654509 w 5253420"/>
              <a:gd name="connsiteY45" fmla="*/ 1833824 h 2321415"/>
              <a:gd name="connsiteX46" fmla="*/ 755181 w 5253420"/>
              <a:gd name="connsiteY46" fmla="*/ 1828800 h 2321415"/>
              <a:gd name="connsiteX47" fmla="*/ 579335 w 5253420"/>
              <a:gd name="connsiteY47" fmla="*/ 1959429 h 2321415"/>
              <a:gd name="connsiteX48" fmla="*/ 478852 w 5253420"/>
              <a:gd name="connsiteY48" fmla="*/ 2230734 h 2321415"/>
              <a:gd name="connsiteX0" fmla="*/ 478852 w 5253420"/>
              <a:gd name="connsiteY0" fmla="*/ 2230734 h 2321415"/>
              <a:gd name="connsiteX1" fmla="*/ 308029 w 5253420"/>
              <a:gd name="connsiteY1" fmla="*/ 2321170 h 2321415"/>
              <a:gd name="connsiteX2" fmla="*/ 333150 w 5253420"/>
              <a:gd name="connsiteY2" fmla="*/ 2205614 h 2321415"/>
              <a:gd name="connsiteX3" fmla="*/ 388416 w 5253420"/>
              <a:gd name="connsiteY3" fmla="*/ 2039816 h 2321415"/>
              <a:gd name="connsiteX4" fmla="*/ 348223 w 5253420"/>
              <a:gd name="connsiteY4" fmla="*/ 1899139 h 2321415"/>
              <a:gd name="connsiteX5" fmla="*/ 252764 w 5253420"/>
              <a:gd name="connsiteY5" fmla="*/ 1894114 h 2321415"/>
              <a:gd name="connsiteX6" fmla="*/ 117111 w 5253420"/>
              <a:gd name="connsiteY6" fmla="*/ 1718268 h 2321415"/>
              <a:gd name="connsiteX7" fmla="*/ 66869 w 5253420"/>
              <a:gd name="connsiteY7" fmla="*/ 1703196 h 2321415"/>
              <a:gd name="connsiteX8" fmla="*/ 1555 w 5253420"/>
              <a:gd name="connsiteY8" fmla="*/ 1602712 h 2321415"/>
              <a:gd name="connsiteX9" fmla="*/ 137208 w 5253420"/>
              <a:gd name="connsiteY9" fmla="*/ 1602712 h 2321415"/>
              <a:gd name="connsiteX10" fmla="*/ 212570 w 5253420"/>
              <a:gd name="connsiteY10" fmla="*/ 1602712 h 2321415"/>
              <a:gd name="connsiteX11" fmla="*/ 177401 w 5253420"/>
              <a:gd name="connsiteY11" fmla="*/ 1507253 h 2321415"/>
              <a:gd name="connsiteX12" fmla="*/ 237691 w 5253420"/>
              <a:gd name="connsiteY12" fmla="*/ 1467060 h 2321415"/>
              <a:gd name="connsiteX13" fmla="*/ 378368 w 5253420"/>
              <a:gd name="connsiteY13" fmla="*/ 1477108 h 2321415"/>
              <a:gd name="connsiteX14" fmla="*/ 493924 w 5253420"/>
              <a:gd name="connsiteY14" fmla="*/ 1512277 h 2321415"/>
              <a:gd name="connsiteX15" fmla="*/ 634601 w 5253420"/>
              <a:gd name="connsiteY15" fmla="*/ 1462035 h 2321415"/>
              <a:gd name="connsiteX16" fmla="*/ 704939 w 5253420"/>
              <a:gd name="connsiteY16" fmla="*/ 1271117 h 2321415"/>
              <a:gd name="connsiteX17" fmla="*/ 1051608 w 5253420"/>
              <a:gd name="connsiteY17" fmla="*/ 959618 h 2321415"/>
              <a:gd name="connsiteX18" fmla="*/ 1307841 w 5253420"/>
              <a:gd name="connsiteY18" fmla="*/ 879231 h 2321415"/>
              <a:gd name="connsiteX19" fmla="*/ 1363106 w 5253420"/>
              <a:gd name="connsiteY19" fmla="*/ 889279 h 2321415"/>
              <a:gd name="connsiteX20" fmla="*/ 1403300 w 5253420"/>
              <a:gd name="connsiteY20" fmla="*/ 748602 h 2321415"/>
              <a:gd name="connsiteX21" fmla="*/ 1704750 w 5253420"/>
              <a:gd name="connsiteY21" fmla="*/ 773723 h 2321415"/>
              <a:gd name="connsiteX22" fmla="*/ 1930838 w 5253420"/>
              <a:gd name="connsiteY22" fmla="*/ 768699 h 2321415"/>
              <a:gd name="connsiteX23" fmla="*/ 2031322 w 5253420"/>
              <a:gd name="connsiteY23" fmla="*/ 834013 h 2321415"/>
              <a:gd name="connsiteX24" fmla="*/ 2202144 w 5253420"/>
              <a:gd name="connsiteY24" fmla="*/ 828989 h 2321415"/>
              <a:gd name="connsiteX25" fmla="*/ 2388038 w 5253420"/>
              <a:gd name="connsiteY25" fmla="*/ 713433 h 2321415"/>
              <a:gd name="connsiteX26" fmla="*/ 2538764 w 5253420"/>
              <a:gd name="connsiteY26" fmla="*/ 768699 h 2321415"/>
              <a:gd name="connsiteX27" fmla="*/ 2704561 w 5253420"/>
              <a:gd name="connsiteY27" fmla="*/ 748602 h 2321415"/>
              <a:gd name="connsiteX28" fmla="*/ 2739731 w 5253420"/>
              <a:gd name="connsiteY28" fmla="*/ 557684 h 2321415"/>
              <a:gd name="connsiteX29" fmla="*/ 2825142 w 5253420"/>
              <a:gd name="connsiteY29" fmla="*/ 185895 h 2321415"/>
              <a:gd name="connsiteX30" fmla="*/ 2870359 w 5253420"/>
              <a:gd name="connsiteY30" fmla="*/ 145701 h 2321415"/>
              <a:gd name="connsiteX31" fmla="*/ 3111520 w 5253420"/>
              <a:gd name="connsiteY31" fmla="*/ 25121 h 2321415"/>
              <a:gd name="connsiteX32" fmla="*/ 3438091 w 5253420"/>
              <a:gd name="connsiteY32" fmla="*/ 20097 h 2321415"/>
              <a:gd name="connsiteX33" fmla="*/ 3443115 w 5253420"/>
              <a:gd name="connsiteY33" fmla="*/ 0 h 2321415"/>
              <a:gd name="connsiteX34" fmla="*/ 3498381 w 5253420"/>
              <a:gd name="connsiteY34" fmla="*/ 20097 h 2321415"/>
              <a:gd name="connsiteX35" fmla="*/ 3865146 w 5253420"/>
              <a:gd name="connsiteY35" fmla="*/ 165798 h 2321415"/>
              <a:gd name="connsiteX36" fmla="*/ 3880219 w 5253420"/>
              <a:gd name="connsiteY36" fmla="*/ 532563 h 2321415"/>
              <a:gd name="connsiteX37" fmla="*/ 4191717 w 5253420"/>
              <a:gd name="connsiteY37" fmla="*/ 628022 h 2321415"/>
              <a:gd name="connsiteX38" fmla="*/ 4392684 w 5253420"/>
              <a:gd name="connsiteY38" fmla="*/ 869183 h 2321415"/>
              <a:gd name="connsiteX39" fmla="*/ 4764473 w 5253420"/>
              <a:gd name="connsiteY39" fmla="*/ 1085222 h 2321415"/>
              <a:gd name="connsiteX40" fmla="*/ 4920223 w 5253420"/>
              <a:gd name="connsiteY40" fmla="*/ 1381649 h 2321415"/>
              <a:gd name="connsiteX41" fmla="*/ 5226698 w 5253420"/>
              <a:gd name="connsiteY41" fmla="*/ 1537398 h 2321415"/>
              <a:gd name="connsiteX42" fmla="*/ 5251819 w 5253420"/>
              <a:gd name="connsiteY42" fmla="*/ 1919235 h 2321415"/>
              <a:gd name="connsiteX43" fmla="*/ 4493168 w 5253420"/>
              <a:gd name="connsiteY43" fmla="*/ 2165420 h 2321415"/>
              <a:gd name="connsiteX44" fmla="*/ 3327559 w 5253420"/>
              <a:gd name="connsiteY44" fmla="*/ 1683099 h 2321415"/>
              <a:gd name="connsiteX45" fmla="*/ 1654509 w 5253420"/>
              <a:gd name="connsiteY45" fmla="*/ 1833824 h 2321415"/>
              <a:gd name="connsiteX46" fmla="*/ 755181 w 5253420"/>
              <a:gd name="connsiteY46" fmla="*/ 1828800 h 2321415"/>
              <a:gd name="connsiteX47" fmla="*/ 604456 w 5253420"/>
              <a:gd name="connsiteY47" fmla="*/ 1838850 h 2321415"/>
              <a:gd name="connsiteX48" fmla="*/ 579335 w 5253420"/>
              <a:gd name="connsiteY48" fmla="*/ 1959429 h 2321415"/>
              <a:gd name="connsiteX49" fmla="*/ 478852 w 5253420"/>
              <a:gd name="connsiteY49" fmla="*/ 2230734 h 2321415"/>
              <a:gd name="connsiteX0" fmla="*/ 524070 w 5253420"/>
              <a:gd name="connsiteY0" fmla="*/ 2130250 h 2322473"/>
              <a:gd name="connsiteX1" fmla="*/ 308029 w 5253420"/>
              <a:gd name="connsiteY1" fmla="*/ 2321170 h 2322473"/>
              <a:gd name="connsiteX2" fmla="*/ 333150 w 5253420"/>
              <a:gd name="connsiteY2" fmla="*/ 2205614 h 2322473"/>
              <a:gd name="connsiteX3" fmla="*/ 388416 w 5253420"/>
              <a:gd name="connsiteY3" fmla="*/ 2039816 h 2322473"/>
              <a:gd name="connsiteX4" fmla="*/ 348223 w 5253420"/>
              <a:gd name="connsiteY4" fmla="*/ 1899139 h 2322473"/>
              <a:gd name="connsiteX5" fmla="*/ 252764 w 5253420"/>
              <a:gd name="connsiteY5" fmla="*/ 1894114 h 2322473"/>
              <a:gd name="connsiteX6" fmla="*/ 117111 w 5253420"/>
              <a:gd name="connsiteY6" fmla="*/ 1718268 h 2322473"/>
              <a:gd name="connsiteX7" fmla="*/ 66869 w 5253420"/>
              <a:gd name="connsiteY7" fmla="*/ 1703196 h 2322473"/>
              <a:gd name="connsiteX8" fmla="*/ 1555 w 5253420"/>
              <a:gd name="connsiteY8" fmla="*/ 1602712 h 2322473"/>
              <a:gd name="connsiteX9" fmla="*/ 137208 w 5253420"/>
              <a:gd name="connsiteY9" fmla="*/ 1602712 h 2322473"/>
              <a:gd name="connsiteX10" fmla="*/ 212570 w 5253420"/>
              <a:gd name="connsiteY10" fmla="*/ 1602712 h 2322473"/>
              <a:gd name="connsiteX11" fmla="*/ 177401 w 5253420"/>
              <a:gd name="connsiteY11" fmla="*/ 1507253 h 2322473"/>
              <a:gd name="connsiteX12" fmla="*/ 237691 w 5253420"/>
              <a:gd name="connsiteY12" fmla="*/ 1467060 h 2322473"/>
              <a:gd name="connsiteX13" fmla="*/ 378368 w 5253420"/>
              <a:gd name="connsiteY13" fmla="*/ 1477108 h 2322473"/>
              <a:gd name="connsiteX14" fmla="*/ 493924 w 5253420"/>
              <a:gd name="connsiteY14" fmla="*/ 1512277 h 2322473"/>
              <a:gd name="connsiteX15" fmla="*/ 634601 w 5253420"/>
              <a:gd name="connsiteY15" fmla="*/ 1462035 h 2322473"/>
              <a:gd name="connsiteX16" fmla="*/ 704939 w 5253420"/>
              <a:gd name="connsiteY16" fmla="*/ 1271117 h 2322473"/>
              <a:gd name="connsiteX17" fmla="*/ 1051608 w 5253420"/>
              <a:gd name="connsiteY17" fmla="*/ 959618 h 2322473"/>
              <a:gd name="connsiteX18" fmla="*/ 1307841 w 5253420"/>
              <a:gd name="connsiteY18" fmla="*/ 879231 h 2322473"/>
              <a:gd name="connsiteX19" fmla="*/ 1363106 w 5253420"/>
              <a:gd name="connsiteY19" fmla="*/ 889279 h 2322473"/>
              <a:gd name="connsiteX20" fmla="*/ 1403300 w 5253420"/>
              <a:gd name="connsiteY20" fmla="*/ 748602 h 2322473"/>
              <a:gd name="connsiteX21" fmla="*/ 1704750 w 5253420"/>
              <a:gd name="connsiteY21" fmla="*/ 773723 h 2322473"/>
              <a:gd name="connsiteX22" fmla="*/ 1930838 w 5253420"/>
              <a:gd name="connsiteY22" fmla="*/ 768699 h 2322473"/>
              <a:gd name="connsiteX23" fmla="*/ 2031322 w 5253420"/>
              <a:gd name="connsiteY23" fmla="*/ 834013 h 2322473"/>
              <a:gd name="connsiteX24" fmla="*/ 2202144 w 5253420"/>
              <a:gd name="connsiteY24" fmla="*/ 828989 h 2322473"/>
              <a:gd name="connsiteX25" fmla="*/ 2388038 w 5253420"/>
              <a:gd name="connsiteY25" fmla="*/ 713433 h 2322473"/>
              <a:gd name="connsiteX26" fmla="*/ 2538764 w 5253420"/>
              <a:gd name="connsiteY26" fmla="*/ 768699 h 2322473"/>
              <a:gd name="connsiteX27" fmla="*/ 2704561 w 5253420"/>
              <a:gd name="connsiteY27" fmla="*/ 748602 h 2322473"/>
              <a:gd name="connsiteX28" fmla="*/ 2739731 w 5253420"/>
              <a:gd name="connsiteY28" fmla="*/ 557684 h 2322473"/>
              <a:gd name="connsiteX29" fmla="*/ 2825142 w 5253420"/>
              <a:gd name="connsiteY29" fmla="*/ 185895 h 2322473"/>
              <a:gd name="connsiteX30" fmla="*/ 2870359 w 5253420"/>
              <a:gd name="connsiteY30" fmla="*/ 145701 h 2322473"/>
              <a:gd name="connsiteX31" fmla="*/ 3111520 w 5253420"/>
              <a:gd name="connsiteY31" fmla="*/ 25121 h 2322473"/>
              <a:gd name="connsiteX32" fmla="*/ 3438091 w 5253420"/>
              <a:gd name="connsiteY32" fmla="*/ 20097 h 2322473"/>
              <a:gd name="connsiteX33" fmla="*/ 3443115 w 5253420"/>
              <a:gd name="connsiteY33" fmla="*/ 0 h 2322473"/>
              <a:gd name="connsiteX34" fmla="*/ 3498381 w 5253420"/>
              <a:gd name="connsiteY34" fmla="*/ 20097 h 2322473"/>
              <a:gd name="connsiteX35" fmla="*/ 3865146 w 5253420"/>
              <a:gd name="connsiteY35" fmla="*/ 165798 h 2322473"/>
              <a:gd name="connsiteX36" fmla="*/ 3880219 w 5253420"/>
              <a:gd name="connsiteY36" fmla="*/ 532563 h 2322473"/>
              <a:gd name="connsiteX37" fmla="*/ 4191717 w 5253420"/>
              <a:gd name="connsiteY37" fmla="*/ 628022 h 2322473"/>
              <a:gd name="connsiteX38" fmla="*/ 4392684 w 5253420"/>
              <a:gd name="connsiteY38" fmla="*/ 869183 h 2322473"/>
              <a:gd name="connsiteX39" fmla="*/ 4764473 w 5253420"/>
              <a:gd name="connsiteY39" fmla="*/ 1085222 h 2322473"/>
              <a:gd name="connsiteX40" fmla="*/ 4920223 w 5253420"/>
              <a:gd name="connsiteY40" fmla="*/ 1381649 h 2322473"/>
              <a:gd name="connsiteX41" fmla="*/ 5226698 w 5253420"/>
              <a:gd name="connsiteY41" fmla="*/ 1537398 h 2322473"/>
              <a:gd name="connsiteX42" fmla="*/ 5251819 w 5253420"/>
              <a:gd name="connsiteY42" fmla="*/ 1919235 h 2322473"/>
              <a:gd name="connsiteX43" fmla="*/ 4493168 w 5253420"/>
              <a:gd name="connsiteY43" fmla="*/ 2165420 h 2322473"/>
              <a:gd name="connsiteX44" fmla="*/ 3327559 w 5253420"/>
              <a:gd name="connsiteY44" fmla="*/ 1683099 h 2322473"/>
              <a:gd name="connsiteX45" fmla="*/ 1654509 w 5253420"/>
              <a:gd name="connsiteY45" fmla="*/ 1833824 h 2322473"/>
              <a:gd name="connsiteX46" fmla="*/ 755181 w 5253420"/>
              <a:gd name="connsiteY46" fmla="*/ 1828800 h 2322473"/>
              <a:gd name="connsiteX47" fmla="*/ 604456 w 5253420"/>
              <a:gd name="connsiteY47" fmla="*/ 1838850 h 2322473"/>
              <a:gd name="connsiteX48" fmla="*/ 579335 w 5253420"/>
              <a:gd name="connsiteY48" fmla="*/ 1959429 h 2322473"/>
              <a:gd name="connsiteX49" fmla="*/ 524070 w 5253420"/>
              <a:gd name="connsiteY49" fmla="*/ 2130250 h 2322473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1654509 w 5253420"/>
              <a:gd name="connsiteY46" fmla="*/ 1833824 h 2322581"/>
              <a:gd name="connsiteX47" fmla="*/ 755181 w 5253420"/>
              <a:gd name="connsiteY47" fmla="*/ 1828800 h 2322581"/>
              <a:gd name="connsiteX48" fmla="*/ 604456 w 5253420"/>
              <a:gd name="connsiteY48" fmla="*/ 1838850 h 2322581"/>
              <a:gd name="connsiteX49" fmla="*/ 579335 w 5253420"/>
              <a:gd name="connsiteY49" fmla="*/ 1959429 h 2322581"/>
              <a:gd name="connsiteX50" fmla="*/ 524070 w 5253420"/>
              <a:gd name="connsiteY50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1654509 w 5253420"/>
              <a:gd name="connsiteY46" fmla="*/ 1833824 h 2322581"/>
              <a:gd name="connsiteX47" fmla="*/ 936052 w 5253420"/>
              <a:gd name="connsiteY47" fmla="*/ 1919236 h 2322581"/>
              <a:gd name="connsiteX48" fmla="*/ 755181 w 5253420"/>
              <a:gd name="connsiteY48" fmla="*/ 1828800 h 2322581"/>
              <a:gd name="connsiteX49" fmla="*/ 604456 w 5253420"/>
              <a:gd name="connsiteY49" fmla="*/ 1838850 h 2322581"/>
              <a:gd name="connsiteX50" fmla="*/ 579335 w 5253420"/>
              <a:gd name="connsiteY50" fmla="*/ 1959429 h 2322581"/>
              <a:gd name="connsiteX51" fmla="*/ 524070 w 5253420"/>
              <a:gd name="connsiteY51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1654509 w 5253420"/>
              <a:gd name="connsiteY46" fmla="*/ 1833824 h 2322581"/>
              <a:gd name="connsiteX47" fmla="*/ 1307841 w 5253420"/>
              <a:gd name="connsiteY47" fmla="*/ 1708221 h 2322581"/>
              <a:gd name="connsiteX48" fmla="*/ 936052 w 5253420"/>
              <a:gd name="connsiteY48" fmla="*/ 1919236 h 2322581"/>
              <a:gd name="connsiteX49" fmla="*/ 755181 w 5253420"/>
              <a:gd name="connsiteY49" fmla="*/ 1828800 h 2322581"/>
              <a:gd name="connsiteX50" fmla="*/ 604456 w 5253420"/>
              <a:gd name="connsiteY50" fmla="*/ 1838850 h 2322581"/>
              <a:gd name="connsiteX51" fmla="*/ 579335 w 5253420"/>
              <a:gd name="connsiteY51" fmla="*/ 1959429 h 2322581"/>
              <a:gd name="connsiteX52" fmla="*/ 524070 w 5253420"/>
              <a:gd name="connsiteY52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1654509 w 5253420"/>
              <a:gd name="connsiteY46" fmla="*/ 1833824 h 2322581"/>
              <a:gd name="connsiteX47" fmla="*/ 1307841 w 5253420"/>
              <a:gd name="connsiteY47" fmla="*/ 1708221 h 2322581"/>
              <a:gd name="connsiteX48" fmla="*/ 1152091 w 5253420"/>
              <a:gd name="connsiteY48" fmla="*/ 1853922 h 2322581"/>
              <a:gd name="connsiteX49" fmla="*/ 936052 w 5253420"/>
              <a:gd name="connsiteY49" fmla="*/ 1919236 h 2322581"/>
              <a:gd name="connsiteX50" fmla="*/ 755181 w 5253420"/>
              <a:gd name="connsiteY50" fmla="*/ 1828800 h 2322581"/>
              <a:gd name="connsiteX51" fmla="*/ 604456 w 5253420"/>
              <a:gd name="connsiteY51" fmla="*/ 1838850 h 2322581"/>
              <a:gd name="connsiteX52" fmla="*/ 579335 w 5253420"/>
              <a:gd name="connsiteY52" fmla="*/ 1959429 h 2322581"/>
              <a:gd name="connsiteX53" fmla="*/ 524070 w 5253420"/>
              <a:gd name="connsiteY53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1649485 w 5253420"/>
              <a:gd name="connsiteY46" fmla="*/ 1773534 h 2322581"/>
              <a:gd name="connsiteX47" fmla="*/ 1307841 w 5253420"/>
              <a:gd name="connsiteY47" fmla="*/ 1708221 h 2322581"/>
              <a:gd name="connsiteX48" fmla="*/ 1152091 w 5253420"/>
              <a:gd name="connsiteY48" fmla="*/ 1853922 h 2322581"/>
              <a:gd name="connsiteX49" fmla="*/ 936052 w 5253420"/>
              <a:gd name="connsiteY49" fmla="*/ 1919236 h 2322581"/>
              <a:gd name="connsiteX50" fmla="*/ 755181 w 5253420"/>
              <a:gd name="connsiteY50" fmla="*/ 1828800 h 2322581"/>
              <a:gd name="connsiteX51" fmla="*/ 604456 w 5253420"/>
              <a:gd name="connsiteY51" fmla="*/ 1838850 h 2322581"/>
              <a:gd name="connsiteX52" fmla="*/ 579335 w 5253420"/>
              <a:gd name="connsiteY52" fmla="*/ 1959429 h 2322581"/>
              <a:gd name="connsiteX53" fmla="*/ 524070 w 5253420"/>
              <a:gd name="connsiteY53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1649485 w 5253420"/>
              <a:gd name="connsiteY46" fmla="*/ 1773534 h 2322581"/>
              <a:gd name="connsiteX47" fmla="*/ 1348034 w 5253420"/>
              <a:gd name="connsiteY47" fmla="*/ 1768511 h 2322581"/>
              <a:gd name="connsiteX48" fmla="*/ 1307841 w 5253420"/>
              <a:gd name="connsiteY48" fmla="*/ 1708221 h 2322581"/>
              <a:gd name="connsiteX49" fmla="*/ 1152091 w 5253420"/>
              <a:gd name="connsiteY49" fmla="*/ 1853922 h 2322581"/>
              <a:gd name="connsiteX50" fmla="*/ 936052 w 5253420"/>
              <a:gd name="connsiteY50" fmla="*/ 1919236 h 2322581"/>
              <a:gd name="connsiteX51" fmla="*/ 755181 w 5253420"/>
              <a:gd name="connsiteY51" fmla="*/ 1828800 h 2322581"/>
              <a:gd name="connsiteX52" fmla="*/ 604456 w 5253420"/>
              <a:gd name="connsiteY52" fmla="*/ 1838850 h 2322581"/>
              <a:gd name="connsiteX53" fmla="*/ 579335 w 5253420"/>
              <a:gd name="connsiteY53" fmla="*/ 1959429 h 2322581"/>
              <a:gd name="connsiteX54" fmla="*/ 524070 w 5253420"/>
              <a:gd name="connsiteY54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036346 w 5253420"/>
              <a:gd name="connsiteY46" fmla="*/ 1622810 h 2322581"/>
              <a:gd name="connsiteX47" fmla="*/ 1649485 w 5253420"/>
              <a:gd name="connsiteY47" fmla="*/ 1773534 h 2322581"/>
              <a:gd name="connsiteX48" fmla="*/ 1348034 w 5253420"/>
              <a:gd name="connsiteY48" fmla="*/ 1768511 h 2322581"/>
              <a:gd name="connsiteX49" fmla="*/ 1307841 w 5253420"/>
              <a:gd name="connsiteY49" fmla="*/ 1708221 h 2322581"/>
              <a:gd name="connsiteX50" fmla="*/ 1152091 w 5253420"/>
              <a:gd name="connsiteY50" fmla="*/ 1853922 h 2322581"/>
              <a:gd name="connsiteX51" fmla="*/ 936052 w 5253420"/>
              <a:gd name="connsiteY51" fmla="*/ 1919236 h 2322581"/>
              <a:gd name="connsiteX52" fmla="*/ 755181 w 5253420"/>
              <a:gd name="connsiteY52" fmla="*/ 1828800 h 2322581"/>
              <a:gd name="connsiteX53" fmla="*/ 604456 w 5253420"/>
              <a:gd name="connsiteY53" fmla="*/ 1838850 h 2322581"/>
              <a:gd name="connsiteX54" fmla="*/ 579335 w 5253420"/>
              <a:gd name="connsiteY54" fmla="*/ 1959429 h 2322581"/>
              <a:gd name="connsiteX55" fmla="*/ 524070 w 5253420"/>
              <a:gd name="connsiteY55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036346 w 5253420"/>
              <a:gd name="connsiteY46" fmla="*/ 1622810 h 2322581"/>
              <a:gd name="connsiteX47" fmla="*/ 1900693 w 5253420"/>
              <a:gd name="connsiteY47" fmla="*/ 1768511 h 2322581"/>
              <a:gd name="connsiteX48" fmla="*/ 1649485 w 5253420"/>
              <a:gd name="connsiteY48" fmla="*/ 1773534 h 2322581"/>
              <a:gd name="connsiteX49" fmla="*/ 1348034 w 5253420"/>
              <a:gd name="connsiteY49" fmla="*/ 1768511 h 2322581"/>
              <a:gd name="connsiteX50" fmla="*/ 1307841 w 5253420"/>
              <a:gd name="connsiteY50" fmla="*/ 1708221 h 2322581"/>
              <a:gd name="connsiteX51" fmla="*/ 1152091 w 5253420"/>
              <a:gd name="connsiteY51" fmla="*/ 1853922 h 2322581"/>
              <a:gd name="connsiteX52" fmla="*/ 936052 w 5253420"/>
              <a:gd name="connsiteY52" fmla="*/ 1919236 h 2322581"/>
              <a:gd name="connsiteX53" fmla="*/ 755181 w 5253420"/>
              <a:gd name="connsiteY53" fmla="*/ 1828800 h 2322581"/>
              <a:gd name="connsiteX54" fmla="*/ 604456 w 5253420"/>
              <a:gd name="connsiteY54" fmla="*/ 1838850 h 2322581"/>
              <a:gd name="connsiteX55" fmla="*/ 579335 w 5253420"/>
              <a:gd name="connsiteY55" fmla="*/ 1959429 h 2322581"/>
              <a:gd name="connsiteX56" fmla="*/ 524070 w 5253420"/>
              <a:gd name="connsiteY56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036346 w 5253420"/>
              <a:gd name="connsiteY46" fmla="*/ 1622810 h 2322581"/>
              <a:gd name="connsiteX47" fmla="*/ 1900693 w 5253420"/>
              <a:gd name="connsiteY47" fmla="*/ 1768511 h 2322581"/>
              <a:gd name="connsiteX48" fmla="*/ 1649485 w 5253420"/>
              <a:gd name="connsiteY48" fmla="*/ 1773534 h 2322581"/>
              <a:gd name="connsiteX49" fmla="*/ 1473638 w 5253420"/>
              <a:gd name="connsiteY49" fmla="*/ 1738366 h 2322581"/>
              <a:gd name="connsiteX50" fmla="*/ 1348034 w 5253420"/>
              <a:gd name="connsiteY50" fmla="*/ 1768511 h 2322581"/>
              <a:gd name="connsiteX51" fmla="*/ 1307841 w 5253420"/>
              <a:gd name="connsiteY51" fmla="*/ 1708221 h 2322581"/>
              <a:gd name="connsiteX52" fmla="*/ 1152091 w 5253420"/>
              <a:gd name="connsiteY52" fmla="*/ 1853922 h 2322581"/>
              <a:gd name="connsiteX53" fmla="*/ 936052 w 5253420"/>
              <a:gd name="connsiteY53" fmla="*/ 1919236 h 2322581"/>
              <a:gd name="connsiteX54" fmla="*/ 755181 w 5253420"/>
              <a:gd name="connsiteY54" fmla="*/ 1828800 h 2322581"/>
              <a:gd name="connsiteX55" fmla="*/ 604456 w 5253420"/>
              <a:gd name="connsiteY55" fmla="*/ 1838850 h 2322581"/>
              <a:gd name="connsiteX56" fmla="*/ 579335 w 5253420"/>
              <a:gd name="connsiteY56" fmla="*/ 1959429 h 2322581"/>
              <a:gd name="connsiteX57" fmla="*/ 524070 w 5253420"/>
              <a:gd name="connsiteY5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136830 w 5253420"/>
              <a:gd name="connsiteY46" fmla="*/ 1572568 h 2322581"/>
              <a:gd name="connsiteX47" fmla="*/ 1900693 w 5253420"/>
              <a:gd name="connsiteY47" fmla="*/ 1768511 h 2322581"/>
              <a:gd name="connsiteX48" fmla="*/ 1649485 w 5253420"/>
              <a:gd name="connsiteY48" fmla="*/ 1773534 h 2322581"/>
              <a:gd name="connsiteX49" fmla="*/ 1473638 w 5253420"/>
              <a:gd name="connsiteY49" fmla="*/ 1738366 h 2322581"/>
              <a:gd name="connsiteX50" fmla="*/ 1348034 w 5253420"/>
              <a:gd name="connsiteY50" fmla="*/ 1768511 h 2322581"/>
              <a:gd name="connsiteX51" fmla="*/ 1307841 w 5253420"/>
              <a:gd name="connsiteY51" fmla="*/ 1708221 h 2322581"/>
              <a:gd name="connsiteX52" fmla="*/ 1152091 w 5253420"/>
              <a:gd name="connsiteY52" fmla="*/ 1853922 h 2322581"/>
              <a:gd name="connsiteX53" fmla="*/ 936052 w 5253420"/>
              <a:gd name="connsiteY53" fmla="*/ 1919236 h 2322581"/>
              <a:gd name="connsiteX54" fmla="*/ 755181 w 5253420"/>
              <a:gd name="connsiteY54" fmla="*/ 1828800 h 2322581"/>
              <a:gd name="connsiteX55" fmla="*/ 604456 w 5253420"/>
              <a:gd name="connsiteY55" fmla="*/ 1838850 h 2322581"/>
              <a:gd name="connsiteX56" fmla="*/ 579335 w 5253420"/>
              <a:gd name="connsiteY56" fmla="*/ 1959429 h 2322581"/>
              <a:gd name="connsiteX57" fmla="*/ 524070 w 5253420"/>
              <a:gd name="connsiteY5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136830 w 5253420"/>
              <a:gd name="connsiteY46" fmla="*/ 1572568 h 2322581"/>
              <a:gd name="connsiteX47" fmla="*/ 1890644 w 5253420"/>
              <a:gd name="connsiteY47" fmla="*/ 1703197 h 2322581"/>
              <a:gd name="connsiteX48" fmla="*/ 1649485 w 5253420"/>
              <a:gd name="connsiteY48" fmla="*/ 1773534 h 2322581"/>
              <a:gd name="connsiteX49" fmla="*/ 1473638 w 5253420"/>
              <a:gd name="connsiteY49" fmla="*/ 1738366 h 2322581"/>
              <a:gd name="connsiteX50" fmla="*/ 1348034 w 5253420"/>
              <a:gd name="connsiteY50" fmla="*/ 1768511 h 2322581"/>
              <a:gd name="connsiteX51" fmla="*/ 1307841 w 5253420"/>
              <a:gd name="connsiteY51" fmla="*/ 1708221 h 2322581"/>
              <a:gd name="connsiteX52" fmla="*/ 1152091 w 5253420"/>
              <a:gd name="connsiteY52" fmla="*/ 1853922 h 2322581"/>
              <a:gd name="connsiteX53" fmla="*/ 936052 w 5253420"/>
              <a:gd name="connsiteY53" fmla="*/ 1919236 h 2322581"/>
              <a:gd name="connsiteX54" fmla="*/ 755181 w 5253420"/>
              <a:gd name="connsiteY54" fmla="*/ 1828800 h 2322581"/>
              <a:gd name="connsiteX55" fmla="*/ 604456 w 5253420"/>
              <a:gd name="connsiteY55" fmla="*/ 1838850 h 2322581"/>
              <a:gd name="connsiteX56" fmla="*/ 579335 w 5253420"/>
              <a:gd name="connsiteY56" fmla="*/ 1959429 h 2322581"/>
              <a:gd name="connsiteX57" fmla="*/ 524070 w 5253420"/>
              <a:gd name="connsiteY5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136830 w 5253420"/>
              <a:gd name="connsiteY46" fmla="*/ 1572568 h 2322581"/>
              <a:gd name="connsiteX47" fmla="*/ 1905716 w 5253420"/>
              <a:gd name="connsiteY47" fmla="*/ 1753439 h 2322581"/>
              <a:gd name="connsiteX48" fmla="*/ 1649485 w 5253420"/>
              <a:gd name="connsiteY48" fmla="*/ 1773534 h 2322581"/>
              <a:gd name="connsiteX49" fmla="*/ 1473638 w 5253420"/>
              <a:gd name="connsiteY49" fmla="*/ 1738366 h 2322581"/>
              <a:gd name="connsiteX50" fmla="*/ 1348034 w 5253420"/>
              <a:gd name="connsiteY50" fmla="*/ 1768511 h 2322581"/>
              <a:gd name="connsiteX51" fmla="*/ 1307841 w 5253420"/>
              <a:gd name="connsiteY51" fmla="*/ 1708221 h 2322581"/>
              <a:gd name="connsiteX52" fmla="*/ 1152091 w 5253420"/>
              <a:gd name="connsiteY52" fmla="*/ 1853922 h 2322581"/>
              <a:gd name="connsiteX53" fmla="*/ 936052 w 5253420"/>
              <a:gd name="connsiteY53" fmla="*/ 1919236 h 2322581"/>
              <a:gd name="connsiteX54" fmla="*/ 755181 w 5253420"/>
              <a:gd name="connsiteY54" fmla="*/ 1828800 h 2322581"/>
              <a:gd name="connsiteX55" fmla="*/ 604456 w 5253420"/>
              <a:gd name="connsiteY55" fmla="*/ 1838850 h 2322581"/>
              <a:gd name="connsiteX56" fmla="*/ 579335 w 5253420"/>
              <a:gd name="connsiteY56" fmla="*/ 1959429 h 2322581"/>
              <a:gd name="connsiteX57" fmla="*/ 524070 w 5253420"/>
              <a:gd name="connsiteY5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292579 w 5253420"/>
              <a:gd name="connsiteY46" fmla="*/ 1617786 h 2322581"/>
              <a:gd name="connsiteX47" fmla="*/ 2136830 w 5253420"/>
              <a:gd name="connsiteY47" fmla="*/ 1572568 h 2322581"/>
              <a:gd name="connsiteX48" fmla="*/ 1905716 w 5253420"/>
              <a:gd name="connsiteY48" fmla="*/ 1753439 h 2322581"/>
              <a:gd name="connsiteX49" fmla="*/ 1649485 w 5253420"/>
              <a:gd name="connsiteY49" fmla="*/ 1773534 h 2322581"/>
              <a:gd name="connsiteX50" fmla="*/ 1473638 w 5253420"/>
              <a:gd name="connsiteY50" fmla="*/ 1738366 h 2322581"/>
              <a:gd name="connsiteX51" fmla="*/ 1348034 w 5253420"/>
              <a:gd name="connsiteY51" fmla="*/ 1768511 h 2322581"/>
              <a:gd name="connsiteX52" fmla="*/ 1307841 w 5253420"/>
              <a:gd name="connsiteY52" fmla="*/ 1708221 h 2322581"/>
              <a:gd name="connsiteX53" fmla="*/ 1152091 w 5253420"/>
              <a:gd name="connsiteY53" fmla="*/ 1853922 h 2322581"/>
              <a:gd name="connsiteX54" fmla="*/ 936052 w 5253420"/>
              <a:gd name="connsiteY54" fmla="*/ 1919236 h 2322581"/>
              <a:gd name="connsiteX55" fmla="*/ 755181 w 5253420"/>
              <a:gd name="connsiteY55" fmla="*/ 1828800 h 2322581"/>
              <a:gd name="connsiteX56" fmla="*/ 604456 w 5253420"/>
              <a:gd name="connsiteY56" fmla="*/ 1838850 h 2322581"/>
              <a:gd name="connsiteX57" fmla="*/ 579335 w 5253420"/>
              <a:gd name="connsiteY57" fmla="*/ 1959429 h 2322581"/>
              <a:gd name="connsiteX58" fmla="*/ 524070 w 5253420"/>
              <a:gd name="connsiteY58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619150 w 5253420"/>
              <a:gd name="connsiteY46" fmla="*/ 1497206 h 2322581"/>
              <a:gd name="connsiteX47" fmla="*/ 2292579 w 5253420"/>
              <a:gd name="connsiteY47" fmla="*/ 1617786 h 2322581"/>
              <a:gd name="connsiteX48" fmla="*/ 2136830 w 5253420"/>
              <a:gd name="connsiteY48" fmla="*/ 1572568 h 2322581"/>
              <a:gd name="connsiteX49" fmla="*/ 1905716 w 5253420"/>
              <a:gd name="connsiteY49" fmla="*/ 1753439 h 2322581"/>
              <a:gd name="connsiteX50" fmla="*/ 1649485 w 5253420"/>
              <a:gd name="connsiteY50" fmla="*/ 1773534 h 2322581"/>
              <a:gd name="connsiteX51" fmla="*/ 1473638 w 5253420"/>
              <a:gd name="connsiteY51" fmla="*/ 1738366 h 2322581"/>
              <a:gd name="connsiteX52" fmla="*/ 1348034 w 5253420"/>
              <a:gd name="connsiteY52" fmla="*/ 1768511 h 2322581"/>
              <a:gd name="connsiteX53" fmla="*/ 1307841 w 5253420"/>
              <a:gd name="connsiteY53" fmla="*/ 1708221 h 2322581"/>
              <a:gd name="connsiteX54" fmla="*/ 1152091 w 5253420"/>
              <a:gd name="connsiteY54" fmla="*/ 1853922 h 2322581"/>
              <a:gd name="connsiteX55" fmla="*/ 936052 w 5253420"/>
              <a:gd name="connsiteY55" fmla="*/ 1919236 h 2322581"/>
              <a:gd name="connsiteX56" fmla="*/ 755181 w 5253420"/>
              <a:gd name="connsiteY56" fmla="*/ 1828800 h 2322581"/>
              <a:gd name="connsiteX57" fmla="*/ 604456 w 5253420"/>
              <a:gd name="connsiteY57" fmla="*/ 1838850 h 2322581"/>
              <a:gd name="connsiteX58" fmla="*/ 579335 w 5253420"/>
              <a:gd name="connsiteY58" fmla="*/ 1959429 h 2322581"/>
              <a:gd name="connsiteX59" fmla="*/ 524070 w 5253420"/>
              <a:gd name="connsiteY59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955770 w 5253420"/>
              <a:gd name="connsiteY46" fmla="*/ 1693148 h 2322581"/>
              <a:gd name="connsiteX47" fmla="*/ 2619150 w 5253420"/>
              <a:gd name="connsiteY47" fmla="*/ 1497206 h 2322581"/>
              <a:gd name="connsiteX48" fmla="*/ 2292579 w 5253420"/>
              <a:gd name="connsiteY48" fmla="*/ 1617786 h 2322581"/>
              <a:gd name="connsiteX49" fmla="*/ 2136830 w 5253420"/>
              <a:gd name="connsiteY49" fmla="*/ 1572568 h 2322581"/>
              <a:gd name="connsiteX50" fmla="*/ 1905716 w 5253420"/>
              <a:gd name="connsiteY50" fmla="*/ 1753439 h 2322581"/>
              <a:gd name="connsiteX51" fmla="*/ 1649485 w 5253420"/>
              <a:gd name="connsiteY51" fmla="*/ 1773534 h 2322581"/>
              <a:gd name="connsiteX52" fmla="*/ 1473638 w 5253420"/>
              <a:gd name="connsiteY52" fmla="*/ 1738366 h 2322581"/>
              <a:gd name="connsiteX53" fmla="*/ 1348034 w 5253420"/>
              <a:gd name="connsiteY53" fmla="*/ 1768511 h 2322581"/>
              <a:gd name="connsiteX54" fmla="*/ 1307841 w 5253420"/>
              <a:gd name="connsiteY54" fmla="*/ 1708221 h 2322581"/>
              <a:gd name="connsiteX55" fmla="*/ 1152091 w 5253420"/>
              <a:gd name="connsiteY55" fmla="*/ 1853922 h 2322581"/>
              <a:gd name="connsiteX56" fmla="*/ 936052 w 5253420"/>
              <a:gd name="connsiteY56" fmla="*/ 1919236 h 2322581"/>
              <a:gd name="connsiteX57" fmla="*/ 755181 w 5253420"/>
              <a:gd name="connsiteY57" fmla="*/ 1828800 h 2322581"/>
              <a:gd name="connsiteX58" fmla="*/ 604456 w 5253420"/>
              <a:gd name="connsiteY58" fmla="*/ 1838850 h 2322581"/>
              <a:gd name="connsiteX59" fmla="*/ 579335 w 5253420"/>
              <a:gd name="connsiteY59" fmla="*/ 1959429 h 2322581"/>
              <a:gd name="connsiteX60" fmla="*/ 524070 w 5253420"/>
              <a:gd name="connsiteY60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955770 w 5253420"/>
              <a:gd name="connsiteY46" fmla="*/ 1693148 h 2322581"/>
              <a:gd name="connsiteX47" fmla="*/ 2905528 w 5253420"/>
              <a:gd name="connsiteY47" fmla="*/ 1562520 h 2322581"/>
              <a:gd name="connsiteX48" fmla="*/ 2619150 w 5253420"/>
              <a:gd name="connsiteY48" fmla="*/ 1497206 h 2322581"/>
              <a:gd name="connsiteX49" fmla="*/ 2292579 w 5253420"/>
              <a:gd name="connsiteY49" fmla="*/ 1617786 h 2322581"/>
              <a:gd name="connsiteX50" fmla="*/ 2136830 w 5253420"/>
              <a:gd name="connsiteY50" fmla="*/ 1572568 h 2322581"/>
              <a:gd name="connsiteX51" fmla="*/ 1905716 w 5253420"/>
              <a:gd name="connsiteY51" fmla="*/ 1753439 h 2322581"/>
              <a:gd name="connsiteX52" fmla="*/ 1649485 w 5253420"/>
              <a:gd name="connsiteY52" fmla="*/ 1773534 h 2322581"/>
              <a:gd name="connsiteX53" fmla="*/ 1473638 w 5253420"/>
              <a:gd name="connsiteY53" fmla="*/ 1738366 h 2322581"/>
              <a:gd name="connsiteX54" fmla="*/ 1348034 w 5253420"/>
              <a:gd name="connsiteY54" fmla="*/ 1768511 h 2322581"/>
              <a:gd name="connsiteX55" fmla="*/ 1307841 w 5253420"/>
              <a:gd name="connsiteY55" fmla="*/ 1708221 h 2322581"/>
              <a:gd name="connsiteX56" fmla="*/ 1152091 w 5253420"/>
              <a:gd name="connsiteY56" fmla="*/ 1853922 h 2322581"/>
              <a:gd name="connsiteX57" fmla="*/ 936052 w 5253420"/>
              <a:gd name="connsiteY57" fmla="*/ 1919236 h 2322581"/>
              <a:gd name="connsiteX58" fmla="*/ 755181 w 5253420"/>
              <a:gd name="connsiteY58" fmla="*/ 1828800 h 2322581"/>
              <a:gd name="connsiteX59" fmla="*/ 604456 w 5253420"/>
              <a:gd name="connsiteY59" fmla="*/ 1838850 h 2322581"/>
              <a:gd name="connsiteX60" fmla="*/ 579335 w 5253420"/>
              <a:gd name="connsiteY60" fmla="*/ 1959429 h 2322581"/>
              <a:gd name="connsiteX61" fmla="*/ 524070 w 5253420"/>
              <a:gd name="connsiteY61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955770 w 5253420"/>
              <a:gd name="connsiteY46" fmla="*/ 1693148 h 2322581"/>
              <a:gd name="connsiteX47" fmla="*/ 2905528 w 5253420"/>
              <a:gd name="connsiteY47" fmla="*/ 1562520 h 2322581"/>
              <a:gd name="connsiteX48" fmla="*/ 2639247 w 5253420"/>
              <a:gd name="connsiteY48" fmla="*/ 1542424 h 2322581"/>
              <a:gd name="connsiteX49" fmla="*/ 2292579 w 5253420"/>
              <a:gd name="connsiteY49" fmla="*/ 1617786 h 2322581"/>
              <a:gd name="connsiteX50" fmla="*/ 2136830 w 5253420"/>
              <a:gd name="connsiteY50" fmla="*/ 1572568 h 2322581"/>
              <a:gd name="connsiteX51" fmla="*/ 1905716 w 5253420"/>
              <a:gd name="connsiteY51" fmla="*/ 1753439 h 2322581"/>
              <a:gd name="connsiteX52" fmla="*/ 1649485 w 5253420"/>
              <a:gd name="connsiteY52" fmla="*/ 1773534 h 2322581"/>
              <a:gd name="connsiteX53" fmla="*/ 1473638 w 5253420"/>
              <a:gd name="connsiteY53" fmla="*/ 1738366 h 2322581"/>
              <a:gd name="connsiteX54" fmla="*/ 1348034 w 5253420"/>
              <a:gd name="connsiteY54" fmla="*/ 1768511 h 2322581"/>
              <a:gd name="connsiteX55" fmla="*/ 1307841 w 5253420"/>
              <a:gd name="connsiteY55" fmla="*/ 1708221 h 2322581"/>
              <a:gd name="connsiteX56" fmla="*/ 1152091 w 5253420"/>
              <a:gd name="connsiteY56" fmla="*/ 1853922 h 2322581"/>
              <a:gd name="connsiteX57" fmla="*/ 936052 w 5253420"/>
              <a:gd name="connsiteY57" fmla="*/ 1919236 h 2322581"/>
              <a:gd name="connsiteX58" fmla="*/ 755181 w 5253420"/>
              <a:gd name="connsiteY58" fmla="*/ 1828800 h 2322581"/>
              <a:gd name="connsiteX59" fmla="*/ 604456 w 5253420"/>
              <a:gd name="connsiteY59" fmla="*/ 1838850 h 2322581"/>
              <a:gd name="connsiteX60" fmla="*/ 579335 w 5253420"/>
              <a:gd name="connsiteY60" fmla="*/ 1959429 h 2322581"/>
              <a:gd name="connsiteX61" fmla="*/ 524070 w 5253420"/>
              <a:gd name="connsiteY61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955770 w 5253420"/>
              <a:gd name="connsiteY46" fmla="*/ 1693148 h 2322581"/>
              <a:gd name="connsiteX47" fmla="*/ 2905528 w 5253420"/>
              <a:gd name="connsiteY47" fmla="*/ 1562520 h 2322581"/>
              <a:gd name="connsiteX48" fmla="*/ 2639247 w 5253420"/>
              <a:gd name="connsiteY48" fmla="*/ 1542424 h 2322581"/>
              <a:gd name="connsiteX49" fmla="*/ 2518667 w 5253420"/>
              <a:gd name="connsiteY49" fmla="*/ 1507254 h 2322581"/>
              <a:gd name="connsiteX50" fmla="*/ 2292579 w 5253420"/>
              <a:gd name="connsiteY50" fmla="*/ 1617786 h 2322581"/>
              <a:gd name="connsiteX51" fmla="*/ 2136830 w 5253420"/>
              <a:gd name="connsiteY51" fmla="*/ 1572568 h 2322581"/>
              <a:gd name="connsiteX52" fmla="*/ 1905716 w 5253420"/>
              <a:gd name="connsiteY52" fmla="*/ 1753439 h 2322581"/>
              <a:gd name="connsiteX53" fmla="*/ 1649485 w 5253420"/>
              <a:gd name="connsiteY53" fmla="*/ 1773534 h 2322581"/>
              <a:gd name="connsiteX54" fmla="*/ 1473638 w 5253420"/>
              <a:gd name="connsiteY54" fmla="*/ 1738366 h 2322581"/>
              <a:gd name="connsiteX55" fmla="*/ 1348034 w 5253420"/>
              <a:gd name="connsiteY55" fmla="*/ 1768511 h 2322581"/>
              <a:gd name="connsiteX56" fmla="*/ 1307841 w 5253420"/>
              <a:gd name="connsiteY56" fmla="*/ 1708221 h 2322581"/>
              <a:gd name="connsiteX57" fmla="*/ 1152091 w 5253420"/>
              <a:gd name="connsiteY57" fmla="*/ 1853922 h 2322581"/>
              <a:gd name="connsiteX58" fmla="*/ 936052 w 5253420"/>
              <a:gd name="connsiteY58" fmla="*/ 1919236 h 2322581"/>
              <a:gd name="connsiteX59" fmla="*/ 755181 w 5253420"/>
              <a:gd name="connsiteY59" fmla="*/ 1828800 h 2322581"/>
              <a:gd name="connsiteX60" fmla="*/ 604456 w 5253420"/>
              <a:gd name="connsiteY60" fmla="*/ 1838850 h 2322581"/>
              <a:gd name="connsiteX61" fmla="*/ 579335 w 5253420"/>
              <a:gd name="connsiteY61" fmla="*/ 1959429 h 2322581"/>
              <a:gd name="connsiteX62" fmla="*/ 524070 w 5253420"/>
              <a:gd name="connsiteY62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2955770 w 5253420"/>
              <a:gd name="connsiteY46" fmla="*/ 1693148 h 2322581"/>
              <a:gd name="connsiteX47" fmla="*/ 2860311 w 5253420"/>
              <a:gd name="connsiteY47" fmla="*/ 1627834 h 2322581"/>
              <a:gd name="connsiteX48" fmla="*/ 2905528 w 5253420"/>
              <a:gd name="connsiteY48" fmla="*/ 1562520 h 2322581"/>
              <a:gd name="connsiteX49" fmla="*/ 2639247 w 5253420"/>
              <a:gd name="connsiteY49" fmla="*/ 1542424 h 2322581"/>
              <a:gd name="connsiteX50" fmla="*/ 2518667 w 5253420"/>
              <a:gd name="connsiteY50" fmla="*/ 1507254 h 2322581"/>
              <a:gd name="connsiteX51" fmla="*/ 2292579 w 5253420"/>
              <a:gd name="connsiteY51" fmla="*/ 1617786 h 2322581"/>
              <a:gd name="connsiteX52" fmla="*/ 2136830 w 5253420"/>
              <a:gd name="connsiteY52" fmla="*/ 1572568 h 2322581"/>
              <a:gd name="connsiteX53" fmla="*/ 1905716 w 5253420"/>
              <a:gd name="connsiteY53" fmla="*/ 1753439 h 2322581"/>
              <a:gd name="connsiteX54" fmla="*/ 1649485 w 5253420"/>
              <a:gd name="connsiteY54" fmla="*/ 1773534 h 2322581"/>
              <a:gd name="connsiteX55" fmla="*/ 1473638 w 5253420"/>
              <a:gd name="connsiteY55" fmla="*/ 1738366 h 2322581"/>
              <a:gd name="connsiteX56" fmla="*/ 1348034 w 5253420"/>
              <a:gd name="connsiteY56" fmla="*/ 1768511 h 2322581"/>
              <a:gd name="connsiteX57" fmla="*/ 1307841 w 5253420"/>
              <a:gd name="connsiteY57" fmla="*/ 1708221 h 2322581"/>
              <a:gd name="connsiteX58" fmla="*/ 1152091 w 5253420"/>
              <a:gd name="connsiteY58" fmla="*/ 1853922 h 2322581"/>
              <a:gd name="connsiteX59" fmla="*/ 936052 w 5253420"/>
              <a:gd name="connsiteY59" fmla="*/ 1919236 h 2322581"/>
              <a:gd name="connsiteX60" fmla="*/ 755181 w 5253420"/>
              <a:gd name="connsiteY60" fmla="*/ 1828800 h 2322581"/>
              <a:gd name="connsiteX61" fmla="*/ 604456 w 5253420"/>
              <a:gd name="connsiteY61" fmla="*/ 1838850 h 2322581"/>
              <a:gd name="connsiteX62" fmla="*/ 579335 w 5253420"/>
              <a:gd name="connsiteY62" fmla="*/ 1959429 h 2322581"/>
              <a:gd name="connsiteX63" fmla="*/ 524070 w 5253420"/>
              <a:gd name="connsiteY63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27559 w 5253420"/>
              <a:gd name="connsiteY45" fmla="*/ 1683099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1905716 w 5253420"/>
              <a:gd name="connsiteY54" fmla="*/ 1753439 h 2322581"/>
              <a:gd name="connsiteX55" fmla="*/ 1649485 w 5253420"/>
              <a:gd name="connsiteY55" fmla="*/ 1773534 h 2322581"/>
              <a:gd name="connsiteX56" fmla="*/ 1473638 w 5253420"/>
              <a:gd name="connsiteY56" fmla="*/ 1738366 h 2322581"/>
              <a:gd name="connsiteX57" fmla="*/ 1348034 w 5253420"/>
              <a:gd name="connsiteY57" fmla="*/ 1768511 h 2322581"/>
              <a:gd name="connsiteX58" fmla="*/ 1307841 w 5253420"/>
              <a:gd name="connsiteY58" fmla="*/ 1708221 h 2322581"/>
              <a:gd name="connsiteX59" fmla="*/ 1152091 w 5253420"/>
              <a:gd name="connsiteY59" fmla="*/ 1853922 h 2322581"/>
              <a:gd name="connsiteX60" fmla="*/ 936052 w 5253420"/>
              <a:gd name="connsiteY60" fmla="*/ 1919236 h 2322581"/>
              <a:gd name="connsiteX61" fmla="*/ 755181 w 5253420"/>
              <a:gd name="connsiteY61" fmla="*/ 1828800 h 2322581"/>
              <a:gd name="connsiteX62" fmla="*/ 604456 w 5253420"/>
              <a:gd name="connsiteY62" fmla="*/ 1838850 h 2322581"/>
              <a:gd name="connsiteX63" fmla="*/ 579335 w 5253420"/>
              <a:gd name="connsiteY63" fmla="*/ 1959429 h 2322581"/>
              <a:gd name="connsiteX64" fmla="*/ 524070 w 5253420"/>
              <a:gd name="connsiteY64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97898 w 5253420"/>
              <a:gd name="connsiteY45" fmla="*/ 1683099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1905716 w 5253420"/>
              <a:gd name="connsiteY54" fmla="*/ 1753439 h 2322581"/>
              <a:gd name="connsiteX55" fmla="*/ 1649485 w 5253420"/>
              <a:gd name="connsiteY55" fmla="*/ 1773534 h 2322581"/>
              <a:gd name="connsiteX56" fmla="*/ 1473638 w 5253420"/>
              <a:gd name="connsiteY56" fmla="*/ 1738366 h 2322581"/>
              <a:gd name="connsiteX57" fmla="*/ 1348034 w 5253420"/>
              <a:gd name="connsiteY57" fmla="*/ 1768511 h 2322581"/>
              <a:gd name="connsiteX58" fmla="*/ 1307841 w 5253420"/>
              <a:gd name="connsiteY58" fmla="*/ 1708221 h 2322581"/>
              <a:gd name="connsiteX59" fmla="*/ 1152091 w 5253420"/>
              <a:gd name="connsiteY59" fmla="*/ 1853922 h 2322581"/>
              <a:gd name="connsiteX60" fmla="*/ 936052 w 5253420"/>
              <a:gd name="connsiteY60" fmla="*/ 1919236 h 2322581"/>
              <a:gd name="connsiteX61" fmla="*/ 755181 w 5253420"/>
              <a:gd name="connsiteY61" fmla="*/ 1828800 h 2322581"/>
              <a:gd name="connsiteX62" fmla="*/ 604456 w 5253420"/>
              <a:gd name="connsiteY62" fmla="*/ 1838850 h 2322581"/>
              <a:gd name="connsiteX63" fmla="*/ 579335 w 5253420"/>
              <a:gd name="connsiteY63" fmla="*/ 1959429 h 2322581"/>
              <a:gd name="connsiteX64" fmla="*/ 524070 w 5253420"/>
              <a:gd name="connsiteY64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97898 w 5253420"/>
              <a:gd name="connsiteY45" fmla="*/ 1683099 h 2322581"/>
              <a:gd name="connsiteX46" fmla="*/ 3302438 w 5253420"/>
              <a:gd name="connsiteY46" fmla="*/ 1713245 h 2322581"/>
              <a:gd name="connsiteX47" fmla="*/ 3176834 w 5253420"/>
              <a:gd name="connsiteY47" fmla="*/ 1738366 h 2322581"/>
              <a:gd name="connsiteX48" fmla="*/ 2955770 w 5253420"/>
              <a:gd name="connsiteY48" fmla="*/ 1693148 h 2322581"/>
              <a:gd name="connsiteX49" fmla="*/ 2860311 w 5253420"/>
              <a:gd name="connsiteY49" fmla="*/ 1627834 h 2322581"/>
              <a:gd name="connsiteX50" fmla="*/ 2905528 w 5253420"/>
              <a:gd name="connsiteY50" fmla="*/ 1562520 h 2322581"/>
              <a:gd name="connsiteX51" fmla="*/ 2639247 w 5253420"/>
              <a:gd name="connsiteY51" fmla="*/ 1542424 h 2322581"/>
              <a:gd name="connsiteX52" fmla="*/ 2518667 w 5253420"/>
              <a:gd name="connsiteY52" fmla="*/ 1507254 h 2322581"/>
              <a:gd name="connsiteX53" fmla="*/ 2292579 w 5253420"/>
              <a:gd name="connsiteY53" fmla="*/ 1617786 h 2322581"/>
              <a:gd name="connsiteX54" fmla="*/ 2136830 w 5253420"/>
              <a:gd name="connsiteY54" fmla="*/ 1572568 h 2322581"/>
              <a:gd name="connsiteX55" fmla="*/ 1905716 w 5253420"/>
              <a:gd name="connsiteY55" fmla="*/ 1753439 h 2322581"/>
              <a:gd name="connsiteX56" fmla="*/ 1649485 w 5253420"/>
              <a:gd name="connsiteY56" fmla="*/ 1773534 h 2322581"/>
              <a:gd name="connsiteX57" fmla="*/ 1473638 w 5253420"/>
              <a:gd name="connsiteY57" fmla="*/ 1738366 h 2322581"/>
              <a:gd name="connsiteX58" fmla="*/ 1348034 w 5253420"/>
              <a:gd name="connsiteY58" fmla="*/ 1768511 h 2322581"/>
              <a:gd name="connsiteX59" fmla="*/ 1307841 w 5253420"/>
              <a:gd name="connsiteY59" fmla="*/ 1708221 h 2322581"/>
              <a:gd name="connsiteX60" fmla="*/ 1152091 w 5253420"/>
              <a:gd name="connsiteY60" fmla="*/ 1853922 h 2322581"/>
              <a:gd name="connsiteX61" fmla="*/ 936052 w 5253420"/>
              <a:gd name="connsiteY61" fmla="*/ 1919236 h 2322581"/>
              <a:gd name="connsiteX62" fmla="*/ 755181 w 5253420"/>
              <a:gd name="connsiteY62" fmla="*/ 1828800 h 2322581"/>
              <a:gd name="connsiteX63" fmla="*/ 604456 w 5253420"/>
              <a:gd name="connsiteY63" fmla="*/ 1838850 h 2322581"/>
              <a:gd name="connsiteX64" fmla="*/ 579335 w 5253420"/>
              <a:gd name="connsiteY64" fmla="*/ 1959429 h 2322581"/>
              <a:gd name="connsiteX65" fmla="*/ 524070 w 5253420"/>
              <a:gd name="connsiteY65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02438 w 5253420"/>
              <a:gd name="connsiteY45" fmla="*/ 1713245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1905716 w 5253420"/>
              <a:gd name="connsiteY54" fmla="*/ 1753439 h 2322581"/>
              <a:gd name="connsiteX55" fmla="*/ 1649485 w 5253420"/>
              <a:gd name="connsiteY55" fmla="*/ 1773534 h 2322581"/>
              <a:gd name="connsiteX56" fmla="*/ 1473638 w 5253420"/>
              <a:gd name="connsiteY56" fmla="*/ 1738366 h 2322581"/>
              <a:gd name="connsiteX57" fmla="*/ 1348034 w 5253420"/>
              <a:gd name="connsiteY57" fmla="*/ 1768511 h 2322581"/>
              <a:gd name="connsiteX58" fmla="*/ 1307841 w 5253420"/>
              <a:gd name="connsiteY58" fmla="*/ 1708221 h 2322581"/>
              <a:gd name="connsiteX59" fmla="*/ 1152091 w 5253420"/>
              <a:gd name="connsiteY59" fmla="*/ 1853922 h 2322581"/>
              <a:gd name="connsiteX60" fmla="*/ 936052 w 5253420"/>
              <a:gd name="connsiteY60" fmla="*/ 1919236 h 2322581"/>
              <a:gd name="connsiteX61" fmla="*/ 755181 w 5253420"/>
              <a:gd name="connsiteY61" fmla="*/ 1828800 h 2322581"/>
              <a:gd name="connsiteX62" fmla="*/ 604456 w 5253420"/>
              <a:gd name="connsiteY62" fmla="*/ 1838850 h 2322581"/>
              <a:gd name="connsiteX63" fmla="*/ 579335 w 5253420"/>
              <a:gd name="connsiteY63" fmla="*/ 1959429 h 2322581"/>
              <a:gd name="connsiteX64" fmla="*/ 524070 w 5253420"/>
              <a:gd name="connsiteY64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57704 w 5253420"/>
              <a:gd name="connsiteY45" fmla="*/ 1683100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1905716 w 5253420"/>
              <a:gd name="connsiteY54" fmla="*/ 1753439 h 2322581"/>
              <a:gd name="connsiteX55" fmla="*/ 1649485 w 5253420"/>
              <a:gd name="connsiteY55" fmla="*/ 1773534 h 2322581"/>
              <a:gd name="connsiteX56" fmla="*/ 1473638 w 5253420"/>
              <a:gd name="connsiteY56" fmla="*/ 1738366 h 2322581"/>
              <a:gd name="connsiteX57" fmla="*/ 1348034 w 5253420"/>
              <a:gd name="connsiteY57" fmla="*/ 1768511 h 2322581"/>
              <a:gd name="connsiteX58" fmla="*/ 1307841 w 5253420"/>
              <a:gd name="connsiteY58" fmla="*/ 1708221 h 2322581"/>
              <a:gd name="connsiteX59" fmla="*/ 1152091 w 5253420"/>
              <a:gd name="connsiteY59" fmla="*/ 1853922 h 2322581"/>
              <a:gd name="connsiteX60" fmla="*/ 936052 w 5253420"/>
              <a:gd name="connsiteY60" fmla="*/ 1919236 h 2322581"/>
              <a:gd name="connsiteX61" fmla="*/ 755181 w 5253420"/>
              <a:gd name="connsiteY61" fmla="*/ 1828800 h 2322581"/>
              <a:gd name="connsiteX62" fmla="*/ 604456 w 5253420"/>
              <a:gd name="connsiteY62" fmla="*/ 1838850 h 2322581"/>
              <a:gd name="connsiteX63" fmla="*/ 579335 w 5253420"/>
              <a:gd name="connsiteY63" fmla="*/ 1959429 h 2322581"/>
              <a:gd name="connsiteX64" fmla="*/ 524070 w 5253420"/>
              <a:gd name="connsiteY64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57704 w 5253420"/>
              <a:gd name="connsiteY45" fmla="*/ 1683100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1885621 w 5253420"/>
              <a:gd name="connsiteY54" fmla="*/ 1683100 h 2322581"/>
              <a:gd name="connsiteX55" fmla="*/ 1905716 w 5253420"/>
              <a:gd name="connsiteY55" fmla="*/ 1753439 h 2322581"/>
              <a:gd name="connsiteX56" fmla="*/ 1649485 w 5253420"/>
              <a:gd name="connsiteY56" fmla="*/ 1773534 h 2322581"/>
              <a:gd name="connsiteX57" fmla="*/ 1473638 w 5253420"/>
              <a:gd name="connsiteY57" fmla="*/ 1738366 h 2322581"/>
              <a:gd name="connsiteX58" fmla="*/ 1348034 w 5253420"/>
              <a:gd name="connsiteY58" fmla="*/ 1768511 h 2322581"/>
              <a:gd name="connsiteX59" fmla="*/ 1307841 w 5253420"/>
              <a:gd name="connsiteY59" fmla="*/ 1708221 h 2322581"/>
              <a:gd name="connsiteX60" fmla="*/ 1152091 w 5253420"/>
              <a:gd name="connsiteY60" fmla="*/ 1853922 h 2322581"/>
              <a:gd name="connsiteX61" fmla="*/ 936052 w 5253420"/>
              <a:gd name="connsiteY61" fmla="*/ 1919236 h 2322581"/>
              <a:gd name="connsiteX62" fmla="*/ 755181 w 5253420"/>
              <a:gd name="connsiteY62" fmla="*/ 1828800 h 2322581"/>
              <a:gd name="connsiteX63" fmla="*/ 604456 w 5253420"/>
              <a:gd name="connsiteY63" fmla="*/ 1838850 h 2322581"/>
              <a:gd name="connsiteX64" fmla="*/ 579335 w 5253420"/>
              <a:gd name="connsiteY64" fmla="*/ 1959429 h 2322581"/>
              <a:gd name="connsiteX65" fmla="*/ 524070 w 5253420"/>
              <a:gd name="connsiteY65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57704 w 5253420"/>
              <a:gd name="connsiteY45" fmla="*/ 1683100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2086588 w 5253420"/>
              <a:gd name="connsiteY54" fmla="*/ 1632858 h 2322581"/>
              <a:gd name="connsiteX55" fmla="*/ 1885621 w 5253420"/>
              <a:gd name="connsiteY55" fmla="*/ 1683100 h 2322581"/>
              <a:gd name="connsiteX56" fmla="*/ 1905716 w 5253420"/>
              <a:gd name="connsiteY56" fmla="*/ 1753439 h 2322581"/>
              <a:gd name="connsiteX57" fmla="*/ 1649485 w 5253420"/>
              <a:gd name="connsiteY57" fmla="*/ 1773534 h 2322581"/>
              <a:gd name="connsiteX58" fmla="*/ 1473638 w 5253420"/>
              <a:gd name="connsiteY58" fmla="*/ 1738366 h 2322581"/>
              <a:gd name="connsiteX59" fmla="*/ 1348034 w 5253420"/>
              <a:gd name="connsiteY59" fmla="*/ 1768511 h 2322581"/>
              <a:gd name="connsiteX60" fmla="*/ 1307841 w 5253420"/>
              <a:gd name="connsiteY60" fmla="*/ 1708221 h 2322581"/>
              <a:gd name="connsiteX61" fmla="*/ 1152091 w 5253420"/>
              <a:gd name="connsiteY61" fmla="*/ 1853922 h 2322581"/>
              <a:gd name="connsiteX62" fmla="*/ 936052 w 5253420"/>
              <a:gd name="connsiteY62" fmla="*/ 1919236 h 2322581"/>
              <a:gd name="connsiteX63" fmla="*/ 755181 w 5253420"/>
              <a:gd name="connsiteY63" fmla="*/ 1828800 h 2322581"/>
              <a:gd name="connsiteX64" fmla="*/ 604456 w 5253420"/>
              <a:gd name="connsiteY64" fmla="*/ 1838850 h 2322581"/>
              <a:gd name="connsiteX65" fmla="*/ 579335 w 5253420"/>
              <a:gd name="connsiteY65" fmla="*/ 1959429 h 2322581"/>
              <a:gd name="connsiteX66" fmla="*/ 524070 w 5253420"/>
              <a:gd name="connsiteY66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57704 w 5253420"/>
              <a:gd name="connsiteY45" fmla="*/ 1683100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2086588 w 5253420"/>
              <a:gd name="connsiteY54" fmla="*/ 1632858 h 2322581"/>
              <a:gd name="connsiteX55" fmla="*/ 1885621 w 5253420"/>
              <a:gd name="connsiteY55" fmla="*/ 1683100 h 2322581"/>
              <a:gd name="connsiteX56" fmla="*/ 1905716 w 5253420"/>
              <a:gd name="connsiteY56" fmla="*/ 1753439 h 2322581"/>
              <a:gd name="connsiteX57" fmla="*/ 1815282 w 5253420"/>
              <a:gd name="connsiteY57" fmla="*/ 1748414 h 2322581"/>
              <a:gd name="connsiteX58" fmla="*/ 1649485 w 5253420"/>
              <a:gd name="connsiteY58" fmla="*/ 1773534 h 2322581"/>
              <a:gd name="connsiteX59" fmla="*/ 1473638 w 5253420"/>
              <a:gd name="connsiteY59" fmla="*/ 1738366 h 2322581"/>
              <a:gd name="connsiteX60" fmla="*/ 1348034 w 5253420"/>
              <a:gd name="connsiteY60" fmla="*/ 1768511 h 2322581"/>
              <a:gd name="connsiteX61" fmla="*/ 1307841 w 5253420"/>
              <a:gd name="connsiteY61" fmla="*/ 1708221 h 2322581"/>
              <a:gd name="connsiteX62" fmla="*/ 1152091 w 5253420"/>
              <a:gd name="connsiteY62" fmla="*/ 1853922 h 2322581"/>
              <a:gd name="connsiteX63" fmla="*/ 936052 w 5253420"/>
              <a:gd name="connsiteY63" fmla="*/ 1919236 h 2322581"/>
              <a:gd name="connsiteX64" fmla="*/ 755181 w 5253420"/>
              <a:gd name="connsiteY64" fmla="*/ 1828800 h 2322581"/>
              <a:gd name="connsiteX65" fmla="*/ 604456 w 5253420"/>
              <a:gd name="connsiteY65" fmla="*/ 1838850 h 2322581"/>
              <a:gd name="connsiteX66" fmla="*/ 579335 w 5253420"/>
              <a:gd name="connsiteY66" fmla="*/ 1959429 h 2322581"/>
              <a:gd name="connsiteX67" fmla="*/ 524070 w 5253420"/>
              <a:gd name="connsiteY6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57704 w 5253420"/>
              <a:gd name="connsiteY45" fmla="*/ 1683100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39247 w 5253420"/>
              <a:gd name="connsiteY50" fmla="*/ 1542424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2086588 w 5253420"/>
              <a:gd name="connsiteY54" fmla="*/ 1632858 h 2322581"/>
              <a:gd name="connsiteX55" fmla="*/ 1885621 w 5253420"/>
              <a:gd name="connsiteY55" fmla="*/ 1683100 h 2322581"/>
              <a:gd name="connsiteX56" fmla="*/ 1905716 w 5253420"/>
              <a:gd name="connsiteY56" fmla="*/ 1753439 h 2322581"/>
              <a:gd name="connsiteX57" fmla="*/ 1815282 w 5253420"/>
              <a:gd name="connsiteY57" fmla="*/ 1748414 h 2322581"/>
              <a:gd name="connsiteX58" fmla="*/ 1599244 w 5253420"/>
              <a:gd name="connsiteY58" fmla="*/ 1793631 h 2322581"/>
              <a:gd name="connsiteX59" fmla="*/ 1473638 w 5253420"/>
              <a:gd name="connsiteY59" fmla="*/ 1738366 h 2322581"/>
              <a:gd name="connsiteX60" fmla="*/ 1348034 w 5253420"/>
              <a:gd name="connsiteY60" fmla="*/ 1768511 h 2322581"/>
              <a:gd name="connsiteX61" fmla="*/ 1307841 w 5253420"/>
              <a:gd name="connsiteY61" fmla="*/ 1708221 h 2322581"/>
              <a:gd name="connsiteX62" fmla="*/ 1152091 w 5253420"/>
              <a:gd name="connsiteY62" fmla="*/ 1853922 h 2322581"/>
              <a:gd name="connsiteX63" fmla="*/ 936052 w 5253420"/>
              <a:gd name="connsiteY63" fmla="*/ 1919236 h 2322581"/>
              <a:gd name="connsiteX64" fmla="*/ 755181 w 5253420"/>
              <a:gd name="connsiteY64" fmla="*/ 1828800 h 2322581"/>
              <a:gd name="connsiteX65" fmla="*/ 604456 w 5253420"/>
              <a:gd name="connsiteY65" fmla="*/ 1838850 h 2322581"/>
              <a:gd name="connsiteX66" fmla="*/ 579335 w 5253420"/>
              <a:gd name="connsiteY66" fmla="*/ 1959429 h 2322581"/>
              <a:gd name="connsiteX67" fmla="*/ 524070 w 5253420"/>
              <a:gd name="connsiteY6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57704 w 5253420"/>
              <a:gd name="connsiteY45" fmla="*/ 1683100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684465 w 5253420"/>
              <a:gd name="connsiteY50" fmla="*/ 1522327 h 2322581"/>
              <a:gd name="connsiteX51" fmla="*/ 2518667 w 5253420"/>
              <a:gd name="connsiteY51" fmla="*/ 1507254 h 2322581"/>
              <a:gd name="connsiteX52" fmla="*/ 2292579 w 5253420"/>
              <a:gd name="connsiteY52" fmla="*/ 1617786 h 2322581"/>
              <a:gd name="connsiteX53" fmla="*/ 2136830 w 5253420"/>
              <a:gd name="connsiteY53" fmla="*/ 1572568 h 2322581"/>
              <a:gd name="connsiteX54" fmla="*/ 2086588 w 5253420"/>
              <a:gd name="connsiteY54" fmla="*/ 1632858 h 2322581"/>
              <a:gd name="connsiteX55" fmla="*/ 1885621 w 5253420"/>
              <a:gd name="connsiteY55" fmla="*/ 1683100 h 2322581"/>
              <a:gd name="connsiteX56" fmla="*/ 1905716 w 5253420"/>
              <a:gd name="connsiteY56" fmla="*/ 1753439 h 2322581"/>
              <a:gd name="connsiteX57" fmla="*/ 1815282 w 5253420"/>
              <a:gd name="connsiteY57" fmla="*/ 1748414 h 2322581"/>
              <a:gd name="connsiteX58" fmla="*/ 1599244 w 5253420"/>
              <a:gd name="connsiteY58" fmla="*/ 1793631 h 2322581"/>
              <a:gd name="connsiteX59" fmla="*/ 1473638 w 5253420"/>
              <a:gd name="connsiteY59" fmla="*/ 1738366 h 2322581"/>
              <a:gd name="connsiteX60" fmla="*/ 1348034 w 5253420"/>
              <a:gd name="connsiteY60" fmla="*/ 1768511 h 2322581"/>
              <a:gd name="connsiteX61" fmla="*/ 1307841 w 5253420"/>
              <a:gd name="connsiteY61" fmla="*/ 1708221 h 2322581"/>
              <a:gd name="connsiteX62" fmla="*/ 1152091 w 5253420"/>
              <a:gd name="connsiteY62" fmla="*/ 1853922 h 2322581"/>
              <a:gd name="connsiteX63" fmla="*/ 936052 w 5253420"/>
              <a:gd name="connsiteY63" fmla="*/ 1919236 h 2322581"/>
              <a:gd name="connsiteX64" fmla="*/ 755181 w 5253420"/>
              <a:gd name="connsiteY64" fmla="*/ 1828800 h 2322581"/>
              <a:gd name="connsiteX65" fmla="*/ 604456 w 5253420"/>
              <a:gd name="connsiteY65" fmla="*/ 1838850 h 2322581"/>
              <a:gd name="connsiteX66" fmla="*/ 579335 w 5253420"/>
              <a:gd name="connsiteY66" fmla="*/ 1959429 h 2322581"/>
              <a:gd name="connsiteX67" fmla="*/ 524070 w 5253420"/>
              <a:gd name="connsiteY6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357704 w 5253420"/>
              <a:gd name="connsiteY45" fmla="*/ 1683100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820117 w 5253420"/>
              <a:gd name="connsiteY50" fmla="*/ 1522326 h 2322581"/>
              <a:gd name="connsiteX51" fmla="*/ 2684465 w 5253420"/>
              <a:gd name="connsiteY51" fmla="*/ 1522327 h 2322581"/>
              <a:gd name="connsiteX52" fmla="*/ 2518667 w 5253420"/>
              <a:gd name="connsiteY52" fmla="*/ 1507254 h 2322581"/>
              <a:gd name="connsiteX53" fmla="*/ 2292579 w 5253420"/>
              <a:gd name="connsiteY53" fmla="*/ 1617786 h 2322581"/>
              <a:gd name="connsiteX54" fmla="*/ 2136830 w 5253420"/>
              <a:gd name="connsiteY54" fmla="*/ 1572568 h 2322581"/>
              <a:gd name="connsiteX55" fmla="*/ 2086588 w 5253420"/>
              <a:gd name="connsiteY55" fmla="*/ 1632858 h 2322581"/>
              <a:gd name="connsiteX56" fmla="*/ 1885621 w 5253420"/>
              <a:gd name="connsiteY56" fmla="*/ 1683100 h 2322581"/>
              <a:gd name="connsiteX57" fmla="*/ 1905716 w 5253420"/>
              <a:gd name="connsiteY57" fmla="*/ 1753439 h 2322581"/>
              <a:gd name="connsiteX58" fmla="*/ 1815282 w 5253420"/>
              <a:gd name="connsiteY58" fmla="*/ 1748414 h 2322581"/>
              <a:gd name="connsiteX59" fmla="*/ 1599244 w 5253420"/>
              <a:gd name="connsiteY59" fmla="*/ 1793631 h 2322581"/>
              <a:gd name="connsiteX60" fmla="*/ 1473638 w 5253420"/>
              <a:gd name="connsiteY60" fmla="*/ 1738366 h 2322581"/>
              <a:gd name="connsiteX61" fmla="*/ 1348034 w 5253420"/>
              <a:gd name="connsiteY61" fmla="*/ 1768511 h 2322581"/>
              <a:gd name="connsiteX62" fmla="*/ 1307841 w 5253420"/>
              <a:gd name="connsiteY62" fmla="*/ 1708221 h 2322581"/>
              <a:gd name="connsiteX63" fmla="*/ 1152091 w 5253420"/>
              <a:gd name="connsiteY63" fmla="*/ 1853922 h 2322581"/>
              <a:gd name="connsiteX64" fmla="*/ 936052 w 5253420"/>
              <a:gd name="connsiteY64" fmla="*/ 1919236 h 2322581"/>
              <a:gd name="connsiteX65" fmla="*/ 755181 w 5253420"/>
              <a:gd name="connsiteY65" fmla="*/ 1828800 h 2322581"/>
              <a:gd name="connsiteX66" fmla="*/ 604456 w 5253420"/>
              <a:gd name="connsiteY66" fmla="*/ 1838850 h 2322581"/>
              <a:gd name="connsiteX67" fmla="*/ 579335 w 5253420"/>
              <a:gd name="connsiteY67" fmla="*/ 1959429 h 2322581"/>
              <a:gd name="connsiteX68" fmla="*/ 524070 w 5253420"/>
              <a:gd name="connsiteY68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483308 w 5253420"/>
              <a:gd name="connsiteY45" fmla="*/ 1688124 h 2322581"/>
              <a:gd name="connsiteX46" fmla="*/ 3176834 w 5253420"/>
              <a:gd name="connsiteY46" fmla="*/ 1738366 h 2322581"/>
              <a:gd name="connsiteX47" fmla="*/ 2955770 w 5253420"/>
              <a:gd name="connsiteY47" fmla="*/ 1693148 h 2322581"/>
              <a:gd name="connsiteX48" fmla="*/ 2860311 w 5253420"/>
              <a:gd name="connsiteY48" fmla="*/ 1627834 h 2322581"/>
              <a:gd name="connsiteX49" fmla="*/ 2905528 w 5253420"/>
              <a:gd name="connsiteY49" fmla="*/ 1562520 h 2322581"/>
              <a:gd name="connsiteX50" fmla="*/ 2820117 w 5253420"/>
              <a:gd name="connsiteY50" fmla="*/ 1522326 h 2322581"/>
              <a:gd name="connsiteX51" fmla="*/ 2684465 w 5253420"/>
              <a:gd name="connsiteY51" fmla="*/ 1522327 h 2322581"/>
              <a:gd name="connsiteX52" fmla="*/ 2518667 w 5253420"/>
              <a:gd name="connsiteY52" fmla="*/ 1507254 h 2322581"/>
              <a:gd name="connsiteX53" fmla="*/ 2292579 w 5253420"/>
              <a:gd name="connsiteY53" fmla="*/ 1617786 h 2322581"/>
              <a:gd name="connsiteX54" fmla="*/ 2136830 w 5253420"/>
              <a:gd name="connsiteY54" fmla="*/ 1572568 h 2322581"/>
              <a:gd name="connsiteX55" fmla="*/ 2086588 w 5253420"/>
              <a:gd name="connsiteY55" fmla="*/ 1632858 h 2322581"/>
              <a:gd name="connsiteX56" fmla="*/ 1885621 w 5253420"/>
              <a:gd name="connsiteY56" fmla="*/ 1683100 h 2322581"/>
              <a:gd name="connsiteX57" fmla="*/ 1905716 w 5253420"/>
              <a:gd name="connsiteY57" fmla="*/ 1753439 h 2322581"/>
              <a:gd name="connsiteX58" fmla="*/ 1815282 w 5253420"/>
              <a:gd name="connsiteY58" fmla="*/ 1748414 h 2322581"/>
              <a:gd name="connsiteX59" fmla="*/ 1599244 w 5253420"/>
              <a:gd name="connsiteY59" fmla="*/ 1793631 h 2322581"/>
              <a:gd name="connsiteX60" fmla="*/ 1473638 w 5253420"/>
              <a:gd name="connsiteY60" fmla="*/ 1738366 h 2322581"/>
              <a:gd name="connsiteX61" fmla="*/ 1348034 w 5253420"/>
              <a:gd name="connsiteY61" fmla="*/ 1768511 h 2322581"/>
              <a:gd name="connsiteX62" fmla="*/ 1307841 w 5253420"/>
              <a:gd name="connsiteY62" fmla="*/ 1708221 h 2322581"/>
              <a:gd name="connsiteX63" fmla="*/ 1152091 w 5253420"/>
              <a:gd name="connsiteY63" fmla="*/ 1853922 h 2322581"/>
              <a:gd name="connsiteX64" fmla="*/ 936052 w 5253420"/>
              <a:gd name="connsiteY64" fmla="*/ 1919236 h 2322581"/>
              <a:gd name="connsiteX65" fmla="*/ 755181 w 5253420"/>
              <a:gd name="connsiteY65" fmla="*/ 1828800 h 2322581"/>
              <a:gd name="connsiteX66" fmla="*/ 604456 w 5253420"/>
              <a:gd name="connsiteY66" fmla="*/ 1838850 h 2322581"/>
              <a:gd name="connsiteX67" fmla="*/ 579335 w 5253420"/>
              <a:gd name="connsiteY67" fmla="*/ 1959429 h 2322581"/>
              <a:gd name="connsiteX68" fmla="*/ 524070 w 5253420"/>
              <a:gd name="connsiteY68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483308 w 5253420"/>
              <a:gd name="connsiteY45" fmla="*/ 1688124 h 2322581"/>
              <a:gd name="connsiteX46" fmla="*/ 3297414 w 5253420"/>
              <a:gd name="connsiteY46" fmla="*/ 1718269 h 2322581"/>
              <a:gd name="connsiteX47" fmla="*/ 3176834 w 5253420"/>
              <a:gd name="connsiteY47" fmla="*/ 1738366 h 2322581"/>
              <a:gd name="connsiteX48" fmla="*/ 2955770 w 5253420"/>
              <a:gd name="connsiteY48" fmla="*/ 1693148 h 2322581"/>
              <a:gd name="connsiteX49" fmla="*/ 2860311 w 5253420"/>
              <a:gd name="connsiteY49" fmla="*/ 1627834 h 2322581"/>
              <a:gd name="connsiteX50" fmla="*/ 2905528 w 5253420"/>
              <a:gd name="connsiteY50" fmla="*/ 1562520 h 2322581"/>
              <a:gd name="connsiteX51" fmla="*/ 2820117 w 5253420"/>
              <a:gd name="connsiteY51" fmla="*/ 1522326 h 2322581"/>
              <a:gd name="connsiteX52" fmla="*/ 2684465 w 5253420"/>
              <a:gd name="connsiteY52" fmla="*/ 1522327 h 2322581"/>
              <a:gd name="connsiteX53" fmla="*/ 2518667 w 5253420"/>
              <a:gd name="connsiteY53" fmla="*/ 1507254 h 2322581"/>
              <a:gd name="connsiteX54" fmla="*/ 2292579 w 5253420"/>
              <a:gd name="connsiteY54" fmla="*/ 1617786 h 2322581"/>
              <a:gd name="connsiteX55" fmla="*/ 2136830 w 5253420"/>
              <a:gd name="connsiteY55" fmla="*/ 1572568 h 2322581"/>
              <a:gd name="connsiteX56" fmla="*/ 2086588 w 5253420"/>
              <a:gd name="connsiteY56" fmla="*/ 1632858 h 2322581"/>
              <a:gd name="connsiteX57" fmla="*/ 1885621 w 5253420"/>
              <a:gd name="connsiteY57" fmla="*/ 1683100 h 2322581"/>
              <a:gd name="connsiteX58" fmla="*/ 1905716 w 5253420"/>
              <a:gd name="connsiteY58" fmla="*/ 1753439 h 2322581"/>
              <a:gd name="connsiteX59" fmla="*/ 1815282 w 5253420"/>
              <a:gd name="connsiteY59" fmla="*/ 1748414 h 2322581"/>
              <a:gd name="connsiteX60" fmla="*/ 1599244 w 5253420"/>
              <a:gd name="connsiteY60" fmla="*/ 1793631 h 2322581"/>
              <a:gd name="connsiteX61" fmla="*/ 1473638 w 5253420"/>
              <a:gd name="connsiteY61" fmla="*/ 1738366 h 2322581"/>
              <a:gd name="connsiteX62" fmla="*/ 1348034 w 5253420"/>
              <a:gd name="connsiteY62" fmla="*/ 1768511 h 2322581"/>
              <a:gd name="connsiteX63" fmla="*/ 1307841 w 5253420"/>
              <a:gd name="connsiteY63" fmla="*/ 1708221 h 2322581"/>
              <a:gd name="connsiteX64" fmla="*/ 1152091 w 5253420"/>
              <a:gd name="connsiteY64" fmla="*/ 1853922 h 2322581"/>
              <a:gd name="connsiteX65" fmla="*/ 936052 w 5253420"/>
              <a:gd name="connsiteY65" fmla="*/ 1919236 h 2322581"/>
              <a:gd name="connsiteX66" fmla="*/ 755181 w 5253420"/>
              <a:gd name="connsiteY66" fmla="*/ 1828800 h 2322581"/>
              <a:gd name="connsiteX67" fmla="*/ 604456 w 5253420"/>
              <a:gd name="connsiteY67" fmla="*/ 1838850 h 2322581"/>
              <a:gd name="connsiteX68" fmla="*/ 579335 w 5253420"/>
              <a:gd name="connsiteY68" fmla="*/ 1959429 h 2322581"/>
              <a:gd name="connsiteX69" fmla="*/ 524070 w 5253420"/>
              <a:gd name="connsiteY69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518477 w 5253420"/>
              <a:gd name="connsiteY45" fmla="*/ 2069962 h 2322581"/>
              <a:gd name="connsiteX46" fmla="*/ 3297414 w 5253420"/>
              <a:gd name="connsiteY46" fmla="*/ 1718269 h 2322581"/>
              <a:gd name="connsiteX47" fmla="*/ 3176834 w 5253420"/>
              <a:gd name="connsiteY47" fmla="*/ 1738366 h 2322581"/>
              <a:gd name="connsiteX48" fmla="*/ 2955770 w 5253420"/>
              <a:gd name="connsiteY48" fmla="*/ 1693148 h 2322581"/>
              <a:gd name="connsiteX49" fmla="*/ 2860311 w 5253420"/>
              <a:gd name="connsiteY49" fmla="*/ 1627834 h 2322581"/>
              <a:gd name="connsiteX50" fmla="*/ 2905528 w 5253420"/>
              <a:gd name="connsiteY50" fmla="*/ 1562520 h 2322581"/>
              <a:gd name="connsiteX51" fmla="*/ 2820117 w 5253420"/>
              <a:gd name="connsiteY51" fmla="*/ 1522326 h 2322581"/>
              <a:gd name="connsiteX52" fmla="*/ 2684465 w 5253420"/>
              <a:gd name="connsiteY52" fmla="*/ 1522327 h 2322581"/>
              <a:gd name="connsiteX53" fmla="*/ 2518667 w 5253420"/>
              <a:gd name="connsiteY53" fmla="*/ 1507254 h 2322581"/>
              <a:gd name="connsiteX54" fmla="*/ 2292579 w 5253420"/>
              <a:gd name="connsiteY54" fmla="*/ 1617786 h 2322581"/>
              <a:gd name="connsiteX55" fmla="*/ 2136830 w 5253420"/>
              <a:gd name="connsiteY55" fmla="*/ 1572568 h 2322581"/>
              <a:gd name="connsiteX56" fmla="*/ 2086588 w 5253420"/>
              <a:gd name="connsiteY56" fmla="*/ 1632858 h 2322581"/>
              <a:gd name="connsiteX57" fmla="*/ 1885621 w 5253420"/>
              <a:gd name="connsiteY57" fmla="*/ 1683100 h 2322581"/>
              <a:gd name="connsiteX58" fmla="*/ 1905716 w 5253420"/>
              <a:gd name="connsiteY58" fmla="*/ 1753439 h 2322581"/>
              <a:gd name="connsiteX59" fmla="*/ 1815282 w 5253420"/>
              <a:gd name="connsiteY59" fmla="*/ 1748414 h 2322581"/>
              <a:gd name="connsiteX60" fmla="*/ 1599244 w 5253420"/>
              <a:gd name="connsiteY60" fmla="*/ 1793631 h 2322581"/>
              <a:gd name="connsiteX61" fmla="*/ 1473638 w 5253420"/>
              <a:gd name="connsiteY61" fmla="*/ 1738366 h 2322581"/>
              <a:gd name="connsiteX62" fmla="*/ 1348034 w 5253420"/>
              <a:gd name="connsiteY62" fmla="*/ 1768511 h 2322581"/>
              <a:gd name="connsiteX63" fmla="*/ 1307841 w 5253420"/>
              <a:gd name="connsiteY63" fmla="*/ 1708221 h 2322581"/>
              <a:gd name="connsiteX64" fmla="*/ 1152091 w 5253420"/>
              <a:gd name="connsiteY64" fmla="*/ 1853922 h 2322581"/>
              <a:gd name="connsiteX65" fmla="*/ 936052 w 5253420"/>
              <a:gd name="connsiteY65" fmla="*/ 1919236 h 2322581"/>
              <a:gd name="connsiteX66" fmla="*/ 755181 w 5253420"/>
              <a:gd name="connsiteY66" fmla="*/ 1828800 h 2322581"/>
              <a:gd name="connsiteX67" fmla="*/ 604456 w 5253420"/>
              <a:gd name="connsiteY67" fmla="*/ 1838850 h 2322581"/>
              <a:gd name="connsiteX68" fmla="*/ 579335 w 5253420"/>
              <a:gd name="connsiteY68" fmla="*/ 1959429 h 2322581"/>
              <a:gd name="connsiteX69" fmla="*/ 524070 w 5253420"/>
              <a:gd name="connsiteY69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518477 w 5253420"/>
              <a:gd name="connsiteY45" fmla="*/ 2069962 h 2322581"/>
              <a:gd name="connsiteX46" fmla="*/ 3493357 w 5253420"/>
              <a:gd name="connsiteY46" fmla="*/ 1853922 h 2322581"/>
              <a:gd name="connsiteX47" fmla="*/ 3297414 w 5253420"/>
              <a:gd name="connsiteY47" fmla="*/ 1718269 h 2322581"/>
              <a:gd name="connsiteX48" fmla="*/ 3176834 w 5253420"/>
              <a:gd name="connsiteY48" fmla="*/ 1738366 h 2322581"/>
              <a:gd name="connsiteX49" fmla="*/ 2955770 w 5253420"/>
              <a:gd name="connsiteY49" fmla="*/ 1693148 h 2322581"/>
              <a:gd name="connsiteX50" fmla="*/ 2860311 w 5253420"/>
              <a:gd name="connsiteY50" fmla="*/ 1627834 h 2322581"/>
              <a:gd name="connsiteX51" fmla="*/ 2905528 w 5253420"/>
              <a:gd name="connsiteY51" fmla="*/ 1562520 h 2322581"/>
              <a:gd name="connsiteX52" fmla="*/ 2820117 w 5253420"/>
              <a:gd name="connsiteY52" fmla="*/ 1522326 h 2322581"/>
              <a:gd name="connsiteX53" fmla="*/ 2684465 w 5253420"/>
              <a:gd name="connsiteY53" fmla="*/ 1522327 h 2322581"/>
              <a:gd name="connsiteX54" fmla="*/ 2518667 w 5253420"/>
              <a:gd name="connsiteY54" fmla="*/ 1507254 h 2322581"/>
              <a:gd name="connsiteX55" fmla="*/ 2292579 w 5253420"/>
              <a:gd name="connsiteY55" fmla="*/ 1617786 h 2322581"/>
              <a:gd name="connsiteX56" fmla="*/ 2136830 w 5253420"/>
              <a:gd name="connsiteY56" fmla="*/ 1572568 h 2322581"/>
              <a:gd name="connsiteX57" fmla="*/ 2086588 w 5253420"/>
              <a:gd name="connsiteY57" fmla="*/ 1632858 h 2322581"/>
              <a:gd name="connsiteX58" fmla="*/ 1885621 w 5253420"/>
              <a:gd name="connsiteY58" fmla="*/ 1683100 h 2322581"/>
              <a:gd name="connsiteX59" fmla="*/ 1905716 w 5253420"/>
              <a:gd name="connsiteY59" fmla="*/ 1753439 h 2322581"/>
              <a:gd name="connsiteX60" fmla="*/ 1815282 w 5253420"/>
              <a:gd name="connsiteY60" fmla="*/ 1748414 h 2322581"/>
              <a:gd name="connsiteX61" fmla="*/ 1599244 w 5253420"/>
              <a:gd name="connsiteY61" fmla="*/ 1793631 h 2322581"/>
              <a:gd name="connsiteX62" fmla="*/ 1473638 w 5253420"/>
              <a:gd name="connsiteY62" fmla="*/ 1738366 h 2322581"/>
              <a:gd name="connsiteX63" fmla="*/ 1348034 w 5253420"/>
              <a:gd name="connsiteY63" fmla="*/ 1768511 h 2322581"/>
              <a:gd name="connsiteX64" fmla="*/ 1307841 w 5253420"/>
              <a:gd name="connsiteY64" fmla="*/ 1708221 h 2322581"/>
              <a:gd name="connsiteX65" fmla="*/ 1152091 w 5253420"/>
              <a:gd name="connsiteY65" fmla="*/ 1853922 h 2322581"/>
              <a:gd name="connsiteX66" fmla="*/ 936052 w 5253420"/>
              <a:gd name="connsiteY66" fmla="*/ 1919236 h 2322581"/>
              <a:gd name="connsiteX67" fmla="*/ 755181 w 5253420"/>
              <a:gd name="connsiteY67" fmla="*/ 1828800 h 2322581"/>
              <a:gd name="connsiteX68" fmla="*/ 604456 w 5253420"/>
              <a:gd name="connsiteY68" fmla="*/ 1838850 h 2322581"/>
              <a:gd name="connsiteX69" fmla="*/ 579335 w 5253420"/>
              <a:gd name="connsiteY69" fmla="*/ 1959429 h 2322581"/>
              <a:gd name="connsiteX70" fmla="*/ 524070 w 5253420"/>
              <a:gd name="connsiteY70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518477 w 5253420"/>
              <a:gd name="connsiteY45" fmla="*/ 2069962 h 2322581"/>
              <a:gd name="connsiteX46" fmla="*/ 3493357 w 5253420"/>
              <a:gd name="connsiteY46" fmla="*/ 1853922 h 2322581"/>
              <a:gd name="connsiteX47" fmla="*/ 3357704 w 5253420"/>
              <a:gd name="connsiteY47" fmla="*/ 1688124 h 2322581"/>
              <a:gd name="connsiteX48" fmla="*/ 3176834 w 5253420"/>
              <a:gd name="connsiteY48" fmla="*/ 1738366 h 2322581"/>
              <a:gd name="connsiteX49" fmla="*/ 2955770 w 5253420"/>
              <a:gd name="connsiteY49" fmla="*/ 1693148 h 2322581"/>
              <a:gd name="connsiteX50" fmla="*/ 2860311 w 5253420"/>
              <a:gd name="connsiteY50" fmla="*/ 1627834 h 2322581"/>
              <a:gd name="connsiteX51" fmla="*/ 2905528 w 5253420"/>
              <a:gd name="connsiteY51" fmla="*/ 1562520 h 2322581"/>
              <a:gd name="connsiteX52" fmla="*/ 2820117 w 5253420"/>
              <a:gd name="connsiteY52" fmla="*/ 1522326 h 2322581"/>
              <a:gd name="connsiteX53" fmla="*/ 2684465 w 5253420"/>
              <a:gd name="connsiteY53" fmla="*/ 1522327 h 2322581"/>
              <a:gd name="connsiteX54" fmla="*/ 2518667 w 5253420"/>
              <a:gd name="connsiteY54" fmla="*/ 1507254 h 2322581"/>
              <a:gd name="connsiteX55" fmla="*/ 2292579 w 5253420"/>
              <a:gd name="connsiteY55" fmla="*/ 1617786 h 2322581"/>
              <a:gd name="connsiteX56" fmla="*/ 2136830 w 5253420"/>
              <a:gd name="connsiteY56" fmla="*/ 1572568 h 2322581"/>
              <a:gd name="connsiteX57" fmla="*/ 2086588 w 5253420"/>
              <a:gd name="connsiteY57" fmla="*/ 1632858 h 2322581"/>
              <a:gd name="connsiteX58" fmla="*/ 1885621 w 5253420"/>
              <a:gd name="connsiteY58" fmla="*/ 1683100 h 2322581"/>
              <a:gd name="connsiteX59" fmla="*/ 1905716 w 5253420"/>
              <a:gd name="connsiteY59" fmla="*/ 1753439 h 2322581"/>
              <a:gd name="connsiteX60" fmla="*/ 1815282 w 5253420"/>
              <a:gd name="connsiteY60" fmla="*/ 1748414 h 2322581"/>
              <a:gd name="connsiteX61" fmla="*/ 1599244 w 5253420"/>
              <a:gd name="connsiteY61" fmla="*/ 1793631 h 2322581"/>
              <a:gd name="connsiteX62" fmla="*/ 1473638 w 5253420"/>
              <a:gd name="connsiteY62" fmla="*/ 1738366 h 2322581"/>
              <a:gd name="connsiteX63" fmla="*/ 1348034 w 5253420"/>
              <a:gd name="connsiteY63" fmla="*/ 1768511 h 2322581"/>
              <a:gd name="connsiteX64" fmla="*/ 1307841 w 5253420"/>
              <a:gd name="connsiteY64" fmla="*/ 1708221 h 2322581"/>
              <a:gd name="connsiteX65" fmla="*/ 1152091 w 5253420"/>
              <a:gd name="connsiteY65" fmla="*/ 1853922 h 2322581"/>
              <a:gd name="connsiteX66" fmla="*/ 936052 w 5253420"/>
              <a:gd name="connsiteY66" fmla="*/ 1919236 h 2322581"/>
              <a:gd name="connsiteX67" fmla="*/ 755181 w 5253420"/>
              <a:gd name="connsiteY67" fmla="*/ 1828800 h 2322581"/>
              <a:gd name="connsiteX68" fmla="*/ 604456 w 5253420"/>
              <a:gd name="connsiteY68" fmla="*/ 1838850 h 2322581"/>
              <a:gd name="connsiteX69" fmla="*/ 579335 w 5253420"/>
              <a:gd name="connsiteY69" fmla="*/ 1959429 h 2322581"/>
              <a:gd name="connsiteX70" fmla="*/ 524070 w 5253420"/>
              <a:gd name="connsiteY70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639057 w 5253420"/>
              <a:gd name="connsiteY45" fmla="*/ 2080010 h 2322581"/>
              <a:gd name="connsiteX46" fmla="*/ 3493357 w 5253420"/>
              <a:gd name="connsiteY46" fmla="*/ 1853922 h 2322581"/>
              <a:gd name="connsiteX47" fmla="*/ 3357704 w 5253420"/>
              <a:gd name="connsiteY47" fmla="*/ 1688124 h 2322581"/>
              <a:gd name="connsiteX48" fmla="*/ 3176834 w 5253420"/>
              <a:gd name="connsiteY48" fmla="*/ 1738366 h 2322581"/>
              <a:gd name="connsiteX49" fmla="*/ 2955770 w 5253420"/>
              <a:gd name="connsiteY49" fmla="*/ 1693148 h 2322581"/>
              <a:gd name="connsiteX50" fmla="*/ 2860311 w 5253420"/>
              <a:gd name="connsiteY50" fmla="*/ 1627834 h 2322581"/>
              <a:gd name="connsiteX51" fmla="*/ 2905528 w 5253420"/>
              <a:gd name="connsiteY51" fmla="*/ 1562520 h 2322581"/>
              <a:gd name="connsiteX52" fmla="*/ 2820117 w 5253420"/>
              <a:gd name="connsiteY52" fmla="*/ 1522326 h 2322581"/>
              <a:gd name="connsiteX53" fmla="*/ 2684465 w 5253420"/>
              <a:gd name="connsiteY53" fmla="*/ 1522327 h 2322581"/>
              <a:gd name="connsiteX54" fmla="*/ 2518667 w 5253420"/>
              <a:gd name="connsiteY54" fmla="*/ 1507254 h 2322581"/>
              <a:gd name="connsiteX55" fmla="*/ 2292579 w 5253420"/>
              <a:gd name="connsiteY55" fmla="*/ 1617786 h 2322581"/>
              <a:gd name="connsiteX56" fmla="*/ 2136830 w 5253420"/>
              <a:gd name="connsiteY56" fmla="*/ 1572568 h 2322581"/>
              <a:gd name="connsiteX57" fmla="*/ 2086588 w 5253420"/>
              <a:gd name="connsiteY57" fmla="*/ 1632858 h 2322581"/>
              <a:gd name="connsiteX58" fmla="*/ 1885621 w 5253420"/>
              <a:gd name="connsiteY58" fmla="*/ 1683100 h 2322581"/>
              <a:gd name="connsiteX59" fmla="*/ 1905716 w 5253420"/>
              <a:gd name="connsiteY59" fmla="*/ 1753439 h 2322581"/>
              <a:gd name="connsiteX60" fmla="*/ 1815282 w 5253420"/>
              <a:gd name="connsiteY60" fmla="*/ 1748414 h 2322581"/>
              <a:gd name="connsiteX61" fmla="*/ 1599244 w 5253420"/>
              <a:gd name="connsiteY61" fmla="*/ 1793631 h 2322581"/>
              <a:gd name="connsiteX62" fmla="*/ 1473638 w 5253420"/>
              <a:gd name="connsiteY62" fmla="*/ 1738366 h 2322581"/>
              <a:gd name="connsiteX63" fmla="*/ 1348034 w 5253420"/>
              <a:gd name="connsiteY63" fmla="*/ 1768511 h 2322581"/>
              <a:gd name="connsiteX64" fmla="*/ 1307841 w 5253420"/>
              <a:gd name="connsiteY64" fmla="*/ 1708221 h 2322581"/>
              <a:gd name="connsiteX65" fmla="*/ 1152091 w 5253420"/>
              <a:gd name="connsiteY65" fmla="*/ 1853922 h 2322581"/>
              <a:gd name="connsiteX66" fmla="*/ 936052 w 5253420"/>
              <a:gd name="connsiteY66" fmla="*/ 1919236 h 2322581"/>
              <a:gd name="connsiteX67" fmla="*/ 755181 w 5253420"/>
              <a:gd name="connsiteY67" fmla="*/ 1828800 h 2322581"/>
              <a:gd name="connsiteX68" fmla="*/ 604456 w 5253420"/>
              <a:gd name="connsiteY68" fmla="*/ 1838850 h 2322581"/>
              <a:gd name="connsiteX69" fmla="*/ 579335 w 5253420"/>
              <a:gd name="connsiteY69" fmla="*/ 1959429 h 2322581"/>
              <a:gd name="connsiteX70" fmla="*/ 524070 w 5253420"/>
              <a:gd name="connsiteY70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639057 w 5253420"/>
              <a:gd name="connsiteY45" fmla="*/ 2080010 h 2322581"/>
              <a:gd name="connsiteX46" fmla="*/ 3468236 w 5253420"/>
              <a:gd name="connsiteY46" fmla="*/ 2049865 h 2322581"/>
              <a:gd name="connsiteX47" fmla="*/ 3493357 w 5253420"/>
              <a:gd name="connsiteY47" fmla="*/ 1853922 h 2322581"/>
              <a:gd name="connsiteX48" fmla="*/ 3357704 w 5253420"/>
              <a:gd name="connsiteY48" fmla="*/ 1688124 h 2322581"/>
              <a:gd name="connsiteX49" fmla="*/ 3176834 w 5253420"/>
              <a:gd name="connsiteY49" fmla="*/ 1738366 h 2322581"/>
              <a:gd name="connsiteX50" fmla="*/ 2955770 w 5253420"/>
              <a:gd name="connsiteY50" fmla="*/ 1693148 h 2322581"/>
              <a:gd name="connsiteX51" fmla="*/ 2860311 w 5253420"/>
              <a:gd name="connsiteY51" fmla="*/ 1627834 h 2322581"/>
              <a:gd name="connsiteX52" fmla="*/ 2905528 w 5253420"/>
              <a:gd name="connsiteY52" fmla="*/ 1562520 h 2322581"/>
              <a:gd name="connsiteX53" fmla="*/ 2820117 w 5253420"/>
              <a:gd name="connsiteY53" fmla="*/ 1522326 h 2322581"/>
              <a:gd name="connsiteX54" fmla="*/ 2684465 w 5253420"/>
              <a:gd name="connsiteY54" fmla="*/ 1522327 h 2322581"/>
              <a:gd name="connsiteX55" fmla="*/ 2518667 w 5253420"/>
              <a:gd name="connsiteY55" fmla="*/ 1507254 h 2322581"/>
              <a:gd name="connsiteX56" fmla="*/ 2292579 w 5253420"/>
              <a:gd name="connsiteY56" fmla="*/ 1617786 h 2322581"/>
              <a:gd name="connsiteX57" fmla="*/ 2136830 w 5253420"/>
              <a:gd name="connsiteY57" fmla="*/ 1572568 h 2322581"/>
              <a:gd name="connsiteX58" fmla="*/ 2086588 w 5253420"/>
              <a:gd name="connsiteY58" fmla="*/ 1632858 h 2322581"/>
              <a:gd name="connsiteX59" fmla="*/ 1885621 w 5253420"/>
              <a:gd name="connsiteY59" fmla="*/ 1683100 h 2322581"/>
              <a:gd name="connsiteX60" fmla="*/ 1905716 w 5253420"/>
              <a:gd name="connsiteY60" fmla="*/ 1753439 h 2322581"/>
              <a:gd name="connsiteX61" fmla="*/ 1815282 w 5253420"/>
              <a:gd name="connsiteY61" fmla="*/ 1748414 h 2322581"/>
              <a:gd name="connsiteX62" fmla="*/ 1599244 w 5253420"/>
              <a:gd name="connsiteY62" fmla="*/ 1793631 h 2322581"/>
              <a:gd name="connsiteX63" fmla="*/ 1473638 w 5253420"/>
              <a:gd name="connsiteY63" fmla="*/ 1738366 h 2322581"/>
              <a:gd name="connsiteX64" fmla="*/ 1348034 w 5253420"/>
              <a:gd name="connsiteY64" fmla="*/ 1768511 h 2322581"/>
              <a:gd name="connsiteX65" fmla="*/ 1307841 w 5253420"/>
              <a:gd name="connsiteY65" fmla="*/ 1708221 h 2322581"/>
              <a:gd name="connsiteX66" fmla="*/ 1152091 w 5253420"/>
              <a:gd name="connsiteY66" fmla="*/ 1853922 h 2322581"/>
              <a:gd name="connsiteX67" fmla="*/ 936052 w 5253420"/>
              <a:gd name="connsiteY67" fmla="*/ 1919236 h 2322581"/>
              <a:gd name="connsiteX68" fmla="*/ 755181 w 5253420"/>
              <a:gd name="connsiteY68" fmla="*/ 1828800 h 2322581"/>
              <a:gd name="connsiteX69" fmla="*/ 604456 w 5253420"/>
              <a:gd name="connsiteY69" fmla="*/ 1838850 h 2322581"/>
              <a:gd name="connsiteX70" fmla="*/ 579335 w 5253420"/>
              <a:gd name="connsiteY70" fmla="*/ 1959429 h 2322581"/>
              <a:gd name="connsiteX71" fmla="*/ 524070 w 5253420"/>
              <a:gd name="connsiteY71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845048 w 5253420"/>
              <a:gd name="connsiteY45" fmla="*/ 1889092 h 2322581"/>
              <a:gd name="connsiteX46" fmla="*/ 3468236 w 5253420"/>
              <a:gd name="connsiteY46" fmla="*/ 2049865 h 2322581"/>
              <a:gd name="connsiteX47" fmla="*/ 3493357 w 5253420"/>
              <a:gd name="connsiteY47" fmla="*/ 1853922 h 2322581"/>
              <a:gd name="connsiteX48" fmla="*/ 3357704 w 5253420"/>
              <a:gd name="connsiteY48" fmla="*/ 1688124 h 2322581"/>
              <a:gd name="connsiteX49" fmla="*/ 3176834 w 5253420"/>
              <a:gd name="connsiteY49" fmla="*/ 1738366 h 2322581"/>
              <a:gd name="connsiteX50" fmla="*/ 2955770 w 5253420"/>
              <a:gd name="connsiteY50" fmla="*/ 1693148 h 2322581"/>
              <a:gd name="connsiteX51" fmla="*/ 2860311 w 5253420"/>
              <a:gd name="connsiteY51" fmla="*/ 1627834 h 2322581"/>
              <a:gd name="connsiteX52" fmla="*/ 2905528 w 5253420"/>
              <a:gd name="connsiteY52" fmla="*/ 1562520 h 2322581"/>
              <a:gd name="connsiteX53" fmla="*/ 2820117 w 5253420"/>
              <a:gd name="connsiteY53" fmla="*/ 1522326 h 2322581"/>
              <a:gd name="connsiteX54" fmla="*/ 2684465 w 5253420"/>
              <a:gd name="connsiteY54" fmla="*/ 1522327 h 2322581"/>
              <a:gd name="connsiteX55" fmla="*/ 2518667 w 5253420"/>
              <a:gd name="connsiteY55" fmla="*/ 1507254 h 2322581"/>
              <a:gd name="connsiteX56" fmla="*/ 2292579 w 5253420"/>
              <a:gd name="connsiteY56" fmla="*/ 1617786 h 2322581"/>
              <a:gd name="connsiteX57" fmla="*/ 2136830 w 5253420"/>
              <a:gd name="connsiteY57" fmla="*/ 1572568 h 2322581"/>
              <a:gd name="connsiteX58" fmla="*/ 2086588 w 5253420"/>
              <a:gd name="connsiteY58" fmla="*/ 1632858 h 2322581"/>
              <a:gd name="connsiteX59" fmla="*/ 1885621 w 5253420"/>
              <a:gd name="connsiteY59" fmla="*/ 1683100 h 2322581"/>
              <a:gd name="connsiteX60" fmla="*/ 1905716 w 5253420"/>
              <a:gd name="connsiteY60" fmla="*/ 1753439 h 2322581"/>
              <a:gd name="connsiteX61" fmla="*/ 1815282 w 5253420"/>
              <a:gd name="connsiteY61" fmla="*/ 1748414 h 2322581"/>
              <a:gd name="connsiteX62" fmla="*/ 1599244 w 5253420"/>
              <a:gd name="connsiteY62" fmla="*/ 1793631 h 2322581"/>
              <a:gd name="connsiteX63" fmla="*/ 1473638 w 5253420"/>
              <a:gd name="connsiteY63" fmla="*/ 1738366 h 2322581"/>
              <a:gd name="connsiteX64" fmla="*/ 1348034 w 5253420"/>
              <a:gd name="connsiteY64" fmla="*/ 1768511 h 2322581"/>
              <a:gd name="connsiteX65" fmla="*/ 1307841 w 5253420"/>
              <a:gd name="connsiteY65" fmla="*/ 1708221 h 2322581"/>
              <a:gd name="connsiteX66" fmla="*/ 1152091 w 5253420"/>
              <a:gd name="connsiteY66" fmla="*/ 1853922 h 2322581"/>
              <a:gd name="connsiteX67" fmla="*/ 936052 w 5253420"/>
              <a:gd name="connsiteY67" fmla="*/ 1919236 h 2322581"/>
              <a:gd name="connsiteX68" fmla="*/ 755181 w 5253420"/>
              <a:gd name="connsiteY68" fmla="*/ 1828800 h 2322581"/>
              <a:gd name="connsiteX69" fmla="*/ 604456 w 5253420"/>
              <a:gd name="connsiteY69" fmla="*/ 1838850 h 2322581"/>
              <a:gd name="connsiteX70" fmla="*/ 579335 w 5253420"/>
              <a:gd name="connsiteY70" fmla="*/ 1959429 h 2322581"/>
              <a:gd name="connsiteX71" fmla="*/ 524070 w 5253420"/>
              <a:gd name="connsiteY71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845048 w 5253420"/>
              <a:gd name="connsiteY45" fmla="*/ 1889092 h 2322581"/>
              <a:gd name="connsiteX46" fmla="*/ 3644082 w 5253420"/>
              <a:gd name="connsiteY46" fmla="*/ 2074986 h 2322581"/>
              <a:gd name="connsiteX47" fmla="*/ 3493357 w 5253420"/>
              <a:gd name="connsiteY47" fmla="*/ 1853922 h 2322581"/>
              <a:gd name="connsiteX48" fmla="*/ 3357704 w 5253420"/>
              <a:gd name="connsiteY48" fmla="*/ 1688124 h 2322581"/>
              <a:gd name="connsiteX49" fmla="*/ 3176834 w 5253420"/>
              <a:gd name="connsiteY49" fmla="*/ 1738366 h 2322581"/>
              <a:gd name="connsiteX50" fmla="*/ 2955770 w 5253420"/>
              <a:gd name="connsiteY50" fmla="*/ 1693148 h 2322581"/>
              <a:gd name="connsiteX51" fmla="*/ 2860311 w 5253420"/>
              <a:gd name="connsiteY51" fmla="*/ 1627834 h 2322581"/>
              <a:gd name="connsiteX52" fmla="*/ 2905528 w 5253420"/>
              <a:gd name="connsiteY52" fmla="*/ 1562520 h 2322581"/>
              <a:gd name="connsiteX53" fmla="*/ 2820117 w 5253420"/>
              <a:gd name="connsiteY53" fmla="*/ 1522326 h 2322581"/>
              <a:gd name="connsiteX54" fmla="*/ 2684465 w 5253420"/>
              <a:gd name="connsiteY54" fmla="*/ 1522327 h 2322581"/>
              <a:gd name="connsiteX55" fmla="*/ 2518667 w 5253420"/>
              <a:gd name="connsiteY55" fmla="*/ 1507254 h 2322581"/>
              <a:gd name="connsiteX56" fmla="*/ 2292579 w 5253420"/>
              <a:gd name="connsiteY56" fmla="*/ 1617786 h 2322581"/>
              <a:gd name="connsiteX57" fmla="*/ 2136830 w 5253420"/>
              <a:gd name="connsiteY57" fmla="*/ 1572568 h 2322581"/>
              <a:gd name="connsiteX58" fmla="*/ 2086588 w 5253420"/>
              <a:gd name="connsiteY58" fmla="*/ 1632858 h 2322581"/>
              <a:gd name="connsiteX59" fmla="*/ 1885621 w 5253420"/>
              <a:gd name="connsiteY59" fmla="*/ 1683100 h 2322581"/>
              <a:gd name="connsiteX60" fmla="*/ 1905716 w 5253420"/>
              <a:gd name="connsiteY60" fmla="*/ 1753439 h 2322581"/>
              <a:gd name="connsiteX61" fmla="*/ 1815282 w 5253420"/>
              <a:gd name="connsiteY61" fmla="*/ 1748414 h 2322581"/>
              <a:gd name="connsiteX62" fmla="*/ 1599244 w 5253420"/>
              <a:gd name="connsiteY62" fmla="*/ 1793631 h 2322581"/>
              <a:gd name="connsiteX63" fmla="*/ 1473638 w 5253420"/>
              <a:gd name="connsiteY63" fmla="*/ 1738366 h 2322581"/>
              <a:gd name="connsiteX64" fmla="*/ 1348034 w 5253420"/>
              <a:gd name="connsiteY64" fmla="*/ 1768511 h 2322581"/>
              <a:gd name="connsiteX65" fmla="*/ 1307841 w 5253420"/>
              <a:gd name="connsiteY65" fmla="*/ 1708221 h 2322581"/>
              <a:gd name="connsiteX66" fmla="*/ 1152091 w 5253420"/>
              <a:gd name="connsiteY66" fmla="*/ 1853922 h 2322581"/>
              <a:gd name="connsiteX67" fmla="*/ 936052 w 5253420"/>
              <a:gd name="connsiteY67" fmla="*/ 1919236 h 2322581"/>
              <a:gd name="connsiteX68" fmla="*/ 755181 w 5253420"/>
              <a:gd name="connsiteY68" fmla="*/ 1828800 h 2322581"/>
              <a:gd name="connsiteX69" fmla="*/ 604456 w 5253420"/>
              <a:gd name="connsiteY69" fmla="*/ 1838850 h 2322581"/>
              <a:gd name="connsiteX70" fmla="*/ 579335 w 5253420"/>
              <a:gd name="connsiteY70" fmla="*/ 1959429 h 2322581"/>
              <a:gd name="connsiteX71" fmla="*/ 524070 w 5253420"/>
              <a:gd name="connsiteY71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845048 w 5253420"/>
              <a:gd name="connsiteY45" fmla="*/ 1889092 h 2322581"/>
              <a:gd name="connsiteX46" fmla="*/ 3644082 w 5253420"/>
              <a:gd name="connsiteY46" fmla="*/ 2074986 h 2322581"/>
              <a:gd name="connsiteX47" fmla="*/ 3493357 w 5253420"/>
              <a:gd name="connsiteY47" fmla="*/ 2044841 h 2322581"/>
              <a:gd name="connsiteX48" fmla="*/ 3357704 w 5253420"/>
              <a:gd name="connsiteY48" fmla="*/ 1688124 h 2322581"/>
              <a:gd name="connsiteX49" fmla="*/ 3176834 w 5253420"/>
              <a:gd name="connsiteY49" fmla="*/ 1738366 h 2322581"/>
              <a:gd name="connsiteX50" fmla="*/ 2955770 w 5253420"/>
              <a:gd name="connsiteY50" fmla="*/ 1693148 h 2322581"/>
              <a:gd name="connsiteX51" fmla="*/ 2860311 w 5253420"/>
              <a:gd name="connsiteY51" fmla="*/ 1627834 h 2322581"/>
              <a:gd name="connsiteX52" fmla="*/ 2905528 w 5253420"/>
              <a:gd name="connsiteY52" fmla="*/ 1562520 h 2322581"/>
              <a:gd name="connsiteX53" fmla="*/ 2820117 w 5253420"/>
              <a:gd name="connsiteY53" fmla="*/ 1522326 h 2322581"/>
              <a:gd name="connsiteX54" fmla="*/ 2684465 w 5253420"/>
              <a:gd name="connsiteY54" fmla="*/ 1522327 h 2322581"/>
              <a:gd name="connsiteX55" fmla="*/ 2518667 w 5253420"/>
              <a:gd name="connsiteY55" fmla="*/ 1507254 h 2322581"/>
              <a:gd name="connsiteX56" fmla="*/ 2292579 w 5253420"/>
              <a:gd name="connsiteY56" fmla="*/ 1617786 h 2322581"/>
              <a:gd name="connsiteX57" fmla="*/ 2136830 w 5253420"/>
              <a:gd name="connsiteY57" fmla="*/ 1572568 h 2322581"/>
              <a:gd name="connsiteX58" fmla="*/ 2086588 w 5253420"/>
              <a:gd name="connsiteY58" fmla="*/ 1632858 h 2322581"/>
              <a:gd name="connsiteX59" fmla="*/ 1885621 w 5253420"/>
              <a:gd name="connsiteY59" fmla="*/ 1683100 h 2322581"/>
              <a:gd name="connsiteX60" fmla="*/ 1905716 w 5253420"/>
              <a:gd name="connsiteY60" fmla="*/ 1753439 h 2322581"/>
              <a:gd name="connsiteX61" fmla="*/ 1815282 w 5253420"/>
              <a:gd name="connsiteY61" fmla="*/ 1748414 h 2322581"/>
              <a:gd name="connsiteX62" fmla="*/ 1599244 w 5253420"/>
              <a:gd name="connsiteY62" fmla="*/ 1793631 h 2322581"/>
              <a:gd name="connsiteX63" fmla="*/ 1473638 w 5253420"/>
              <a:gd name="connsiteY63" fmla="*/ 1738366 h 2322581"/>
              <a:gd name="connsiteX64" fmla="*/ 1348034 w 5253420"/>
              <a:gd name="connsiteY64" fmla="*/ 1768511 h 2322581"/>
              <a:gd name="connsiteX65" fmla="*/ 1307841 w 5253420"/>
              <a:gd name="connsiteY65" fmla="*/ 1708221 h 2322581"/>
              <a:gd name="connsiteX66" fmla="*/ 1152091 w 5253420"/>
              <a:gd name="connsiteY66" fmla="*/ 1853922 h 2322581"/>
              <a:gd name="connsiteX67" fmla="*/ 936052 w 5253420"/>
              <a:gd name="connsiteY67" fmla="*/ 1919236 h 2322581"/>
              <a:gd name="connsiteX68" fmla="*/ 755181 w 5253420"/>
              <a:gd name="connsiteY68" fmla="*/ 1828800 h 2322581"/>
              <a:gd name="connsiteX69" fmla="*/ 604456 w 5253420"/>
              <a:gd name="connsiteY69" fmla="*/ 1838850 h 2322581"/>
              <a:gd name="connsiteX70" fmla="*/ 579335 w 5253420"/>
              <a:gd name="connsiteY70" fmla="*/ 1959429 h 2322581"/>
              <a:gd name="connsiteX71" fmla="*/ 524070 w 5253420"/>
              <a:gd name="connsiteY71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845048 w 5253420"/>
              <a:gd name="connsiteY45" fmla="*/ 1889092 h 2322581"/>
              <a:gd name="connsiteX46" fmla="*/ 3644082 w 5253420"/>
              <a:gd name="connsiteY46" fmla="*/ 2074986 h 2322581"/>
              <a:gd name="connsiteX47" fmla="*/ 3493357 w 5253420"/>
              <a:gd name="connsiteY47" fmla="*/ 2044841 h 2322581"/>
              <a:gd name="connsiteX48" fmla="*/ 3488333 w 5253420"/>
              <a:gd name="connsiteY48" fmla="*/ 1858946 h 2322581"/>
              <a:gd name="connsiteX49" fmla="*/ 3357704 w 5253420"/>
              <a:gd name="connsiteY49" fmla="*/ 1688124 h 2322581"/>
              <a:gd name="connsiteX50" fmla="*/ 3176834 w 5253420"/>
              <a:gd name="connsiteY50" fmla="*/ 1738366 h 2322581"/>
              <a:gd name="connsiteX51" fmla="*/ 2955770 w 5253420"/>
              <a:gd name="connsiteY51" fmla="*/ 1693148 h 2322581"/>
              <a:gd name="connsiteX52" fmla="*/ 2860311 w 5253420"/>
              <a:gd name="connsiteY52" fmla="*/ 1627834 h 2322581"/>
              <a:gd name="connsiteX53" fmla="*/ 2905528 w 5253420"/>
              <a:gd name="connsiteY53" fmla="*/ 1562520 h 2322581"/>
              <a:gd name="connsiteX54" fmla="*/ 2820117 w 5253420"/>
              <a:gd name="connsiteY54" fmla="*/ 1522326 h 2322581"/>
              <a:gd name="connsiteX55" fmla="*/ 2684465 w 5253420"/>
              <a:gd name="connsiteY55" fmla="*/ 1522327 h 2322581"/>
              <a:gd name="connsiteX56" fmla="*/ 2518667 w 5253420"/>
              <a:gd name="connsiteY56" fmla="*/ 1507254 h 2322581"/>
              <a:gd name="connsiteX57" fmla="*/ 2292579 w 5253420"/>
              <a:gd name="connsiteY57" fmla="*/ 1617786 h 2322581"/>
              <a:gd name="connsiteX58" fmla="*/ 2136830 w 5253420"/>
              <a:gd name="connsiteY58" fmla="*/ 1572568 h 2322581"/>
              <a:gd name="connsiteX59" fmla="*/ 2086588 w 5253420"/>
              <a:gd name="connsiteY59" fmla="*/ 1632858 h 2322581"/>
              <a:gd name="connsiteX60" fmla="*/ 1885621 w 5253420"/>
              <a:gd name="connsiteY60" fmla="*/ 1683100 h 2322581"/>
              <a:gd name="connsiteX61" fmla="*/ 1905716 w 5253420"/>
              <a:gd name="connsiteY61" fmla="*/ 1753439 h 2322581"/>
              <a:gd name="connsiteX62" fmla="*/ 1815282 w 5253420"/>
              <a:gd name="connsiteY62" fmla="*/ 1748414 h 2322581"/>
              <a:gd name="connsiteX63" fmla="*/ 1599244 w 5253420"/>
              <a:gd name="connsiteY63" fmla="*/ 1793631 h 2322581"/>
              <a:gd name="connsiteX64" fmla="*/ 1473638 w 5253420"/>
              <a:gd name="connsiteY64" fmla="*/ 1738366 h 2322581"/>
              <a:gd name="connsiteX65" fmla="*/ 1348034 w 5253420"/>
              <a:gd name="connsiteY65" fmla="*/ 1768511 h 2322581"/>
              <a:gd name="connsiteX66" fmla="*/ 1307841 w 5253420"/>
              <a:gd name="connsiteY66" fmla="*/ 1708221 h 2322581"/>
              <a:gd name="connsiteX67" fmla="*/ 1152091 w 5253420"/>
              <a:gd name="connsiteY67" fmla="*/ 1853922 h 2322581"/>
              <a:gd name="connsiteX68" fmla="*/ 936052 w 5253420"/>
              <a:gd name="connsiteY68" fmla="*/ 1919236 h 2322581"/>
              <a:gd name="connsiteX69" fmla="*/ 755181 w 5253420"/>
              <a:gd name="connsiteY69" fmla="*/ 1828800 h 2322581"/>
              <a:gd name="connsiteX70" fmla="*/ 604456 w 5253420"/>
              <a:gd name="connsiteY70" fmla="*/ 1838850 h 2322581"/>
              <a:gd name="connsiteX71" fmla="*/ 579335 w 5253420"/>
              <a:gd name="connsiteY71" fmla="*/ 1959429 h 2322581"/>
              <a:gd name="connsiteX72" fmla="*/ 524070 w 5253420"/>
              <a:gd name="connsiteY72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3845048 w 5253420"/>
              <a:gd name="connsiteY45" fmla="*/ 1889092 h 2322581"/>
              <a:gd name="connsiteX46" fmla="*/ 3644082 w 5253420"/>
              <a:gd name="connsiteY46" fmla="*/ 2074986 h 2322581"/>
              <a:gd name="connsiteX47" fmla="*/ 3578768 w 5253420"/>
              <a:gd name="connsiteY47" fmla="*/ 2090058 h 2322581"/>
              <a:gd name="connsiteX48" fmla="*/ 3493357 w 5253420"/>
              <a:gd name="connsiteY48" fmla="*/ 2044841 h 2322581"/>
              <a:gd name="connsiteX49" fmla="*/ 3488333 w 5253420"/>
              <a:gd name="connsiteY49" fmla="*/ 1858946 h 2322581"/>
              <a:gd name="connsiteX50" fmla="*/ 3357704 w 5253420"/>
              <a:gd name="connsiteY50" fmla="*/ 1688124 h 2322581"/>
              <a:gd name="connsiteX51" fmla="*/ 3176834 w 5253420"/>
              <a:gd name="connsiteY51" fmla="*/ 1738366 h 2322581"/>
              <a:gd name="connsiteX52" fmla="*/ 2955770 w 5253420"/>
              <a:gd name="connsiteY52" fmla="*/ 1693148 h 2322581"/>
              <a:gd name="connsiteX53" fmla="*/ 2860311 w 5253420"/>
              <a:gd name="connsiteY53" fmla="*/ 1627834 h 2322581"/>
              <a:gd name="connsiteX54" fmla="*/ 2905528 w 5253420"/>
              <a:gd name="connsiteY54" fmla="*/ 1562520 h 2322581"/>
              <a:gd name="connsiteX55" fmla="*/ 2820117 w 5253420"/>
              <a:gd name="connsiteY55" fmla="*/ 1522326 h 2322581"/>
              <a:gd name="connsiteX56" fmla="*/ 2684465 w 5253420"/>
              <a:gd name="connsiteY56" fmla="*/ 1522327 h 2322581"/>
              <a:gd name="connsiteX57" fmla="*/ 2518667 w 5253420"/>
              <a:gd name="connsiteY57" fmla="*/ 1507254 h 2322581"/>
              <a:gd name="connsiteX58" fmla="*/ 2292579 w 5253420"/>
              <a:gd name="connsiteY58" fmla="*/ 1617786 h 2322581"/>
              <a:gd name="connsiteX59" fmla="*/ 2136830 w 5253420"/>
              <a:gd name="connsiteY59" fmla="*/ 1572568 h 2322581"/>
              <a:gd name="connsiteX60" fmla="*/ 2086588 w 5253420"/>
              <a:gd name="connsiteY60" fmla="*/ 1632858 h 2322581"/>
              <a:gd name="connsiteX61" fmla="*/ 1885621 w 5253420"/>
              <a:gd name="connsiteY61" fmla="*/ 1683100 h 2322581"/>
              <a:gd name="connsiteX62" fmla="*/ 1905716 w 5253420"/>
              <a:gd name="connsiteY62" fmla="*/ 1753439 h 2322581"/>
              <a:gd name="connsiteX63" fmla="*/ 1815282 w 5253420"/>
              <a:gd name="connsiteY63" fmla="*/ 1748414 h 2322581"/>
              <a:gd name="connsiteX64" fmla="*/ 1599244 w 5253420"/>
              <a:gd name="connsiteY64" fmla="*/ 1793631 h 2322581"/>
              <a:gd name="connsiteX65" fmla="*/ 1473638 w 5253420"/>
              <a:gd name="connsiteY65" fmla="*/ 1738366 h 2322581"/>
              <a:gd name="connsiteX66" fmla="*/ 1348034 w 5253420"/>
              <a:gd name="connsiteY66" fmla="*/ 1768511 h 2322581"/>
              <a:gd name="connsiteX67" fmla="*/ 1307841 w 5253420"/>
              <a:gd name="connsiteY67" fmla="*/ 1708221 h 2322581"/>
              <a:gd name="connsiteX68" fmla="*/ 1152091 w 5253420"/>
              <a:gd name="connsiteY68" fmla="*/ 1853922 h 2322581"/>
              <a:gd name="connsiteX69" fmla="*/ 936052 w 5253420"/>
              <a:gd name="connsiteY69" fmla="*/ 1919236 h 2322581"/>
              <a:gd name="connsiteX70" fmla="*/ 755181 w 5253420"/>
              <a:gd name="connsiteY70" fmla="*/ 1828800 h 2322581"/>
              <a:gd name="connsiteX71" fmla="*/ 604456 w 5253420"/>
              <a:gd name="connsiteY71" fmla="*/ 1838850 h 2322581"/>
              <a:gd name="connsiteX72" fmla="*/ 579335 w 5253420"/>
              <a:gd name="connsiteY72" fmla="*/ 1959429 h 2322581"/>
              <a:gd name="connsiteX73" fmla="*/ 524070 w 5253420"/>
              <a:gd name="connsiteY73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4066113 w 5253420"/>
              <a:gd name="connsiteY45" fmla="*/ 2170445 h 2322581"/>
              <a:gd name="connsiteX46" fmla="*/ 3845048 w 5253420"/>
              <a:gd name="connsiteY46" fmla="*/ 1889092 h 2322581"/>
              <a:gd name="connsiteX47" fmla="*/ 3644082 w 5253420"/>
              <a:gd name="connsiteY47" fmla="*/ 2074986 h 2322581"/>
              <a:gd name="connsiteX48" fmla="*/ 3578768 w 5253420"/>
              <a:gd name="connsiteY48" fmla="*/ 2090058 h 2322581"/>
              <a:gd name="connsiteX49" fmla="*/ 3493357 w 5253420"/>
              <a:gd name="connsiteY49" fmla="*/ 2044841 h 2322581"/>
              <a:gd name="connsiteX50" fmla="*/ 3488333 w 5253420"/>
              <a:gd name="connsiteY50" fmla="*/ 1858946 h 2322581"/>
              <a:gd name="connsiteX51" fmla="*/ 3357704 w 5253420"/>
              <a:gd name="connsiteY51" fmla="*/ 1688124 h 2322581"/>
              <a:gd name="connsiteX52" fmla="*/ 3176834 w 5253420"/>
              <a:gd name="connsiteY52" fmla="*/ 1738366 h 2322581"/>
              <a:gd name="connsiteX53" fmla="*/ 2955770 w 5253420"/>
              <a:gd name="connsiteY53" fmla="*/ 1693148 h 2322581"/>
              <a:gd name="connsiteX54" fmla="*/ 2860311 w 5253420"/>
              <a:gd name="connsiteY54" fmla="*/ 1627834 h 2322581"/>
              <a:gd name="connsiteX55" fmla="*/ 2905528 w 5253420"/>
              <a:gd name="connsiteY55" fmla="*/ 1562520 h 2322581"/>
              <a:gd name="connsiteX56" fmla="*/ 2820117 w 5253420"/>
              <a:gd name="connsiteY56" fmla="*/ 1522326 h 2322581"/>
              <a:gd name="connsiteX57" fmla="*/ 2684465 w 5253420"/>
              <a:gd name="connsiteY57" fmla="*/ 1522327 h 2322581"/>
              <a:gd name="connsiteX58" fmla="*/ 2518667 w 5253420"/>
              <a:gd name="connsiteY58" fmla="*/ 1507254 h 2322581"/>
              <a:gd name="connsiteX59" fmla="*/ 2292579 w 5253420"/>
              <a:gd name="connsiteY59" fmla="*/ 1617786 h 2322581"/>
              <a:gd name="connsiteX60" fmla="*/ 2136830 w 5253420"/>
              <a:gd name="connsiteY60" fmla="*/ 1572568 h 2322581"/>
              <a:gd name="connsiteX61" fmla="*/ 2086588 w 5253420"/>
              <a:gd name="connsiteY61" fmla="*/ 1632858 h 2322581"/>
              <a:gd name="connsiteX62" fmla="*/ 1885621 w 5253420"/>
              <a:gd name="connsiteY62" fmla="*/ 1683100 h 2322581"/>
              <a:gd name="connsiteX63" fmla="*/ 1905716 w 5253420"/>
              <a:gd name="connsiteY63" fmla="*/ 1753439 h 2322581"/>
              <a:gd name="connsiteX64" fmla="*/ 1815282 w 5253420"/>
              <a:gd name="connsiteY64" fmla="*/ 1748414 h 2322581"/>
              <a:gd name="connsiteX65" fmla="*/ 1599244 w 5253420"/>
              <a:gd name="connsiteY65" fmla="*/ 1793631 h 2322581"/>
              <a:gd name="connsiteX66" fmla="*/ 1473638 w 5253420"/>
              <a:gd name="connsiteY66" fmla="*/ 1738366 h 2322581"/>
              <a:gd name="connsiteX67" fmla="*/ 1348034 w 5253420"/>
              <a:gd name="connsiteY67" fmla="*/ 1768511 h 2322581"/>
              <a:gd name="connsiteX68" fmla="*/ 1307841 w 5253420"/>
              <a:gd name="connsiteY68" fmla="*/ 1708221 h 2322581"/>
              <a:gd name="connsiteX69" fmla="*/ 1152091 w 5253420"/>
              <a:gd name="connsiteY69" fmla="*/ 1853922 h 2322581"/>
              <a:gd name="connsiteX70" fmla="*/ 936052 w 5253420"/>
              <a:gd name="connsiteY70" fmla="*/ 1919236 h 2322581"/>
              <a:gd name="connsiteX71" fmla="*/ 755181 w 5253420"/>
              <a:gd name="connsiteY71" fmla="*/ 1828800 h 2322581"/>
              <a:gd name="connsiteX72" fmla="*/ 604456 w 5253420"/>
              <a:gd name="connsiteY72" fmla="*/ 1838850 h 2322581"/>
              <a:gd name="connsiteX73" fmla="*/ 579335 w 5253420"/>
              <a:gd name="connsiteY73" fmla="*/ 1959429 h 2322581"/>
              <a:gd name="connsiteX74" fmla="*/ 524070 w 5253420"/>
              <a:gd name="connsiteY74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4066113 w 5253420"/>
              <a:gd name="connsiteY45" fmla="*/ 2170445 h 2322581"/>
              <a:gd name="connsiteX46" fmla="*/ 4040992 w 5253420"/>
              <a:gd name="connsiteY46" fmla="*/ 1969478 h 2322581"/>
              <a:gd name="connsiteX47" fmla="*/ 3845048 w 5253420"/>
              <a:gd name="connsiteY47" fmla="*/ 1889092 h 2322581"/>
              <a:gd name="connsiteX48" fmla="*/ 3644082 w 5253420"/>
              <a:gd name="connsiteY48" fmla="*/ 2074986 h 2322581"/>
              <a:gd name="connsiteX49" fmla="*/ 3578768 w 5253420"/>
              <a:gd name="connsiteY49" fmla="*/ 2090058 h 2322581"/>
              <a:gd name="connsiteX50" fmla="*/ 3493357 w 5253420"/>
              <a:gd name="connsiteY50" fmla="*/ 2044841 h 2322581"/>
              <a:gd name="connsiteX51" fmla="*/ 3488333 w 5253420"/>
              <a:gd name="connsiteY51" fmla="*/ 1858946 h 2322581"/>
              <a:gd name="connsiteX52" fmla="*/ 3357704 w 5253420"/>
              <a:gd name="connsiteY52" fmla="*/ 1688124 h 2322581"/>
              <a:gd name="connsiteX53" fmla="*/ 3176834 w 5253420"/>
              <a:gd name="connsiteY53" fmla="*/ 1738366 h 2322581"/>
              <a:gd name="connsiteX54" fmla="*/ 2955770 w 5253420"/>
              <a:gd name="connsiteY54" fmla="*/ 1693148 h 2322581"/>
              <a:gd name="connsiteX55" fmla="*/ 2860311 w 5253420"/>
              <a:gd name="connsiteY55" fmla="*/ 1627834 h 2322581"/>
              <a:gd name="connsiteX56" fmla="*/ 2905528 w 5253420"/>
              <a:gd name="connsiteY56" fmla="*/ 1562520 h 2322581"/>
              <a:gd name="connsiteX57" fmla="*/ 2820117 w 5253420"/>
              <a:gd name="connsiteY57" fmla="*/ 1522326 h 2322581"/>
              <a:gd name="connsiteX58" fmla="*/ 2684465 w 5253420"/>
              <a:gd name="connsiteY58" fmla="*/ 1522327 h 2322581"/>
              <a:gd name="connsiteX59" fmla="*/ 2518667 w 5253420"/>
              <a:gd name="connsiteY59" fmla="*/ 1507254 h 2322581"/>
              <a:gd name="connsiteX60" fmla="*/ 2292579 w 5253420"/>
              <a:gd name="connsiteY60" fmla="*/ 1617786 h 2322581"/>
              <a:gd name="connsiteX61" fmla="*/ 2136830 w 5253420"/>
              <a:gd name="connsiteY61" fmla="*/ 1572568 h 2322581"/>
              <a:gd name="connsiteX62" fmla="*/ 2086588 w 5253420"/>
              <a:gd name="connsiteY62" fmla="*/ 1632858 h 2322581"/>
              <a:gd name="connsiteX63" fmla="*/ 1885621 w 5253420"/>
              <a:gd name="connsiteY63" fmla="*/ 1683100 h 2322581"/>
              <a:gd name="connsiteX64" fmla="*/ 1905716 w 5253420"/>
              <a:gd name="connsiteY64" fmla="*/ 1753439 h 2322581"/>
              <a:gd name="connsiteX65" fmla="*/ 1815282 w 5253420"/>
              <a:gd name="connsiteY65" fmla="*/ 1748414 h 2322581"/>
              <a:gd name="connsiteX66" fmla="*/ 1599244 w 5253420"/>
              <a:gd name="connsiteY66" fmla="*/ 1793631 h 2322581"/>
              <a:gd name="connsiteX67" fmla="*/ 1473638 w 5253420"/>
              <a:gd name="connsiteY67" fmla="*/ 1738366 h 2322581"/>
              <a:gd name="connsiteX68" fmla="*/ 1348034 w 5253420"/>
              <a:gd name="connsiteY68" fmla="*/ 1768511 h 2322581"/>
              <a:gd name="connsiteX69" fmla="*/ 1307841 w 5253420"/>
              <a:gd name="connsiteY69" fmla="*/ 1708221 h 2322581"/>
              <a:gd name="connsiteX70" fmla="*/ 1152091 w 5253420"/>
              <a:gd name="connsiteY70" fmla="*/ 1853922 h 2322581"/>
              <a:gd name="connsiteX71" fmla="*/ 936052 w 5253420"/>
              <a:gd name="connsiteY71" fmla="*/ 1919236 h 2322581"/>
              <a:gd name="connsiteX72" fmla="*/ 755181 w 5253420"/>
              <a:gd name="connsiteY72" fmla="*/ 1828800 h 2322581"/>
              <a:gd name="connsiteX73" fmla="*/ 604456 w 5253420"/>
              <a:gd name="connsiteY73" fmla="*/ 1838850 h 2322581"/>
              <a:gd name="connsiteX74" fmla="*/ 579335 w 5253420"/>
              <a:gd name="connsiteY74" fmla="*/ 1959429 h 2322581"/>
              <a:gd name="connsiteX75" fmla="*/ 524070 w 5253420"/>
              <a:gd name="connsiteY75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4066113 w 5253420"/>
              <a:gd name="connsiteY45" fmla="*/ 2170445 h 2322581"/>
              <a:gd name="connsiteX46" fmla="*/ 3960605 w 5253420"/>
              <a:gd name="connsiteY46" fmla="*/ 2039817 h 2322581"/>
              <a:gd name="connsiteX47" fmla="*/ 4040992 w 5253420"/>
              <a:gd name="connsiteY47" fmla="*/ 1969478 h 2322581"/>
              <a:gd name="connsiteX48" fmla="*/ 3845048 w 5253420"/>
              <a:gd name="connsiteY48" fmla="*/ 1889092 h 2322581"/>
              <a:gd name="connsiteX49" fmla="*/ 3644082 w 5253420"/>
              <a:gd name="connsiteY49" fmla="*/ 2074986 h 2322581"/>
              <a:gd name="connsiteX50" fmla="*/ 3578768 w 5253420"/>
              <a:gd name="connsiteY50" fmla="*/ 2090058 h 2322581"/>
              <a:gd name="connsiteX51" fmla="*/ 3493357 w 5253420"/>
              <a:gd name="connsiteY51" fmla="*/ 2044841 h 2322581"/>
              <a:gd name="connsiteX52" fmla="*/ 3488333 w 5253420"/>
              <a:gd name="connsiteY52" fmla="*/ 1858946 h 2322581"/>
              <a:gd name="connsiteX53" fmla="*/ 3357704 w 5253420"/>
              <a:gd name="connsiteY53" fmla="*/ 1688124 h 2322581"/>
              <a:gd name="connsiteX54" fmla="*/ 3176834 w 5253420"/>
              <a:gd name="connsiteY54" fmla="*/ 1738366 h 2322581"/>
              <a:gd name="connsiteX55" fmla="*/ 2955770 w 5253420"/>
              <a:gd name="connsiteY55" fmla="*/ 1693148 h 2322581"/>
              <a:gd name="connsiteX56" fmla="*/ 2860311 w 5253420"/>
              <a:gd name="connsiteY56" fmla="*/ 1627834 h 2322581"/>
              <a:gd name="connsiteX57" fmla="*/ 2905528 w 5253420"/>
              <a:gd name="connsiteY57" fmla="*/ 1562520 h 2322581"/>
              <a:gd name="connsiteX58" fmla="*/ 2820117 w 5253420"/>
              <a:gd name="connsiteY58" fmla="*/ 1522326 h 2322581"/>
              <a:gd name="connsiteX59" fmla="*/ 2684465 w 5253420"/>
              <a:gd name="connsiteY59" fmla="*/ 1522327 h 2322581"/>
              <a:gd name="connsiteX60" fmla="*/ 2518667 w 5253420"/>
              <a:gd name="connsiteY60" fmla="*/ 1507254 h 2322581"/>
              <a:gd name="connsiteX61" fmla="*/ 2292579 w 5253420"/>
              <a:gd name="connsiteY61" fmla="*/ 1617786 h 2322581"/>
              <a:gd name="connsiteX62" fmla="*/ 2136830 w 5253420"/>
              <a:gd name="connsiteY62" fmla="*/ 1572568 h 2322581"/>
              <a:gd name="connsiteX63" fmla="*/ 2086588 w 5253420"/>
              <a:gd name="connsiteY63" fmla="*/ 1632858 h 2322581"/>
              <a:gd name="connsiteX64" fmla="*/ 1885621 w 5253420"/>
              <a:gd name="connsiteY64" fmla="*/ 1683100 h 2322581"/>
              <a:gd name="connsiteX65" fmla="*/ 1905716 w 5253420"/>
              <a:gd name="connsiteY65" fmla="*/ 1753439 h 2322581"/>
              <a:gd name="connsiteX66" fmla="*/ 1815282 w 5253420"/>
              <a:gd name="connsiteY66" fmla="*/ 1748414 h 2322581"/>
              <a:gd name="connsiteX67" fmla="*/ 1599244 w 5253420"/>
              <a:gd name="connsiteY67" fmla="*/ 1793631 h 2322581"/>
              <a:gd name="connsiteX68" fmla="*/ 1473638 w 5253420"/>
              <a:gd name="connsiteY68" fmla="*/ 1738366 h 2322581"/>
              <a:gd name="connsiteX69" fmla="*/ 1348034 w 5253420"/>
              <a:gd name="connsiteY69" fmla="*/ 1768511 h 2322581"/>
              <a:gd name="connsiteX70" fmla="*/ 1307841 w 5253420"/>
              <a:gd name="connsiteY70" fmla="*/ 1708221 h 2322581"/>
              <a:gd name="connsiteX71" fmla="*/ 1152091 w 5253420"/>
              <a:gd name="connsiteY71" fmla="*/ 1853922 h 2322581"/>
              <a:gd name="connsiteX72" fmla="*/ 936052 w 5253420"/>
              <a:gd name="connsiteY72" fmla="*/ 1919236 h 2322581"/>
              <a:gd name="connsiteX73" fmla="*/ 755181 w 5253420"/>
              <a:gd name="connsiteY73" fmla="*/ 1828800 h 2322581"/>
              <a:gd name="connsiteX74" fmla="*/ 604456 w 5253420"/>
              <a:gd name="connsiteY74" fmla="*/ 1838850 h 2322581"/>
              <a:gd name="connsiteX75" fmla="*/ 579335 w 5253420"/>
              <a:gd name="connsiteY75" fmla="*/ 1959429 h 2322581"/>
              <a:gd name="connsiteX76" fmla="*/ 524070 w 5253420"/>
              <a:gd name="connsiteY76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4066113 w 5253420"/>
              <a:gd name="connsiteY45" fmla="*/ 2170445 h 2322581"/>
              <a:gd name="connsiteX46" fmla="*/ 4061089 w 5253420"/>
              <a:gd name="connsiteY46" fmla="*/ 2105131 h 2322581"/>
              <a:gd name="connsiteX47" fmla="*/ 3960605 w 5253420"/>
              <a:gd name="connsiteY47" fmla="*/ 2039817 h 2322581"/>
              <a:gd name="connsiteX48" fmla="*/ 4040992 w 5253420"/>
              <a:gd name="connsiteY48" fmla="*/ 1969478 h 2322581"/>
              <a:gd name="connsiteX49" fmla="*/ 3845048 w 5253420"/>
              <a:gd name="connsiteY49" fmla="*/ 1889092 h 2322581"/>
              <a:gd name="connsiteX50" fmla="*/ 3644082 w 5253420"/>
              <a:gd name="connsiteY50" fmla="*/ 2074986 h 2322581"/>
              <a:gd name="connsiteX51" fmla="*/ 3578768 w 5253420"/>
              <a:gd name="connsiteY51" fmla="*/ 2090058 h 2322581"/>
              <a:gd name="connsiteX52" fmla="*/ 3493357 w 5253420"/>
              <a:gd name="connsiteY52" fmla="*/ 2044841 h 2322581"/>
              <a:gd name="connsiteX53" fmla="*/ 3488333 w 5253420"/>
              <a:gd name="connsiteY53" fmla="*/ 1858946 h 2322581"/>
              <a:gd name="connsiteX54" fmla="*/ 3357704 w 5253420"/>
              <a:gd name="connsiteY54" fmla="*/ 1688124 h 2322581"/>
              <a:gd name="connsiteX55" fmla="*/ 3176834 w 5253420"/>
              <a:gd name="connsiteY55" fmla="*/ 1738366 h 2322581"/>
              <a:gd name="connsiteX56" fmla="*/ 2955770 w 5253420"/>
              <a:gd name="connsiteY56" fmla="*/ 1693148 h 2322581"/>
              <a:gd name="connsiteX57" fmla="*/ 2860311 w 5253420"/>
              <a:gd name="connsiteY57" fmla="*/ 1627834 h 2322581"/>
              <a:gd name="connsiteX58" fmla="*/ 2905528 w 5253420"/>
              <a:gd name="connsiteY58" fmla="*/ 1562520 h 2322581"/>
              <a:gd name="connsiteX59" fmla="*/ 2820117 w 5253420"/>
              <a:gd name="connsiteY59" fmla="*/ 1522326 h 2322581"/>
              <a:gd name="connsiteX60" fmla="*/ 2684465 w 5253420"/>
              <a:gd name="connsiteY60" fmla="*/ 1522327 h 2322581"/>
              <a:gd name="connsiteX61" fmla="*/ 2518667 w 5253420"/>
              <a:gd name="connsiteY61" fmla="*/ 1507254 h 2322581"/>
              <a:gd name="connsiteX62" fmla="*/ 2292579 w 5253420"/>
              <a:gd name="connsiteY62" fmla="*/ 1617786 h 2322581"/>
              <a:gd name="connsiteX63" fmla="*/ 2136830 w 5253420"/>
              <a:gd name="connsiteY63" fmla="*/ 1572568 h 2322581"/>
              <a:gd name="connsiteX64" fmla="*/ 2086588 w 5253420"/>
              <a:gd name="connsiteY64" fmla="*/ 1632858 h 2322581"/>
              <a:gd name="connsiteX65" fmla="*/ 1885621 w 5253420"/>
              <a:gd name="connsiteY65" fmla="*/ 1683100 h 2322581"/>
              <a:gd name="connsiteX66" fmla="*/ 1905716 w 5253420"/>
              <a:gd name="connsiteY66" fmla="*/ 1753439 h 2322581"/>
              <a:gd name="connsiteX67" fmla="*/ 1815282 w 5253420"/>
              <a:gd name="connsiteY67" fmla="*/ 1748414 h 2322581"/>
              <a:gd name="connsiteX68" fmla="*/ 1599244 w 5253420"/>
              <a:gd name="connsiteY68" fmla="*/ 1793631 h 2322581"/>
              <a:gd name="connsiteX69" fmla="*/ 1473638 w 5253420"/>
              <a:gd name="connsiteY69" fmla="*/ 1738366 h 2322581"/>
              <a:gd name="connsiteX70" fmla="*/ 1348034 w 5253420"/>
              <a:gd name="connsiteY70" fmla="*/ 1768511 h 2322581"/>
              <a:gd name="connsiteX71" fmla="*/ 1307841 w 5253420"/>
              <a:gd name="connsiteY71" fmla="*/ 1708221 h 2322581"/>
              <a:gd name="connsiteX72" fmla="*/ 1152091 w 5253420"/>
              <a:gd name="connsiteY72" fmla="*/ 1853922 h 2322581"/>
              <a:gd name="connsiteX73" fmla="*/ 936052 w 5253420"/>
              <a:gd name="connsiteY73" fmla="*/ 1919236 h 2322581"/>
              <a:gd name="connsiteX74" fmla="*/ 755181 w 5253420"/>
              <a:gd name="connsiteY74" fmla="*/ 1828800 h 2322581"/>
              <a:gd name="connsiteX75" fmla="*/ 604456 w 5253420"/>
              <a:gd name="connsiteY75" fmla="*/ 1838850 h 2322581"/>
              <a:gd name="connsiteX76" fmla="*/ 579335 w 5253420"/>
              <a:gd name="connsiteY76" fmla="*/ 1959429 h 2322581"/>
              <a:gd name="connsiteX77" fmla="*/ 524070 w 5253420"/>
              <a:gd name="connsiteY77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93168 w 5253420"/>
              <a:gd name="connsiteY44" fmla="*/ 2165420 h 2322581"/>
              <a:gd name="connsiteX45" fmla="*/ 4186693 w 5253420"/>
              <a:gd name="connsiteY45" fmla="*/ 2135276 h 2322581"/>
              <a:gd name="connsiteX46" fmla="*/ 4066113 w 5253420"/>
              <a:gd name="connsiteY46" fmla="*/ 2170445 h 2322581"/>
              <a:gd name="connsiteX47" fmla="*/ 4061089 w 5253420"/>
              <a:gd name="connsiteY47" fmla="*/ 2105131 h 2322581"/>
              <a:gd name="connsiteX48" fmla="*/ 3960605 w 5253420"/>
              <a:gd name="connsiteY48" fmla="*/ 2039817 h 2322581"/>
              <a:gd name="connsiteX49" fmla="*/ 4040992 w 5253420"/>
              <a:gd name="connsiteY49" fmla="*/ 1969478 h 2322581"/>
              <a:gd name="connsiteX50" fmla="*/ 3845048 w 5253420"/>
              <a:gd name="connsiteY50" fmla="*/ 1889092 h 2322581"/>
              <a:gd name="connsiteX51" fmla="*/ 3644082 w 5253420"/>
              <a:gd name="connsiteY51" fmla="*/ 2074986 h 2322581"/>
              <a:gd name="connsiteX52" fmla="*/ 3578768 w 5253420"/>
              <a:gd name="connsiteY52" fmla="*/ 2090058 h 2322581"/>
              <a:gd name="connsiteX53" fmla="*/ 3493357 w 5253420"/>
              <a:gd name="connsiteY53" fmla="*/ 2044841 h 2322581"/>
              <a:gd name="connsiteX54" fmla="*/ 3488333 w 5253420"/>
              <a:gd name="connsiteY54" fmla="*/ 1858946 h 2322581"/>
              <a:gd name="connsiteX55" fmla="*/ 3357704 w 5253420"/>
              <a:gd name="connsiteY55" fmla="*/ 1688124 h 2322581"/>
              <a:gd name="connsiteX56" fmla="*/ 3176834 w 5253420"/>
              <a:gd name="connsiteY56" fmla="*/ 1738366 h 2322581"/>
              <a:gd name="connsiteX57" fmla="*/ 2955770 w 5253420"/>
              <a:gd name="connsiteY57" fmla="*/ 1693148 h 2322581"/>
              <a:gd name="connsiteX58" fmla="*/ 2860311 w 5253420"/>
              <a:gd name="connsiteY58" fmla="*/ 1627834 h 2322581"/>
              <a:gd name="connsiteX59" fmla="*/ 2905528 w 5253420"/>
              <a:gd name="connsiteY59" fmla="*/ 1562520 h 2322581"/>
              <a:gd name="connsiteX60" fmla="*/ 2820117 w 5253420"/>
              <a:gd name="connsiteY60" fmla="*/ 1522326 h 2322581"/>
              <a:gd name="connsiteX61" fmla="*/ 2684465 w 5253420"/>
              <a:gd name="connsiteY61" fmla="*/ 1522327 h 2322581"/>
              <a:gd name="connsiteX62" fmla="*/ 2518667 w 5253420"/>
              <a:gd name="connsiteY62" fmla="*/ 1507254 h 2322581"/>
              <a:gd name="connsiteX63" fmla="*/ 2292579 w 5253420"/>
              <a:gd name="connsiteY63" fmla="*/ 1617786 h 2322581"/>
              <a:gd name="connsiteX64" fmla="*/ 2136830 w 5253420"/>
              <a:gd name="connsiteY64" fmla="*/ 1572568 h 2322581"/>
              <a:gd name="connsiteX65" fmla="*/ 2086588 w 5253420"/>
              <a:gd name="connsiteY65" fmla="*/ 1632858 h 2322581"/>
              <a:gd name="connsiteX66" fmla="*/ 1885621 w 5253420"/>
              <a:gd name="connsiteY66" fmla="*/ 1683100 h 2322581"/>
              <a:gd name="connsiteX67" fmla="*/ 1905716 w 5253420"/>
              <a:gd name="connsiteY67" fmla="*/ 1753439 h 2322581"/>
              <a:gd name="connsiteX68" fmla="*/ 1815282 w 5253420"/>
              <a:gd name="connsiteY68" fmla="*/ 1748414 h 2322581"/>
              <a:gd name="connsiteX69" fmla="*/ 1599244 w 5253420"/>
              <a:gd name="connsiteY69" fmla="*/ 1793631 h 2322581"/>
              <a:gd name="connsiteX70" fmla="*/ 1473638 w 5253420"/>
              <a:gd name="connsiteY70" fmla="*/ 1738366 h 2322581"/>
              <a:gd name="connsiteX71" fmla="*/ 1348034 w 5253420"/>
              <a:gd name="connsiteY71" fmla="*/ 1768511 h 2322581"/>
              <a:gd name="connsiteX72" fmla="*/ 1307841 w 5253420"/>
              <a:gd name="connsiteY72" fmla="*/ 1708221 h 2322581"/>
              <a:gd name="connsiteX73" fmla="*/ 1152091 w 5253420"/>
              <a:gd name="connsiteY73" fmla="*/ 1853922 h 2322581"/>
              <a:gd name="connsiteX74" fmla="*/ 936052 w 5253420"/>
              <a:gd name="connsiteY74" fmla="*/ 1919236 h 2322581"/>
              <a:gd name="connsiteX75" fmla="*/ 755181 w 5253420"/>
              <a:gd name="connsiteY75" fmla="*/ 1828800 h 2322581"/>
              <a:gd name="connsiteX76" fmla="*/ 604456 w 5253420"/>
              <a:gd name="connsiteY76" fmla="*/ 1838850 h 2322581"/>
              <a:gd name="connsiteX77" fmla="*/ 579335 w 5253420"/>
              <a:gd name="connsiteY77" fmla="*/ 1959429 h 2322581"/>
              <a:gd name="connsiteX78" fmla="*/ 524070 w 5253420"/>
              <a:gd name="connsiteY78" fmla="*/ 2130250 h 2322581"/>
              <a:gd name="connsiteX0" fmla="*/ 524070 w 5253420"/>
              <a:gd name="connsiteY0" fmla="*/ 2130250 h 2322581"/>
              <a:gd name="connsiteX1" fmla="*/ 448706 w 5253420"/>
              <a:gd name="connsiteY1" fmla="*/ 2260880 h 2322581"/>
              <a:gd name="connsiteX2" fmla="*/ 308029 w 5253420"/>
              <a:gd name="connsiteY2" fmla="*/ 2321170 h 2322581"/>
              <a:gd name="connsiteX3" fmla="*/ 333150 w 5253420"/>
              <a:gd name="connsiteY3" fmla="*/ 2205614 h 2322581"/>
              <a:gd name="connsiteX4" fmla="*/ 388416 w 5253420"/>
              <a:gd name="connsiteY4" fmla="*/ 2039816 h 2322581"/>
              <a:gd name="connsiteX5" fmla="*/ 348223 w 5253420"/>
              <a:gd name="connsiteY5" fmla="*/ 1899139 h 2322581"/>
              <a:gd name="connsiteX6" fmla="*/ 252764 w 5253420"/>
              <a:gd name="connsiteY6" fmla="*/ 1894114 h 2322581"/>
              <a:gd name="connsiteX7" fmla="*/ 117111 w 5253420"/>
              <a:gd name="connsiteY7" fmla="*/ 1718268 h 2322581"/>
              <a:gd name="connsiteX8" fmla="*/ 66869 w 5253420"/>
              <a:gd name="connsiteY8" fmla="*/ 1703196 h 2322581"/>
              <a:gd name="connsiteX9" fmla="*/ 1555 w 5253420"/>
              <a:gd name="connsiteY9" fmla="*/ 1602712 h 2322581"/>
              <a:gd name="connsiteX10" fmla="*/ 137208 w 5253420"/>
              <a:gd name="connsiteY10" fmla="*/ 1602712 h 2322581"/>
              <a:gd name="connsiteX11" fmla="*/ 212570 w 5253420"/>
              <a:gd name="connsiteY11" fmla="*/ 1602712 h 2322581"/>
              <a:gd name="connsiteX12" fmla="*/ 177401 w 5253420"/>
              <a:gd name="connsiteY12" fmla="*/ 1507253 h 2322581"/>
              <a:gd name="connsiteX13" fmla="*/ 237691 w 5253420"/>
              <a:gd name="connsiteY13" fmla="*/ 1467060 h 2322581"/>
              <a:gd name="connsiteX14" fmla="*/ 378368 w 5253420"/>
              <a:gd name="connsiteY14" fmla="*/ 1477108 h 2322581"/>
              <a:gd name="connsiteX15" fmla="*/ 493924 w 5253420"/>
              <a:gd name="connsiteY15" fmla="*/ 1512277 h 2322581"/>
              <a:gd name="connsiteX16" fmla="*/ 634601 w 5253420"/>
              <a:gd name="connsiteY16" fmla="*/ 1462035 h 2322581"/>
              <a:gd name="connsiteX17" fmla="*/ 704939 w 5253420"/>
              <a:gd name="connsiteY17" fmla="*/ 1271117 h 2322581"/>
              <a:gd name="connsiteX18" fmla="*/ 1051608 w 5253420"/>
              <a:gd name="connsiteY18" fmla="*/ 959618 h 2322581"/>
              <a:gd name="connsiteX19" fmla="*/ 1307841 w 5253420"/>
              <a:gd name="connsiteY19" fmla="*/ 879231 h 2322581"/>
              <a:gd name="connsiteX20" fmla="*/ 1363106 w 5253420"/>
              <a:gd name="connsiteY20" fmla="*/ 889279 h 2322581"/>
              <a:gd name="connsiteX21" fmla="*/ 1403300 w 5253420"/>
              <a:gd name="connsiteY21" fmla="*/ 748602 h 2322581"/>
              <a:gd name="connsiteX22" fmla="*/ 1704750 w 5253420"/>
              <a:gd name="connsiteY22" fmla="*/ 773723 h 2322581"/>
              <a:gd name="connsiteX23" fmla="*/ 1930838 w 5253420"/>
              <a:gd name="connsiteY23" fmla="*/ 768699 h 2322581"/>
              <a:gd name="connsiteX24" fmla="*/ 2031322 w 5253420"/>
              <a:gd name="connsiteY24" fmla="*/ 834013 h 2322581"/>
              <a:gd name="connsiteX25" fmla="*/ 2202144 w 5253420"/>
              <a:gd name="connsiteY25" fmla="*/ 828989 h 2322581"/>
              <a:gd name="connsiteX26" fmla="*/ 2388038 w 5253420"/>
              <a:gd name="connsiteY26" fmla="*/ 713433 h 2322581"/>
              <a:gd name="connsiteX27" fmla="*/ 2538764 w 5253420"/>
              <a:gd name="connsiteY27" fmla="*/ 768699 h 2322581"/>
              <a:gd name="connsiteX28" fmla="*/ 2704561 w 5253420"/>
              <a:gd name="connsiteY28" fmla="*/ 748602 h 2322581"/>
              <a:gd name="connsiteX29" fmla="*/ 2739731 w 5253420"/>
              <a:gd name="connsiteY29" fmla="*/ 557684 h 2322581"/>
              <a:gd name="connsiteX30" fmla="*/ 2825142 w 5253420"/>
              <a:gd name="connsiteY30" fmla="*/ 185895 h 2322581"/>
              <a:gd name="connsiteX31" fmla="*/ 2870359 w 5253420"/>
              <a:gd name="connsiteY31" fmla="*/ 145701 h 2322581"/>
              <a:gd name="connsiteX32" fmla="*/ 3111520 w 5253420"/>
              <a:gd name="connsiteY32" fmla="*/ 25121 h 2322581"/>
              <a:gd name="connsiteX33" fmla="*/ 3438091 w 5253420"/>
              <a:gd name="connsiteY33" fmla="*/ 20097 h 2322581"/>
              <a:gd name="connsiteX34" fmla="*/ 3443115 w 5253420"/>
              <a:gd name="connsiteY34" fmla="*/ 0 h 2322581"/>
              <a:gd name="connsiteX35" fmla="*/ 3498381 w 5253420"/>
              <a:gd name="connsiteY35" fmla="*/ 20097 h 2322581"/>
              <a:gd name="connsiteX36" fmla="*/ 3865146 w 5253420"/>
              <a:gd name="connsiteY36" fmla="*/ 165798 h 2322581"/>
              <a:gd name="connsiteX37" fmla="*/ 3880219 w 5253420"/>
              <a:gd name="connsiteY37" fmla="*/ 532563 h 2322581"/>
              <a:gd name="connsiteX38" fmla="*/ 4191717 w 5253420"/>
              <a:gd name="connsiteY38" fmla="*/ 628022 h 2322581"/>
              <a:gd name="connsiteX39" fmla="*/ 4392684 w 5253420"/>
              <a:gd name="connsiteY39" fmla="*/ 869183 h 2322581"/>
              <a:gd name="connsiteX40" fmla="*/ 4764473 w 5253420"/>
              <a:gd name="connsiteY40" fmla="*/ 1085222 h 2322581"/>
              <a:gd name="connsiteX41" fmla="*/ 4920223 w 5253420"/>
              <a:gd name="connsiteY41" fmla="*/ 1381649 h 2322581"/>
              <a:gd name="connsiteX42" fmla="*/ 5226698 w 5253420"/>
              <a:gd name="connsiteY42" fmla="*/ 1537398 h 2322581"/>
              <a:gd name="connsiteX43" fmla="*/ 5251819 w 5253420"/>
              <a:gd name="connsiteY43" fmla="*/ 1919235 h 2322581"/>
              <a:gd name="connsiteX44" fmla="*/ 4412781 w 5253420"/>
              <a:gd name="connsiteY44" fmla="*/ 2085033 h 2322581"/>
              <a:gd name="connsiteX45" fmla="*/ 4186693 w 5253420"/>
              <a:gd name="connsiteY45" fmla="*/ 2135276 h 2322581"/>
              <a:gd name="connsiteX46" fmla="*/ 4066113 w 5253420"/>
              <a:gd name="connsiteY46" fmla="*/ 2170445 h 2322581"/>
              <a:gd name="connsiteX47" fmla="*/ 4061089 w 5253420"/>
              <a:gd name="connsiteY47" fmla="*/ 2105131 h 2322581"/>
              <a:gd name="connsiteX48" fmla="*/ 3960605 w 5253420"/>
              <a:gd name="connsiteY48" fmla="*/ 2039817 h 2322581"/>
              <a:gd name="connsiteX49" fmla="*/ 4040992 w 5253420"/>
              <a:gd name="connsiteY49" fmla="*/ 1969478 h 2322581"/>
              <a:gd name="connsiteX50" fmla="*/ 3845048 w 5253420"/>
              <a:gd name="connsiteY50" fmla="*/ 1889092 h 2322581"/>
              <a:gd name="connsiteX51" fmla="*/ 3644082 w 5253420"/>
              <a:gd name="connsiteY51" fmla="*/ 2074986 h 2322581"/>
              <a:gd name="connsiteX52" fmla="*/ 3578768 w 5253420"/>
              <a:gd name="connsiteY52" fmla="*/ 2090058 h 2322581"/>
              <a:gd name="connsiteX53" fmla="*/ 3493357 w 5253420"/>
              <a:gd name="connsiteY53" fmla="*/ 2044841 h 2322581"/>
              <a:gd name="connsiteX54" fmla="*/ 3488333 w 5253420"/>
              <a:gd name="connsiteY54" fmla="*/ 1858946 h 2322581"/>
              <a:gd name="connsiteX55" fmla="*/ 3357704 w 5253420"/>
              <a:gd name="connsiteY55" fmla="*/ 1688124 h 2322581"/>
              <a:gd name="connsiteX56" fmla="*/ 3176834 w 5253420"/>
              <a:gd name="connsiteY56" fmla="*/ 1738366 h 2322581"/>
              <a:gd name="connsiteX57" fmla="*/ 2955770 w 5253420"/>
              <a:gd name="connsiteY57" fmla="*/ 1693148 h 2322581"/>
              <a:gd name="connsiteX58" fmla="*/ 2860311 w 5253420"/>
              <a:gd name="connsiteY58" fmla="*/ 1627834 h 2322581"/>
              <a:gd name="connsiteX59" fmla="*/ 2905528 w 5253420"/>
              <a:gd name="connsiteY59" fmla="*/ 1562520 h 2322581"/>
              <a:gd name="connsiteX60" fmla="*/ 2820117 w 5253420"/>
              <a:gd name="connsiteY60" fmla="*/ 1522326 h 2322581"/>
              <a:gd name="connsiteX61" fmla="*/ 2684465 w 5253420"/>
              <a:gd name="connsiteY61" fmla="*/ 1522327 h 2322581"/>
              <a:gd name="connsiteX62" fmla="*/ 2518667 w 5253420"/>
              <a:gd name="connsiteY62" fmla="*/ 1507254 h 2322581"/>
              <a:gd name="connsiteX63" fmla="*/ 2292579 w 5253420"/>
              <a:gd name="connsiteY63" fmla="*/ 1617786 h 2322581"/>
              <a:gd name="connsiteX64" fmla="*/ 2136830 w 5253420"/>
              <a:gd name="connsiteY64" fmla="*/ 1572568 h 2322581"/>
              <a:gd name="connsiteX65" fmla="*/ 2086588 w 5253420"/>
              <a:gd name="connsiteY65" fmla="*/ 1632858 h 2322581"/>
              <a:gd name="connsiteX66" fmla="*/ 1885621 w 5253420"/>
              <a:gd name="connsiteY66" fmla="*/ 1683100 h 2322581"/>
              <a:gd name="connsiteX67" fmla="*/ 1905716 w 5253420"/>
              <a:gd name="connsiteY67" fmla="*/ 1753439 h 2322581"/>
              <a:gd name="connsiteX68" fmla="*/ 1815282 w 5253420"/>
              <a:gd name="connsiteY68" fmla="*/ 1748414 h 2322581"/>
              <a:gd name="connsiteX69" fmla="*/ 1599244 w 5253420"/>
              <a:gd name="connsiteY69" fmla="*/ 1793631 h 2322581"/>
              <a:gd name="connsiteX70" fmla="*/ 1473638 w 5253420"/>
              <a:gd name="connsiteY70" fmla="*/ 1738366 h 2322581"/>
              <a:gd name="connsiteX71" fmla="*/ 1348034 w 5253420"/>
              <a:gd name="connsiteY71" fmla="*/ 1768511 h 2322581"/>
              <a:gd name="connsiteX72" fmla="*/ 1307841 w 5253420"/>
              <a:gd name="connsiteY72" fmla="*/ 1708221 h 2322581"/>
              <a:gd name="connsiteX73" fmla="*/ 1152091 w 5253420"/>
              <a:gd name="connsiteY73" fmla="*/ 1853922 h 2322581"/>
              <a:gd name="connsiteX74" fmla="*/ 936052 w 5253420"/>
              <a:gd name="connsiteY74" fmla="*/ 1919236 h 2322581"/>
              <a:gd name="connsiteX75" fmla="*/ 755181 w 5253420"/>
              <a:gd name="connsiteY75" fmla="*/ 1828800 h 2322581"/>
              <a:gd name="connsiteX76" fmla="*/ 604456 w 5253420"/>
              <a:gd name="connsiteY76" fmla="*/ 1838850 h 2322581"/>
              <a:gd name="connsiteX77" fmla="*/ 579335 w 5253420"/>
              <a:gd name="connsiteY77" fmla="*/ 1959429 h 2322581"/>
              <a:gd name="connsiteX78" fmla="*/ 524070 w 5253420"/>
              <a:gd name="connsiteY78" fmla="*/ 2130250 h 2322581"/>
              <a:gd name="connsiteX0" fmla="*/ 524070 w 5332232"/>
              <a:gd name="connsiteY0" fmla="*/ 2130250 h 2322581"/>
              <a:gd name="connsiteX1" fmla="*/ 448706 w 5332232"/>
              <a:gd name="connsiteY1" fmla="*/ 2260880 h 2322581"/>
              <a:gd name="connsiteX2" fmla="*/ 308029 w 5332232"/>
              <a:gd name="connsiteY2" fmla="*/ 2321170 h 2322581"/>
              <a:gd name="connsiteX3" fmla="*/ 333150 w 5332232"/>
              <a:gd name="connsiteY3" fmla="*/ 2205614 h 2322581"/>
              <a:gd name="connsiteX4" fmla="*/ 388416 w 5332232"/>
              <a:gd name="connsiteY4" fmla="*/ 2039816 h 2322581"/>
              <a:gd name="connsiteX5" fmla="*/ 348223 w 5332232"/>
              <a:gd name="connsiteY5" fmla="*/ 1899139 h 2322581"/>
              <a:gd name="connsiteX6" fmla="*/ 252764 w 5332232"/>
              <a:gd name="connsiteY6" fmla="*/ 1894114 h 2322581"/>
              <a:gd name="connsiteX7" fmla="*/ 117111 w 5332232"/>
              <a:gd name="connsiteY7" fmla="*/ 1718268 h 2322581"/>
              <a:gd name="connsiteX8" fmla="*/ 66869 w 5332232"/>
              <a:gd name="connsiteY8" fmla="*/ 1703196 h 2322581"/>
              <a:gd name="connsiteX9" fmla="*/ 1555 w 5332232"/>
              <a:gd name="connsiteY9" fmla="*/ 1602712 h 2322581"/>
              <a:gd name="connsiteX10" fmla="*/ 137208 w 5332232"/>
              <a:gd name="connsiteY10" fmla="*/ 1602712 h 2322581"/>
              <a:gd name="connsiteX11" fmla="*/ 212570 w 5332232"/>
              <a:gd name="connsiteY11" fmla="*/ 1602712 h 2322581"/>
              <a:gd name="connsiteX12" fmla="*/ 177401 w 5332232"/>
              <a:gd name="connsiteY12" fmla="*/ 1507253 h 2322581"/>
              <a:gd name="connsiteX13" fmla="*/ 237691 w 5332232"/>
              <a:gd name="connsiteY13" fmla="*/ 1467060 h 2322581"/>
              <a:gd name="connsiteX14" fmla="*/ 378368 w 5332232"/>
              <a:gd name="connsiteY14" fmla="*/ 1477108 h 2322581"/>
              <a:gd name="connsiteX15" fmla="*/ 493924 w 5332232"/>
              <a:gd name="connsiteY15" fmla="*/ 1512277 h 2322581"/>
              <a:gd name="connsiteX16" fmla="*/ 634601 w 5332232"/>
              <a:gd name="connsiteY16" fmla="*/ 1462035 h 2322581"/>
              <a:gd name="connsiteX17" fmla="*/ 704939 w 5332232"/>
              <a:gd name="connsiteY17" fmla="*/ 1271117 h 2322581"/>
              <a:gd name="connsiteX18" fmla="*/ 1051608 w 5332232"/>
              <a:gd name="connsiteY18" fmla="*/ 959618 h 2322581"/>
              <a:gd name="connsiteX19" fmla="*/ 1307841 w 5332232"/>
              <a:gd name="connsiteY19" fmla="*/ 879231 h 2322581"/>
              <a:gd name="connsiteX20" fmla="*/ 1363106 w 5332232"/>
              <a:gd name="connsiteY20" fmla="*/ 889279 h 2322581"/>
              <a:gd name="connsiteX21" fmla="*/ 1403300 w 5332232"/>
              <a:gd name="connsiteY21" fmla="*/ 748602 h 2322581"/>
              <a:gd name="connsiteX22" fmla="*/ 1704750 w 5332232"/>
              <a:gd name="connsiteY22" fmla="*/ 773723 h 2322581"/>
              <a:gd name="connsiteX23" fmla="*/ 1930838 w 5332232"/>
              <a:gd name="connsiteY23" fmla="*/ 768699 h 2322581"/>
              <a:gd name="connsiteX24" fmla="*/ 2031322 w 5332232"/>
              <a:gd name="connsiteY24" fmla="*/ 834013 h 2322581"/>
              <a:gd name="connsiteX25" fmla="*/ 2202144 w 5332232"/>
              <a:gd name="connsiteY25" fmla="*/ 828989 h 2322581"/>
              <a:gd name="connsiteX26" fmla="*/ 2388038 w 5332232"/>
              <a:gd name="connsiteY26" fmla="*/ 713433 h 2322581"/>
              <a:gd name="connsiteX27" fmla="*/ 2538764 w 5332232"/>
              <a:gd name="connsiteY27" fmla="*/ 768699 h 2322581"/>
              <a:gd name="connsiteX28" fmla="*/ 2704561 w 5332232"/>
              <a:gd name="connsiteY28" fmla="*/ 748602 h 2322581"/>
              <a:gd name="connsiteX29" fmla="*/ 2739731 w 5332232"/>
              <a:gd name="connsiteY29" fmla="*/ 557684 h 2322581"/>
              <a:gd name="connsiteX30" fmla="*/ 2825142 w 5332232"/>
              <a:gd name="connsiteY30" fmla="*/ 185895 h 2322581"/>
              <a:gd name="connsiteX31" fmla="*/ 2870359 w 5332232"/>
              <a:gd name="connsiteY31" fmla="*/ 145701 h 2322581"/>
              <a:gd name="connsiteX32" fmla="*/ 3111520 w 5332232"/>
              <a:gd name="connsiteY32" fmla="*/ 25121 h 2322581"/>
              <a:gd name="connsiteX33" fmla="*/ 3438091 w 5332232"/>
              <a:gd name="connsiteY33" fmla="*/ 20097 h 2322581"/>
              <a:gd name="connsiteX34" fmla="*/ 3443115 w 5332232"/>
              <a:gd name="connsiteY34" fmla="*/ 0 h 2322581"/>
              <a:gd name="connsiteX35" fmla="*/ 3498381 w 5332232"/>
              <a:gd name="connsiteY35" fmla="*/ 20097 h 2322581"/>
              <a:gd name="connsiteX36" fmla="*/ 3865146 w 5332232"/>
              <a:gd name="connsiteY36" fmla="*/ 165798 h 2322581"/>
              <a:gd name="connsiteX37" fmla="*/ 3880219 w 5332232"/>
              <a:gd name="connsiteY37" fmla="*/ 532563 h 2322581"/>
              <a:gd name="connsiteX38" fmla="*/ 4191717 w 5332232"/>
              <a:gd name="connsiteY38" fmla="*/ 628022 h 2322581"/>
              <a:gd name="connsiteX39" fmla="*/ 4392684 w 5332232"/>
              <a:gd name="connsiteY39" fmla="*/ 869183 h 2322581"/>
              <a:gd name="connsiteX40" fmla="*/ 4764473 w 5332232"/>
              <a:gd name="connsiteY40" fmla="*/ 1085222 h 2322581"/>
              <a:gd name="connsiteX41" fmla="*/ 4920223 w 5332232"/>
              <a:gd name="connsiteY41" fmla="*/ 1381649 h 2322581"/>
              <a:gd name="connsiteX42" fmla="*/ 5226698 w 5332232"/>
              <a:gd name="connsiteY42" fmla="*/ 1537398 h 2322581"/>
              <a:gd name="connsiteX43" fmla="*/ 5332205 w 5332232"/>
              <a:gd name="connsiteY43" fmla="*/ 2195564 h 2322581"/>
              <a:gd name="connsiteX44" fmla="*/ 4412781 w 5332232"/>
              <a:gd name="connsiteY44" fmla="*/ 2085033 h 2322581"/>
              <a:gd name="connsiteX45" fmla="*/ 4186693 w 5332232"/>
              <a:gd name="connsiteY45" fmla="*/ 2135276 h 2322581"/>
              <a:gd name="connsiteX46" fmla="*/ 4066113 w 5332232"/>
              <a:gd name="connsiteY46" fmla="*/ 2170445 h 2322581"/>
              <a:gd name="connsiteX47" fmla="*/ 4061089 w 5332232"/>
              <a:gd name="connsiteY47" fmla="*/ 2105131 h 2322581"/>
              <a:gd name="connsiteX48" fmla="*/ 3960605 w 5332232"/>
              <a:gd name="connsiteY48" fmla="*/ 2039817 h 2322581"/>
              <a:gd name="connsiteX49" fmla="*/ 4040992 w 5332232"/>
              <a:gd name="connsiteY49" fmla="*/ 1969478 h 2322581"/>
              <a:gd name="connsiteX50" fmla="*/ 3845048 w 5332232"/>
              <a:gd name="connsiteY50" fmla="*/ 1889092 h 2322581"/>
              <a:gd name="connsiteX51" fmla="*/ 3644082 w 5332232"/>
              <a:gd name="connsiteY51" fmla="*/ 2074986 h 2322581"/>
              <a:gd name="connsiteX52" fmla="*/ 3578768 w 5332232"/>
              <a:gd name="connsiteY52" fmla="*/ 2090058 h 2322581"/>
              <a:gd name="connsiteX53" fmla="*/ 3493357 w 5332232"/>
              <a:gd name="connsiteY53" fmla="*/ 2044841 h 2322581"/>
              <a:gd name="connsiteX54" fmla="*/ 3488333 w 5332232"/>
              <a:gd name="connsiteY54" fmla="*/ 1858946 h 2322581"/>
              <a:gd name="connsiteX55" fmla="*/ 3357704 w 5332232"/>
              <a:gd name="connsiteY55" fmla="*/ 1688124 h 2322581"/>
              <a:gd name="connsiteX56" fmla="*/ 3176834 w 5332232"/>
              <a:gd name="connsiteY56" fmla="*/ 1738366 h 2322581"/>
              <a:gd name="connsiteX57" fmla="*/ 2955770 w 5332232"/>
              <a:gd name="connsiteY57" fmla="*/ 1693148 h 2322581"/>
              <a:gd name="connsiteX58" fmla="*/ 2860311 w 5332232"/>
              <a:gd name="connsiteY58" fmla="*/ 1627834 h 2322581"/>
              <a:gd name="connsiteX59" fmla="*/ 2905528 w 5332232"/>
              <a:gd name="connsiteY59" fmla="*/ 1562520 h 2322581"/>
              <a:gd name="connsiteX60" fmla="*/ 2820117 w 5332232"/>
              <a:gd name="connsiteY60" fmla="*/ 1522326 h 2322581"/>
              <a:gd name="connsiteX61" fmla="*/ 2684465 w 5332232"/>
              <a:gd name="connsiteY61" fmla="*/ 1522327 h 2322581"/>
              <a:gd name="connsiteX62" fmla="*/ 2518667 w 5332232"/>
              <a:gd name="connsiteY62" fmla="*/ 1507254 h 2322581"/>
              <a:gd name="connsiteX63" fmla="*/ 2292579 w 5332232"/>
              <a:gd name="connsiteY63" fmla="*/ 1617786 h 2322581"/>
              <a:gd name="connsiteX64" fmla="*/ 2136830 w 5332232"/>
              <a:gd name="connsiteY64" fmla="*/ 1572568 h 2322581"/>
              <a:gd name="connsiteX65" fmla="*/ 2086588 w 5332232"/>
              <a:gd name="connsiteY65" fmla="*/ 1632858 h 2322581"/>
              <a:gd name="connsiteX66" fmla="*/ 1885621 w 5332232"/>
              <a:gd name="connsiteY66" fmla="*/ 1683100 h 2322581"/>
              <a:gd name="connsiteX67" fmla="*/ 1905716 w 5332232"/>
              <a:gd name="connsiteY67" fmla="*/ 1753439 h 2322581"/>
              <a:gd name="connsiteX68" fmla="*/ 1815282 w 5332232"/>
              <a:gd name="connsiteY68" fmla="*/ 1748414 h 2322581"/>
              <a:gd name="connsiteX69" fmla="*/ 1599244 w 5332232"/>
              <a:gd name="connsiteY69" fmla="*/ 1793631 h 2322581"/>
              <a:gd name="connsiteX70" fmla="*/ 1473638 w 5332232"/>
              <a:gd name="connsiteY70" fmla="*/ 1738366 h 2322581"/>
              <a:gd name="connsiteX71" fmla="*/ 1348034 w 5332232"/>
              <a:gd name="connsiteY71" fmla="*/ 1768511 h 2322581"/>
              <a:gd name="connsiteX72" fmla="*/ 1307841 w 5332232"/>
              <a:gd name="connsiteY72" fmla="*/ 1708221 h 2322581"/>
              <a:gd name="connsiteX73" fmla="*/ 1152091 w 5332232"/>
              <a:gd name="connsiteY73" fmla="*/ 1853922 h 2322581"/>
              <a:gd name="connsiteX74" fmla="*/ 936052 w 5332232"/>
              <a:gd name="connsiteY74" fmla="*/ 1919236 h 2322581"/>
              <a:gd name="connsiteX75" fmla="*/ 755181 w 5332232"/>
              <a:gd name="connsiteY75" fmla="*/ 1828800 h 2322581"/>
              <a:gd name="connsiteX76" fmla="*/ 604456 w 5332232"/>
              <a:gd name="connsiteY76" fmla="*/ 1838850 h 2322581"/>
              <a:gd name="connsiteX77" fmla="*/ 579335 w 5332232"/>
              <a:gd name="connsiteY77" fmla="*/ 1959429 h 2322581"/>
              <a:gd name="connsiteX78" fmla="*/ 524070 w 5332232"/>
              <a:gd name="connsiteY78" fmla="*/ 2130250 h 2322581"/>
              <a:gd name="connsiteX0" fmla="*/ 524070 w 5345832"/>
              <a:gd name="connsiteY0" fmla="*/ 2130250 h 2322581"/>
              <a:gd name="connsiteX1" fmla="*/ 448706 w 5345832"/>
              <a:gd name="connsiteY1" fmla="*/ 2260880 h 2322581"/>
              <a:gd name="connsiteX2" fmla="*/ 308029 w 5345832"/>
              <a:gd name="connsiteY2" fmla="*/ 2321170 h 2322581"/>
              <a:gd name="connsiteX3" fmla="*/ 333150 w 5345832"/>
              <a:gd name="connsiteY3" fmla="*/ 2205614 h 2322581"/>
              <a:gd name="connsiteX4" fmla="*/ 388416 w 5345832"/>
              <a:gd name="connsiteY4" fmla="*/ 2039816 h 2322581"/>
              <a:gd name="connsiteX5" fmla="*/ 348223 w 5345832"/>
              <a:gd name="connsiteY5" fmla="*/ 1899139 h 2322581"/>
              <a:gd name="connsiteX6" fmla="*/ 252764 w 5345832"/>
              <a:gd name="connsiteY6" fmla="*/ 1894114 h 2322581"/>
              <a:gd name="connsiteX7" fmla="*/ 117111 w 5345832"/>
              <a:gd name="connsiteY7" fmla="*/ 1718268 h 2322581"/>
              <a:gd name="connsiteX8" fmla="*/ 66869 w 5345832"/>
              <a:gd name="connsiteY8" fmla="*/ 1703196 h 2322581"/>
              <a:gd name="connsiteX9" fmla="*/ 1555 w 5345832"/>
              <a:gd name="connsiteY9" fmla="*/ 1602712 h 2322581"/>
              <a:gd name="connsiteX10" fmla="*/ 137208 w 5345832"/>
              <a:gd name="connsiteY10" fmla="*/ 1602712 h 2322581"/>
              <a:gd name="connsiteX11" fmla="*/ 212570 w 5345832"/>
              <a:gd name="connsiteY11" fmla="*/ 1602712 h 2322581"/>
              <a:gd name="connsiteX12" fmla="*/ 177401 w 5345832"/>
              <a:gd name="connsiteY12" fmla="*/ 1507253 h 2322581"/>
              <a:gd name="connsiteX13" fmla="*/ 237691 w 5345832"/>
              <a:gd name="connsiteY13" fmla="*/ 1467060 h 2322581"/>
              <a:gd name="connsiteX14" fmla="*/ 378368 w 5345832"/>
              <a:gd name="connsiteY14" fmla="*/ 1477108 h 2322581"/>
              <a:gd name="connsiteX15" fmla="*/ 493924 w 5345832"/>
              <a:gd name="connsiteY15" fmla="*/ 1512277 h 2322581"/>
              <a:gd name="connsiteX16" fmla="*/ 634601 w 5345832"/>
              <a:gd name="connsiteY16" fmla="*/ 1462035 h 2322581"/>
              <a:gd name="connsiteX17" fmla="*/ 704939 w 5345832"/>
              <a:gd name="connsiteY17" fmla="*/ 1271117 h 2322581"/>
              <a:gd name="connsiteX18" fmla="*/ 1051608 w 5345832"/>
              <a:gd name="connsiteY18" fmla="*/ 959618 h 2322581"/>
              <a:gd name="connsiteX19" fmla="*/ 1307841 w 5345832"/>
              <a:gd name="connsiteY19" fmla="*/ 879231 h 2322581"/>
              <a:gd name="connsiteX20" fmla="*/ 1363106 w 5345832"/>
              <a:gd name="connsiteY20" fmla="*/ 889279 h 2322581"/>
              <a:gd name="connsiteX21" fmla="*/ 1403300 w 5345832"/>
              <a:gd name="connsiteY21" fmla="*/ 748602 h 2322581"/>
              <a:gd name="connsiteX22" fmla="*/ 1704750 w 5345832"/>
              <a:gd name="connsiteY22" fmla="*/ 773723 h 2322581"/>
              <a:gd name="connsiteX23" fmla="*/ 1930838 w 5345832"/>
              <a:gd name="connsiteY23" fmla="*/ 768699 h 2322581"/>
              <a:gd name="connsiteX24" fmla="*/ 2031322 w 5345832"/>
              <a:gd name="connsiteY24" fmla="*/ 834013 h 2322581"/>
              <a:gd name="connsiteX25" fmla="*/ 2202144 w 5345832"/>
              <a:gd name="connsiteY25" fmla="*/ 828989 h 2322581"/>
              <a:gd name="connsiteX26" fmla="*/ 2388038 w 5345832"/>
              <a:gd name="connsiteY26" fmla="*/ 713433 h 2322581"/>
              <a:gd name="connsiteX27" fmla="*/ 2538764 w 5345832"/>
              <a:gd name="connsiteY27" fmla="*/ 768699 h 2322581"/>
              <a:gd name="connsiteX28" fmla="*/ 2704561 w 5345832"/>
              <a:gd name="connsiteY28" fmla="*/ 748602 h 2322581"/>
              <a:gd name="connsiteX29" fmla="*/ 2739731 w 5345832"/>
              <a:gd name="connsiteY29" fmla="*/ 557684 h 2322581"/>
              <a:gd name="connsiteX30" fmla="*/ 2825142 w 5345832"/>
              <a:gd name="connsiteY30" fmla="*/ 185895 h 2322581"/>
              <a:gd name="connsiteX31" fmla="*/ 2870359 w 5345832"/>
              <a:gd name="connsiteY31" fmla="*/ 145701 h 2322581"/>
              <a:gd name="connsiteX32" fmla="*/ 3111520 w 5345832"/>
              <a:gd name="connsiteY32" fmla="*/ 25121 h 2322581"/>
              <a:gd name="connsiteX33" fmla="*/ 3438091 w 5345832"/>
              <a:gd name="connsiteY33" fmla="*/ 20097 h 2322581"/>
              <a:gd name="connsiteX34" fmla="*/ 3443115 w 5345832"/>
              <a:gd name="connsiteY34" fmla="*/ 0 h 2322581"/>
              <a:gd name="connsiteX35" fmla="*/ 3498381 w 5345832"/>
              <a:gd name="connsiteY35" fmla="*/ 20097 h 2322581"/>
              <a:gd name="connsiteX36" fmla="*/ 3865146 w 5345832"/>
              <a:gd name="connsiteY36" fmla="*/ 165798 h 2322581"/>
              <a:gd name="connsiteX37" fmla="*/ 3880219 w 5345832"/>
              <a:gd name="connsiteY37" fmla="*/ 532563 h 2322581"/>
              <a:gd name="connsiteX38" fmla="*/ 4191717 w 5345832"/>
              <a:gd name="connsiteY38" fmla="*/ 628022 h 2322581"/>
              <a:gd name="connsiteX39" fmla="*/ 4392684 w 5345832"/>
              <a:gd name="connsiteY39" fmla="*/ 869183 h 2322581"/>
              <a:gd name="connsiteX40" fmla="*/ 4764473 w 5345832"/>
              <a:gd name="connsiteY40" fmla="*/ 1085222 h 2322581"/>
              <a:gd name="connsiteX41" fmla="*/ 4920223 w 5345832"/>
              <a:gd name="connsiteY41" fmla="*/ 1381649 h 2322581"/>
              <a:gd name="connsiteX42" fmla="*/ 5226698 w 5345832"/>
              <a:gd name="connsiteY42" fmla="*/ 1537398 h 2322581"/>
              <a:gd name="connsiteX43" fmla="*/ 5332205 w 5345832"/>
              <a:gd name="connsiteY43" fmla="*/ 2195564 h 2322581"/>
              <a:gd name="connsiteX44" fmla="*/ 4985537 w 5345832"/>
              <a:gd name="connsiteY44" fmla="*/ 2265905 h 2322581"/>
              <a:gd name="connsiteX45" fmla="*/ 4412781 w 5345832"/>
              <a:gd name="connsiteY45" fmla="*/ 2085033 h 2322581"/>
              <a:gd name="connsiteX46" fmla="*/ 4186693 w 5345832"/>
              <a:gd name="connsiteY46" fmla="*/ 2135276 h 2322581"/>
              <a:gd name="connsiteX47" fmla="*/ 4066113 w 5345832"/>
              <a:gd name="connsiteY47" fmla="*/ 2170445 h 2322581"/>
              <a:gd name="connsiteX48" fmla="*/ 4061089 w 5345832"/>
              <a:gd name="connsiteY48" fmla="*/ 2105131 h 2322581"/>
              <a:gd name="connsiteX49" fmla="*/ 3960605 w 5345832"/>
              <a:gd name="connsiteY49" fmla="*/ 2039817 h 2322581"/>
              <a:gd name="connsiteX50" fmla="*/ 4040992 w 5345832"/>
              <a:gd name="connsiteY50" fmla="*/ 1969478 h 2322581"/>
              <a:gd name="connsiteX51" fmla="*/ 3845048 w 5345832"/>
              <a:gd name="connsiteY51" fmla="*/ 1889092 h 2322581"/>
              <a:gd name="connsiteX52" fmla="*/ 3644082 w 5345832"/>
              <a:gd name="connsiteY52" fmla="*/ 2074986 h 2322581"/>
              <a:gd name="connsiteX53" fmla="*/ 3578768 w 5345832"/>
              <a:gd name="connsiteY53" fmla="*/ 2090058 h 2322581"/>
              <a:gd name="connsiteX54" fmla="*/ 3493357 w 5345832"/>
              <a:gd name="connsiteY54" fmla="*/ 2044841 h 2322581"/>
              <a:gd name="connsiteX55" fmla="*/ 3488333 w 5345832"/>
              <a:gd name="connsiteY55" fmla="*/ 1858946 h 2322581"/>
              <a:gd name="connsiteX56" fmla="*/ 3357704 w 5345832"/>
              <a:gd name="connsiteY56" fmla="*/ 1688124 h 2322581"/>
              <a:gd name="connsiteX57" fmla="*/ 3176834 w 5345832"/>
              <a:gd name="connsiteY57" fmla="*/ 1738366 h 2322581"/>
              <a:gd name="connsiteX58" fmla="*/ 2955770 w 5345832"/>
              <a:gd name="connsiteY58" fmla="*/ 1693148 h 2322581"/>
              <a:gd name="connsiteX59" fmla="*/ 2860311 w 5345832"/>
              <a:gd name="connsiteY59" fmla="*/ 1627834 h 2322581"/>
              <a:gd name="connsiteX60" fmla="*/ 2905528 w 5345832"/>
              <a:gd name="connsiteY60" fmla="*/ 1562520 h 2322581"/>
              <a:gd name="connsiteX61" fmla="*/ 2820117 w 5345832"/>
              <a:gd name="connsiteY61" fmla="*/ 1522326 h 2322581"/>
              <a:gd name="connsiteX62" fmla="*/ 2684465 w 5345832"/>
              <a:gd name="connsiteY62" fmla="*/ 1522327 h 2322581"/>
              <a:gd name="connsiteX63" fmla="*/ 2518667 w 5345832"/>
              <a:gd name="connsiteY63" fmla="*/ 1507254 h 2322581"/>
              <a:gd name="connsiteX64" fmla="*/ 2292579 w 5345832"/>
              <a:gd name="connsiteY64" fmla="*/ 1617786 h 2322581"/>
              <a:gd name="connsiteX65" fmla="*/ 2136830 w 5345832"/>
              <a:gd name="connsiteY65" fmla="*/ 1572568 h 2322581"/>
              <a:gd name="connsiteX66" fmla="*/ 2086588 w 5345832"/>
              <a:gd name="connsiteY66" fmla="*/ 1632858 h 2322581"/>
              <a:gd name="connsiteX67" fmla="*/ 1885621 w 5345832"/>
              <a:gd name="connsiteY67" fmla="*/ 1683100 h 2322581"/>
              <a:gd name="connsiteX68" fmla="*/ 1905716 w 5345832"/>
              <a:gd name="connsiteY68" fmla="*/ 1753439 h 2322581"/>
              <a:gd name="connsiteX69" fmla="*/ 1815282 w 5345832"/>
              <a:gd name="connsiteY69" fmla="*/ 1748414 h 2322581"/>
              <a:gd name="connsiteX70" fmla="*/ 1599244 w 5345832"/>
              <a:gd name="connsiteY70" fmla="*/ 1793631 h 2322581"/>
              <a:gd name="connsiteX71" fmla="*/ 1473638 w 5345832"/>
              <a:gd name="connsiteY71" fmla="*/ 1738366 h 2322581"/>
              <a:gd name="connsiteX72" fmla="*/ 1348034 w 5345832"/>
              <a:gd name="connsiteY72" fmla="*/ 1768511 h 2322581"/>
              <a:gd name="connsiteX73" fmla="*/ 1307841 w 5345832"/>
              <a:gd name="connsiteY73" fmla="*/ 1708221 h 2322581"/>
              <a:gd name="connsiteX74" fmla="*/ 1152091 w 5345832"/>
              <a:gd name="connsiteY74" fmla="*/ 1853922 h 2322581"/>
              <a:gd name="connsiteX75" fmla="*/ 936052 w 5345832"/>
              <a:gd name="connsiteY75" fmla="*/ 1919236 h 2322581"/>
              <a:gd name="connsiteX76" fmla="*/ 755181 w 5345832"/>
              <a:gd name="connsiteY76" fmla="*/ 1828800 h 2322581"/>
              <a:gd name="connsiteX77" fmla="*/ 604456 w 5345832"/>
              <a:gd name="connsiteY77" fmla="*/ 1838850 h 2322581"/>
              <a:gd name="connsiteX78" fmla="*/ 579335 w 5345832"/>
              <a:gd name="connsiteY78" fmla="*/ 1959429 h 2322581"/>
              <a:gd name="connsiteX79" fmla="*/ 524070 w 5345832"/>
              <a:gd name="connsiteY79" fmla="*/ 2130250 h 2322581"/>
              <a:gd name="connsiteX0" fmla="*/ 524070 w 5345832"/>
              <a:gd name="connsiteY0" fmla="*/ 2130250 h 2322581"/>
              <a:gd name="connsiteX1" fmla="*/ 448706 w 5345832"/>
              <a:gd name="connsiteY1" fmla="*/ 2260880 h 2322581"/>
              <a:gd name="connsiteX2" fmla="*/ 308029 w 5345832"/>
              <a:gd name="connsiteY2" fmla="*/ 2321170 h 2322581"/>
              <a:gd name="connsiteX3" fmla="*/ 333150 w 5345832"/>
              <a:gd name="connsiteY3" fmla="*/ 2205614 h 2322581"/>
              <a:gd name="connsiteX4" fmla="*/ 388416 w 5345832"/>
              <a:gd name="connsiteY4" fmla="*/ 2039816 h 2322581"/>
              <a:gd name="connsiteX5" fmla="*/ 348223 w 5345832"/>
              <a:gd name="connsiteY5" fmla="*/ 1899139 h 2322581"/>
              <a:gd name="connsiteX6" fmla="*/ 252764 w 5345832"/>
              <a:gd name="connsiteY6" fmla="*/ 1894114 h 2322581"/>
              <a:gd name="connsiteX7" fmla="*/ 117111 w 5345832"/>
              <a:gd name="connsiteY7" fmla="*/ 1718268 h 2322581"/>
              <a:gd name="connsiteX8" fmla="*/ 66869 w 5345832"/>
              <a:gd name="connsiteY8" fmla="*/ 1703196 h 2322581"/>
              <a:gd name="connsiteX9" fmla="*/ 1555 w 5345832"/>
              <a:gd name="connsiteY9" fmla="*/ 1602712 h 2322581"/>
              <a:gd name="connsiteX10" fmla="*/ 137208 w 5345832"/>
              <a:gd name="connsiteY10" fmla="*/ 1602712 h 2322581"/>
              <a:gd name="connsiteX11" fmla="*/ 212570 w 5345832"/>
              <a:gd name="connsiteY11" fmla="*/ 1602712 h 2322581"/>
              <a:gd name="connsiteX12" fmla="*/ 177401 w 5345832"/>
              <a:gd name="connsiteY12" fmla="*/ 1507253 h 2322581"/>
              <a:gd name="connsiteX13" fmla="*/ 237691 w 5345832"/>
              <a:gd name="connsiteY13" fmla="*/ 1467060 h 2322581"/>
              <a:gd name="connsiteX14" fmla="*/ 378368 w 5345832"/>
              <a:gd name="connsiteY14" fmla="*/ 1477108 h 2322581"/>
              <a:gd name="connsiteX15" fmla="*/ 493924 w 5345832"/>
              <a:gd name="connsiteY15" fmla="*/ 1512277 h 2322581"/>
              <a:gd name="connsiteX16" fmla="*/ 634601 w 5345832"/>
              <a:gd name="connsiteY16" fmla="*/ 1462035 h 2322581"/>
              <a:gd name="connsiteX17" fmla="*/ 704939 w 5345832"/>
              <a:gd name="connsiteY17" fmla="*/ 1271117 h 2322581"/>
              <a:gd name="connsiteX18" fmla="*/ 1051608 w 5345832"/>
              <a:gd name="connsiteY18" fmla="*/ 959618 h 2322581"/>
              <a:gd name="connsiteX19" fmla="*/ 1307841 w 5345832"/>
              <a:gd name="connsiteY19" fmla="*/ 879231 h 2322581"/>
              <a:gd name="connsiteX20" fmla="*/ 1363106 w 5345832"/>
              <a:gd name="connsiteY20" fmla="*/ 889279 h 2322581"/>
              <a:gd name="connsiteX21" fmla="*/ 1403300 w 5345832"/>
              <a:gd name="connsiteY21" fmla="*/ 748602 h 2322581"/>
              <a:gd name="connsiteX22" fmla="*/ 1704750 w 5345832"/>
              <a:gd name="connsiteY22" fmla="*/ 773723 h 2322581"/>
              <a:gd name="connsiteX23" fmla="*/ 1930838 w 5345832"/>
              <a:gd name="connsiteY23" fmla="*/ 768699 h 2322581"/>
              <a:gd name="connsiteX24" fmla="*/ 2031322 w 5345832"/>
              <a:gd name="connsiteY24" fmla="*/ 834013 h 2322581"/>
              <a:gd name="connsiteX25" fmla="*/ 2202144 w 5345832"/>
              <a:gd name="connsiteY25" fmla="*/ 828989 h 2322581"/>
              <a:gd name="connsiteX26" fmla="*/ 2388038 w 5345832"/>
              <a:gd name="connsiteY26" fmla="*/ 713433 h 2322581"/>
              <a:gd name="connsiteX27" fmla="*/ 2538764 w 5345832"/>
              <a:gd name="connsiteY27" fmla="*/ 768699 h 2322581"/>
              <a:gd name="connsiteX28" fmla="*/ 2704561 w 5345832"/>
              <a:gd name="connsiteY28" fmla="*/ 748602 h 2322581"/>
              <a:gd name="connsiteX29" fmla="*/ 2739731 w 5345832"/>
              <a:gd name="connsiteY29" fmla="*/ 557684 h 2322581"/>
              <a:gd name="connsiteX30" fmla="*/ 2825142 w 5345832"/>
              <a:gd name="connsiteY30" fmla="*/ 185895 h 2322581"/>
              <a:gd name="connsiteX31" fmla="*/ 2870359 w 5345832"/>
              <a:gd name="connsiteY31" fmla="*/ 145701 h 2322581"/>
              <a:gd name="connsiteX32" fmla="*/ 3111520 w 5345832"/>
              <a:gd name="connsiteY32" fmla="*/ 25121 h 2322581"/>
              <a:gd name="connsiteX33" fmla="*/ 3438091 w 5345832"/>
              <a:gd name="connsiteY33" fmla="*/ 20097 h 2322581"/>
              <a:gd name="connsiteX34" fmla="*/ 3443115 w 5345832"/>
              <a:gd name="connsiteY34" fmla="*/ 0 h 2322581"/>
              <a:gd name="connsiteX35" fmla="*/ 3498381 w 5345832"/>
              <a:gd name="connsiteY35" fmla="*/ 20097 h 2322581"/>
              <a:gd name="connsiteX36" fmla="*/ 3865146 w 5345832"/>
              <a:gd name="connsiteY36" fmla="*/ 165798 h 2322581"/>
              <a:gd name="connsiteX37" fmla="*/ 3880219 w 5345832"/>
              <a:gd name="connsiteY37" fmla="*/ 532563 h 2322581"/>
              <a:gd name="connsiteX38" fmla="*/ 4191717 w 5345832"/>
              <a:gd name="connsiteY38" fmla="*/ 628022 h 2322581"/>
              <a:gd name="connsiteX39" fmla="*/ 4392684 w 5345832"/>
              <a:gd name="connsiteY39" fmla="*/ 869183 h 2322581"/>
              <a:gd name="connsiteX40" fmla="*/ 4764473 w 5345832"/>
              <a:gd name="connsiteY40" fmla="*/ 1085222 h 2322581"/>
              <a:gd name="connsiteX41" fmla="*/ 4920223 w 5345832"/>
              <a:gd name="connsiteY41" fmla="*/ 1381649 h 2322581"/>
              <a:gd name="connsiteX42" fmla="*/ 5226698 w 5345832"/>
              <a:gd name="connsiteY42" fmla="*/ 1537398 h 2322581"/>
              <a:gd name="connsiteX43" fmla="*/ 5332205 w 5345832"/>
              <a:gd name="connsiteY43" fmla="*/ 2195564 h 2322581"/>
              <a:gd name="connsiteX44" fmla="*/ 4985537 w 5345832"/>
              <a:gd name="connsiteY44" fmla="*/ 2265905 h 2322581"/>
              <a:gd name="connsiteX45" fmla="*/ 4799643 w 5345832"/>
              <a:gd name="connsiteY45" fmla="*/ 2170445 h 2322581"/>
              <a:gd name="connsiteX46" fmla="*/ 4412781 w 5345832"/>
              <a:gd name="connsiteY46" fmla="*/ 2085033 h 2322581"/>
              <a:gd name="connsiteX47" fmla="*/ 4186693 w 5345832"/>
              <a:gd name="connsiteY47" fmla="*/ 2135276 h 2322581"/>
              <a:gd name="connsiteX48" fmla="*/ 4066113 w 5345832"/>
              <a:gd name="connsiteY48" fmla="*/ 2170445 h 2322581"/>
              <a:gd name="connsiteX49" fmla="*/ 4061089 w 5345832"/>
              <a:gd name="connsiteY49" fmla="*/ 2105131 h 2322581"/>
              <a:gd name="connsiteX50" fmla="*/ 3960605 w 5345832"/>
              <a:gd name="connsiteY50" fmla="*/ 2039817 h 2322581"/>
              <a:gd name="connsiteX51" fmla="*/ 4040992 w 5345832"/>
              <a:gd name="connsiteY51" fmla="*/ 1969478 h 2322581"/>
              <a:gd name="connsiteX52" fmla="*/ 3845048 w 5345832"/>
              <a:gd name="connsiteY52" fmla="*/ 1889092 h 2322581"/>
              <a:gd name="connsiteX53" fmla="*/ 3644082 w 5345832"/>
              <a:gd name="connsiteY53" fmla="*/ 2074986 h 2322581"/>
              <a:gd name="connsiteX54" fmla="*/ 3578768 w 5345832"/>
              <a:gd name="connsiteY54" fmla="*/ 2090058 h 2322581"/>
              <a:gd name="connsiteX55" fmla="*/ 3493357 w 5345832"/>
              <a:gd name="connsiteY55" fmla="*/ 2044841 h 2322581"/>
              <a:gd name="connsiteX56" fmla="*/ 3488333 w 5345832"/>
              <a:gd name="connsiteY56" fmla="*/ 1858946 h 2322581"/>
              <a:gd name="connsiteX57" fmla="*/ 3357704 w 5345832"/>
              <a:gd name="connsiteY57" fmla="*/ 1688124 h 2322581"/>
              <a:gd name="connsiteX58" fmla="*/ 3176834 w 5345832"/>
              <a:gd name="connsiteY58" fmla="*/ 1738366 h 2322581"/>
              <a:gd name="connsiteX59" fmla="*/ 2955770 w 5345832"/>
              <a:gd name="connsiteY59" fmla="*/ 1693148 h 2322581"/>
              <a:gd name="connsiteX60" fmla="*/ 2860311 w 5345832"/>
              <a:gd name="connsiteY60" fmla="*/ 1627834 h 2322581"/>
              <a:gd name="connsiteX61" fmla="*/ 2905528 w 5345832"/>
              <a:gd name="connsiteY61" fmla="*/ 1562520 h 2322581"/>
              <a:gd name="connsiteX62" fmla="*/ 2820117 w 5345832"/>
              <a:gd name="connsiteY62" fmla="*/ 1522326 h 2322581"/>
              <a:gd name="connsiteX63" fmla="*/ 2684465 w 5345832"/>
              <a:gd name="connsiteY63" fmla="*/ 1522327 h 2322581"/>
              <a:gd name="connsiteX64" fmla="*/ 2518667 w 5345832"/>
              <a:gd name="connsiteY64" fmla="*/ 1507254 h 2322581"/>
              <a:gd name="connsiteX65" fmla="*/ 2292579 w 5345832"/>
              <a:gd name="connsiteY65" fmla="*/ 1617786 h 2322581"/>
              <a:gd name="connsiteX66" fmla="*/ 2136830 w 5345832"/>
              <a:gd name="connsiteY66" fmla="*/ 1572568 h 2322581"/>
              <a:gd name="connsiteX67" fmla="*/ 2086588 w 5345832"/>
              <a:gd name="connsiteY67" fmla="*/ 1632858 h 2322581"/>
              <a:gd name="connsiteX68" fmla="*/ 1885621 w 5345832"/>
              <a:gd name="connsiteY68" fmla="*/ 1683100 h 2322581"/>
              <a:gd name="connsiteX69" fmla="*/ 1905716 w 5345832"/>
              <a:gd name="connsiteY69" fmla="*/ 1753439 h 2322581"/>
              <a:gd name="connsiteX70" fmla="*/ 1815282 w 5345832"/>
              <a:gd name="connsiteY70" fmla="*/ 1748414 h 2322581"/>
              <a:gd name="connsiteX71" fmla="*/ 1599244 w 5345832"/>
              <a:gd name="connsiteY71" fmla="*/ 1793631 h 2322581"/>
              <a:gd name="connsiteX72" fmla="*/ 1473638 w 5345832"/>
              <a:gd name="connsiteY72" fmla="*/ 1738366 h 2322581"/>
              <a:gd name="connsiteX73" fmla="*/ 1348034 w 5345832"/>
              <a:gd name="connsiteY73" fmla="*/ 1768511 h 2322581"/>
              <a:gd name="connsiteX74" fmla="*/ 1307841 w 5345832"/>
              <a:gd name="connsiteY74" fmla="*/ 1708221 h 2322581"/>
              <a:gd name="connsiteX75" fmla="*/ 1152091 w 5345832"/>
              <a:gd name="connsiteY75" fmla="*/ 1853922 h 2322581"/>
              <a:gd name="connsiteX76" fmla="*/ 936052 w 5345832"/>
              <a:gd name="connsiteY76" fmla="*/ 1919236 h 2322581"/>
              <a:gd name="connsiteX77" fmla="*/ 755181 w 5345832"/>
              <a:gd name="connsiteY77" fmla="*/ 1828800 h 2322581"/>
              <a:gd name="connsiteX78" fmla="*/ 604456 w 5345832"/>
              <a:gd name="connsiteY78" fmla="*/ 1838850 h 2322581"/>
              <a:gd name="connsiteX79" fmla="*/ 579335 w 5345832"/>
              <a:gd name="connsiteY79" fmla="*/ 1959429 h 2322581"/>
              <a:gd name="connsiteX80" fmla="*/ 524070 w 5345832"/>
              <a:gd name="connsiteY80" fmla="*/ 2130250 h 2322581"/>
              <a:gd name="connsiteX0" fmla="*/ 524070 w 5345832"/>
              <a:gd name="connsiteY0" fmla="*/ 2130250 h 2322581"/>
              <a:gd name="connsiteX1" fmla="*/ 448706 w 5345832"/>
              <a:gd name="connsiteY1" fmla="*/ 2260880 h 2322581"/>
              <a:gd name="connsiteX2" fmla="*/ 308029 w 5345832"/>
              <a:gd name="connsiteY2" fmla="*/ 2321170 h 2322581"/>
              <a:gd name="connsiteX3" fmla="*/ 333150 w 5345832"/>
              <a:gd name="connsiteY3" fmla="*/ 2205614 h 2322581"/>
              <a:gd name="connsiteX4" fmla="*/ 388416 w 5345832"/>
              <a:gd name="connsiteY4" fmla="*/ 2039816 h 2322581"/>
              <a:gd name="connsiteX5" fmla="*/ 348223 w 5345832"/>
              <a:gd name="connsiteY5" fmla="*/ 1899139 h 2322581"/>
              <a:gd name="connsiteX6" fmla="*/ 252764 w 5345832"/>
              <a:gd name="connsiteY6" fmla="*/ 1894114 h 2322581"/>
              <a:gd name="connsiteX7" fmla="*/ 117111 w 5345832"/>
              <a:gd name="connsiteY7" fmla="*/ 1718268 h 2322581"/>
              <a:gd name="connsiteX8" fmla="*/ 66869 w 5345832"/>
              <a:gd name="connsiteY8" fmla="*/ 1703196 h 2322581"/>
              <a:gd name="connsiteX9" fmla="*/ 1555 w 5345832"/>
              <a:gd name="connsiteY9" fmla="*/ 1602712 h 2322581"/>
              <a:gd name="connsiteX10" fmla="*/ 137208 w 5345832"/>
              <a:gd name="connsiteY10" fmla="*/ 1602712 h 2322581"/>
              <a:gd name="connsiteX11" fmla="*/ 212570 w 5345832"/>
              <a:gd name="connsiteY11" fmla="*/ 1602712 h 2322581"/>
              <a:gd name="connsiteX12" fmla="*/ 177401 w 5345832"/>
              <a:gd name="connsiteY12" fmla="*/ 1507253 h 2322581"/>
              <a:gd name="connsiteX13" fmla="*/ 237691 w 5345832"/>
              <a:gd name="connsiteY13" fmla="*/ 1467060 h 2322581"/>
              <a:gd name="connsiteX14" fmla="*/ 378368 w 5345832"/>
              <a:gd name="connsiteY14" fmla="*/ 1477108 h 2322581"/>
              <a:gd name="connsiteX15" fmla="*/ 493924 w 5345832"/>
              <a:gd name="connsiteY15" fmla="*/ 1512277 h 2322581"/>
              <a:gd name="connsiteX16" fmla="*/ 634601 w 5345832"/>
              <a:gd name="connsiteY16" fmla="*/ 1462035 h 2322581"/>
              <a:gd name="connsiteX17" fmla="*/ 704939 w 5345832"/>
              <a:gd name="connsiteY17" fmla="*/ 1271117 h 2322581"/>
              <a:gd name="connsiteX18" fmla="*/ 1051608 w 5345832"/>
              <a:gd name="connsiteY18" fmla="*/ 959618 h 2322581"/>
              <a:gd name="connsiteX19" fmla="*/ 1307841 w 5345832"/>
              <a:gd name="connsiteY19" fmla="*/ 879231 h 2322581"/>
              <a:gd name="connsiteX20" fmla="*/ 1363106 w 5345832"/>
              <a:gd name="connsiteY20" fmla="*/ 889279 h 2322581"/>
              <a:gd name="connsiteX21" fmla="*/ 1403300 w 5345832"/>
              <a:gd name="connsiteY21" fmla="*/ 748602 h 2322581"/>
              <a:gd name="connsiteX22" fmla="*/ 1704750 w 5345832"/>
              <a:gd name="connsiteY22" fmla="*/ 773723 h 2322581"/>
              <a:gd name="connsiteX23" fmla="*/ 1930838 w 5345832"/>
              <a:gd name="connsiteY23" fmla="*/ 768699 h 2322581"/>
              <a:gd name="connsiteX24" fmla="*/ 2031322 w 5345832"/>
              <a:gd name="connsiteY24" fmla="*/ 834013 h 2322581"/>
              <a:gd name="connsiteX25" fmla="*/ 2202144 w 5345832"/>
              <a:gd name="connsiteY25" fmla="*/ 828989 h 2322581"/>
              <a:gd name="connsiteX26" fmla="*/ 2388038 w 5345832"/>
              <a:gd name="connsiteY26" fmla="*/ 713433 h 2322581"/>
              <a:gd name="connsiteX27" fmla="*/ 2538764 w 5345832"/>
              <a:gd name="connsiteY27" fmla="*/ 768699 h 2322581"/>
              <a:gd name="connsiteX28" fmla="*/ 2704561 w 5345832"/>
              <a:gd name="connsiteY28" fmla="*/ 748602 h 2322581"/>
              <a:gd name="connsiteX29" fmla="*/ 2739731 w 5345832"/>
              <a:gd name="connsiteY29" fmla="*/ 557684 h 2322581"/>
              <a:gd name="connsiteX30" fmla="*/ 2825142 w 5345832"/>
              <a:gd name="connsiteY30" fmla="*/ 185895 h 2322581"/>
              <a:gd name="connsiteX31" fmla="*/ 2870359 w 5345832"/>
              <a:gd name="connsiteY31" fmla="*/ 145701 h 2322581"/>
              <a:gd name="connsiteX32" fmla="*/ 3111520 w 5345832"/>
              <a:gd name="connsiteY32" fmla="*/ 25121 h 2322581"/>
              <a:gd name="connsiteX33" fmla="*/ 3438091 w 5345832"/>
              <a:gd name="connsiteY33" fmla="*/ 20097 h 2322581"/>
              <a:gd name="connsiteX34" fmla="*/ 3443115 w 5345832"/>
              <a:gd name="connsiteY34" fmla="*/ 0 h 2322581"/>
              <a:gd name="connsiteX35" fmla="*/ 3498381 w 5345832"/>
              <a:gd name="connsiteY35" fmla="*/ 20097 h 2322581"/>
              <a:gd name="connsiteX36" fmla="*/ 3865146 w 5345832"/>
              <a:gd name="connsiteY36" fmla="*/ 165798 h 2322581"/>
              <a:gd name="connsiteX37" fmla="*/ 3880219 w 5345832"/>
              <a:gd name="connsiteY37" fmla="*/ 532563 h 2322581"/>
              <a:gd name="connsiteX38" fmla="*/ 4191717 w 5345832"/>
              <a:gd name="connsiteY38" fmla="*/ 628022 h 2322581"/>
              <a:gd name="connsiteX39" fmla="*/ 4392684 w 5345832"/>
              <a:gd name="connsiteY39" fmla="*/ 869183 h 2322581"/>
              <a:gd name="connsiteX40" fmla="*/ 4764473 w 5345832"/>
              <a:gd name="connsiteY40" fmla="*/ 1085222 h 2322581"/>
              <a:gd name="connsiteX41" fmla="*/ 4920223 w 5345832"/>
              <a:gd name="connsiteY41" fmla="*/ 1381649 h 2322581"/>
              <a:gd name="connsiteX42" fmla="*/ 5226698 w 5345832"/>
              <a:gd name="connsiteY42" fmla="*/ 1537398 h 2322581"/>
              <a:gd name="connsiteX43" fmla="*/ 5332205 w 5345832"/>
              <a:gd name="connsiteY43" fmla="*/ 2195564 h 2322581"/>
              <a:gd name="connsiteX44" fmla="*/ 4985537 w 5345832"/>
              <a:gd name="connsiteY44" fmla="*/ 2265905 h 2322581"/>
              <a:gd name="connsiteX45" fmla="*/ 4799643 w 5345832"/>
              <a:gd name="connsiteY45" fmla="*/ 2170445 h 2322581"/>
              <a:gd name="connsiteX46" fmla="*/ 4513265 w 5345832"/>
              <a:gd name="connsiteY46" fmla="*/ 2150348 h 2322581"/>
              <a:gd name="connsiteX47" fmla="*/ 4412781 w 5345832"/>
              <a:gd name="connsiteY47" fmla="*/ 2085033 h 2322581"/>
              <a:gd name="connsiteX48" fmla="*/ 4186693 w 5345832"/>
              <a:gd name="connsiteY48" fmla="*/ 2135276 h 2322581"/>
              <a:gd name="connsiteX49" fmla="*/ 4066113 w 5345832"/>
              <a:gd name="connsiteY49" fmla="*/ 2170445 h 2322581"/>
              <a:gd name="connsiteX50" fmla="*/ 4061089 w 5345832"/>
              <a:gd name="connsiteY50" fmla="*/ 2105131 h 2322581"/>
              <a:gd name="connsiteX51" fmla="*/ 3960605 w 5345832"/>
              <a:gd name="connsiteY51" fmla="*/ 2039817 h 2322581"/>
              <a:gd name="connsiteX52" fmla="*/ 4040992 w 5345832"/>
              <a:gd name="connsiteY52" fmla="*/ 1969478 h 2322581"/>
              <a:gd name="connsiteX53" fmla="*/ 3845048 w 5345832"/>
              <a:gd name="connsiteY53" fmla="*/ 1889092 h 2322581"/>
              <a:gd name="connsiteX54" fmla="*/ 3644082 w 5345832"/>
              <a:gd name="connsiteY54" fmla="*/ 2074986 h 2322581"/>
              <a:gd name="connsiteX55" fmla="*/ 3578768 w 5345832"/>
              <a:gd name="connsiteY55" fmla="*/ 2090058 h 2322581"/>
              <a:gd name="connsiteX56" fmla="*/ 3493357 w 5345832"/>
              <a:gd name="connsiteY56" fmla="*/ 2044841 h 2322581"/>
              <a:gd name="connsiteX57" fmla="*/ 3488333 w 5345832"/>
              <a:gd name="connsiteY57" fmla="*/ 1858946 h 2322581"/>
              <a:gd name="connsiteX58" fmla="*/ 3357704 w 5345832"/>
              <a:gd name="connsiteY58" fmla="*/ 1688124 h 2322581"/>
              <a:gd name="connsiteX59" fmla="*/ 3176834 w 5345832"/>
              <a:gd name="connsiteY59" fmla="*/ 1738366 h 2322581"/>
              <a:gd name="connsiteX60" fmla="*/ 2955770 w 5345832"/>
              <a:gd name="connsiteY60" fmla="*/ 1693148 h 2322581"/>
              <a:gd name="connsiteX61" fmla="*/ 2860311 w 5345832"/>
              <a:gd name="connsiteY61" fmla="*/ 1627834 h 2322581"/>
              <a:gd name="connsiteX62" fmla="*/ 2905528 w 5345832"/>
              <a:gd name="connsiteY62" fmla="*/ 1562520 h 2322581"/>
              <a:gd name="connsiteX63" fmla="*/ 2820117 w 5345832"/>
              <a:gd name="connsiteY63" fmla="*/ 1522326 h 2322581"/>
              <a:gd name="connsiteX64" fmla="*/ 2684465 w 5345832"/>
              <a:gd name="connsiteY64" fmla="*/ 1522327 h 2322581"/>
              <a:gd name="connsiteX65" fmla="*/ 2518667 w 5345832"/>
              <a:gd name="connsiteY65" fmla="*/ 1507254 h 2322581"/>
              <a:gd name="connsiteX66" fmla="*/ 2292579 w 5345832"/>
              <a:gd name="connsiteY66" fmla="*/ 1617786 h 2322581"/>
              <a:gd name="connsiteX67" fmla="*/ 2136830 w 5345832"/>
              <a:gd name="connsiteY67" fmla="*/ 1572568 h 2322581"/>
              <a:gd name="connsiteX68" fmla="*/ 2086588 w 5345832"/>
              <a:gd name="connsiteY68" fmla="*/ 1632858 h 2322581"/>
              <a:gd name="connsiteX69" fmla="*/ 1885621 w 5345832"/>
              <a:gd name="connsiteY69" fmla="*/ 1683100 h 2322581"/>
              <a:gd name="connsiteX70" fmla="*/ 1905716 w 5345832"/>
              <a:gd name="connsiteY70" fmla="*/ 1753439 h 2322581"/>
              <a:gd name="connsiteX71" fmla="*/ 1815282 w 5345832"/>
              <a:gd name="connsiteY71" fmla="*/ 1748414 h 2322581"/>
              <a:gd name="connsiteX72" fmla="*/ 1599244 w 5345832"/>
              <a:gd name="connsiteY72" fmla="*/ 1793631 h 2322581"/>
              <a:gd name="connsiteX73" fmla="*/ 1473638 w 5345832"/>
              <a:gd name="connsiteY73" fmla="*/ 1738366 h 2322581"/>
              <a:gd name="connsiteX74" fmla="*/ 1348034 w 5345832"/>
              <a:gd name="connsiteY74" fmla="*/ 1768511 h 2322581"/>
              <a:gd name="connsiteX75" fmla="*/ 1307841 w 5345832"/>
              <a:gd name="connsiteY75" fmla="*/ 1708221 h 2322581"/>
              <a:gd name="connsiteX76" fmla="*/ 1152091 w 5345832"/>
              <a:gd name="connsiteY76" fmla="*/ 1853922 h 2322581"/>
              <a:gd name="connsiteX77" fmla="*/ 936052 w 5345832"/>
              <a:gd name="connsiteY77" fmla="*/ 1919236 h 2322581"/>
              <a:gd name="connsiteX78" fmla="*/ 755181 w 5345832"/>
              <a:gd name="connsiteY78" fmla="*/ 1828800 h 2322581"/>
              <a:gd name="connsiteX79" fmla="*/ 604456 w 5345832"/>
              <a:gd name="connsiteY79" fmla="*/ 1838850 h 2322581"/>
              <a:gd name="connsiteX80" fmla="*/ 579335 w 5345832"/>
              <a:gd name="connsiteY80" fmla="*/ 1959429 h 2322581"/>
              <a:gd name="connsiteX81" fmla="*/ 524070 w 5345832"/>
              <a:gd name="connsiteY81" fmla="*/ 2130250 h 2322581"/>
              <a:gd name="connsiteX0" fmla="*/ 524070 w 5345832"/>
              <a:gd name="connsiteY0" fmla="*/ 2130250 h 2322581"/>
              <a:gd name="connsiteX1" fmla="*/ 448706 w 5345832"/>
              <a:gd name="connsiteY1" fmla="*/ 2260880 h 2322581"/>
              <a:gd name="connsiteX2" fmla="*/ 308029 w 5345832"/>
              <a:gd name="connsiteY2" fmla="*/ 2321170 h 2322581"/>
              <a:gd name="connsiteX3" fmla="*/ 333150 w 5345832"/>
              <a:gd name="connsiteY3" fmla="*/ 2205614 h 2322581"/>
              <a:gd name="connsiteX4" fmla="*/ 388416 w 5345832"/>
              <a:gd name="connsiteY4" fmla="*/ 2039816 h 2322581"/>
              <a:gd name="connsiteX5" fmla="*/ 348223 w 5345832"/>
              <a:gd name="connsiteY5" fmla="*/ 1899139 h 2322581"/>
              <a:gd name="connsiteX6" fmla="*/ 252764 w 5345832"/>
              <a:gd name="connsiteY6" fmla="*/ 1894114 h 2322581"/>
              <a:gd name="connsiteX7" fmla="*/ 117111 w 5345832"/>
              <a:gd name="connsiteY7" fmla="*/ 1718268 h 2322581"/>
              <a:gd name="connsiteX8" fmla="*/ 66869 w 5345832"/>
              <a:gd name="connsiteY8" fmla="*/ 1703196 h 2322581"/>
              <a:gd name="connsiteX9" fmla="*/ 1555 w 5345832"/>
              <a:gd name="connsiteY9" fmla="*/ 1602712 h 2322581"/>
              <a:gd name="connsiteX10" fmla="*/ 137208 w 5345832"/>
              <a:gd name="connsiteY10" fmla="*/ 1602712 h 2322581"/>
              <a:gd name="connsiteX11" fmla="*/ 212570 w 5345832"/>
              <a:gd name="connsiteY11" fmla="*/ 1602712 h 2322581"/>
              <a:gd name="connsiteX12" fmla="*/ 177401 w 5345832"/>
              <a:gd name="connsiteY12" fmla="*/ 1507253 h 2322581"/>
              <a:gd name="connsiteX13" fmla="*/ 237691 w 5345832"/>
              <a:gd name="connsiteY13" fmla="*/ 1467060 h 2322581"/>
              <a:gd name="connsiteX14" fmla="*/ 378368 w 5345832"/>
              <a:gd name="connsiteY14" fmla="*/ 1477108 h 2322581"/>
              <a:gd name="connsiteX15" fmla="*/ 493924 w 5345832"/>
              <a:gd name="connsiteY15" fmla="*/ 1512277 h 2322581"/>
              <a:gd name="connsiteX16" fmla="*/ 634601 w 5345832"/>
              <a:gd name="connsiteY16" fmla="*/ 1462035 h 2322581"/>
              <a:gd name="connsiteX17" fmla="*/ 704939 w 5345832"/>
              <a:gd name="connsiteY17" fmla="*/ 1271117 h 2322581"/>
              <a:gd name="connsiteX18" fmla="*/ 1051608 w 5345832"/>
              <a:gd name="connsiteY18" fmla="*/ 959618 h 2322581"/>
              <a:gd name="connsiteX19" fmla="*/ 1307841 w 5345832"/>
              <a:gd name="connsiteY19" fmla="*/ 879231 h 2322581"/>
              <a:gd name="connsiteX20" fmla="*/ 1363106 w 5345832"/>
              <a:gd name="connsiteY20" fmla="*/ 889279 h 2322581"/>
              <a:gd name="connsiteX21" fmla="*/ 1403300 w 5345832"/>
              <a:gd name="connsiteY21" fmla="*/ 748602 h 2322581"/>
              <a:gd name="connsiteX22" fmla="*/ 1704750 w 5345832"/>
              <a:gd name="connsiteY22" fmla="*/ 773723 h 2322581"/>
              <a:gd name="connsiteX23" fmla="*/ 1930838 w 5345832"/>
              <a:gd name="connsiteY23" fmla="*/ 768699 h 2322581"/>
              <a:gd name="connsiteX24" fmla="*/ 2031322 w 5345832"/>
              <a:gd name="connsiteY24" fmla="*/ 834013 h 2322581"/>
              <a:gd name="connsiteX25" fmla="*/ 2202144 w 5345832"/>
              <a:gd name="connsiteY25" fmla="*/ 828989 h 2322581"/>
              <a:gd name="connsiteX26" fmla="*/ 2388038 w 5345832"/>
              <a:gd name="connsiteY26" fmla="*/ 713433 h 2322581"/>
              <a:gd name="connsiteX27" fmla="*/ 2538764 w 5345832"/>
              <a:gd name="connsiteY27" fmla="*/ 768699 h 2322581"/>
              <a:gd name="connsiteX28" fmla="*/ 2704561 w 5345832"/>
              <a:gd name="connsiteY28" fmla="*/ 748602 h 2322581"/>
              <a:gd name="connsiteX29" fmla="*/ 2739731 w 5345832"/>
              <a:gd name="connsiteY29" fmla="*/ 557684 h 2322581"/>
              <a:gd name="connsiteX30" fmla="*/ 2825142 w 5345832"/>
              <a:gd name="connsiteY30" fmla="*/ 185895 h 2322581"/>
              <a:gd name="connsiteX31" fmla="*/ 2870359 w 5345832"/>
              <a:gd name="connsiteY31" fmla="*/ 145701 h 2322581"/>
              <a:gd name="connsiteX32" fmla="*/ 3111520 w 5345832"/>
              <a:gd name="connsiteY32" fmla="*/ 25121 h 2322581"/>
              <a:gd name="connsiteX33" fmla="*/ 3438091 w 5345832"/>
              <a:gd name="connsiteY33" fmla="*/ 20097 h 2322581"/>
              <a:gd name="connsiteX34" fmla="*/ 3443115 w 5345832"/>
              <a:gd name="connsiteY34" fmla="*/ 0 h 2322581"/>
              <a:gd name="connsiteX35" fmla="*/ 3498381 w 5345832"/>
              <a:gd name="connsiteY35" fmla="*/ 20097 h 2322581"/>
              <a:gd name="connsiteX36" fmla="*/ 3865146 w 5345832"/>
              <a:gd name="connsiteY36" fmla="*/ 165798 h 2322581"/>
              <a:gd name="connsiteX37" fmla="*/ 3880219 w 5345832"/>
              <a:gd name="connsiteY37" fmla="*/ 532563 h 2322581"/>
              <a:gd name="connsiteX38" fmla="*/ 4191717 w 5345832"/>
              <a:gd name="connsiteY38" fmla="*/ 628022 h 2322581"/>
              <a:gd name="connsiteX39" fmla="*/ 4392684 w 5345832"/>
              <a:gd name="connsiteY39" fmla="*/ 869183 h 2322581"/>
              <a:gd name="connsiteX40" fmla="*/ 4764473 w 5345832"/>
              <a:gd name="connsiteY40" fmla="*/ 1085222 h 2322581"/>
              <a:gd name="connsiteX41" fmla="*/ 4920223 w 5345832"/>
              <a:gd name="connsiteY41" fmla="*/ 1381649 h 2322581"/>
              <a:gd name="connsiteX42" fmla="*/ 5226698 w 5345832"/>
              <a:gd name="connsiteY42" fmla="*/ 1537398 h 2322581"/>
              <a:gd name="connsiteX43" fmla="*/ 5332205 w 5345832"/>
              <a:gd name="connsiteY43" fmla="*/ 2195564 h 2322581"/>
              <a:gd name="connsiteX44" fmla="*/ 4985537 w 5345832"/>
              <a:gd name="connsiteY44" fmla="*/ 2265905 h 2322581"/>
              <a:gd name="connsiteX45" fmla="*/ 4799643 w 5345832"/>
              <a:gd name="connsiteY45" fmla="*/ 2170445 h 2322581"/>
              <a:gd name="connsiteX46" fmla="*/ 4513265 w 5345832"/>
              <a:gd name="connsiteY46" fmla="*/ 2150348 h 2322581"/>
              <a:gd name="connsiteX47" fmla="*/ 4412781 w 5345832"/>
              <a:gd name="connsiteY47" fmla="*/ 2085033 h 2322581"/>
              <a:gd name="connsiteX48" fmla="*/ 4221862 w 5345832"/>
              <a:gd name="connsiteY48" fmla="*/ 2155373 h 2322581"/>
              <a:gd name="connsiteX49" fmla="*/ 4066113 w 5345832"/>
              <a:gd name="connsiteY49" fmla="*/ 2170445 h 2322581"/>
              <a:gd name="connsiteX50" fmla="*/ 4061089 w 5345832"/>
              <a:gd name="connsiteY50" fmla="*/ 2105131 h 2322581"/>
              <a:gd name="connsiteX51" fmla="*/ 3960605 w 5345832"/>
              <a:gd name="connsiteY51" fmla="*/ 2039817 h 2322581"/>
              <a:gd name="connsiteX52" fmla="*/ 4040992 w 5345832"/>
              <a:gd name="connsiteY52" fmla="*/ 1969478 h 2322581"/>
              <a:gd name="connsiteX53" fmla="*/ 3845048 w 5345832"/>
              <a:gd name="connsiteY53" fmla="*/ 1889092 h 2322581"/>
              <a:gd name="connsiteX54" fmla="*/ 3644082 w 5345832"/>
              <a:gd name="connsiteY54" fmla="*/ 2074986 h 2322581"/>
              <a:gd name="connsiteX55" fmla="*/ 3578768 w 5345832"/>
              <a:gd name="connsiteY55" fmla="*/ 2090058 h 2322581"/>
              <a:gd name="connsiteX56" fmla="*/ 3493357 w 5345832"/>
              <a:gd name="connsiteY56" fmla="*/ 2044841 h 2322581"/>
              <a:gd name="connsiteX57" fmla="*/ 3488333 w 5345832"/>
              <a:gd name="connsiteY57" fmla="*/ 1858946 h 2322581"/>
              <a:gd name="connsiteX58" fmla="*/ 3357704 w 5345832"/>
              <a:gd name="connsiteY58" fmla="*/ 1688124 h 2322581"/>
              <a:gd name="connsiteX59" fmla="*/ 3176834 w 5345832"/>
              <a:gd name="connsiteY59" fmla="*/ 1738366 h 2322581"/>
              <a:gd name="connsiteX60" fmla="*/ 2955770 w 5345832"/>
              <a:gd name="connsiteY60" fmla="*/ 1693148 h 2322581"/>
              <a:gd name="connsiteX61" fmla="*/ 2860311 w 5345832"/>
              <a:gd name="connsiteY61" fmla="*/ 1627834 h 2322581"/>
              <a:gd name="connsiteX62" fmla="*/ 2905528 w 5345832"/>
              <a:gd name="connsiteY62" fmla="*/ 1562520 h 2322581"/>
              <a:gd name="connsiteX63" fmla="*/ 2820117 w 5345832"/>
              <a:gd name="connsiteY63" fmla="*/ 1522326 h 2322581"/>
              <a:gd name="connsiteX64" fmla="*/ 2684465 w 5345832"/>
              <a:gd name="connsiteY64" fmla="*/ 1522327 h 2322581"/>
              <a:gd name="connsiteX65" fmla="*/ 2518667 w 5345832"/>
              <a:gd name="connsiteY65" fmla="*/ 1507254 h 2322581"/>
              <a:gd name="connsiteX66" fmla="*/ 2292579 w 5345832"/>
              <a:gd name="connsiteY66" fmla="*/ 1617786 h 2322581"/>
              <a:gd name="connsiteX67" fmla="*/ 2136830 w 5345832"/>
              <a:gd name="connsiteY67" fmla="*/ 1572568 h 2322581"/>
              <a:gd name="connsiteX68" fmla="*/ 2086588 w 5345832"/>
              <a:gd name="connsiteY68" fmla="*/ 1632858 h 2322581"/>
              <a:gd name="connsiteX69" fmla="*/ 1885621 w 5345832"/>
              <a:gd name="connsiteY69" fmla="*/ 1683100 h 2322581"/>
              <a:gd name="connsiteX70" fmla="*/ 1905716 w 5345832"/>
              <a:gd name="connsiteY70" fmla="*/ 1753439 h 2322581"/>
              <a:gd name="connsiteX71" fmla="*/ 1815282 w 5345832"/>
              <a:gd name="connsiteY71" fmla="*/ 1748414 h 2322581"/>
              <a:gd name="connsiteX72" fmla="*/ 1599244 w 5345832"/>
              <a:gd name="connsiteY72" fmla="*/ 1793631 h 2322581"/>
              <a:gd name="connsiteX73" fmla="*/ 1473638 w 5345832"/>
              <a:gd name="connsiteY73" fmla="*/ 1738366 h 2322581"/>
              <a:gd name="connsiteX74" fmla="*/ 1348034 w 5345832"/>
              <a:gd name="connsiteY74" fmla="*/ 1768511 h 2322581"/>
              <a:gd name="connsiteX75" fmla="*/ 1307841 w 5345832"/>
              <a:gd name="connsiteY75" fmla="*/ 1708221 h 2322581"/>
              <a:gd name="connsiteX76" fmla="*/ 1152091 w 5345832"/>
              <a:gd name="connsiteY76" fmla="*/ 1853922 h 2322581"/>
              <a:gd name="connsiteX77" fmla="*/ 936052 w 5345832"/>
              <a:gd name="connsiteY77" fmla="*/ 1919236 h 2322581"/>
              <a:gd name="connsiteX78" fmla="*/ 755181 w 5345832"/>
              <a:gd name="connsiteY78" fmla="*/ 1828800 h 2322581"/>
              <a:gd name="connsiteX79" fmla="*/ 604456 w 5345832"/>
              <a:gd name="connsiteY79" fmla="*/ 1838850 h 2322581"/>
              <a:gd name="connsiteX80" fmla="*/ 579335 w 5345832"/>
              <a:gd name="connsiteY80" fmla="*/ 1959429 h 2322581"/>
              <a:gd name="connsiteX81" fmla="*/ 524070 w 5345832"/>
              <a:gd name="connsiteY81" fmla="*/ 2130250 h 2322581"/>
              <a:gd name="connsiteX0" fmla="*/ 524070 w 5341167"/>
              <a:gd name="connsiteY0" fmla="*/ 2130250 h 2322581"/>
              <a:gd name="connsiteX1" fmla="*/ 448706 w 5341167"/>
              <a:gd name="connsiteY1" fmla="*/ 2260880 h 2322581"/>
              <a:gd name="connsiteX2" fmla="*/ 308029 w 5341167"/>
              <a:gd name="connsiteY2" fmla="*/ 2321170 h 2322581"/>
              <a:gd name="connsiteX3" fmla="*/ 333150 w 5341167"/>
              <a:gd name="connsiteY3" fmla="*/ 2205614 h 2322581"/>
              <a:gd name="connsiteX4" fmla="*/ 388416 w 5341167"/>
              <a:gd name="connsiteY4" fmla="*/ 2039816 h 2322581"/>
              <a:gd name="connsiteX5" fmla="*/ 348223 w 5341167"/>
              <a:gd name="connsiteY5" fmla="*/ 1899139 h 2322581"/>
              <a:gd name="connsiteX6" fmla="*/ 252764 w 5341167"/>
              <a:gd name="connsiteY6" fmla="*/ 1894114 h 2322581"/>
              <a:gd name="connsiteX7" fmla="*/ 117111 w 5341167"/>
              <a:gd name="connsiteY7" fmla="*/ 1718268 h 2322581"/>
              <a:gd name="connsiteX8" fmla="*/ 66869 w 5341167"/>
              <a:gd name="connsiteY8" fmla="*/ 1703196 h 2322581"/>
              <a:gd name="connsiteX9" fmla="*/ 1555 w 5341167"/>
              <a:gd name="connsiteY9" fmla="*/ 1602712 h 2322581"/>
              <a:gd name="connsiteX10" fmla="*/ 137208 w 5341167"/>
              <a:gd name="connsiteY10" fmla="*/ 1602712 h 2322581"/>
              <a:gd name="connsiteX11" fmla="*/ 212570 w 5341167"/>
              <a:gd name="connsiteY11" fmla="*/ 1602712 h 2322581"/>
              <a:gd name="connsiteX12" fmla="*/ 177401 w 5341167"/>
              <a:gd name="connsiteY12" fmla="*/ 1507253 h 2322581"/>
              <a:gd name="connsiteX13" fmla="*/ 237691 w 5341167"/>
              <a:gd name="connsiteY13" fmla="*/ 1467060 h 2322581"/>
              <a:gd name="connsiteX14" fmla="*/ 378368 w 5341167"/>
              <a:gd name="connsiteY14" fmla="*/ 1477108 h 2322581"/>
              <a:gd name="connsiteX15" fmla="*/ 493924 w 5341167"/>
              <a:gd name="connsiteY15" fmla="*/ 1512277 h 2322581"/>
              <a:gd name="connsiteX16" fmla="*/ 634601 w 5341167"/>
              <a:gd name="connsiteY16" fmla="*/ 1462035 h 2322581"/>
              <a:gd name="connsiteX17" fmla="*/ 704939 w 5341167"/>
              <a:gd name="connsiteY17" fmla="*/ 1271117 h 2322581"/>
              <a:gd name="connsiteX18" fmla="*/ 1051608 w 5341167"/>
              <a:gd name="connsiteY18" fmla="*/ 959618 h 2322581"/>
              <a:gd name="connsiteX19" fmla="*/ 1307841 w 5341167"/>
              <a:gd name="connsiteY19" fmla="*/ 879231 h 2322581"/>
              <a:gd name="connsiteX20" fmla="*/ 1363106 w 5341167"/>
              <a:gd name="connsiteY20" fmla="*/ 889279 h 2322581"/>
              <a:gd name="connsiteX21" fmla="*/ 1403300 w 5341167"/>
              <a:gd name="connsiteY21" fmla="*/ 748602 h 2322581"/>
              <a:gd name="connsiteX22" fmla="*/ 1704750 w 5341167"/>
              <a:gd name="connsiteY22" fmla="*/ 773723 h 2322581"/>
              <a:gd name="connsiteX23" fmla="*/ 1930838 w 5341167"/>
              <a:gd name="connsiteY23" fmla="*/ 768699 h 2322581"/>
              <a:gd name="connsiteX24" fmla="*/ 2031322 w 5341167"/>
              <a:gd name="connsiteY24" fmla="*/ 834013 h 2322581"/>
              <a:gd name="connsiteX25" fmla="*/ 2202144 w 5341167"/>
              <a:gd name="connsiteY25" fmla="*/ 828989 h 2322581"/>
              <a:gd name="connsiteX26" fmla="*/ 2388038 w 5341167"/>
              <a:gd name="connsiteY26" fmla="*/ 713433 h 2322581"/>
              <a:gd name="connsiteX27" fmla="*/ 2538764 w 5341167"/>
              <a:gd name="connsiteY27" fmla="*/ 768699 h 2322581"/>
              <a:gd name="connsiteX28" fmla="*/ 2704561 w 5341167"/>
              <a:gd name="connsiteY28" fmla="*/ 748602 h 2322581"/>
              <a:gd name="connsiteX29" fmla="*/ 2739731 w 5341167"/>
              <a:gd name="connsiteY29" fmla="*/ 557684 h 2322581"/>
              <a:gd name="connsiteX30" fmla="*/ 2825142 w 5341167"/>
              <a:gd name="connsiteY30" fmla="*/ 185895 h 2322581"/>
              <a:gd name="connsiteX31" fmla="*/ 2870359 w 5341167"/>
              <a:gd name="connsiteY31" fmla="*/ 145701 h 2322581"/>
              <a:gd name="connsiteX32" fmla="*/ 3111520 w 5341167"/>
              <a:gd name="connsiteY32" fmla="*/ 25121 h 2322581"/>
              <a:gd name="connsiteX33" fmla="*/ 3438091 w 5341167"/>
              <a:gd name="connsiteY33" fmla="*/ 20097 h 2322581"/>
              <a:gd name="connsiteX34" fmla="*/ 3443115 w 5341167"/>
              <a:gd name="connsiteY34" fmla="*/ 0 h 2322581"/>
              <a:gd name="connsiteX35" fmla="*/ 3498381 w 5341167"/>
              <a:gd name="connsiteY35" fmla="*/ 20097 h 2322581"/>
              <a:gd name="connsiteX36" fmla="*/ 3865146 w 5341167"/>
              <a:gd name="connsiteY36" fmla="*/ 165798 h 2322581"/>
              <a:gd name="connsiteX37" fmla="*/ 3880219 w 5341167"/>
              <a:gd name="connsiteY37" fmla="*/ 532563 h 2322581"/>
              <a:gd name="connsiteX38" fmla="*/ 4191717 w 5341167"/>
              <a:gd name="connsiteY38" fmla="*/ 628022 h 2322581"/>
              <a:gd name="connsiteX39" fmla="*/ 4392684 w 5341167"/>
              <a:gd name="connsiteY39" fmla="*/ 869183 h 2322581"/>
              <a:gd name="connsiteX40" fmla="*/ 4764473 w 5341167"/>
              <a:gd name="connsiteY40" fmla="*/ 1085222 h 2322581"/>
              <a:gd name="connsiteX41" fmla="*/ 4920223 w 5341167"/>
              <a:gd name="connsiteY41" fmla="*/ 1381649 h 2322581"/>
              <a:gd name="connsiteX42" fmla="*/ 5161384 w 5341167"/>
              <a:gd name="connsiteY42" fmla="*/ 1607736 h 2322581"/>
              <a:gd name="connsiteX43" fmla="*/ 5332205 w 5341167"/>
              <a:gd name="connsiteY43" fmla="*/ 2195564 h 2322581"/>
              <a:gd name="connsiteX44" fmla="*/ 4985537 w 5341167"/>
              <a:gd name="connsiteY44" fmla="*/ 2265905 h 2322581"/>
              <a:gd name="connsiteX45" fmla="*/ 4799643 w 5341167"/>
              <a:gd name="connsiteY45" fmla="*/ 2170445 h 2322581"/>
              <a:gd name="connsiteX46" fmla="*/ 4513265 w 5341167"/>
              <a:gd name="connsiteY46" fmla="*/ 2150348 h 2322581"/>
              <a:gd name="connsiteX47" fmla="*/ 4412781 w 5341167"/>
              <a:gd name="connsiteY47" fmla="*/ 2085033 h 2322581"/>
              <a:gd name="connsiteX48" fmla="*/ 4221862 w 5341167"/>
              <a:gd name="connsiteY48" fmla="*/ 2155373 h 2322581"/>
              <a:gd name="connsiteX49" fmla="*/ 4066113 w 5341167"/>
              <a:gd name="connsiteY49" fmla="*/ 2170445 h 2322581"/>
              <a:gd name="connsiteX50" fmla="*/ 4061089 w 5341167"/>
              <a:gd name="connsiteY50" fmla="*/ 2105131 h 2322581"/>
              <a:gd name="connsiteX51" fmla="*/ 3960605 w 5341167"/>
              <a:gd name="connsiteY51" fmla="*/ 2039817 h 2322581"/>
              <a:gd name="connsiteX52" fmla="*/ 4040992 w 5341167"/>
              <a:gd name="connsiteY52" fmla="*/ 1969478 h 2322581"/>
              <a:gd name="connsiteX53" fmla="*/ 3845048 w 5341167"/>
              <a:gd name="connsiteY53" fmla="*/ 1889092 h 2322581"/>
              <a:gd name="connsiteX54" fmla="*/ 3644082 w 5341167"/>
              <a:gd name="connsiteY54" fmla="*/ 2074986 h 2322581"/>
              <a:gd name="connsiteX55" fmla="*/ 3578768 w 5341167"/>
              <a:gd name="connsiteY55" fmla="*/ 2090058 h 2322581"/>
              <a:gd name="connsiteX56" fmla="*/ 3493357 w 5341167"/>
              <a:gd name="connsiteY56" fmla="*/ 2044841 h 2322581"/>
              <a:gd name="connsiteX57" fmla="*/ 3488333 w 5341167"/>
              <a:gd name="connsiteY57" fmla="*/ 1858946 h 2322581"/>
              <a:gd name="connsiteX58" fmla="*/ 3357704 w 5341167"/>
              <a:gd name="connsiteY58" fmla="*/ 1688124 h 2322581"/>
              <a:gd name="connsiteX59" fmla="*/ 3176834 w 5341167"/>
              <a:gd name="connsiteY59" fmla="*/ 1738366 h 2322581"/>
              <a:gd name="connsiteX60" fmla="*/ 2955770 w 5341167"/>
              <a:gd name="connsiteY60" fmla="*/ 1693148 h 2322581"/>
              <a:gd name="connsiteX61" fmla="*/ 2860311 w 5341167"/>
              <a:gd name="connsiteY61" fmla="*/ 1627834 h 2322581"/>
              <a:gd name="connsiteX62" fmla="*/ 2905528 w 5341167"/>
              <a:gd name="connsiteY62" fmla="*/ 1562520 h 2322581"/>
              <a:gd name="connsiteX63" fmla="*/ 2820117 w 5341167"/>
              <a:gd name="connsiteY63" fmla="*/ 1522326 h 2322581"/>
              <a:gd name="connsiteX64" fmla="*/ 2684465 w 5341167"/>
              <a:gd name="connsiteY64" fmla="*/ 1522327 h 2322581"/>
              <a:gd name="connsiteX65" fmla="*/ 2518667 w 5341167"/>
              <a:gd name="connsiteY65" fmla="*/ 1507254 h 2322581"/>
              <a:gd name="connsiteX66" fmla="*/ 2292579 w 5341167"/>
              <a:gd name="connsiteY66" fmla="*/ 1617786 h 2322581"/>
              <a:gd name="connsiteX67" fmla="*/ 2136830 w 5341167"/>
              <a:gd name="connsiteY67" fmla="*/ 1572568 h 2322581"/>
              <a:gd name="connsiteX68" fmla="*/ 2086588 w 5341167"/>
              <a:gd name="connsiteY68" fmla="*/ 1632858 h 2322581"/>
              <a:gd name="connsiteX69" fmla="*/ 1885621 w 5341167"/>
              <a:gd name="connsiteY69" fmla="*/ 1683100 h 2322581"/>
              <a:gd name="connsiteX70" fmla="*/ 1905716 w 5341167"/>
              <a:gd name="connsiteY70" fmla="*/ 1753439 h 2322581"/>
              <a:gd name="connsiteX71" fmla="*/ 1815282 w 5341167"/>
              <a:gd name="connsiteY71" fmla="*/ 1748414 h 2322581"/>
              <a:gd name="connsiteX72" fmla="*/ 1599244 w 5341167"/>
              <a:gd name="connsiteY72" fmla="*/ 1793631 h 2322581"/>
              <a:gd name="connsiteX73" fmla="*/ 1473638 w 5341167"/>
              <a:gd name="connsiteY73" fmla="*/ 1738366 h 2322581"/>
              <a:gd name="connsiteX74" fmla="*/ 1348034 w 5341167"/>
              <a:gd name="connsiteY74" fmla="*/ 1768511 h 2322581"/>
              <a:gd name="connsiteX75" fmla="*/ 1307841 w 5341167"/>
              <a:gd name="connsiteY75" fmla="*/ 1708221 h 2322581"/>
              <a:gd name="connsiteX76" fmla="*/ 1152091 w 5341167"/>
              <a:gd name="connsiteY76" fmla="*/ 1853922 h 2322581"/>
              <a:gd name="connsiteX77" fmla="*/ 936052 w 5341167"/>
              <a:gd name="connsiteY77" fmla="*/ 1919236 h 2322581"/>
              <a:gd name="connsiteX78" fmla="*/ 755181 w 5341167"/>
              <a:gd name="connsiteY78" fmla="*/ 1828800 h 2322581"/>
              <a:gd name="connsiteX79" fmla="*/ 604456 w 5341167"/>
              <a:gd name="connsiteY79" fmla="*/ 1838850 h 2322581"/>
              <a:gd name="connsiteX80" fmla="*/ 579335 w 5341167"/>
              <a:gd name="connsiteY80" fmla="*/ 1959429 h 2322581"/>
              <a:gd name="connsiteX81" fmla="*/ 524070 w 5341167"/>
              <a:gd name="connsiteY81" fmla="*/ 2130250 h 2322581"/>
              <a:gd name="connsiteX0" fmla="*/ 524070 w 5342581"/>
              <a:gd name="connsiteY0" fmla="*/ 2130250 h 2322581"/>
              <a:gd name="connsiteX1" fmla="*/ 448706 w 5342581"/>
              <a:gd name="connsiteY1" fmla="*/ 2260880 h 2322581"/>
              <a:gd name="connsiteX2" fmla="*/ 308029 w 5342581"/>
              <a:gd name="connsiteY2" fmla="*/ 2321170 h 2322581"/>
              <a:gd name="connsiteX3" fmla="*/ 333150 w 5342581"/>
              <a:gd name="connsiteY3" fmla="*/ 2205614 h 2322581"/>
              <a:gd name="connsiteX4" fmla="*/ 388416 w 5342581"/>
              <a:gd name="connsiteY4" fmla="*/ 2039816 h 2322581"/>
              <a:gd name="connsiteX5" fmla="*/ 348223 w 5342581"/>
              <a:gd name="connsiteY5" fmla="*/ 1899139 h 2322581"/>
              <a:gd name="connsiteX6" fmla="*/ 252764 w 5342581"/>
              <a:gd name="connsiteY6" fmla="*/ 1894114 h 2322581"/>
              <a:gd name="connsiteX7" fmla="*/ 117111 w 5342581"/>
              <a:gd name="connsiteY7" fmla="*/ 1718268 h 2322581"/>
              <a:gd name="connsiteX8" fmla="*/ 66869 w 5342581"/>
              <a:gd name="connsiteY8" fmla="*/ 1703196 h 2322581"/>
              <a:gd name="connsiteX9" fmla="*/ 1555 w 5342581"/>
              <a:gd name="connsiteY9" fmla="*/ 1602712 h 2322581"/>
              <a:gd name="connsiteX10" fmla="*/ 137208 w 5342581"/>
              <a:gd name="connsiteY10" fmla="*/ 1602712 h 2322581"/>
              <a:gd name="connsiteX11" fmla="*/ 212570 w 5342581"/>
              <a:gd name="connsiteY11" fmla="*/ 1602712 h 2322581"/>
              <a:gd name="connsiteX12" fmla="*/ 177401 w 5342581"/>
              <a:gd name="connsiteY12" fmla="*/ 1507253 h 2322581"/>
              <a:gd name="connsiteX13" fmla="*/ 237691 w 5342581"/>
              <a:gd name="connsiteY13" fmla="*/ 1467060 h 2322581"/>
              <a:gd name="connsiteX14" fmla="*/ 378368 w 5342581"/>
              <a:gd name="connsiteY14" fmla="*/ 1477108 h 2322581"/>
              <a:gd name="connsiteX15" fmla="*/ 493924 w 5342581"/>
              <a:gd name="connsiteY15" fmla="*/ 1512277 h 2322581"/>
              <a:gd name="connsiteX16" fmla="*/ 634601 w 5342581"/>
              <a:gd name="connsiteY16" fmla="*/ 1462035 h 2322581"/>
              <a:gd name="connsiteX17" fmla="*/ 704939 w 5342581"/>
              <a:gd name="connsiteY17" fmla="*/ 1271117 h 2322581"/>
              <a:gd name="connsiteX18" fmla="*/ 1051608 w 5342581"/>
              <a:gd name="connsiteY18" fmla="*/ 959618 h 2322581"/>
              <a:gd name="connsiteX19" fmla="*/ 1307841 w 5342581"/>
              <a:gd name="connsiteY19" fmla="*/ 879231 h 2322581"/>
              <a:gd name="connsiteX20" fmla="*/ 1363106 w 5342581"/>
              <a:gd name="connsiteY20" fmla="*/ 889279 h 2322581"/>
              <a:gd name="connsiteX21" fmla="*/ 1403300 w 5342581"/>
              <a:gd name="connsiteY21" fmla="*/ 748602 h 2322581"/>
              <a:gd name="connsiteX22" fmla="*/ 1704750 w 5342581"/>
              <a:gd name="connsiteY22" fmla="*/ 773723 h 2322581"/>
              <a:gd name="connsiteX23" fmla="*/ 1930838 w 5342581"/>
              <a:gd name="connsiteY23" fmla="*/ 768699 h 2322581"/>
              <a:gd name="connsiteX24" fmla="*/ 2031322 w 5342581"/>
              <a:gd name="connsiteY24" fmla="*/ 834013 h 2322581"/>
              <a:gd name="connsiteX25" fmla="*/ 2202144 w 5342581"/>
              <a:gd name="connsiteY25" fmla="*/ 828989 h 2322581"/>
              <a:gd name="connsiteX26" fmla="*/ 2388038 w 5342581"/>
              <a:gd name="connsiteY26" fmla="*/ 713433 h 2322581"/>
              <a:gd name="connsiteX27" fmla="*/ 2538764 w 5342581"/>
              <a:gd name="connsiteY27" fmla="*/ 768699 h 2322581"/>
              <a:gd name="connsiteX28" fmla="*/ 2704561 w 5342581"/>
              <a:gd name="connsiteY28" fmla="*/ 748602 h 2322581"/>
              <a:gd name="connsiteX29" fmla="*/ 2739731 w 5342581"/>
              <a:gd name="connsiteY29" fmla="*/ 557684 h 2322581"/>
              <a:gd name="connsiteX30" fmla="*/ 2825142 w 5342581"/>
              <a:gd name="connsiteY30" fmla="*/ 185895 h 2322581"/>
              <a:gd name="connsiteX31" fmla="*/ 2870359 w 5342581"/>
              <a:gd name="connsiteY31" fmla="*/ 145701 h 2322581"/>
              <a:gd name="connsiteX32" fmla="*/ 3111520 w 5342581"/>
              <a:gd name="connsiteY32" fmla="*/ 25121 h 2322581"/>
              <a:gd name="connsiteX33" fmla="*/ 3438091 w 5342581"/>
              <a:gd name="connsiteY33" fmla="*/ 20097 h 2322581"/>
              <a:gd name="connsiteX34" fmla="*/ 3443115 w 5342581"/>
              <a:gd name="connsiteY34" fmla="*/ 0 h 2322581"/>
              <a:gd name="connsiteX35" fmla="*/ 3498381 w 5342581"/>
              <a:gd name="connsiteY35" fmla="*/ 20097 h 2322581"/>
              <a:gd name="connsiteX36" fmla="*/ 3865146 w 5342581"/>
              <a:gd name="connsiteY36" fmla="*/ 165798 h 2322581"/>
              <a:gd name="connsiteX37" fmla="*/ 3880219 w 5342581"/>
              <a:gd name="connsiteY37" fmla="*/ 532563 h 2322581"/>
              <a:gd name="connsiteX38" fmla="*/ 4191717 w 5342581"/>
              <a:gd name="connsiteY38" fmla="*/ 628022 h 2322581"/>
              <a:gd name="connsiteX39" fmla="*/ 4392684 w 5342581"/>
              <a:gd name="connsiteY39" fmla="*/ 869183 h 2322581"/>
              <a:gd name="connsiteX40" fmla="*/ 4764473 w 5342581"/>
              <a:gd name="connsiteY40" fmla="*/ 1085222 h 2322581"/>
              <a:gd name="connsiteX41" fmla="*/ 4920223 w 5342581"/>
              <a:gd name="connsiteY41" fmla="*/ 1381649 h 2322581"/>
              <a:gd name="connsiteX42" fmla="*/ 5161384 w 5342581"/>
              <a:gd name="connsiteY42" fmla="*/ 1607736 h 2322581"/>
              <a:gd name="connsiteX43" fmla="*/ 5211626 w 5342581"/>
              <a:gd name="connsiteY43" fmla="*/ 1899140 h 2322581"/>
              <a:gd name="connsiteX44" fmla="*/ 5332205 w 5342581"/>
              <a:gd name="connsiteY44" fmla="*/ 2195564 h 2322581"/>
              <a:gd name="connsiteX45" fmla="*/ 4985537 w 5342581"/>
              <a:gd name="connsiteY45" fmla="*/ 2265905 h 2322581"/>
              <a:gd name="connsiteX46" fmla="*/ 4799643 w 5342581"/>
              <a:gd name="connsiteY46" fmla="*/ 2170445 h 2322581"/>
              <a:gd name="connsiteX47" fmla="*/ 4513265 w 5342581"/>
              <a:gd name="connsiteY47" fmla="*/ 2150348 h 2322581"/>
              <a:gd name="connsiteX48" fmla="*/ 4412781 w 5342581"/>
              <a:gd name="connsiteY48" fmla="*/ 2085033 h 2322581"/>
              <a:gd name="connsiteX49" fmla="*/ 4221862 w 5342581"/>
              <a:gd name="connsiteY49" fmla="*/ 2155373 h 2322581"/>
              <a:gd name="connsiteX50" fmla="*/ 4066113 w 5342581"/>
              <a:gd name="connsiteY50" fmla="*/ 2170445 h 2322581"/>
              <a:gd name="connsiteX51" fmla="*/ 4061089 w 5342581"/>
              <a:gd name="connsiteY51" fmla="*/ 2105131 h 2322581"/>
              <a:gd name="connsiteX52" fmla="*/ 3960605 w 5342581"/>
              <a:gd name="connsiteY52" fmla="*/ 2039817 h 2322581"/>
              <a:gd name="connsiteX53" fmla="*/ 4040992 w 5342581"/>
              <a:gd name="connsiteY53" fmla="*/ 1969478 h 2322581"/>
              <a:gd name="connsiteX54" fmla="*/ 3845048 w 5342581"/>
              <a:gd name="connsiteY54" fmla="*/ 1889092 h 2322581"/>
              <a:gd name="connsiteX55" fmla="*/ 3644082 w 5342581"/>
              <a:gd name="connsiteY55" fmla="*/ 2074986 h 2322581"/>
              <a:gd name="connsiteX56" fmla="*/ 3578768 w 5342581"/>
              <a:gd name="connsiteY56" fmla="*/ 2090058 h 2322581"/>
              <a:gd name="connsiteX57" fmla="*/ 3493357 w 5342581"/>
              <a:gd name="connsiteY57" fmla="*/ 2044841 h 2322581"/>
              <a:gd name="connsiteX58" fmla="*/ 3488333 w 5342581"/>
              <a:gd name="connsiteY58" fmla="*/ 1858946 h 2322581"/>
              <a:gd name="connsiteX59" fmla="*/ 3357704 w 5342581"/>
              <a:gd name="connsiteY59" fmla="*/ 1688124 h 2322581"/>
              <a:gd name="connsiteX60" fmla="*/ 3176834 w 5342581"/>
              <a:gd name="connsiteY60" fmla="*/ 1738366 h 2322581"/>
              <a:gd name="connsiteX61" fmla="*/ 2955770 w 5342581"/>
              <a:gd name="connsiteY61" fmla="*/ 1693148 h 2322581"/>
              <a:gd name="connsiteX62" fmla="*/ 2860311 w 5342581"/>
              <a:gd name="connsiteY62" fmla="*/ 1627834 h 2322581"/>
              <a:gd name="connsiteX63" fmla="*/ 2905528 w 5342581"/>
              <a:gd name="connsiteY63" fmla="*/ 1562520 h 2322581"/>
              <a:gd name="connsiteX64" fmla="*/ 2820117 w 5342581"/>
              <a:gd name="connsiteY64" fmla="*/ 1522326 h 2322581"/>
              <a:gd name="connsiteX65" fmla="*/ 2684465 w 5342581"/>
              <a:gd name="connsiteY65" fmla="*/ 1522327 h 2322581"/>
              <a:gd name="connsiteX66" fmla="*/ 2518667 w 5342581"/>
              <a:gd name="connsiteY66" fmla="*/ 1507254 h 2322581"/>
              <a:gd name="connsiteX67" fmla="*/ 2292579 w 5342581"/>
              <a:gd name="connsiteY67" fmla="*/ 1617786 h 2322581"/>
              <a:gd name="connsiteX68" fmla="*/ 2136830 w 5342581"/>
              <a:gd name="connsiteY68" fmla="*/ 1572568 h 2322581"/>
              <a:gd name="connsiteX69" fmla="*/ 2086588 w 5342581"/>
              <a:gd name="connsiteY69" fmla="*/ 1632858 h 2322581"/>
              <a:gd name="connsiteX70" fmla="*/ 1885621 w 5342581"/>
              <a:gd name="connsiteY70" fmla="*/ 1683100 h 2322581"/>
              <a:gd name="connsiteX71" fmla="*/ 1905716 w 5342581"/>
              <a:gd name="connsiteY71" fmla="*/ 1753439 h 2322581"/>
              <a:gd name="connsiteX72" fmla="*/ 1815282 w 5342581"/>
              <a:gd name="connsiteY72" fmla="*/ 1748414 h 2322581"/>
              <a:gd name="connsiteX73" fmla="*/ 1599244 w 5342581"/>
              <a:gd name="connsiteY73" fmla="*/ 1793631 h 2322581"/>
              <a:gd name="connsiteX74" fmla="*/ 1473638 w 5342581"/>
              <a:gd name="connsiteY74" fmla="*/ 1738366 h 2322581"/>
              <a:gd name="connsiteX75" fmla="*/ 1348034 w 5342581"/>
              <a:gd name="connsiteY75" fmla="*/ 1768511 h 2322581"/>
              <a:gd name="connsiteX76" fmla="*/ 1307841 w 5342581"/>
              <a:gd name="connsiteY76" fmla="*/ 1708221 h 2322581"/>
              <a:gd name="connsiteX77" fmla="*/ 1152091 w 5342581"/>
              <a:gd name="connsiteY77" fmla="*/ 1853922 h 2322581"/>
              <a:gd name="connsiteX78" fmla="*/ 936052 w 5342581"/>
              <a:gd name="connsiteY78" fmla="*/ 1919236 h 2322581"/>
              <a:gd name="connsiteX79" fmla="*/ 755181 w 5342581"/>
              <a:gd name="connsiteY79" fmla="*/ 1828800 h 2322581"/>
              <a:gd name="connsiteX80" fmla="*/ 604456 w 5342581"/>
              <a:gd name="connsiteY80" fmla="*/ 1838850 h 2322581"/>
              <a:gd name="connsiteX81" fmla="*/ 579335 w 5342581"/>
              <a:gd name="connsiteY81" fmla="*/ 1959429 h 2322581"/>
              <a:gd name="connsiteX82" fmla="*/ 524070 w 5342581"/>
              <a:gd name="connsiteY82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880219 w 5342225"/>
              <a:gd name="connsiteY37" fmla="*/ 532563 h 2322581"/>
              <a:gd name="connsiteX38" fmla="*/ 4191717 w 5342225"/>
              <a:gd name="connsiteY38" fmla="*/ 628022 h 2322581"/>
              <a:gd name="connsiteX39" fmla="*/ 4392684 w 5342225"/>
              <a:gd name="connsiteY39" fmla="*/ 869183 h 2322581"/>
              <a:gd name="connsiteX40" fmla="*/ 4764473 w 5342225"/>
              <a:gd name="connsiteY40" fmla="*/ 1085222 h 2322581"/>
              <a:gd name="connsiteX41" fmla="*/ 4920223 w 5342225"/>
              <a:gd name="connsiteY41" fmla="*/ 1381649 h 2322581"/>
              <a:gd name="connsiteX42" fmla="*/ 5161384 w 5342225"/>
              <a:gd name="connsiteY42" fmla="*/ 1607736 h 2322581"/>
              <a:gd name="connsiteX43" fmla="*/ 5136264 w 5342225"/>
              <a:gd name="connsiteY43" fmla="*/ 1728318 h 2322581"/>
              <a:gd name="connsiteX44" fmla="*/ 5211626 w 5342225"/>
              <a:gd name="connsiteY44" fmla="*/ 1899140 h 2322581"/>
              <a:gd name="connsiteX45" fmla="*/ 5332205 w 5342225"/>
              <a:gd name="connsiteY45" fmla="*/ 2195564 h 2322581"/>
              <a:gd name="connsiteX46" fmla="*/ 4985537 w 5342225"/>
              <a:gd name="connsiteY46" fmla="*/ 2265905 h 2322581"/>
              <a:gd name="connsiteX47" fmla="*/ 4799643 w 5342225"/>
              <a:gd name="connsiteY47" fmla="*/ 2170445 h 2322581"/>
              <a:gd name="connsiteX48" fmla="*/ 4513265 w 5342225"/>
              <a:gd name="connsiteY48" fmla="*/ 2150348 h 2322581"/>
              <a:gd name="connsiteX49" fmla="*/ 4412781 w 5342225"/>
              <a:gd name="connsiteY49" fmla="*/ 2085033 h 2322581"/>
              <a:gd name="connsiteX50" fmla="*/ 4221862 w 5342225"/>
              <a:gd name="connsiteY50" fmla="*/ 2155373 h 2322581"/>
              <a:gd name="connsiteX51" fmla="*/ 4066113 w 5342225"/>
              <a:gd name="connsiteY51" fmla="*/ 2170445 h 2322581"/>
              <a:gd name="connsiteX52" fmla="*/ 4061089 w 5342225"/>
              <a:gd name="connsiteY52" fmla="*/ 2105131 h 2322581"/>
              <a:gd name="connsiteX53" fmla="*/ 3960605 w 5342225"/>
              <a:gd name="connsiteY53" fmla="*/ 2039817 h 2322581"/>
              <a:gd name="connsiteX54" fmla="*/ 4040992 w 5342225"/>
              <a:gd name="connsiteY54" fmla="*/ 1969478 h 2322581"/>
              <a:gd name="connsiteX55" fmla="*/ 3845048 w 5342225"/>
              <a:gd name="connsiteY55" fmla="*/ 1889092 h 2322581"/>
              <a:gd name="connsiteX56" fmla="*/ 3644082 w 5342225"/>
              <a:gd name="connsiteY56" fmla="*/ 2074986 h 2322581"/>
              <a:gd name="connsiteX57" fmla="*/ 3578768 w 5342225"/>
              <a:gd name="connsiteY57" fmla="*/ 2090058 h 2322581"/>
              <a:gd name="connsiteX58" fmla="*/ 3493357 w 5342225"/>
              <a:gd name="connsiteY58" fmla="*/ 2044841 h 2322581"/>
              <a:gd name="connsiteX59" fmla="*/ 3488333 w 5342225"/>
              <a:gd name="connsiteY59" fmla="*/ 1858946 h 2322581"/>
              <a:gd name="connsiteX60" fmla="*/ 3357704 w 5342225"/>
              <a:gd name="connsiteY60" fmla="*/ 1688124 h 2322581"/>
              <a:gd name="connsiteX61" fmla="*/ 3176834 w 5342225"/>
              <a:gd name="connsiteY61" fmla="*/ 1738366 h 2322581"/>
              <a:gd name="connsiteX62" fmla="*/ 2955770 w 5342225"/>
              <a:gd name="connsiteY62" fmla="*/ 1693148 h 2322581"/>
              <a:gd name="connsiteX63" fmla="*/ 2860311 w 5342225"/>
              <a:gd name="connsiteY63" fmla="*/ 1627834 h 2322581"/>
              <a:gd name="connsiteX64" fmla="*/ 2905528 w 5342225"/>
              <a:gd name="connsiteY64" fmla="*/ 1562520 h 2322581"/>
              <a:gd name="connsiteX65" fmla="*/ 2820117 w 5342225"/>
              <a:gd name="connsiteY65" fmla="*/ 1522326 h 2322581"/>
              <a:gd name="connsiteX66" fmla="*/ 2684465 w 5342225"/>
              <a:gd name="connsiteY66" fmla="*/ 1522327 h 2322581"/>
              <a:gd name="connsiteX67" fmla="*/ 2518667 w 5342225"/>
              <a:gd name="connsiteY67" fmla="*/ 1507254 h 2322581"/>
              <a:gd name="connsiteX68" fmla="*/ 2292579 w 5342225"/>
              <a:gd name="connsiteY68" fmla="*/ 1617786 h 2322581"/>
              <a:gd name="connsiteX69" fmla="*/ 2136830 w 5342225"/>
              <a:gd name="connsiteY69" fmla="*/ 1572568 h 2322581"/>
              <a:gd name="connsiteX70" fmla="*/ 2086588 w 5342225"/>
              <a:gd name="connsiteY70" fmla="*/ 1632858 h 2322581"/>
              <a:gd name="connsiteX71" fmla="*/ 1885621 w 5342225"/>
              <a:gd name="connsiteY71" fmla="*/ 1683100 h 2322581"/>
              <a:gd name="connsiteX72" fmla="*/ 1905716 w 5342225"/>
              <a:gd name="connsiteY72" fmla="*/ 1753439 h 2322581"/>
              <a:gd name="connsiteX73" fmla="*/ 1815282 w 5342225"/>
              <a:gd name="connsiteY73" fmla="*/ 1748414 h 2322581"/>
              <a:gd name="connsiteX74" fmla="*/ 1599244 w 5342225"/>
              <a:gd name="connsiteY74" fmla="*/ 1793631 h 2322581"/>
              <a:gd name="connsiteX75" fmla="*/ 1473638 w 5342225"/>
              <a:gd name="connsiteY75" fmla="*/ 1738366 h 2322581"/>
              <a:gd name="connsiteX76" fmla="*/ 1348034 w 5342225"/>
              <a:gd name="connsiteY76" fmla="*/ 1768511 h 2322581"/>
              <a:gd name="connsiteX77" fmla="*/ 1307841 w 5342225"/>
              <a:gd name="connsiteY77" fmla="*/ 1708221 h 2322581"/>
              <a:gd name="connsiteX78" fmla="*/ 1152091 w 5342225"/>
              <a:gd name="connsiteY78" fmla="*/ 1853922 h 2322581"/>
              <a:gd name="connsiteX79" fmla="*/ 936052 w 5342225"/>
              <a:gd name="connsiteY79" fmla="*/ 1919236 h 2322581"/>
              <a:gd name="connsiteX80" fmla="*/ 755181 w 5342225"/>
              <a:gd name="connsiteY80" fmla="*/ 1828800 h 2322581"/>
              <a:gd name="connsiteX81" fmla="*/ 604456 w 5342225"/>
              <a:gd name="connsiteY81" fmla="*/ 1838850 h 2322581"/>
              <a:gd name="connsiteX82" fmla="*/ 579335 w 5342225"/>
              <a:gd name="connsiteY82" fmla="*/ 1959429 h 2322581"/>
              <a:gd name="connsiteX83" fmla="*/ 524070 w 5342225"/>
              <a:gd name="connsiteY83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880219 w 5342225"/>
              <a:gd name="connsiteY37" fmla="*/ 532563 h 2322581"/>
              <a:gd name="connsiteX38" fmla="*/ 4191717 w 5342225"/>
              <a:gd name="connsiteY38" fmla="*/ 628022 h 2322581"/>
              <a:gd name="connsiteX39" fmla="*/ 4392684 w 5342225"/>
              <a:gd name="connsiteY39" fmla="*/ 869183 h 2322581"/>
              <a:gd name="connsiteX40" fmla="*/ 4764473 w 5342225"/>
              <a:gd name="connsiteY40" fmla="*/ 1085222 h 2322581"/>
              <a:gd name="connsiteX41" fmla="*/ 4880030 w 5342225"/>
              <a:gd name="connsiteY41" fmla="*/ 1441939 h 2322581"/>
              <a:gd name="connsiteX42" fmla="*/ 5161384 w 5342225"/>
              <a:gd name="connsiteY42" fmla="*/ 1607736 h 2322581"/>
              <a:gd name="connsiteX43" fmla="*/ 5136264 w 5342225"/>
              <a:gd name="connsiteY43" fmla="*/ 1728318 h 2322581"/>
              <a:gd name="connsiteX44" fmla="*/ 5211626 w 5342225"/>
              <a:gd name="connsiteY44" fmla="*/ 1899140 h 2322581"/>
              <a:gd name="connsiteX45" fmla="*/ 5332205 w 5342225"/>
              <a:gd name="connsiteY45" fmla="*/ 2195564 h 2322581"/>
              <a:gd name="connsiteX46" fmla="*/ 4985537 w 5342225"/>
              <a:gd name="connsiteY46" fmla="*/ 2265905 h 2322581"/>
              <a:gd name="connsiteX47" fmla="*/ 4799643 w 5342225"/>
              <a:gd name="connsiteY47" fmla="*/ 2170445 h 2322581"/>
              <a:gd name="connsiteX48" fmla="*/ 4513265 w 5342225"/>
              <a:gd name="connsiteY48" fmla="*/ 2150348 h 2322581"/>
              <a:gd name="connsiteX49" fmla="*/ 4412781 w 5342225"/>
              <a:gd name="connsiteY49" fmla="*/ 2085033 h 2322581"/>
              <a:gd name="connsiteX50" fmla="*/ 4221862 w 5342225"/>
              <a:gd name="connsiteY50" fmla="*/ 2155373 h 2322581"/>
              <a:gd name="connsiteX51" fmla="*/ 4066113 w 5342225"/>
              <a:gd name="connsiteY51" fmla="*/ 2170445 h 2322581"/>
              <a:gd name="connsiteX52" fmla="*/ 4061089 w 5342225"/>
              <a:gd name="connsiteY52" fmla="*/ 2105131 h 2322581"/>
              <a:gd name="connsiteX53" fmla="*/ 3960605 w 5342225"/>
              <a:gd name="connsiteY53" fmla="*/ 2039817 h 2322581"/>
              <a:gd name="connsiteX54" fmla="*/ 4040992 w 5342225"/>
              <a:gd name="connsiteY54" fmla="*/ 1969478 h 2322581"/>
              <a:gd name="connsiteX55" fmla="*/ 3845048 w 5342225"/>
              <a:gd name="connsiteY55" fmla="*/ 1889092 h 2322581"/>
              <a:gd name="connsiteX56" fmla="*/ 3644082 w 5342225"/>
              <a:gd name="connsiteY56" fmla="*/ 2074986 h 2322581"/>
              <a:gd name="connsiteX57" fmla="*/ 3578768 w 5342225"/>
              <a:gd name="connsiteY57" fmla="*/ 2090058 h 2322581"/>
              <a:gd name="connsiteX58" fmla="*/ 3493357 w 5342225"/>
              <a:gd name="connsiteY58" fmla="*/ 2044841 h 2322581"/>
              <a:gd name="connsiteX59" fmla="*/ 3488333 w 5342225"/>
              <a:gd name="connsiteY59" fmla="*/ 1858946 h 2322581"/>
              <a:gd name="connsiteX60" fmla="*/ 3357704 w 5342225"/>
              <a:gd name="connsiteY60" fmla="*/ 1688124 h 2322581"/>
              <a:gd name="connsiteX61" fmla="*/ 3176834 w 5342225"/>
              <a:gd name="connsiteY61" fmla="*/ 1738366 h 2322581"/>
              <a:gd name="connsiteX62" fmla="*/ 2955770 w 5342225"/>
              <a:gd name="connsiteY62" fmla="*/ 1693148 h 2322581"/>
              <a:gd name="connsiteX63" fmla="*/ 2860311 w 5342225"/>
              <a:gd name="connsiteY63" fmla="*/ 1627834 h 2322581"/>
              <a:gd name="connsiteX64" fmla="*/ 2905528 w 5342225"/>
              <a:gd name="connsiteY64" fmla="*/ 1562520 h 2322581"/>
              <a:gd name="connsiteX65" fmla="*/ 2820117 w 5342225"/>
              <a:gd name="connsiteY65" fmla="*/ 1522326 h 2322581"/>
              <a:gd name="connsiteX66" fmla="*/ 2684465 w 5342225"/>
              <a:gd name="connsiteY66" fmla="*/ 1522327 h 2322581"/>
              <a:gd name="connsiteX67" fmla="*/ 2518667 w 5342225"/>
              <a:gd name="connsiteY67" fmla="*/ 1507254 h 2322581"/>
              <a:gd name="connsiteX68" fmla="*/ 2292579 w 5342225"/>
              <a:gd name="connsiteY68" fmla="*/ 1617786 h 2322581"/>
              <a:gd name="connsiteX69" fmla="*/ 2136830 w 5342225"/>
              <a:gd name="connsiteY69" fmla="*/ 1572568 h 2322581"/>
              <a:gd name="connsiteX70" fmla="*/ 2086588 w 5342225"/>
              <a:gd name="connsiteY70" fmla="*/ 1632858 h 2322581"/>
              <a:gd name="connsiteX71" fmla="*/ 1885621 w 5342225"/>
              <a:gd name="connsiteY71" fmla="*/ 1683100 h 2322581"/>
              <a:gd name="connsiteX72" fmla="*/ 1905716 w 5342225"/>
              <a:gd name="connsiteY72" fmla="*/ 1753439 h 2322581"/>
              <a:gd name="connsiteX73" fmla="*/ 1815282 w 5342225"/>
              <a:gd name="connsiteY73" fmla="*/ 1748414 h 2322581"/>
              <a:gd name="connsiteX74" fmla="*/ 1599244 w 5342225"/>
              <a:gd name="connsiteY74" fmla="*/ 1793631 h 2322581"/>
              <a:gd name="connsiteX75" fmla="*/ 1473638 w 5342225"/>
              <a:gd name="connsiteY75" fmla="*/ 1738366 h 2322581"/>
              <a:gd name="connsiteX76" fmla="*/ 1348034 w 5342225"/>
              <a:gd name="connsiteY76" fmla="*/ 1768511 h 2322581"/>
              <a:gd name="connsiteX77" fmla="*/ 1307841 w 5342225"/>
              <a:gd name="connsiteY77" fmla="*/ 1708221 h 2322581"/>
              <a:gd name="connsiteX78" fmla="*/ 1152091 w 5342225"/>
              <a:gd name="connsiteY78" fmla="*/ 1853922 h 2322581"/>
              <a:gd name="connsiteX79" fmla="*/ 936052 w 5342225"/>
              <a:gd name="connsiteY79" fmla="*/ 1919236 h 2322581"/>
              <a:gd name="connsiteX80" fmla="*/ 755181 w 5342225"/>
              <a:gd name="connsiteY80" fmla="*/ 1828800 h 2322581"/>
              <a:gd name="connsiteX81" fmla="*/ 604456 w 5342225"/>
              <a:gd name="connsiteY81" fmla="*/ 1838850 h 2322581"/>
              <a:gd name="connsiteX82" fmla="*/ 579335 w 5342225"/>
              <a:gd name="connsiteY82" fmla="*/ 1959429 h 2322581"/>
              <a:gd name="connsiteX83" fmla="*/ 524070 w 5342225"/>
              <a:gd name="connsiteY83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880219 w 5342225"/>
              <a:gd name="connsiteY37" fmla="*/ 532563 h 2322581"/>
              <a:gd name="connsiteX38" fmla="*/ 4191717 w 5342225"/>
              <a:gd name="connsiteY38" fmla="*/ 628022 h 2322581"/>
              <a:gd name="connsiteX39" fmla="*/ 4392684 w 5342225"/>
              <a:gd name="connsiteY39" fmla="*/ 869183 h 2322581"/>
              <a:gd name="connsiteX40" fmla="*/ 4764473 w 5342225"/>
              <a:gd name="connsiteY40" fmla="*/ 1085222 h 2322581"/>
              <a:gd name="connsiteX41" fmla="*/ 4880030 w 5342225"/>
              <a:gd name="connsiteY41" fmla="*/ 1441939 h 2322581"/>
              <a:gd name="connsiteX42" fmla="*/ 5156360 w 5342225"/>
              <a:gd name="connsiteY42" fmla="*/ 1567543 h 2322581"/>
              <a:gd name="connsiteX43" fmla="*/ 5136264 w 5342225"/>
              <a:gd name="connsiteY43" fmla="*/ 1728318 h 2322581"/>
              <a:gd name="connsiteX44" fmla="*/ 5211626 w 5342225"/>
              <a:gd name="connsiteY44" fmla="*/ 1899140 h 2322581"/>
              <a:gd name="connsiteX45" fmla="*/ 5332205 w 5342225"/>
              <a:gd name="connsiteY45" fmla="*/ 2195564 h 2322581"/>
              <a:gd name="connsiteX46" fmla="*/ 4985537 w 5342225"/>
              <a:gd name="connsiteY46" fmla="*/ 2265905 h 2322581"/>
              <a:gd name="connsiteX47" fmla="*/ 4799643 w 5342225"/>
              <a:gd name="connsiteY47" fmla="*/ 2170445 h 2322581"/>
              <a:gd name="connsiteX48" fmla="*/ 4513265 w 5342225"/>
              <a:gd name="connsiteY48" fmla="*/ 2150348 h 2322581"/>
              <a:gd name="connsiteX49" fmla="*/ 4412781 w 5342225"/>
              <a:gd name="connsiteY49" fmla="*/ 2085033 h 2322581"/>
              <a:gd name="connsiteX50" fmla="*/ 4221862 w 5342225"/>
              <a:gd name="connsiteY50" fmla="*/ 2155373 h 2322581"/>
              <a:gd name="connsiteX51" fmla="*/ 4066113 w 5342225"/>
              <a:gd name="connsiteY51" fmla="*/ 2170445 h 2322581"/>
              <a:gd name="connsiteX52" fmla="*/ 4061089 w 5342225"/>
              <a:gd name="connsiteY52" fmla="*/ 2105131 h 2322581"/>
              <a:gd name="connsiteX53" fmla="*/ 3960605 w 5342225"/>
              <a:gd name="connsiteY53" fmla="*/ 2039817 h 2322581"/>
              <a:gd name="connsiteX54" fmla="*/ 4040992 w 5342225"/>
              <a:gd name="connsiteY54" fmla="*/ 1969478 h 2322581"/>
              <a:gd name="connsiteX55" fmla="*/ 3845048 w 5342225"/>
              <a:gd name="connsiteY55" fmla="*/ 1889092 h 2322581"/>
              <a:gd name="connsiteX56" fmla="*/ 3644082 w 5342225"/>
              <a:gd name="connsiteY56" fmla="*/ 2074986 h 2322581"/>
              <a:gd name="connsiteX57" fmla="*/ 3578768 w 5342225"/>
              <a:gd name="connsiteY57" fmla="*/ 2090058 h 2322581"/>
              <a:gd name="connsiteX58" fmla="*/ 3493357 w 5342225"/>
              <a:gd name="connsiteY58" fmla="*/ 2044841 h 2322581"/>
              <a:gd name="connsiteX59" fmla="*/ 3488333 w 5342225"/>
              <a:gd name="connsiteY59" fmla="*/ 1858946 h 2322581"/>
              <a:gd name="connsiteX60" fmla="*/ 3357704 w 5342225"/>
              <a:gd name="connsiteY60" fmla="*/ 1688124 h 2322581"/>
              <a:gd name="connsiteX61" fmla="*/ 3176834 w 5342225"/>
              <a:gd name="connsiteY61" fmla="*/ 1738366 h 2322581"/>
              <a:gd name="connsiteX62" fmla="*/ 2955770 w 5342225"/>
              <a:gd name="connsiteY62" fmla="*/ 1693148 h 2322581"/>
              <a:gd name="connsiteX63" fmla="*/ 2860311 w 5342225"/>
              <a:gd name="connsiteY63" fmla="*/ 1627834 h 2322581"/>
              <a:gd name="connsiteX64" fmla="*/ 2905528 w 5342225"/>
              <a:gd name="connsiteY64" fmla="*/ 1562520 h 2322581"/>
              <a:gd name="connsiteX65" fmla="*/ 2820117 w 5342225"/>
              <a:gd name="connsiteY65" fmla="*/ 1522326 h 2322581"/>
              <a:gd name="connsiteX66" fmla="*/ 2684465 w 5342225"/>
              <a:gd name="connsiteY66" fmla="*/ 1522327 h 2322581"/>
              <a:gd name="connsiteX67" fmla="*/ 2518667 w 5342225"/>
              <a:gd name="connsiteY67" fmla="*/ 1507254 h 2322581"/>
              <a:gd name="connsiteX68" fmla="*/ 2292579 w 5342225"/>
              <a:gd name="connsiteY68" fmla="*/ 1617786 h 2322581"/>
              <a:gd name="connsiteX69" fmla="*/ 2136830 w 5342225"/>
              <a:gd name="connsiteY69" fmla="*/ 1572568 h 2322581"/>
              <a:gd name="connsiteX70" fmla="*/ 2086588 w 5342225"/>
              <a:gd name="connsiteY70" fmla="*/ 1632858 h 2322581"/>
              <a:gd name="connsiteX71" fmla="*/ 1885621 w 5342225"/>
              <a:gd name="connsiteY71" fmla="*/ 1683100 h 2322581"/>
              <a:gd name="connsiteX72" fmla="*/ 1905716 w 5342225"/>
              <a:gd name="connsiteY72" fmla="*/ 1753439 h 2322581"/>
              <a:gd name="connsiteX73" fmla="*/ 1815282 w 5342225"/>
              <a:gd name="connsiteY73" fmla="*/ 1748414 h 2322581"/>
              <a:gd name="connsiteX74" fmla="*/ 1599244 w 5342225"/>
              <a:gd name="connsiteY74" fmla="*/ 1793631 h 2322581"/>
              <a:gd name="connsiteX75" fmla="*/ 1473638 w 5342225"/>
              <a:gd name="connsiteY75" fmla="*/ 1738366 h 2322581"/>
              <a:gd name="connsiteX76" fmla="*/ 1348034 w 5342225"/>
              <a:gd name="connsiteY76" fmla="*/ 1768511 h 2322581"/>
              <a:gd name="connsiteX77" fmla="*/ 1307841 w 5342225"/>
              <a:gd name="connsiteY77" fmla="*/ 1708221 h 2322581"/>
              <a:gd name="connsiteX78" fmla="*/ 1152091 w 5342225"/>
              <a:gd name="connsiteY78" fmla="*/ 1853922 h 2322581"/>
              <a:gd name="connsiteX79" fmla="*/ 936052 w 5342225"/>
              <a:gd name="connsiteY79" fmla="*/ 1919236 h 2322581"/>
              <a:gd name="connsiteX80" fmla="*/ 755181 w 5342225"/>
              <a:gd name="connsiteY80" fmla="*/ 1828800 h 2322581"/>
              <a:gd name="connsiteX81" fmla="*/ 604456 w 5342225"/>
              <a:gd name="connsiteY81" fmla="*/ 1838850 h 2322581"/>
              <a:gd name="connsiteX82" fmla="*/ 579335 w 5342225"/>
              <a:gd name="connsiteY82" fmla="*/ 1959429 h 2322581"/>
              <a:gd name="connsiteX83" fmla="*/ 524070 w 5342225"/>
              <a:gd name="connsiteY83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880219 w 5342225"/>
              <a:gd name="connsiteY37" fmla="*/ 532563 h 2322581"/>
              <a:gd name="connsiteX38" fmla="*/ 4191717 w 5342225"/>
              <a:gd name="connsiteY38" fmla="*/ 628022 h 2322581"/>
              <a:gd name="connsiteX39" fmla="*/ 4392684 w 5342225"/>
              <a:gd name="connsiteY39" fmla="*/ 869183 h 2322581"/>
              <a:gd name="connsiteX40" fmla="*/ 4643893 w 5342225"/>
              <a:gd name="connsiteY40" fmla="*/ 1291213 h 2322581"/>
              <a:gd name="connsiteX41" fmla="*/ 4880030 w 5342225"/>
              <a:gd name="connsiteY41" fmla="*/ 1441939 h 2322581"/>
              <a:gd name="connsiteX42" fmla="*/ 5156360 w 5342225"/>
              <a:gd name="connsiteY42" fmla="*/ 1567543 h 2322581"/>
              <a:gd name="connsiteX43" fmla="*/ 5136264 w 5342225"/>
              <a:gd name="connsiteY43" fmla="*/ 1728318 h 2322581"/>
              <a:gd name="connsiteX44" fmla="*/ 5211626 w 5342225"/>
              <a:gd name="connsiteY44" fmla="*/ 1899140 h 2322581"/>
              <a:gd name="connsiteX45" fmla="*/ 5332205 w 5342225"/>
              <a:gd name="connsiteY45" fmla="*/ 2195564 h 2322581"/>
              <a:gd name="connsiteX46" fmla="*/ 4985537 w 5342225"/>
              <a:gd name="connsiteY46" fmla="*/ 2265905 h 2322581"/>
              <a:gd name="connsiteX47" fmla="*/ 4799643 w 5342225"/>
              <a:gd name="connsiteY47" fmla="*/ 2170445 h 2322581"/>
              <a:gd name="connsiteX48" fmla="*/ 4513265 w 5342225"/>
              <a:gd name="connsiteY48" fmla="*/ 2150348 h 2322581"/>
              <a:gd name="connsiteX49" fmla="*/ 4412781 w 5342225"/>
              <a:gd name="connsiteY49" fmla="*/ 2085033 h 2322581"/>
              <a:gd name="connsiteX50" fmla="*/ 4221862 w 5342225"/>
              <a:gd name="connsiteY50" fmla="*/ 2155373 h 2322581"/>
              <a:gd name="connsiteX51" fmla="*/ 4066113 w 5342225"/>
              <a:gd name="connsiteY51" fmla="*/ 2170445 h 2322581"/>
              <a:gd name="connsiteX52" fmla="*/ 4061089 w 5342225"/>
              <a:gd name="connsiteY52" fmla="*/ 2105131 h 2322581"/>
              <a:gd name="connsiteX53" fmla="*/ 3960605 w 5342225"/>
              <a:gd name="connsiteY53" fmla="*/ 2039817 h 2322581"/>
              <a:gd name="connsiteX54" fmla="*/ 4040992 w 5342225"/>
              <a:gd name="connsiteY54" fmla="*/ 1969478 h 2322581"/>
              <a:gd name="connsiteX55" fmla="*/ 3845048 w 5342225"/>
              <a:gd name="connsiteY55" fmla="*/ 1889092 h 2322581"/>
              <a:gd name="connsiteX56" fmla="*/ 3644082 w 5342225"/>
              <a:gd name="connsiteY56" fmla="*/ 2074986 h 2322581"/>
              <a:gd name="connsiteX57" fmla="*/ 3578768 w 5342225"/>
              <a:gd name="connsiteY57" fmla="*/ 2090058 h 2322581"/>
              <a:gd name="connsiteX58" fmla="*/ 3493357 w 5342225"/>
              <a:gd name="connsiteY58" fmla="*/ 2044841 h 2322581"/>
              <a:gd name="connsiteX59" fmla="*/ 3488333 w 5342225"/>
              <a:gd name="connsiteY59" fmla="*/ 1858946 h 2322581"/>
              <a:gd name="connsiteX60" fmla="*/ 3357704 w 5342225"/>
              <a:gd name="connsiteY60" fmla="*/ 1688124 h 2322581"/>
              <a:gd name="connsiteX61" fmla="*/ 3176834 w 5342225"/>
              <a:gd name="connsiteY61" fmla="*/ 1738366 h 2322581"/>
              <a:gd name="connsiteX62" fmla="*/ 2955770 w 5342225"/>
              <a:gd name="connsiteY62" fmla="*/ 1693148 h 2322581"/>
              <a:gd name="connsiteX63" fmla="*/ 2860311 w 5342225"/>
              <a:gd name="connsiteY63" fmla="*/ 1627834 h 2322581"/>
              <a:gd name="connsiteX64" fmla="*/ 2905528 w 5342225"/>
              <a:gd name="connsiteY64" fmla="*/ 1562520 h 2322581"/>
              <a:gd name="connsiteX65" fmla="*/ 2820117 w 5342225"/>
              <a:gd name="connsiteY65" fmla="*/ 1522326 h 2322581"/>
              <a:gd name="connsiteX66" fmla="*/ 2684465 w 5342225"/>
              <a:gd name="connsiteY66" fmla="*/ 1522327 h 2322581"/>
              <a:gd name="connsiteX67" fmla="*/ 2518667 w 5342225"/>
              <a:gd name="connsiteY67" fmla="*/ 1507254 h 2322581"/>
              <a:gd name="connsiteX68" fmla="*/ 2292579 w 5342225"/>
              <a:gd name="connsiteY68" fmla="*/ 1617786 h 2322581"/>
              <a:gd name="connsiteX69" fmla="*/ 2136830 w 5342225"/>
              <a:gd name="connsiteY69" fmla="*/ 1572568 h 2322581"/>
              <a:gd name="connsiteX70" fmla="*/ 2086588 w 5342225"/>
              <a:gd name="connsiteY70" fmla="*/ 1632858 h 2322581"/>
              <a:gd name="connsiteX71" fmla="*/ 1885621 w 5342225"/>
              <a:gd name="connsiteY71" fmla="*/ 1683100 h 2322581"/>
              <a:gd name="connsiteX72" fmla="*/ 1905716 w 5342225"/>
              <a:gd name="connsiteY72" fmla="*/ 1753439 h 2322581"/>
              <a:gd name="connsiteX73" fmla="*/ 1815282 w 5342225"/>
              <a:gd name="connsiteY73" fmla="*/ 1748414 h 2322581"/>
              <a:gd name="connsiteX74" fmla="*/ 1599244 w 5342225"/>
              <a:gd name="connsiteY74" fmla="*/ 1793631 h 2322581"/>
              <a:gd name="connsiteX75" fmla="*/ 1473638 w 5342225"/>
              <a:gd name="connsiteY75" fmla="*/ 1738366 h 2322581"/>
              <a:gd name="connsiteX76" fmla="*/ 1348034 w 5342225"/>
              <a:gd name="connsiteY76" fmla="*/ 1768511 h 2322581"/>
              <a:gd name="connsiteX77" fmla="*/ 1307841 w 5342225"/>
              <a:gd name="connsiteY77" fmla="*/ 1708221 h 2322581"/>
              <a:gd name="connsiteX78" fmla="*/ 1152091 w 5342225"/>
              <a:gd name="connsiteY78" fmla="*/ 1853922 h 2322581"/>
              <a:gd name="connsiteX79" fmla="*/ 936052 w 5342225"/>
              <a:gd name="connsiteY79" fmla="*/ 1919236 h 2322581"/>
              <a:gd name="connsiteX80" fmla="*/ 755181 w 5342225"/>
              <a:gd name="connsiteY80" fmla="*/ 1828800 h 2322581"/>
              <a:gd name="connsiteX81" fmla="*/ 604456 w 5342225"/>
              <a:gd name="connsiteY81" fmla="*/ 1838850 h 2322581"/>
              <a:gd name="connsiteX82" fmla="*/ 579335 w 5342225"/>
              <a:gd name="connsiteY82" fmla="*/ 1959429 h 2322581"/>
              <a:gd name="connsiteX83" fmla="*/ 524070 w 5342225"/>
              <a:gd name="connsiteY83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880219 w 5342225"/>
              <a:gd name="connsiteY37" fmla="*/ 532563 h 2322581"/>
              <a:gd name="connsiteX38" fmla="*/ 4191717 w 5342225"/>
              <a:gd name="connsiteY38" fmla="*/ 628022 h 2322581"/>
              <a:gd name="connsiteX39" fmla="*/ 4538385 w 5342225"/>
              <a:gd name="connsiteY39" fmla="*/ 1034980 h 2322581"/>
              <a:gd name="connsiteX40" fmla="*/ 4643893 w 5342225"/>
              <a:gd name="connsiteY40" fmla="*/ 1291213 h 2322581"/>
              <a:gd name="connsiteX41" fmla="*/ 4880030 w 5342225"/>
              <a:gd name="connsiteY41" fmla="*/ 1441939 h 2322581"/>
              <a:gd name="connsiteX42" fmla="*/ 5156360 w 5342225"/>
              <a:gd name="connsiteY42" fmla="*/ 1567543 h 2322581"/>
              <a:gd name="connsiteX43" fmla="*/ 5136264 w 5342225"/>
              <a:gd name="connsiteY43" fmla="*/ 1728318 h 2322581"/>
              <a:gd name="connsiteX44" fmla="*/ 5211626 w 5342225"/>
              <a:gd name="connsiteY44" fmla="*/ 1899140 h 2322581"/>
              <a:gd name="connsiteX45" fmla="*/ 5332205 w 5342225"/>
              <a:gd name="connsiteY45" fmla="*/ 2195564 h 2322581"/>
              <a:gd name="connsiteX46" fmla="*/ 4985537 w 5342225"/>
              <a:gd name="connsiteY46" fmla="*/ 2265905 h 2322581"/>
              <a:gd name="connsiteX47" fmla="*/ 4799643 w 5342225"/>
              <a:gd name="connsiteY47" fmla="*/ 2170445 h 2322581"/>
              <a:gd name="connsiteX48" fmla="*/ 4513265 w 5342225"/>
              <a:gd name="connsiteY48" fmla="*/ 2150348 h 2322581"/>
              <a:gd name="connsiteX49" fmla="*/ 4412781 w 5342225"/>
              <a:gd name="connsiteY49" fmla="*/ 2085033 h 2322581"/>
              <a:gd name="connsiteX50" fmla="*/ 4221862 w 5342225"/>
              <a:gd name="connsiteY50" fmla="*/ 2155373 h 2322581"/>
              <a:gd name="connsiteX51" fmla="*/ 4066113 w 5342225"/>
              <a:gd name="connsiteY51" fmla="*/ 2170445 h 2322581"/>
              <a:gd name="connsiteX52" fmla="*/ 4061089 w 5342225"/>
              <a:gd name="connsiteY52" fmla="*/ 2105131 h 2322581"/>
              <a:gd name="connsiteX53" fmla="*/ 3960605 w 5342225"/>
              <a:gd name="connsiteY53" fmla="*/ 2039817 h 2322581"/>
              <a:gd name="connsiteX54" fmla="*/ 4040992 w 5342225"/>
              <a:gd name="connsiteY54" fmla="*/ 1969478 h 2322581"/>
              <a:gd name="connsiteX55" fmla="*/ 3845048 w 5342225"/>
              <a:gd name="connsiteY55" fmla="*/ 1889092 h 2322581"/>
              <a:gd name="connsiteX56" fmla="*/ 3644082 w 5342225"/>
              <a:gd name="connsiteY56" fmla="*/ 2074986 h 2322581"/>
              <a:gd name="connsiteX57" fmla="*/ 3578768 w 5342225"/>
              <a:gd name="connsiteY57" fmla="*/ 2090058 h 2322581"/>
              <a:gd name="connsiteX58" fmla="*/ 3493357 w 5342225"/>
              <a:gd name="connsiteY58" fmla="*/ 2044841 h 2322581"/>
              <a:gd name="connsiteX59" fmla="*/ 3488333 w 5342225"/>
              <a:gd name="connsiteY59" fmla="*/ 1858946 h 2322581"/>
              <a:gd name="connsiteX60" fmla="*/ 3357704 w 5342225"/>
              <a:gd name="connsiteY60" fmla="*/ 1688124 h 2322581"/>
              <a:gd name="connsiteX61" fmla="*/ 3176834 w 5342225"/>
              <a:gd name="connsiteY61" fmla="*/ 1738366 h 2322581"/>
              <a:gd name="connsiteX62" fmla="*/ 2955770 w 5342225"/>
              <a:gd name="connsiteY62" fmla="*/ 1693148 h 2322581"/>
              <a:gd name="connsiteX63" fmla="*/ 2860311 w 5342225"/>
              <a:gd name="connsiteY63" fmla="*/ 1627834 h 2322581"/>
              <a:gd name="connsiteX64" fmla="*/ 2905528 w 5342225"/>
              <a:gd name="connsiteY64" fmla="*/ 1562520 h 2322581"/>
              <a:gd name="connsiteX65" fmla="*/ 2820117 w 5342225"/>
              <a:gd name="connsiteY65" fmla="*/ 1522326 h 2322581"/>
              <a:gd name="connsiteX66" fmla="*/ 2684465 w 5342225"/>
              <a:gd name="connsiteY66" fmla="*/ 1522327 h 2322581"/>
              <a:gd name="connsiteX67" fmla="*/ 2518667 w 5342225"/>
              <a:gd name="connsiteY67" fmla="*/ 1507254 h 2322581"/>
              <a:gd name="connsiteX68" fmla="*/ 2292579 w 5342225"/>
              <a:gd name="connsiteY68" fmla="*/ 1617786 h 2322581"/>
              <a:gd name="connsiteX69" fmla="*/ 2136830 w 5342225"/>
              <a:gd name="connsiteY69" fmla="*/ 1572568 h 2322581"/>
              <a:gd name="connsiteX70" fmla="*/ 2086588 w 5342225"/>
              <a:gd name="connsiteY70" fmla="*/ 1632858 h 2322581"/>
              <a:gd name="connsiteX71" fmla="*/ 1885621 w 5342225"/>
              <a:gd name="connsiteY71" fmla="*/ 1683100 h 2322581"/>
              <a:gd name="connsiteX72" fmla="*/ 1905716 w 5342225"/>
              <a:gd name="connsiteY72" fmla="*/ 1753439 h 2322581"/>
              <a:gd name="connsiteX73" fmla="*/ 1815282 w 5342225"/>
              <a:gd name="connsiteY73" fmla="*/ 1748414 h 2322581"/>
              <a:gd name="connsiteX74" fmla="*/ 1599244 w 5342225"/>
              <a:gd name="connsiteY74" fmla="*/ 1793631 h 2322581"/>
              <a:gd name="connsiteX75" fmla="*/ 1473638 w 5342225"/>
              <a:gd name="connsiteY75" fmla="*/ 1738366 h 2322581"/>
              <a:gd name="connsiteX76" fmla="*/ 1348034 w 5342225"/>
              <a:gd name="connsiteY76" fmla="*/ 1768511 h 2322581"/>
              <a:gd name="connsiteX77" fmla="*/ 1307841 w 5342225"/>
              <a:gd name="connsiteY77" fmla="*/ 1708221 h 2322581"/>
              <a:gd name="connsiteX78" fmla="*/ 1152091 w 5342225"/>
              <a:gd name="connsiteY78" fmla="*/ 1853922 h 2322581"/>
              <a:gd name="connsiteX79" fmla="*/ 936052 w 5342225"/>
              <a:gd name="connsiteY79" fmla="*/ 1919236 h 2322581"/>
              <a:gd name="connsiteX80" fmla="*/ 755181 w 5342225"/>
              <a:gd name="connsiteY80" fmla="*/ 1828800 h 2322581"/>
              <a:gd name="connsiteX81" fmla="*/ 604456 w 5342225"/>
              <a:gd name="connsiteY81" fmla="*/ 1838850 h 2322581"/>
              <a:gd name="connsiteX82" fmla="*/ 579335 w 5342225"/>
              <a:gd name="connsiteY82" fmla="*/ 1959429 h 2322581"/>
              <a:gd name="connsiteX83" fmla="*/ 524070 w 5342225"/>
              <a:gd name="connsiteY83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880219 w 5342225"/>
              <a:gd name="connsiteY37" fmla="*/ 532563 h 2322581"/>
              <a:gd name="connsiteX38" fmla="*/ 4206790 w 5342225"/>
              <a:gd name="connsiteY38" fmla="*/ 703385 h 2322581"/>
              <a:gd name="connsiteX39" fmla="*/ 4538385 w 5342225"/>
              <a:gd name="connsiteY39" fmla="*/ 1034980 h 2322581"/>
              <a:gd name="connsiteX40" fmla="*/ 4643893 w 5342225"/>
              <a:gd name="connsiteY40" fmla="*/ 1291213 h 2322581"/>
              <a:gd name="connsiteX41" fmla="*/ 4880030 w 5342225"/>
              <a:gd name="connsiteY41" fmla="*/ 1441939 h 2322581"/>
              <a:gd name="connsiteX42" fmla="*/ 5156360 w 5342225"/>
              <a:gd name="connsiteY42" fmla="*/ 1567543 h 2322581"/>
              <a:gd name="connsiteX43" fmla="*/ 5136264 w 5342225"/>
              <a:gd name="connsiteY43" fmla="*/ 1728318 h 2322581"/>
              <a:gd name="connsiteX44" fmla="*/ 5211626 w 5342225"/>
              <a:gd name="connsiteY44" fmla="*/ 1899140 h 2322581"/>
              <a:gd name="connsiteX45" fmla="*/ 5332205 w 5342225"/>
              <a:gd name="connsiteY45" fmla="*/ 2195564 h 2322581"/>
              <a:gd name="connsiteX46" fmla="*/ 4985537 w 5342225"/>
              <a:gd name="connsiteY46" fmla="*/ 2265905 h 2322581"/>
              <a:gd name="connsiteX47" fmla="*/ 4799643 w 5342225"/>
              <a:gd name="connsiteY47" fmla="*/ 2170445 h 2322581"/>
              <a:gd name="connsiteX48" fmla="*/ 4513265 w 5342225"/>
              <a:gd name="connsiteY48" fmla="*/ 2150348 h 2322581"/>
              <a:gd name="connsiteX49" fmla="*/ 4412781 w 5342225"/>
              <a:gd name="connsiteY49" fmla="*/ 2085033 h 2322581"/>
              <a:gd name="connsiteX50" fmla="*/ 4221862 w 5342225"/>
              <a:gd name="connsiteY50" fmla="*/ 2155373 h 2322581"/>
              <a:gd name="connsiteX51" fmla="*/ 4066113 w 5342225"/>
              <a:gd name="connsiteY51" fmla="*/ 2170445 h 2322581"/>
              <a:gd name="connsiteX52" fmla="*/ 4061089 w 5342225"/>
              <a:gd name="connsiteY52" fmla="*/ 2105131 h 2322581"/>
              <a:gd name="connsiteX53" fmla="*/ 3960605 w 5342225"/>
              <a:gd name="connsiteY53" fmla="*/ 2039817 h 2322581"/>
              <a:gd name="connsiteX54" fmla="*/ 4040992 w 5342225"/>
              <a:gd name="connsiteY54" fmla="*/ 1969478 h 2322581"/>
              <a:gd name="connsiteX55" fmla="*/ 3845048 w 5342225"/>
              <a:gd name="connsiteY55" fmla="*/ 1889092 h 2322581"/>
              <a:gd name="connsiteX56" fmla="*/ 3644082 w 5342225"/>
              <a:gd name="connsiteY56" fmla="*/ 2074986 h 2322581"/>
              <a:gd name="connsiteX57" fmla="*/ 3578768 w 5342225"/>
              <a:gd name="connsiteY57" fmla="*/ 2090058 h 2322581"/>
              <a:gd name="connsiteX58" fmla="*/ 3493357 w 5342225"/>
              <a:gd name="connsiteY58" fmla="*/ 2044841 h 2322581"/>
              <a:gd name="connsiteX59" fmla="*/ 3488333 w 5342225"/>
              <a:gd name="connsiteY59" fmla="*/ 1858946 h 2322581"/>
              <a:gd name="connsiteX60" fmla="*/ 3357704 w 5342225"/>
              <a:gd name="connsiteY60" fmla="*/ 1688124 h 2322581"/>
              <a:gd name="connsiteX61" fmla="*/ 3176834 w 5342225"/>
              <a:gd name="connsiteY61" fmla="*/ 1738366 h 2322581"/>
              <a:gd name="connsiteX62" fmla="*/ 2955770 w 5342225"/>
              <a:gd name="connsiteY62" fmla="*/ 1693148 h 2322581"/>
              <a:gd name="connsiteX63" fmla="*/ 2860311 w 5342225"/>
              <a:gd name="connsiteY63" fmla="*/ 1627834 h 2322581"/>
              <a:gd name="connsiteX64" fmla="*/ 2905528 w 5342225"/>
              <a:gd name="connsiteY64" fmla="*/ 1562520 h 2322581"/>
              <a:gd name="connsiteX65" fmla="*/ 2820117 w 5342225"/>
              <a:gd name="connsiteY65" fmla="*/ 1522326 h 2322581"/>
              <a:gd name="connsiteX66" fmla="*/ 2684465 w 5342225"/>
              <a:gd name="connsiteY66" fmla="*/ 1522327 h 2322581"/>
              <a:gd name="connsiteX67" fmla="*/ 2518667 w 5342225"/>
              <a:gd name="connsiteY67" fmla="*/ 1507254 h 2322581"/>
              <a:gd name="connsiteX68" fmla="*/ 2292579 w 5342225"/>
              <a:gd name="connsiteY68" fmla="*/ 1617786 h 2322581"/>
              <a:gd name="connsiteX69" fmla="*/ 2136830 w 5342225"/>
              <a:gd name="connsiteY69" fmla="*/ 1572568 h 2322581"/>
              <a:gd name="connsiteX70" fmla="*/ 2086588 w 5342225"/>
              <a:gd name="connsiteY70" fmla="*/ 1632858 h 2322581"/>
              <a:gd name="connsiteX71" fmla="*/ 1885621 w 5342225"/>
              <a:gd name="connsiteY71" fmla="*/ 1683100 h 2322581"/>
              <a:gd name="connsiteX72" fmla="*/ 1905716 w 5342225"/>
              <a:gd name="connsiteY72" fmla="*/ 1753439 h 2322581"/>
              <a:gd name="connsiteX73" fmla="*/ 1815282 w 5342225"/>
              <a:gd name="connsiteY73" fmla="*/ 1748414 h 2322581"/>
              <a:gd name="connsiteX74" fmla="*/ 1599244 w 5342225"/>
              <a:gd name="connsiteY74" fmla="*/ 1793631 h 2322581"/>
              <a:gd name="connsiteX75" fmla="*/ 1473638 w 5342225"/>
              <a:gd name="connsiteY75" fmla="*/ 1738366 h 2322581"/>
              <a:gd name="connsiteX76" fmla="*/ 1348034 w 5342225"/>
              <a:gd name="connsiteY76" fmla="*/ 1768511 h 2322581"/>
              <a:gd name="connsiteX77" fmla="*/ 1307841 w 5342225"/>
              <a:gd name="connsiteY77" fmla="*/ 1708221 h 2322581"/>
              <a:gd name="connsiteX78" fmla="*/ 1152091 w 5342225"/>
              <a:gd name="connsiteY78" fmla="*/ 1853922 h 2322581"/>
              <a:gd name="connsiteX79" fmla="*/ 936052 w 5342225"/>
              <a:gd name="connsiteY79" fmla="*/ 1919236 h 2322581"/>
              <a:gd name="connsiteX80" fmla="*/ 755181 w 5342225"/>
              <a:gd name="connsiteY80" fmla="*/ 1828800 h 2322581"/>
              <a:gd name="connsiteX81" fmla="*/ 604456 w 5342225"/>
              <a:gd name="connsiteY81" fmla="*/ 1838850 h 2322581"/>
              <a:gd name="connsiteX82" fmla="*/ 579335 w 5342225"/>
              <a:gd name="connsiteY82" fmla="*/ 1959429 h 2322581"/>
              <a:gd name="connsiteX83" fmla="*/ 524070 w 5342225"/>
              <a:gd name="connsiteY83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880219 w 5342225"/>
              <a:gd name="connsiteY37" fmla="*/ 532563 h 2322581"/>
              <a:gd name="connsiteX38" fmla="*/ 4206790 w 5342225"/>
              <a:gd name="connsiteY38" fmla="*/ 703385 h 2322581"/>
              <a:gd name="connsiteX39" fmla="*/ 4246984 w 5342225"/>
              <a:gd name="connsiteY39" fmla="*/ 909377 h 2322581"/>
              <a:gd name="connsiteX40" fmla="*/ 4538385 w 5342225"/>
              <a:gd name="connsiteY40" fmla="*/ 1034980 h 2322581"/>
              <a:gd name="connsiteX41" fmla="*/ 4643893 w 5342225"/>
              <a:gd name="connsiteY41" fmla="*/ 1291213 h 2322581"/>
              <a:gd name="connsiteX42" fmla="*/ 4880030 w 5342225"/>
              <a:gd name="connsiteY42" fmla="*/ 1441939 h 2322581"/>
              <a:gd name="connsiteX43" fmla="*/ 5156360 w 5342225"/>
              <a:gd name="connsiteY43" fmla="*/ 1567543 h 2322581"/>
              <a:gd name="connsiteX44" fmla="*/ 5136264 w 5342225"/>
              <a:gd name="connsiteY44" fmla="*/ 1728318 h 2322581"/>
              <a:gd name="connsiteX45" fmla="*/ 5211626 w 5342225"/>
              <a:gd name="connsiteY45" fmla="*/ 1899140 h 2322581"/>
              <a:gd name="connsiteX46" fmla="*/ 5332205 w 5342225"/>
              <a:gd name="connsiteY46" fmla="*/ 2195564 h 2322581"/>
              <a:gd name="connsiteX47" fmla="*/ 4985537 w 5342225"/>
              <a:gd name="connsiteY47" fmla="*/ 2265905 h 2322581"/>
              <a:gd name="connsiteX48" fmla="*/ 4799643 w 5342225"/>
              <a:gd name="connsiteY48" fmla="*/ 2170445 h 2322581"/>
              <a:gd name="connsiteX49" fmla="*/ 4513265 w 5342225"/>
              <a:gd name="connsiteY49" fmla="*/ 2150348 h 2322581"/>
              <a:gd name="connsiteX50" fmla="*/ 4412781 w 5342225"/>
              <a:gd name="connsiteY50" fmla="*/ 2085033 h 2322581"/>
              <a:gd name="connsiteX51" fmla="*/ 4221862 w 5342225"/>
              <a:gd name="connsiteY51" fmla="*/ 2155373 h 2322581"/>
              <a:gd name="connsiteX52" fmla="*/ 4066113 w 5342225"/>
              <a:gd name="connsiteY52" fmla="*/ 2170445 h 2322581"/>
              <a:gd name="connsiteX53" fmla="*/ 4061089 w 5342225"/>
              <a:gd name="connsiteY53" fmla="*/ 2105131 h 2322581"/>
              <a:gd name="connsiteX54" fmla="*/ 3960605 w 5342225"/>
              <a:gd name="connsiteY54" fmla="*/ 2039817 h 2322581"/>
              <a:gd name="connsiteX55" fmla="*/ 4040992 w 5342225"/>
              <a:gd name="connsiteY55" fmla="*/ 1969478 h 2322581"/>
              <a:gd name="connsiteX56" fmla="*/ 3845048 w 5342225"/>
              <a:gd name="connsiteY56" fmla="*/ 1889092 h 2322581"/>
              <a:gd name="connsiteX57" fmla="*/ 3644082 w 5342225"/>
              <a:gd name="connsiteY57" fmla="*/ 2074986 h 2322581"/>
              <a:gd name="connsiteX58" fmla="*/ 3578768 w 5342225"/>
              <a:gd name="connsiteY58" fmla="*/ 2090058 h 2322581"/>
              <a:gd name="connsiteX59" fmla="*/ 3493357 w 5342225"/>
              <a:gd name="connsiteY59" fmla="*/ 2044841 h 2322581"/>
              <a:gd name="connsiteX60" fmla="*/ 3488333 w 5342225"/>
              <a:gd name="connsiteY60" fmla="*/ 1858946 h 2322581"/>
              <a:gd name="connsiteX61" fmla="*/ 3357704 w 5342225"/>
              <a:gd name="connsiteY61" fmla="*/ 1688124 h 2322581"/>
              <a:gd name="connsiteX62" fmla="*/ 3176834 w 5342225"/>
              <a:gd name="connsiteY62" fmla="*/ 1738366 h 2322581"/>
              <a:gd name="connsiteX63" fmla="*/ 2955770 w 5342225"/>
              <a:gd name="connsiteY63" fmla="*/ 1693148 h 2322581"/>
              <a:gd name="connsiteX64" fmla="*/ 2860311 w 5342225"/>
              <a:gd name="connsiteY64" fmla="*/ 1627834 h 2322581"/>
              <a:gd name="connsiteX65" fmla="*/ 2905528 w 5342225"/>
              <a:gd name="connsiteY65" fmla="*/ 1562520 h 2322581"/>
              <a:gd name="connsiteX66" fmla="*/ 2820117 w 5342225"/>
              <a:gd name="connsiteY66" fmla="*/ 1522326 h 2322581"/>
              <a:gd name="connsiteX67" fmla="*/ 2684465 w 5342225"/>
              <a:gd name="connsiteY67" fmla="*/ 1522327 h 2322581"/>
              <a:gd name="connsiteX68" fmla="*/ 2518667 w 5342225"/>
              <a:gd name="connsiteY68" fmla="*/ 1507254 h 2322581"/>
              <a:gd name="connsiteX69" fmla="*/ 2292579 w 5342225"/>
              <a:gd name="connsiteY69" fmla="*/ 1617786 h 2322581"/>
              <a:gd name="connsiteX70" fmla="*/ 2136830 w 5342225"/>
              <a:gd name="connsiteY70" fmla="*/ 1572568 h 2322581"/>
              <a:gd name="connsiteX71" fmla="*/ 2086588 w 5342225"/>
              <a:gd name="connsiteY71" fmla="*/ 1632858 h 2322581"/>
              <a:gd name="connsiteX72" fmla="*/ 1885621 w 5342225"/>
              <a:gd name="connsiteY72" fmla="*/ 1683100 h 2322581"/>
              <a:gd name="connsiteX73" fmla="*/ 1905716 w 5342225"/>
              <a:gd name="connsiteY73" fmla="*/ 1753439 h 2322581"/>
              <a:gd name="connsiteX74" fmla="*/ 1815282 w 5342225"/>
              <a:gd name="connsiteY74" fmla="*/ 1748414 h 2322581"/>
              <a:gd name="connsiteX75" fmla="*/ 1599244 w 5342225"/>
              <a:gd name="connsiteY75" fmla="*/ 1793631 h 2322581"/>
              <a:gd name="connsiteX76" fmla="*/ 1473638 w 5342225"/>
              <a:gd name="connsiteY76" fmla="*/ 1738366 h 2322581"/>
              <a:gd name="connsiteX77" fmla="*/ 1348034 w 5342225"/>
              <a:gd name="connsiteY77" fmla="*/ 1768511 h 2322581"/>
              <a:gd name="connsiteX78" fmla="*/ 1307841 w 5342225"/>
              <a:gd name="connsiteY78" fmla="*/ 1708221 h 2322581"/>
              <a:gd name="connsiteX79" fmla="*/ 1152091 w 5342225"/>
              <a:gd name="connsiteY79" fmla="*/ 1853922 h 2322581"/>
              <a:gd name="connsiteX80" fmla="*/ 936052 w 5342225"/>
              <a:gd name="connsiteY80" fmla="*/ 1919236 h 2322581"/>
              <a:gd name="connsiteX81" fmla="*/ 755181 w 5342225"/>
              <a:gd name="connsiteY81" fmla="*/ 1828800 h 2322581"/>
              <a:gd name="connsiteX82" fmla="*/ 604456 w 5342225"/>
              <a:gd name="connsiteY82" fmla="*/ 1838850 h 2322581"/>
              <a:gd name="connsiteX83" fmla="*/ 579335 w 5342225"/>
              <a:gd name="connsiteY83" fmla="*/ 1959429 h 2322581"/>
              <a:gd name="connsiteX84" fmla="*/ 524070 w 5342225"/>
              <a:gd name="connsiteY84" fmla="*/ 2130250 h 2322581"/>
              <a:gd name="connsiteX0" fmla="*/ 524070 w 5342225"/>
              <a:gd name="connsiteY0" fmla="*/ 2130250 h 2322581"/>
              <a:gd name="connsiteX1" fmla="*/ 448706 w 5342225"/>
              <a:gd name="connsiteY1" fmla="*/ 2260880 h 2322581"/>
              <a:gd name="connsiteX2" fmla="*/ 308029 w 5342225"/>
              <a:gd name="connsiteY2" fmla="*/ 2321170 h 2322581"/>
              <a:gd name="connsiteX3" fmla="*/ 333150 w 5342225"/>
              <a:gd name="connsiteY3" fmla="*/ 2205614 h 2322581"/>
              <a:gd name="connsiteX4" fmla="*/ 388416 w 5342225"/>
              <a:gd name="connsiteY4" fmla="*/ 2039816 h 2322581"/>
              <a:gd name="connsiteX5" fmla="*/ 348223 w 5342225"/>
              <a:gd name="connsiteY5" fmla="*/ 1899139 h 2322581"/>
              <a:gd name="connsiteX6" fmla="*/ 252764 w 5342225"/>
              <a:gd name="connsiteY6" fmla="*/ 1894114 h 2322581"/>
              <a:gd name="connsiteX7" fmla="*/ 117111 w 5342225"/>
              <a:gd name="connsiteY7" fmla="*/ 1718268 h 2322581"/>
              <a:gd name="connsiteX8" fmla="*/ 66869 w 5342225"/>
              <a:gd name="connsiteY8" fmla="*/ 1703196 h 2322581"/>
              <a:gd name="connsiteX9" fmla="*/ 1555 w 5342225"/>
              <a:gd name="connsiteY9" fmla="*/ 1602712 h 2322581"/>
              <a:gd name="connsiteX10" fmla="*/ 137208 w 5342225"/>
              <a:gd name="connsiteY10" fmla="*/ 1602712 h 2322581"/>
              <a:gd name="connsiteX11" fmla="*/ 212570 w 5342225"/>
              <a:gd name="connsiteY11" fmla="*/ 1602712 h 2322581"/>
              <a:gd name="connsiteX12" fmla="*/ 177401 w 5342225"/>
              <a:gd name="connsiteY12" fmla="*/ 1507253 h 2322581"/>
              <a:gd name="connsiteX13" fmla="*/ 237691 w 5342225"/>
              <a:gd name="connsiteY13" fmla="*/ 1467060 h 2322581"/>
              <a:gd name="connsiteX14" fmla="*/ 378368 w 5342225"/>
              <a:gd name="connsiteY14" fmla="*/ 1477108 h 2322581"/>
              <a:gd name="connsiteX15" fmla="*/ 493924 w 5342225"/>
              <a:gd name="connsiteY15" fmla="*/ 1512277 h 2322581"/>
              <a:gd name="connsiteX16" fmla="*/ 634601 w 5342225"/>
              <a:gd name="connsiteY16" fmla="*/ 1462035 h 2322581"/>
              <a:gd name="connsiteX17" fmla="*/ 704939 w 5342225"/>
              <a:gd name="connsiteY17" fmla="*/ 1271117 h 2322581"/>
              <a:gd name="connsiteX18" fmla="*/ 1051608 w 5342225"/>
              <a:gd name="connsiteY18" fmla="*/ 959618 h 2322581"/>
              <a:gd name="connsiteX19" fmla="*/ 1307841 w 5342225"/>
              <a:gd name="connsiteY19" fmla="*/ 879231 h 2322581"/>
              <a:gd name="connsiteX20" fmla="*/ 1363106 w 5342225"/>
              <a:gd name="connsiteY20" fmla="*/ 889279 h 2322581"/>
              <a:gd name="connsiteX21" fmla="*/ 1403300 w 5342225"/>
              <a:gd name="connsiteY21" fmla="*/ 748602 h 2322581"/>
              <a:gd name="connsiteX22" fmla="*/ 1704750 w 5342225"/>
              <a:gd name="connsiteY22" fmla="*/ 773723 h 2322581"/>
              <a:gd name="connsiteX23" fmla="*/ 1930838 w 5342225"/>
              <a:gd name="connsiteY23" fmla="*/ 768699 h 2322581"/>
              <a:gd name="connsiteX24" fmla="*/ 2031322 w 5342225"/>
              <a:gd name="connsiteY24" fmla="*/ 834013 h 2322581"/>
              <a:gd name="connsiteX25" fmla="*/ 2202144 w 5342225"/>
              <a:gd name="connsiteY25" fmla="*/ 828989 h 2322581"/>
              <a:gd name="connsiteX26" fmla="*/ 2388038 w 5342225"/>
              <a:gd name="connsiteY26" fmla="*/ 713433 h 2322581"/>
              <a:gd name="connsiteX27" fmla="*/ 2538764 w 5342225"/>
              <a:gd name="connsiteY27" fmla="*/ 768699 h 2322581"/>
              <a:gd name="connsiteX28" fmla="*/ 2704561 w 5342225"/>
              <a:gd name="connsiteY28" fmla="*/ 748602 h 2322581"/>
              <a:gd name="connsiteX29" fmla="*/ 2739731 w 5342225"/>
              <a:gd name="connsiteY29" fmla="*/ 557684 h 2322581"/>
              <a:gd name="connsiteX30" fmla="*/ 2825142 w 5342225"/>
              <a:gd name="connsiteY30" fmla="*/ 185895 h 2322581"/>
              <a:gd name="connsiteX31" fmla="*/ 2870359 w 5342225"/>
              <a:gd name="connsiteY31" fmla="*/ 145701 h 2322581"/>
              <a:gd name="connsiteX32" fmla="*/ 3111520 w 5342225"/>
              <a:gd name="connsiteY32" fmla="*/ 25121 h 2322581"/>
              <a:gd name="connsiteX33" fmla="*/ 3438091 w 5342225"/>
              <a:gd name="connsiteY33" fmla="*/ 20097 h 2322581"/>
              <a:gd name="connsiteX34" fmla="*/ 3443115 w 5342225"/>
              <a:gd name="connsiteY34" fmla="*/ 0 h 2322581"/>
              <a:gd name="connsiteX35" fmla="*/ 3498381 w 5342225"/>
              <a:gd name="connsiteY35" fmla="*/ 20097 h 2322581"/>
              <a:gd name="connsiteX36" fmla="*/ 3865146 w 5342225"/>
              <a:gd name="connsiteY36" fmla="*/ 165798 h 2322581"/>
              <a:gd name="connsiteX37" fmla="*/ 3799832 w 5342225"/>
              <a:gd name="connsiteY37" fmla="*/ 572756 h 2322581"/>
              <a:gd name="connsiteX38" fmla="*/ 4206790 w 5342225"/>
              <a:gd name="connsiteY38" fmla="*/ 703385 h 2322581"/>
              <a:gd name="connsiteX39" fmla="*/ 4246984 w 5342225"/>
              <a:gd name="connsiteY39" fmla="*/ 909377 h 2322581"/>
              <a:gd name="connsiteX40" fmla="*/ 4538385 w 5342225"/>
              <a:gd name="connsiteY40" fmla="*/ 1034980 h 2322581"/>
              <a:gd name="connsiteX41" fmla="*/ 4643893 w 5342225"/>
              <a:gd name="connsiteY41" fmla="*/ 1291213 h 2322581"/>
              <a:gd name="connsiteX42" fmla="*/ 4880030 w 5342225"/>
              <a:gd name="connsiteY42" fmla="*/ 1441939 h 2322581"/>
              <a:gd name="connsiteX43" fmla="*/ 5156360 w 5342225"/>
              <a:gd name="connsiteY43" fmla="*/ 1567543 h 2322581"/>
              <a:gd name="connsiteX44" fmla="*/ 5136264 w 5342225"/>
              <a:gd name="connsiteY44" fmla="*/ 1728318 h 2322581"/>
              <a:gd name="connsiteX45" fmla="*/ 5211626 w 5342225"/>
              <a:gd name="connsiteY45" fmla="*/ 1899140 h 2322581"/>
              <a:gd name="connsiteX46" fmla="*/ 5332205 w 5342225"/>
              <a:gd name="connsiteY46" fmla="*/ 2195564 h 2322581"/>
              <a:gd name="connsiteX47" fmla="*/ 4985537 w 5342225"/>
              <a:gd name="connsiteY47" fmla="*/ 2265905 h 2322581"/>
              <a:gd name="connsiteX48" fmla="*/ 4799643 w 5342225"/>
              <a:gd name="connsiteY48" fmla="*/ 2170445 h 2322581"/>
              <a:gd name="connsiteX49" fmla="*/ 4513265 w 5342225"/>
              <a:gd name="connsiteY49" fmla="*/ 2150348 h 2322581"/>
              <a:gd name="connsiteX50" fmla="*/ 4412781 w 5342225"/>
              <a:gd name="connsiteY50" fmla="*/ 2085033 h 2322581"/>
              <a:gd name="connsiteX51" fmla="*/ 4221862 w 5342225"/>
              <a:gd name="connsiteY51" fmla="*/ 2155373 h 2322581"/>
              <a:gd name="connsiteX52" fmla="*/ 4066113 w 5342225"/>
              <a:gd name="connsiteY52" fmla="*/ 2170445 h 2322581"/>
              <a:gd name="connsiteX53" fmla="*/ 4061089 w 5342225"/>
              <a:gd name="connsiteY53" fmla="*/ 2105131 h 2322581"/>
              <a:gd name="connsiteX54" fmla="*/ 3960605 w 5342225"/>
              <a:gd name="connsiteY54" fmla="*/ 2039817 h 2322581"/>
              <a:gd name="connsiteX55" fmla="*/ 4040992 w 5342225"/>
              <a:gd name="connsiteY55" fmla="*/ 1969478 h 2322581"/>
              <a:gd name="connsiteX56" fmla="*/ 3845048 w 5342225"/>
              <a:gd name="connsiteY56" fmla="*/ 1889092 h 2322581"/>
              <a:gd name="connsiteX57" fmla="*/ 3644082 w 5342225"/>
              <a:gd name="connsiteY57" fmla="*/ 2074986 h 2322581"/>
              <a:gd name="connsiteX58" fmla="*/ 3578768 w 5342225"/>
              <a:gd name="connsiteY58" fmla="*/ 2090058 h 2322581"/>
              <a:gd name="connsiteX59" fmla="*/ 3493357 w 5342225"/>
              <a:gd name="connsiteY59" fmla="*/ 2044841 h 2322581"/>
              <a:gd name="connsiteX60" fmla="*/ 3488333 w 5342225"/>
              <a:gd name="connsiteY60" fmla="*/ 1858946 h 2322581"/>
              <a:gd name="connsiteX61" fmla="*/ 3357704 w 5342225"/>
              <a:gd name="connsiteY61" fmla="*/ 1688124 h 2322581"/>
              <a:gd name="connsiteX62" fmla="*/ 3176834 w 5342225"/>
              <a:gd name="connsiteY62" fmla="*/ 1738366 h 2322581"/>
              <a:gd name="connsiteX63" fmla="*/ 2955770 w 5342225"/>
              <a:gd name="connsiteY63" fmla="*/ 1693148 h 2322581"/>
              <a:gd name="connsiteX64" fmla="*/ 2860311 w 5342225"/>
              <a:gd name="connsiteY64" fmla="*/ 1627834 h 2322581"/>
              <a:gd name="connsiteX65" fmla="*/ 2905528 w 5342225"/>
              <a:gd name="connsiteY65" fmla="*/ 1562520 h 2322581"/>
              <a:gd name="connsiteX66" fmla="*/ 2820117 w 5342225"/>
              <a:gd name="connsiteY66" fmla="*/ 1522326 h 2322581"/>
              <a:gd name="connsiteX67" fmla="*/ 2684465 w 5342225"/>
              <a:gd name="connsiteY67" fmla="*/ 1522327 h 2322581"/>
              <a:gd name="connsiteX68" fmla="*/ 2518667 w 5342225"/>
              <a:gd name="connsiteY68" fmla="*/ 1507254 h 2322581"/>
              <a:gd name="connsiteX69" fmla="*/ 2292579 w 5342225"/>
              <a:gd name="connsiteY69" fmla="*/ 1617786 h 2322581"/>
              <a:gd name="connsiteX70" fmla="*/ 2136830 w 5342225"/>
              <a:gd name="connsiteY70" fmla="*/ 1572568 h 2322581"/>
              <a:gd name="connsiteX71" fmla="*/ 2086588 w 5342225"/>
              <a:gd name="connsiteY71" fmla="*/ 1632858 h 2322581"/>
              <a:gd name="connsiteX72" fmla="*/ 1885621 w 5342225"/>
              <a:gd name="connsiteY72" fmla="*/ 1683100 h 2322581"/>
              <a:gd name="connsiteX73" fmla="*/ 1905716 w 5342225"/>
              <a:gd name="connsiteY73" fmla="*/ 1753439 h 2322581"/>
              <a:gd name="connsiteX74" fmla="*/ 1815282 w 5342225"/>
              <a:gd name="connsiteY74" fmla="*/ 1748414 h 2322581"/>
              <a:gd name="connsiteX75" fmla="*/ 1599244 w 5342225"/>
              <a:gd name="connsiteY75" fmla="*/ 1793631 h 2322581"/>
              <a:gd name="connsiteX76" fmla="*/ 1473638 w 5342225"/>
              <a:gd name="connsiteY76" fmla="*/ 1738366 h 2322581"/>
              <a:gd name="connsiteX77" fmla="*/ 1348034 w 5342225"/>
              <a:gd name="connsiteY77" fmla="*/ 1768511 h 2322581"/>
              <a:gd name="connsiteX78" fmla="*/ 1307841 w 5342225"/>
              <a:gd name="connsiteY78" fmla="*/ 1708221 h 2322581"/>
              <a:gd name="connsiteX79" fmla="*/ 1152091 w 5342225"/>
              <a:gd name="connsiteY79" fmla="*/ 1853922 h 2322581"/>
              <a:gd name="connsiteX80" fmla="*/ 936052 w 5342225"/>
              <a:gd name="connsiteY80" fmla="*/ 1919236 h 2322581"/>
              <a:gd name="connsiteX81" fmla="*/ 755181 w 5342225"/>
              <a:gd name="connsiteY81" fmla="*/ 1828800 h 2322581"/>
              <a:gd name="connsiteX82" fmla="*/ 604456 w 5342225"/>
              <a:gd name="connsiteY82" fmla="*/ 1838850 h 2322581"/>
              <a:gd name="connsiteX83" fmla="*/ 579335 w 5342225"/>
              <a:gd name="connsiteY83" fmla="*/ 1959429 h 2322581"/>
              <a:gd name="connsiteX84" fmla="*/ 524070 w 5342225"/>
              <a:gd name="connsiteY84" fmla="*/ 2130250 h 2322581"/>
              <a:gd name="connsiteX0" fmla="*/ 524070 w 5342225"/>
              <a:gd name="connsiteY0" fmla="*/ 2131188 h 2323519"/>
              <a:gd name="connsiteX1" fmla="*/ 448706 w 5342225"/>
              <a:gd name="connsiteY1" fmla="*/ 2261818 h 2323519"/>
              <a:gd name="connsiteX2" fmla="*/ 308029 w 5342225"/>
              <a:gd name="connsiteY2" fmla="*/ 2322108 h 2323519"/>
              <a:gd name="connsiteX3" fmla="*/ 333150 w 5342225"/>
              <a:gd name="connsiteY3" fmla="*/ 2206552 h 2323519"/>
              <a:gd name="connsiteX4" fmla="*/ 388416 w 5342225"/>
              <a:gd name="connsiteY4" fmla="*/ 2040754 h 2323519"/>
              <a:gd name="connsiteX5" fmla="*/ 348223 w 5342225"/>
              <a:gd name="connsiteY5" fmla="*/ 1900077 h 2323519"/>
              <a:gd name="connsiteX6" fmla="*/ 252764 w 5342225"/>
              <a:gd name="connsiteY6" fmla="*/ 1895052 h 2323519"/>
              <a:gd name="connsiteX7" fmla="*/ 117111 w 5342225"/>
              <a:gd name="connsiteY7" fmla="*/ 1719206 h 2323519"/>
              <a:gd name="connsiteX8" fmla="*/ 66869 w 5342225"/>
              <a:gd name="connsiteY8" fmla="*/ 1704134 h 2323519"/>
              <a:gd name="connsiteX9" fmla="*/ 1555 w 5342225"/>
              <a:gd name="connsiteY9" fmla="*/ 1603650 h 2323519"/>
              <a:gd name="connsiteX10" fmla="*/ 137208 w 5342225"/>
              <a:gd name="connsiteY10" fmla="*/ 1603650 h 2323519"/>
              <a:gd name="connsiteX11" fmla="*/ 212570 w 5342225"/>
              <a:gd name="connsiteY11" fmla="*/ 1603650 h 2323519"/>
              <a:gd name="connsiteX12" fmla="*/ 177401 w 5342225"/>
              <a:gd name="connsiteY12" fmla="*/ 1508191 h 2323519"/>
              <a:gd name="connsiteX13" fmla="*/ 237691 w 5342225"/>
              <a:gd name="connsiteY13" fmla="*/ 1467998 h 2323519"/>
              <a:gd name="connsiteX14" fmla="*/ 378368 w 5342225"/>
              <a:gd name="connsiteY14" fmla="*/ 1478046 h 2323519"/>
              <a:gd name="connsiteX15" fmla="*/ 493924 w 5342225"/>
              <a:gd name="connsiteY15" fmla="*/ 1513215 h 2323519"/>
              <a:gd name="connsiteX16" fmla="*/ 634601 w 5342225"/>
              <a:gd name="connsiteY16" fmla="*/ 1462973 h 2323519"/>
              <a:gd name="connsiteX17" fmla="*/ 704939 w 5342225"/>
              <a:gd name="connsiteY17" fmla="*/ 1272055 h 2323519"/>
              <a:gd name="connsiteX18" fmla="*/ 1051608 w 5342225"/>
              <a:gd name="connsiteY18" fmla="*/ 960556 h 2323519"/>
              <a:gd name="connsiteX19" fmla="*/ 1307841 w 5342225"/>
              <a:gd name="connsiteY19" fmla="*/ 880169 h 2323519"/>
              <a:gd name="connsiteX20" fmla="*/ 1363106 w 5342225"/>
              <a:gd name="connsiteY20" fmla="*/ 890217 h 2323519"/>
              <a:gd name="connsiteX21" fmla="*/ 1403300 w 5342225"/>
              <a:gd name="connsiteY21" fmla="*/ 749540 h 2323519"/>
              <a:gd name="connsiteX22" fmla="*/ 1704750 w 5342225"/>
              <a:gd name="connsiteY22" fmla="*/ 774661 h 2323519"/>
              <a:gd name="connsiteX23" fmla="*/ 1930838 w 5342225"/>
              <a:gd name="connsiteY23" fmla="*/ 769637 h 2323519"/>
              <a:gd name="connsiteX24" fmla="*/ 2031322 w 5342225"/>
              <a:gd name="connsiteY24" fmla="*/ 834951 h 2323519"/>
              <a:gd name="connsiteX25" fmla="*/ 2202144 w 5342225"/>
              <a:gd name="connsiteY25" fmla="*/ 829927 h 2323519"/>
              <a:gd name="connsiteX26" fmla="*/ 2388038 w 5342225"/>
              <a:gd name="connsiteY26" fmla="*/ 714371 h 2323519"/>
              <a:gd name="connsiteX27" fmla="*/ 2538764 w 5342225"/>
              <a:gd name="connsiteY27" fmla="*/ 769637 h 2323519"/>
              <a:gd name="connsiteX28" fmla="*/ 2704561 w 5342225"/>
              <a:gd name="connsiteY28" fmla="*/ 749540 h 2323519"/>
              <a:gd name="connsiteX29" fmla="*/ 2739731 w 5342225"/>
              <a:gd name="connsiteY29" fmla="*/ 558622 h 2323519"/>
              <a:gd name="connsiteX30" fmla="*/ 2825142 w 5342225"/>
              <a:gd name="connsiteY30" fmla="*/ 186833 h 2323519"/>
              <a:gd name="connsiteX31" fmla="*/ 2870359 w 5342225"/>
              <a:gd name="connsiteY31" fmla="*/ 146639 h 2323519"/>
              <a:gd name="connsiteX32" fmla="*/ 3111520 w 5342225"/>
              <a:gd name="connsiteY32" fmla="*/ 26059 h 2323519"/>
              <a:gd name="connsiteX33" fmla="*/ 3438091 w 5342225"/>
              <a:gd name="connsiteY33" fmla="*/ 21035 h 2323519"/>
              <a:gd name="connsiteX34" fmla="*/ 3443115 w 5342225"/>
              <a:gd name="connsiteY34" fmla="*/ 938 h 2323519"/>
              <a:gd name="connsiteX35" fmla="*/ 3498381 w 5342225"/>
              <a:gd name="connsiteY35" fmla="*/ 21035 h 2323519"/>
              <a:gd name="connsiteX36" fmla="*/ 3840025 w 5342225"/>
              <a:gd name="connsiteY36" fmla="*/ 166736 h 2323519"/>
              <a:gd name="connsiteX37" fmla="*/ 3799832 w 5342225"/>
              <a:gd name="connsiteY37" fmla="*/ 573694 h 2323519"/>
              <a:gd name="connsiteX38" fmla="*/ 4206790 w 5342225"/>
              <a:gd name="connsiteY38" fmla="*/ 704323 h 2323519"/>
              <a:gd name="connsiteX39" fmla="*/ 4246984 w 5342225"/>
              <a:gd name="connsiteY39" fmla="*/ 910315 h 2323519"/>
              <a:gd name="connsiteX40" fmla="*/ 4538385 w 5342225"/>
              <a:gd name="connsiteY40" fmla="*/ 1035918 h 2323519"/>
              <a:gd name="connsiteX41" fmla="*/ 4643893 w 5342225"/>
              <a:gd name="connsiteY41" fmla="*/ 1292151 h 2323519"/>
              <a:gd name="connsiteX42" fmla="*/ 4880030 w 5342225"/>
              <a:gd name="connsiteY42" fmla="*/ 1442877 h 2323519"/>
              <a:gd name="connsiteX43" fmla="*/ 5156360 w 5342225"/>
              <a:gd name="connsiteY43" fmla="*/ 1568481 h 2323519"/>
              <a:gd name="connsiteX44" fmla="*/ 5136264 w 5342225"/>
              <a:gd name="connsiteY44" fmla="*/ 1729256 h 2323519"/>
              <a:gd name="connsiteX45" fmla="*/ 5211626 w 5342225"/>
              <a:gd name="connsiteY45" fmla="*/ 1900078 h 2323519"/>
              <a:gd name="connsiteX46" fmla="*/ 5332205 w 5342225"/>
              <a:gd name="connsiteY46" fmla="*/ 2196502 h 2323519"/>
              <a:gd name="connsiteX47" fmla="*/ 4985537 w 5342225"/>
              <a:gd name="connsiteY47" fmla="*/ 2266843 h 2323519"/>
              <a:gd name="connsiteX48" fmla="*/ 4799643 w 5342225"/>
              <a:gd name="connsiteY48" fmla="*/ 2171383 h 2323519"/>
              <a:gd name="connsiteX49" fmla="*/ 4513265 w 5342225"/>
              <a:gd name="connsiteY49" fmla="*/ 2151286 h 2323519"/>
              <a:gd name="connsiteX50" fmla="*/ 4412781 w 5342225"/>
              <a:gd name="connsiteY50" fmla="*/ 2085971 h 2323519"/>
              <a:gd name="connsiteX51" fmla="*/ 4221862 w 5342225"/>
              <a:gd name="connsiteY51" fmla="*/ 2156311 h 2323519"/>
              <a:gd name="connsiteX52" fmla="*/ 4066113 w 5342225"/>
              <a:gd name="connsiteY52" fmla="*/ 2171383 h 2323519"/>
              <a:gd name="connsiteX53" fmla="*/ 4061089 w 5342225"/>
              <a:gd name="connsiteY53" fmla="*/ 2106069 h 2323519"/>
              <a:gd name="connsiteX54" fmla="*/ 3960605 w 5342225"/>
              <a:gd name="connsiteY54" fmla="*/ 2040755 h 2323519"/>
              <a:gd name="connsiteX55" fmla="*/ 4040992 w 5342225"/>
              <a:gd name="connsiteY55" fmla="*/ 1970416 h 2323519"/>
              <a:gd name="connsiteX56" fmla="*/ 3845048 w 5342225"/>
              <a:gd name="connsiteY56" fmla="*/ 1890030 h 2323519"/>
              <a:gd name="connsiteX57" fmla="*/ 3644082 w 5342225"/>
              <a:gd name="connsiteY57" fmla="*/ 2075924 h 2323519"/>
              <a:gd name="connsiteX58" fmla="*/ 3578768 w 5342225"/>
              <a:gd name="connsiteY58" fmla="*/ 2090996 h 2323519"/>
              <a:gd name="connsiteX59" fmla="*/ 3493357 w 5342225"/>
              <a:gd name="connsiteY59" fmla="*/ 2045779 h 2323519"/>
              <a:gd name="connsiteX60" fmla="*/ 3488333 w 5342225"/>
              <a:gd name="connsiteY60" fmla="*/ 1859884 h 2323519"/>
              <a:gd name="connsiteX61" fmla="*/ 3357704 w 5342225"/>
              <a:gd name="connsiteY61" fmla="*/ 1689062 h 2323519"/>
              <a:gd name="connsiteX62" fmla="*/ 3176834 w 5342225"/>
              <a:gd name="connsiteY62" fmla="*/ 1739304 h 2323519"/>
              <a:gd name="connsiteX63" fmla="*/ 2955770 w 5342225"/>
              <a:gd name="connsiteY63" fmla="*/ 1694086 h 2323519"/>
              <a:gd name="connsiteX64" fmla="*/ 2860311 w 5342225"/>
              <a:gd name="connsiteY64" fmla="*/ 1628772 h 2323519"/>
              <a:gd name="connsiteX65" fmla="*/ 2905528 w 5342225"/>
              <a:gd name="connsiteY65" fmla="*/ 1563458 h 2323519"/>
              <a:gd name="connsiteX66" fmla="*/ 2820117 w 5342225"/>
              <a:gd name="connsiteY66" fmla="*/ 1523264 h 2323519"/>
              <a:gd name="connsiteX67" fmla="*/ 2684465 w 5342225"/>
              <a:gd name="connsiteY67" fmla="*/ 1523265 h 2323519"/>
              <a:gd name="connsiteX68" fmla="*/ 2518667 w 5342225"/>
              <a:gd name="connsiteY68" fmla="*/ 1508192 h 2323519"/>
              <a:gd name="connsiteX69" fmla="*/ 2292579 w 5342225"/>
              <a:gd name="connsiteY69" fmla="*/ 1618724 h 2323519"/>
              <a:gd name="connsiteX70" fmla="*/ 2136830 w 5342225"/>
              <a:gd name="connsiteY70" fmla="*/ 1573506 h 2323519"/>
              <a:gd name="connsiteX71" fmla="*/ 2086588 w 5342225"/>
              <a:gd name="connsiteY71" fmla="*/ 1633796 h 2323519"/>
              <a:gd name="connsiteX72" fmla="*/ 1885621 w 5342225"/>
              <a:gd name="connsiteY72" fmla="*/ 1684038 h 2323519"/>
              <a:gd name="connsiteX73" fmla="*/ 1905716 w 5342225"/>
              <a:gd name="connsiteY73" fmla="*/ 1754377 h 2323519"/>
              <a:gd name="connsiteX74" fmla="*/ 1815282 w 5342225"/>
              <a:gd name="connsiteY74" fmla="*/ 1749352 h 2323519"/>
              <a:gd name="connsiteX75" fmla="*/ 1599244 w 5342225"/>
              <a:gd name="connsiteY75" fmla="*/ 1794569 h 2323519"/>
              <a:gd name="connsiteX76" fmla="*/ 1473638 w 5342225"/>
              <a:gd name="connsiteY76" fmla="*/ 1739304 h 2323519"/>
              <a:gd name="connsiteX77" fmla="*/ 1348034 w 5342225"/>
              <a:gd name="connsiteY77" fmla="*/ 1769449 h 2323519"/>
              <a:gd name="connsiteX78" fmla="*/ 1307841 w 5342225"/>
              <a:gd name="connsiteY78" fmla="*/ 1709159 h 2323519"/>
              <a:gd name="connsiteX79" fmla="*/ 1152091 w 5342225"/>
              <a:gd name="connsiteY79" fmla="*/ 1854860 h 2323519"/>
              <a:gd name="connsiteX80" fmla="*/ 936052 w 5342225"/>
              <a:gd name="connsiteY80" fmla="*/ 1920174 h 2323519"/>
              <a:gd name="connsiteX81" fmla="*/ 755181 w 5342225"/>
              <a:gd name="connsiteY81" fmla="*/ 1829738 h 2323519"/>
              <a:gd name="connsiteX82" fmla="*/ 604456 w 5342225"/>
              <a:gd name="connsiteY82" fmla="*/ 1839788 h 2323519"/>
              <a:gd name="connsiteX83" fmla="*/ 579335 w 5342225"/>
              <a:gd name="connsiteY83" fmla="*/ 1960367 h 2323519"/>
              <a:gd name="connsiteX84" fmla="*/ 524070 w 5342225"/>
              <a:gd name="connsiteY84" fmla="*/ 2131188 h 2323519"/>
              <a:gd name="connsiteX0" fmla="*/ 524070 w 5342225"/>
              <a:gd name="connsiteY0" fmla="*/ 2151334 h 2343665"/>
              <a:gd name="connsiteX1" fmla="*/ 448706 w 5342225"/>
              <a:gd name="connsiteY1" fmla="*/ 2281964 h 2343665"/>
              <a:gd name="connsiteX2" fmla="*/ 308029 w 5342225"/>
              <a:gd name="connsiteY2" fmla="*/ 2342254 h 2343665"/>
              <a:gd name="connsiteX3" fmla="*/ 333150 w 5342225"/>
              <a:gd name="connsiteY3" fmla="*/ 2226698 h 2343665"/>
              <a:gd name="connsiteX4" fmla="*/ 388416 w 5342225"/>
              <a:gd name="connsiteY4" fmla="*/ 2060900 h 2343665"/>
              <a:gd name="connsiteX5" fmla="*/ 348223 w 5342225"/>
              <a:gd name="connsiteY5" fmla="*/ 1920223 h 2343665"/>
              <a:gd name="connsiteX6" fmla="*/ 252764 w 5342225"/>
              <a:gd name="connsiteY6" fmla="*/ 1915198 h 2343665"/>
              <a:gd name="connsiteX7" fmla="*/ 117111 w 5342225"/>
              <a:gd name="connsiteY7" fmla="*/ 1739352 h 2343665"/>
              <a:gd name="connsiteX8" fmla="*/ 66869 w 5342225"/>
              <a:gd name="connsiteY8" fmla="*/ 1724280 h 2343665"/>
              <a:gd name="connsiteX9" fmla="*/ 1555 w 5342225"/>
              <a:gd name="connsiteY9" fmla="*/ 1623796 h 2343665"/>
              <a:gd name="connsiteX10" fmla="*/ 137208 w 5342225"/>
              <a:gd name="connsiteY10" fmla="*/ 1623796 h 2343665"/>
              <a:gd name="connsiteX11" fmla="*/ 212570 w 5342225"/>
              <a:gd name="connsiteY11" fmla="*/ 1623796 h 2343665"/>
              <a:gd name="connsiteX12" fmla="*/ 177401 w 5342225"/>
              <a:gd name="connsiteY12" fmla="*/ 1528337 h 2343665"/>
              <a:gd name="connsiteX13" fmla="*/ 237691 w 5342225"/>
              <a:gd name="connsiteY13" fmla="*/ 1488144 h 2343665"/>
              <a:gd name="connsiteX14" fmla="*/ 378368 w 5342225"/>
              <a:gd name="connsiteY14" fmla="*/ 1498192 h 2343665"/>
              <a:gd name="connsiteX15" fmla="*/ 493924 w 5342225"/>
              <a:gd name="connsiteY15" fmla="*/ 1533361 h 2343665"/>
              <a:gd name="connsiteX16" fmla="*/ 634601 w 5342225"/>
              <a:gd name="connsiteY16" fmla="*/ 1483119 h 2343665"/>
              <a:gd name="connsiteX17" fmla="*/ 704939 w 5342225"/>
              <a:gd name="connsiteY17" fmla="*/ 1292201 h 2343665"/>
              <a:gd name="connsiteX18" fmla="*/ 1051608 w 5342225"/>
              <a:gd name="connsiteY18" fmla="*/ 980702 h 2343665"/>
              <a:gd name="connsiteX19" fmla="*/ 1307841 w 5342225"/>
              <a:gd name="connsiteY19" fmla="*/ 900315 h 2343665"/>
              <a:gd name="connsiteX20" fmla="*/ 1363106 w 5342225"/>
              <a:gd name="connsiteY20" fmla="*/ 910363 h 2343665"/>
              <a:gd name="connsiteX21" fmla="*/ 1403300 w 5342225"/>
              <a:gd name="connsiteY21" fmla="*/ 769686 h 2343665"/>
              <a:gd name="connsiteX22" fmla="*/ 1704750 w 5342225"/>
              <a:gd name="connsiteY22" fmla="*/ 794807 h 2343665"/>
              <a:gd name="connsiteX23" fmla="*/ 1930838 w 5342225"/>
              <a:gd name="connsiteY23" fmla="*/ 789783 h 2343665"/>
              <a:gd name="connsiteX24" fmla="*/ 2031322 w 5342225"/>
              <a:gd name="connsiteY24" fmla="*/ 855097 h 2343665"/>
              <a:gd name="connsiteX25" fmla="*/ 2202144 w 5342225"/>
              <a:gd name="connsiteY25" fmla="*/ 850073 h 2343665"/>
              <a:gd name="connsiteX26" fmla="*/ 2388038 w 5342225"/>
              <a:gd name="connsiteY26" fmla="*/ 734517 h 2343665"/>
              <a:gd name="connsiteX27" fmla="*/ 2538764 w 5342225"/>
              <a:gd name="connsiteY27" fmla="*/ 789783 h 2343665"/>
              <a:gd name="connsiteX28" fmla="*/ 2704561 w 5342225"/>
              <a:gd name="connsiteY28" fmla="*/ 769686 h 2343665"/>
              <a:gd name="connsiteX29" fmla="*/ 2739731 w 5342225"/>
              <a:gd name="connsiteY29" fmla="*/ 578768 h 2343665"/>
              <a:gd name="connsiteX30" fmla="*/ 2825142 w 5342225"/>
              <a:gd name="connsiteY30" fmla="*/ 206979 h 2343665"/>
              <a:gd name="connsiteX31" fmla="*/ 2870359 w 5342225"/>
              <a:gd name="connsiteY31" fmla="*/ 166785 h 2343665"/>
              <a:gd name="connsiteX32" fmla="*/ 3111520 w 5342225"/>
              <a:gd name="connsiteY32" fmla="*/ 46205 h 2343665"/>
              <a:gd name="connsiteX33" fmla="*/ 3438091 w 5342225"/>
              <a:gd name="connsiteY33" fmla="*/ 41181 h 2343665"/>
              <a:gd name="connsiteX34" fmla="*/ 3443115 w 5342225"/>
              <a:gd name="connsiteY34" fmla="*/ 21084 h 2343665"/>
              <a:gd name="connsiteX35" fmla="*/ 3498381 w 5342225"/>
              <a:gd name="connsiteY35" fmla="*/ 41181 h 2343665"/>
              <a:gd name="connsiteX36" fmla="*/ 3754615 w 5342225"/>
              <a:gd name="connsiteY36" fmla="*/ 6013 h 2343665"/>
              <a:gd name="connsiteX37" fmla="*/ 3840025 w 5342225"/>
              <a:gd name="connsiteY37" fmla="*/ 186882 h 2343665"/>
              <a:gd name="connsiteX38" fmla="*/ 3799832 w 5342225"/>
              <a:gd name="connsiteY38" fmla="*/ 593840 h 2343665"/>
              <a:gd name="connsiteX39" fmla="*/ 4206790 w 5342225"/>
              <a:gd name="connsiteY39" fmla="*/ 724469 h 2343665"/>
              <a:gd name="connsiteX40" fmla="*/ 4246984 w 5342225"/>
              <a:gd name="connsiteY40" fmla="*/ 930461 h 2343665"/>
              <a:gd name="connsiteX41" fmla="*/ 4538385 w 5342225"/>
              <a:gd name="connsiteY41" fmla="*/ 1056064 h 2343665"/>
              <a:gd name="connsiteX42" fmla="*/ 4643893 w 5342225"/>
              <a:gd name="connsiteY42" fmla="*/ 1312297 h 2343665"/>
              <a:gd name="connsiteX43" fmla="*/ 4880030 w 5342225"/>
              <a:gd name="connsiteY43" fmla="*/ 1463023 h 2343665"/>
              <a:gd name="connsiteX44" fmla="*/ 5156360 w 5342225"/>
              <a:gd name="connsiteY44" fmla="*/ 1588627 h 2343665"/>
              <a:gd name="connsiteX45" fmla="*/ 5136264 w 5342225"/>
              <a:gd name="connsiteY45" fmla="*/ 1749402 h 2343665"/>
              <a:gd name="connsiteX46" fmla="*/ 5211626 w 5342225"/>
              <a:gd name="connsiteY46" fmla="*/ 1920224 h 2343665"/>
              <a:gd name="connsiteX47" fmla="*/ 5332205 w 5342225"/>
              <a:gd name="connsiteY47" fmla="*/ 2216648 h 2343665"/>
              <a:gd name="connsiteX48" fmla="*/ 4985537 w 5342225"/>
              <a:gd name="connsiteY48" fmla="*/ 2286989 h 2343665"/>
              <a:gd name="connsiteX49" fmla="*/ 4799643 w 5342225"/>
              <a:gd name="connsiteY49" fmla="*/ 2191529 h 2343665"/>
              <a:gd name="connsiteX50" fmla="*/ 4513265 w 5342225"/>
              <a:gd name="connsiteY50" fmla="*/ 2171432 h 2343665"/>
              <a:gd name="connsiteX51" fmla="*/ 4412781 w 5342225"/>
              <a:gd name="connsiteY51" fmla="*/ 2106117 h 2343665"/>
              <a:gd name="connsiteX52" fmla="*/ 4221862 w 5342225"/>
              <a:gd name="connsiteY52" fmla="*/ 2176457 h 2343665"/>
              <a:gd name="connsiteX53" fmla="*/ 4066113 w 5342225"/>
              <a:gd name="connsiteY53" fmla="*/ 2191529 h 2343665"/>
              <a:gd name="connsiteX54" fmla="*/ 4061089 w 5342225"/>
              <a:gd name="connsiteY54" fmla="*/ 2126215 h 2343665"/>
              <a:gd name="connsiteX55" fmla="*/ 3960605 w 5342225"/>
              <a:gd name="connsiteY55" fmla="*/ 2060901 h 2343665"/>
              <a:gd name="connsiteX56" fmla="*/ 4040992 w 5342225"/>
              <a:gd name="connsiteY56" fmla="*/ 1990562 h 2343665"/>
              <a:gd name="connsiteX57" fmla="*/ 3845048 w 5342225"/>
              <a:gd name="connsiteY57" fmla="*/ 1910176 h 2343665"/>
              <a:gd name="connsiteX58" fmla="*/ 3644082 w 5342225"/>
              <a:gd name="connsiteY58" fmla="*/ 2096070 h 2343665"/>
              <a:gd name="connsiteX59" fmla="*/ 3578768 w 5342225"/>
              <a:gd name="connsiteY59" fmla="*/ 2111142 h 2343665"/>
              <a:gd name="connsiteX60" fmla="*/ 3493357 w 5342225"/>
              <a:gd name="connsiteY60" fmla="*/ 2065925 h 2343665"/>
              <a:gd name="connsiteX61" fmla="*/ 3488333 w 5342225"/>
              <a:gd name="connsiteY61" fmla="*/ 1880030 h 2343665"/>
              <a:gd name="connsiteX62" fmla="*/ 3357704 w 5342225"/>
              <a:gd name="connsiteY62" fmla="*/ 1709208 h 2343665"/>
              <a:gd name="connsiteX63" fmla="*/ 3176834 w 5342225"/>
              <a:gd name="connsiteY63" fmla="*/ 1759450 h 2343665"/>
              <a:gd name="connsiteX64" fmla="*/ 2955770 w 5342225"/>
              <a:gd name="connsiteY64" fmla="*/ 1714232 h 2343665"/>
              <a:gd name="connsiteX65" fmla="*/ 2860311 w 5342225"/>
              <a:gd name="connsiteY65" fmla="*/ 1648918 h 2343665"/>
              <a:gd name="connsiteX66" fmla="*/ 2905528 w 5342225"/>
              <a:gd name="connsiteY66" fmla="*/ 1583604 h 2343665"/>
              <a:gd name="connsiteX67" fmla="*/ 2820117 w 5342225"/>
              <a:gd name="connsiteY67" fmla="*/ 1543410 h 2343665"/>
              <a:gd name="connsiteX68" fmla="*/ 2684465 w 5342225"/>
              <a:gd name="connsiteY68" fmla="*/ 1543411 h 2343665"/>
              <a:gd name="connsiteX69" fmla="*/ 2518667 w 5342225"/>
              <a:gd name="connsiteY69" fmla="*/ 1528338 h 2343665"/>
              <a:gd name="connsiteX70" fmla="*/ 2292579 w 5342225"/>
              <a:gd name="connsiteY70" fmla="*/ 1638870 h 2343665"/>
              <a:gd name="connsiteX71" fmla="*/ 2136830 w 5342225"/>
              <a:gd name="connsiteY71" fmla="*/ 1593652 h 2343665"/>
              <a:gd name="connsiteX72" fmla="*/ 2086588 w 5342225"/>
              <a:gd name="connsiteY72" fmla="*/ 1653942 h 2343665"/>
              <a:gd name="connsiteX73" fmla="*/ 1885621 w 5342225"/>
              <a:gd name="connsiteY73" fmla="*/ 1704184 h 2343665"/>
              <a:gd name="connsiteX74" fmla="*/ 1905716 w 5342225"/>
              <a:gd name="connsiteY74" fmla="*/ 1774523 h 2343665"/>
              <a:gd name="connsiteX75" fmla="*/ 1815282 w 5342225"/>
              <a:gd name="connsiteY75" fmla="*/ 1769498 h 2343665"/>
              <a:gd name="connsiteX76" fmla="*/ 1599244 w 5342225"/>
              <a:gd name="connsiteY76" fmla="*/ 1814715 h 2343665"/>
              <a:gd name="connsiteX77" fmla="*/ 1473638 w 5342225"/>
              <a:gd name="connsiteY77" fmla="*/ 1759450 h 2343665"/>
              <a:gd name="connsiteX78" fmla="*/ 1348034 w 5342225"/>
              <a:gd name="connsiteY78" fmla="*/ 1789595 h 2343665"/>
              <a:gd name="connsiteX79" fmla="*/ 1307841 w 5342225"/>
              <a:gd name="connsiteY79" fmla="*/ 1729305 h 2343665"/>
              <a:gd name="connsiteX80" fmla="*/ 1152091 w 5342225"/>
              <a:gd name="connsiteY80" fmla="*/ 1875006 h 2343665"/>
              <a:gd name="connsiteX81" fmla="*/ 936052 w 5342225"/>
              <a:gd name="connsiteY81" fmla="*/ 1940320 h 2343665"/>
              <a:gd name="connsiteX82" fmla="*/ 755181 w 5342225"/>
              <a:gd name="connsiteY82" fmla="*/ 1849884 h 2343665"/>
              <a:gd name="connsiteX83" fmla="*/ 604456 w 5342225"/>
              <a:gd name="connsiteY83" fmla="*/ 1859934 h 2343665"/>
              <a:gd name="connsiteX84" fmla="*/ 579335 w 5342225"/>
              <a:gd name="connsiteY84" fmla="*/ 1980513 h 2343665"/>
              <a:gd name="connsiteX85" fmla="*/ 524070 w 5342225"/>
              <a:gd name="connsiteY85" fmla="*/ 2151334 h 2343665"/>
              <a:gd name="connsiteX0" fmla="*/ 524070 w 5342225"/>
              <a:gd name="connsiteY0" fmla="*/ 2151334 h 2343665"/>
              <a:gd name="connsiteX1" fmla="*/ 448706 w 5342225"/>
              <a:gd name="connsiteY1" fmla="*/ 2281964 h 2343665"/>
              <a:gd name="connsiteX2" fmla="*/ 308029 w 5342225"/>
              <a:gd name="connsiteY2" fmla="*/ 2342254 h 2343665"/>
              <a:gd name="connsiteX3" fmla="*/ 333150 w 5342225"/>
              <a:gd name="connsiteY3" fmla="*/ 2226698 h 2343665"/>
              <a:gd name="connsiteX4" fmla="*/ 388416 w 5342225"/>
              <a:gd name="connsiteY4" fmla="*/ 2060900 h 2343665"/>
              <a:gd name="connsiteX5" fmla="*/ 348223 w 5342225"/>
              <a:gd name="connsiteY5" fmla="*/ 1920223 h 2343665"/>
              <a:gd name="connsiteX6" fmla="*/ 252764 w 5342225"/>
              <a:gd name="connsiteY6" fmla="*/ 1915198 h 2343665"/>
              <a:gd name="connsiteX7" fmla="*/ 117111 w 5342225"/>
              <a:gd name="connsiteY7" fmla="*/ 1739352 h 2343665"/>
              <a:gd name="connsiteX8" fmla="*/ 66869 w 5342225"/>
              <a:gd name="connsiteY8" fmla="*/ 1724280 h 2343665"/>
              <a:gd name="connsiteX9" fmla="*/ 1555 w 5342225"/>
              <a:gd name="connsiteY9" fmla="*/ 1623796 h 2343665"/>
              <a:gd name="connsiteX10" fmla="*/ 137208 w 5342225"/>
              <a:gd name="connsiteY10" fmla="*/ 1623796 h 2343665"/>
              <a:gd name="connsiteX11" fmla="*/ 212570 w 5342225"/>
              <a:gd name="connsiteY11" fmla="*/ 1623796 h 2343665"/>
              <a:gd name="connsiteX12" fmla="*/ 177401 w 5342225"/>
              <a:gd name="connsiteY12" fmla="*/ 1528337 h 2343665"/>
              <a:gd name="connsiteX13" fmla="*/ 237691 w 5342225"/>
              <a:gd name="connsiteY13" fmla="*/ 1488144 h 2343665"/>
              <a:gd name="connsiteX14" fmla="*/ 378368 w 5342225"/>
              <a:gd name="connsiteY14" fmla="*/ 1498192 h 2343665"/>
              <a:gd name="connsiteX15" fmla="*/ 493924 w 5342225"/>
              <a:gd name="connsiteY15" fmla="*/ 1533361 h 2343665"/>
              <a:gd name="connsiteX16" fmla="*/ 634601 w 5342225"/>
              <a:gd name="connsiteY16" fmla="*/ 1483119 h 2343665"/>
              <a:gd name="connsiteX17" fmla="*/ 704939 w 5342225"/>
              <a:gd name="connsiteY17" fmla="*/ 1292201 h 2343665"/>
              <a:gd name="connsiteX18" fmla="*/ 1051608 w 5342225"/>
              <a:gd name="connsiteY18" fmla="*/ 980702 h 2343665"/>
              <a:gd name="connsiteX19" fmla="*/ 1307841 w 5342225"/>
              <a:gd name="connsiteY19" fmla="*/ 900315 h 2343665"/>
              <a:gd name="connsiteX20" fmla="*/ 1363106 w 5342225"/>
              <a:gd name="connsiteY20" fmla="*/ 910363 h 2343665"/>
              <a:gd name="connsiteX21" fmla="*/ 1403300 w 5342225"/>
              <a:gd name="connsiteY21" fmla="*/ 769686 h 2343665"/>
              <a:gd name="connsiteX22" fmla="*/ 1704750 w 5342225"/>
              <a:gd name="connsiteY22" fmla="*/ 794807 h 2343665"/>
              <a:gd name="connsiteX23" fmla="*/ 1930838 w 5342225"/>
              <a:gd name="connsiteY23" fmla="*/ 789783 h 2343665"/>
              <a:gd name="connsiteX24" fmla="*/ 2031322 w 5342225"/>
              <a:gd name="connsiteY24" fmla="*/ 855097 h 2343665"/>
              <a:gd name="connsiteX25" fmla="*/ 2202144 w 5342225"/>
              <a:gd name="connsiteY25" fmla="*/ 850073 h 2343665"/>
              <a:gd name="connsiteX26" fmla="*/ 2388038 w 5342225"/>
              <a:gd name="connsiteY26" fmla="*/ 734517 h 2343665"/>
              <a:gd name="connsiteX27" fmla="*/ 2538764 w 5342225"/>
              <a:gd name="connsiteY27" fmla="*/ 789783 h 2343665"/>
              <a:gd name="connsiteX28" fmla="*/ 2704561 w 5342225"/>
              <a:gd name="connsiteY28" fmla="*/ 769686 h 2343665"/>
              <a:gd name="connsiteX29" fmla="*/ 2739731 w 5342225"/>
              <a:gd name="connsiteY29" fmla="*/ 578768 h 2343665"/>
              <a:gd name="connsiteX30" fmla="*/ 2825142 w 5342225"/>
              <a:gd name="connsiteY30" fmla="*/ 206979 h 2343665"/>
              <a:gd name="connsiteX31" fmla="*/ 2870359 w 5342225"/>
              <a:gd name="connsiteY31" fmla="*/ 166785 h 2343665"/>
              <a:gd name="connsiteX32" fmla="*/ 3111520 w 5342225"/>
              <a:gd name="connsiteY32" fmla="*/ 46205 h 2343665"/>
              <a:gd name="connsiteX33" fmla="*/ 3438091 w 5342225"/>
              <a:gd name="connsiteY33" fmla="*/ 41181 h 2343665"/>
              <a:gd name="connsiteX34" fmla="*/ 3443115 w 5342225"/>
              <a:gd name="connsiteY34" fmla="*/ 21084 h 2343665"/>
              <a:gd name="connsiteX35" fmla="*/ 3498381 w 5342225"/>
              <a:gd name="connsiteY35" fmla="*/ 41181 h 2343665"/>
              <a:gd name="connsiteX36" fmla="*/ 3754615 w 5342225"/>
              <a:gd name="connsiteY36" fmla="*/ 6013 h 2343665"/>
              <a:gd name="connsiteX37" fmla="*/ 3840025 w 5342225"/>
              <a:gd name="connsiteY37" fmla="*/ 186882 h 2343665"/>
              <a:gd name="connsiteX38" fmla="*/ 3850074 w 5342225"/>
              <a:gd name="connsiteY38" fmla="*/ 312487 h 2343665"/>
              <a:gd name="connsiteX39" fmla="*/ 3799832 w 5342225"/>
              <a:gd name="connsiteY39" fmla="*/ 593840 h 2343665"/>
              <a:gd name="connsiteX40" fmla="*/ 4206790 w 5342225"/>
              <a:gd name="connsiteY40" fmla="*/ 724469 h 2343665"/>
              <a:gd name="connsiteX41" fmla="*/ 4246984 w 5342225"/>
              <a:gd name="connsiteY41" fmla="*/ 930461 h 2343665"/>
              <a:gd name="connsiteX42" fmla="*/ 4538385 w 5342225"/>
              <a:gd name="connsiteY42" fmla="*/ 1056064 h 2343665"/>
              <a:gd name="connsiteX43" fmla="*/ 4643893 w 5342225"/>
              <a:gd name="connsiteY43" fmla="*/ 1312297 h 2343665"/>
              <a:gd name="connsiteX44" fmla="*/ 4880030 w 5342225"/>
              <a:gd name="connsiteY44" fmla="*/ 1463023 h 2343665"/>
              <a:gd name="connsiteX45" fmla="*/ 5156360 w 5342225"/>
              <a:gd name="connsiteY45" fmla="*/ 1588627 h 2343665"/>
              <a:gd name="connsiteX46" fmla="*/ 5136264 w 5342225"/>
              <a:gd name="connsiteY46" fmla="*/ 1749402 h 2343665"/>
              <a:gd name="connsiteX47" fmla="*/ 5211626 w 5342225"/>
              <a:gd name="connsiteY47" fmla="*/ 1920224 h 2343665"/>
              <a:gd name="connsiteX48" fmla="*/ 5332205 w 5342225"/>
              <a:gd name="connsiteY48" fmla="*/ 2216648 h 2343665"/>
              <a:gd name="connsiteX49" fmla="*/ 4985537 w 5342225"/>
              <a:gd name="connsiteY49" fmla="*/ 2286989 h 2343665"/>
              <a:gd name="connsiteX50" fmla="*/ 4799643 w 5342225"/>
              <a:gd name="connsiteY50" fmla="*/ 2191529 h 2343665"/>
              <a:gd name="connsiteX51" fmla="*/ 4513265 w 5342225"/>
              <a:gd name="connsiteY51" fmla="*/ 2171432 h 2343665"/>
              <a:gd name="connsiteX52" fmla="*/ 4412781 w 5342225"/>
              <a:gd name="connsiteY52" fmla="*/ 2106117 h 2343665"/>
              <a:gd name="connsiteX53" fmla="*/ 4221862 w 5342225"/>
              <a:gd name="connsiteY53" fmla="*/ 2176457 h 2343665"/>
              <a:gd name="connsiteX54" fmla="*/ 4066113 w 5342225"/>
              <a:gd name="connsiteY54" fmla="*/ 2191529 h 2343665"/>
              <a:gd name="connsiteX55" fmla="*/ 4061089 w 5342225"/>
              <a:gd name="connsiteY55" fmla="*/ 2126215 h 2343665"/>
              <a:gd name="connsiteX56" fmla="*/ 3960605 w 5342225"/>
              <a:gd name="connsiteY56" fmla="*/ 2060901 h 2343665"/>
              <a:gd name="connsiteX57" fmla="*/ 4040992 w 5342225"/>
              <a:gd name="connsiteY57" fmla="*/ 1990562 h 2343665"/>
              <a:gd name="connsiteX58" fmla="*/ 3845048 w 5342225"/>
              <a:gd name="connsiteY58" fmla="*/ 1910176 h 2343665"/>
              <a:gd name="connsiteX59" fmla="*/ 3644082 w 5342225"/>
              <a:gd name="connsiteY59" fmla="*/ 2096070 h 2343665"/>
              <a:gd name="connsiteX60" fmla="*/ 3578768 w 5342225"/>
              <a:gd name="connsiteY60" fmla="*/ 2111142 h 2343665"/>
              <a:gd name="connsiteX61" fmla="*/ 3493357 w 5342225"/>
              <a:gd name="connsiteY61" fmla="*/ 2065925 h 2343665"/>
              <a:gd name="connsiteX62" fmla="*/ 3488333 w 5342225"/>
              <a:gd name="connsiteY62" fmla="*/ 1880030 h 2343665"/>
              <a:gd name="connsiteX63" fmla="*/ 3357704 w 5342225"/>
              <a:gd name="connsiteY63" fmla="*/ 1709208 h 2343665"/>
              <a:gd name="connsiteX64" fmla="*/ 3176834 w 5342225"/>
              <a:gd name="connsiteY64" fmla="*/ 1759450 h 2343665"/>
              <a:gd name="connsiteX65" fmla="*/ 2955770 w 5342225"/>
              <a:gd name="connsiteY65" fmla="*/ 1714232 h 2343665"/>
              <a:gd name="connsiteX66" fmla="*/ 2860311 w 5342225"/>
              <a:gd name="connsiteY66" fmla="*/ 1648918 h 2343665"/>
              <a:gd name="connsiteX67" fmla="*/ 2905528 w 5342225"/>
              <a:gd name="connsiteY67" fmla="*/ 1583604 h 2343665"/>
              <a:gd name="connsiteX68" fmla="*/ 2820117 w 5342225"/>
              <a:gd name="connsiteY68" fmla="*/ 1543410 h 2343665"/>
              <a:gd name="connsiteX69" fmla="*/ 2684465 w 5342225"/>
              <a:gd name="connsiteY69" fmla="*/ 1543411 h 2343665"/>
              <a:gd name="connsiteX70" fmla="*/ 2518667 w 5342225"/>
              <a:gd name="connsiteY70" fmla="*/ 1528338 h 2343665"/>
              <a:gd name="connsiteX71" fmla="*/ 2292579 w 5342225"/>
              <a:gd name="connsiteY71" fmla="*/ 1638870 h 2343665"/>
              <a:gd name="connsiteX72" fmla="*/ 2136830 w 5342225"/>
              <a:gd name="connsiteY72" fmla="*/ 1593652 h 2343665"/>
              <a:gd name="connsiteX73" fmla="*/ 2086588 w 5342225"/>
              <a:gd name="connsiteY73" fmla="*/ 1653942 h 2343665"/>
              <a:gd name="connsiteX74" fmla="*/ 1885621 w 5342225"/>
              <a:gd name="connsiteY74" fmla="*/ 1704184 h 2343665"/>
              <a:gd name="connsiteX75" fmla="*/ 1905716 w 5342225"/>
              <a:gd name="connsiteY75" fmla="*/ 1774523 h 2343665"/>
              <a:gd name="connsiteX76" fmla="*/ 1815282 w 5342225"/>
              <a:gd name="connsiteY76" fmla="*/ 1769498 h 2343665"/>
              <a:gd name="connsiteX77" fmla="*/ 1599244 w 5342225"/>
              <a:gd name="connsiteY77" fmla="*/ 1814715 h 2343665"/>
              <a:gd name="connsiteX78" fmla="*/ 1473638 w 5342225"/>
              <a:gd name="connsiteY78" fmla="*/ 1759450 h 2343665"/>
              <a:gd name="connsiteX79" fmla="*/ 1348034 w 5342225"/>
              <a:gd name="connsiteY79" fmla="*/ 1789595 h 2343665"/>
              <a:gd name="connsiteX80" fmla="*/ 1307841 w 5342225"/>
              <a:gd name="connsiteY80" fmla="*/ 1729305 h 2343665"/>
              <a:gd name="connsiteX81" fmla="*/ 1152091 w 5342225"/>
              <a:gd name="connsiteY81" fmla="*/ 1875006 h 2343665"/>
              <a:gd name="connsiteX82" fmla="*/ 936052 w 5342225"/>
              <a:gd name="connsiteY82" fmla="*/ 1940320 h 2343665"/>
              <a:gd name="connsiteX83" fmla="*/ 755181 w 5342225"/>
              <a:gd name="connsiteY83" fmla="*/ 1849884 h 2343665"/>
              <a:gd name="connsiteX84" fmla="*/ 604456 w 5342225"/>
              <a:gd name="connsiteY84" fmla="*/ 1859934 h 2343665"/>
              <a:gd name="connsiteX85" fmla="*/ 579335 w 5342225"/>
              <a:gd name="connsiteY85" fmla="*/ 1980513 h 2343665"/>
              <a:gd name="connsiteX86" fmla="*/ 524070 w 5342225"/>
              <a:gd name="connsiteY86" fmla="*/ 2151334 h 2343665"/>
              <a:gd name="connsiteX0" fmla="*/ 524070 w 5342225"/>
              <a:gd name="connsiteY0" fmla="*/ 2151334 h 2343665"/>
              <a:gd name="connsiteX1" fmla="*/ 448706 w 5342225"/>
              <a:gd name="connsiteY1" fmla="*/ 2281964 h 2343665"/>
              <a:gd name="connsiteX2" fmla="*/ 308029 w 5342225"/>
              <a:gd name="connsiteY2" fmla="*/ 2342254 h 2343665"/>
              <a:gd name="connsiteX3" fmla="*/ 333150 w 5342225"/>
              <a:gd name="connsiteY3" fmla="*/ 2226698 h 2343665"/>
              <a:gd name="connsiteX4" fmla="*/ 388416 w 5342225"/>
              <a:gd name="connsiteY4" fmla="*/ 2060900 h 2343665"/>
              <a:gd name="connsiteX5" fmla="*/ 348223 w 5342225"/>
              <a:gd name="connsiteY5" fmla="*/ 1920223 h 2343665"/>
              <a:gd name="connsiteX6" fmla="*/ 252764 w 5342225"/>
              <a:gd name="connsiteY6" fmla="*/ 1915198 h 2343665"/>
              <a:gd name="connsiteX7" fmla="*/ 117111 w 5342225"/>
              <a:gd name="connsiteY7" fmla="*/ 1739352 h 2343665"/>
              <a:gd name="connsiteX8" fmla="*/ 66869 w 5342225"/>
              <a:gd name="connsiteY8" fmla="*/ 1724280 h 2343665"/>
              <a:gd name="connsiteX9" fmla="*/ 1555 w 5342225"/>
              <a:gd name="connsiteY9" fmla="*/ 1623796 h 2343665"/>
              <a:gd name="connsiteX10" fmla="*/ 137208 w 5342225"/>
              <a:gd name="connsiteY10" fmla="*/ 1623796 h 2343665"/>
              <a:gd name="connsiteX11" fmla="*/ 212570 w 5342225"/>
              <a:gd name="connsiteY11" fmla="*/ 1623796 h 2343665"/>
              <a:gd name="connsiteX12" fmla="*/ 177401 w 5342225"/>
              <a:gd name="connsiteY12" fmla="*/ 1528337 h 2343665"/>
              <a:gd name="connsiteX13" fmla="*/ 237691 w 5342225"/>
              <a:gd name="connsiteY13" fmla="*/ 1488144 h 2343665"/>
              <a:gd name="connsiteX14" fmla="*/ 378368 w 5342225"/>
              <a:gd name="connsiteY14" fmla="*/ 1498192 h 2343665"/>
              <a:gd name="connsiteX15" fmla="*/ 493924 w 5342225"/>
              <a:gd name="connsiteY15" fmla="*/ 1533361 h 2343665"/>
              <a:gd name="connsiteX16" fmla="*/ 634601 w 5342225"/>
              <a:gd name="connsiteY16" fmla="*/ 1483119 h 2343665"/>
              <a:gd name="connsiteX17" fmla="*/ 704939 w 5342225"/>
              <a:gd name="connsiteY17" fmla="*/ 1292201 h 2343665"/>
              <a:gd name="connsiteX18" fmla="*/ 1051608 w 5342225"/>
              <a:gd name="connsiteY18" fmla="*/ 980702 h 2343665"/>
              <a:gd name="connsiteX19" fmla="*/ 1307841 w 5342225"/>
              <a:gd name="connsiteY19" fmla="*/ 900315 h 2343665"/>
              <a:gd name="connsiteX20" fmla="*/ 1363106 w 5342225"/>
              <a:gd name="connsiteY20" fmla="*/ 910363 h 2343665"/>
              <a:gd name="connsiteX21" fmla="*/ 1403300 w 5342225"/>
              <a:gd name="connsiteY21" fmla="*/ 769686 h 2343665"/>
              <a:gd name="connsiteX22" fmla="*/ 1704750 w 5342225"/>
              <a:gd name="connsiteY22" fmla="*/ 794807 h 2343665"/>
              <a:gd name="connsiteX23" fmla="*/ 1930838 w 5342225"/>
              <a:gd name="connsiteY23" fmla="*/ 789783 h 2343665"/>
              <a:gd name="connsiteX24" fmla="*/ 2031322 w 5342225"/>
              <a:gd name="connsiteY24" fmla="*/ 855097 h 2343665"/>
              <a:gd name="connsiteX25" fmla="*/ 2202144 w 5342225"/>
              <a:gd name="connsiteY25" fmla="*/ 850073 h 2343665"/>
              <a:gd name="connsiteX26" fmla="*/ 2388038 w 5342225"/>
              <a:gd name="connsiteY26" fmla="*/ 734517 h 2343665"/>
              <a:gd name="connsiteX27" fmla="*/ 2538764 w 5342225"/>
              <a:gd name="connsiteY27" fmla="*/ 789783 h 2343665"/>
              <a:gd name="connsiteX28" fmla="*/ 2704561 w 5342225"/>
              <a:gd name="connsiteY28" fmla="*/ 769686 h 2343665"/>
              <a:gd name="connsiteX29" fmla="*/ 2739731 w 5342225"/>
              <a:gd name="connsiteY29" fmla="*/ 578768 h 2343665"/>
              <a:gd name="connsiteX30" fmla="*/ 2825142 w 5342225"/>
              <a:gd name="connsiteY30" fmla="*/ 206979 h 2343665"/>
              <a:gd name="connsiteX31" fmla="*/ 2870359 w 5342225"/>
              <a:gd name="connsiteY31" fmla="*/ 166785 h 2343665"/>
              <a:gd name="connsiteX32" fmla="*/ 3111520 w 5342225"/>
              <a:gd name="connsiteY32" fmla="*/ 46205 h 2343665"/>
              <a:gd name="connsiteX33" fmla="*/ 3438091 w 5342225"/>
              <a:gd name="connsiteY33" fmla="*/ 41181 h 2343665"/>
              <a:gd name="connsiteX34" fmla="*/ 3443115 w 5342225"/>
              <a:gd name="connsiteY34" fmla="*/ 21084 h 2343665"/>
              <a:gd name="connsiteX35" fmla="*/ 3498381 w 5342225"/>
              <a:gd name="connsiteY35" fmla="*/ 41181 h 2343665"/>
              <a:gd name="connsiteX36" fmla="*/ 3754615 w 5342225"/>
              <a:gd name="connsiteY36" fmla="*/ 6013 h 2343665"/>
              <a:gd name="connsiteX37" fmla="*/ 3784759 w 5342225"/>
              <a:gd name="connsiteY37" fmla="*/ 106495 h 2343665"/>
              <a:gd name="connsiteX38" fmla="*/ 3850074 w 5342225"/>
              <a:gd name="connsiteY38" fmla="*/ 312487 h 2343665"/>
              <a:gd name="connsiteX39" fmla="*/ 3799832 w 5342225"/>
              <a:gd name="connsiteY39" fmla="*/ 593840 h 2343665"/>
              <a:gd name="connsiteX40" fmla="*/ 4206790 w 5342225"/>
              <a:gd name="connsiteY40" fmla="*/ 724469 h 2343665"/>
              <a:gd name="connsiteX41" fmla="*/ 4246984 w 5342225"/>
              <a:gd name="connsiteY41" fmla="*/ 930461 h 2343665"/>
              <a:gd name="connsiteX42" fmla="*/ 4538385 w 5342225"/>
              <a:gd name="connsiteY42" fmla="*/ 1056064 h 2343665"/>
              <a:gd name="connsiteX43" fmla="*/ 4643893 w 5342225"/>
              <a:gd name="connsiteY43" fmla="*/ 1312297 h 2343665"/>
              <a:gd name="connsiteX44" fmla="*/ 4880030 w 5342225"/>
              <a:gd name="connsiteY44" fmla="*/ 1463023 h 2343665"/>
              <a:gd name="connsiteX45" fmla="*/ 5156360 w 5342225"/>
              <a:gd name="connsiteY45" fmla="*/ 1588627 h 2343665"/>
              <a:gd name="connsiteX46" fmla="*/ 5136264 w 5342225"/>
              <a:gd name="connsiteY46" fmla="*/ 1749402 h 2343665"/>
              <a:gd name="connsiteX47" fmla="*/ 5211626 w 5342225"/>
              <a:gd name="connsiteY47" fmla="*/ 1920224 h 2343665"/>
              <a:gd name="connsiteX48" fmla="*/ 5332205 w 5342225"/>
              <a:gd name="connsiteY48" fmla="*/ 2216648 h 2343665"/>
              <a:gd name="connsiteX49" fmla="*/ 4985537 w 5342225"/>
              <a:gd name="connsiteY49" fmla="*/ 2286989 h 2343665"/>
              <a:gd name="connsiteX50" fmla="*/ 4799643 w 5342225"/>
              <a:gd name="connsiteY50" fmla="*/ 2191529 h 2343665"/>
              <a:gd name="connsiteX51" fmla="*/ 4513265 w 5342225"/>
              <a:gd name="connsiteY51" fmla="*/ 2171432 h 2343665"/>
              <a:gd name="connsiteX52" fmla="*/ 4412781 w 5342225"/>
              <a:gd name="connsiteY52" fmla="*/ 2106117 h 2343665"/>
              <a:gd name="connsiteX53" fmla="*/ 4221862 w 5342225"/>
              <a:gd name="connsiteY53" fmla="*/ 2176457 h 2343665"/>
              <a:gd name="connsiteX54" fmla="*/ 4066113 w 5342225"/>
              <a:gd name="connsiteY54" fmla="*/ 2191529 h 2343665"/>
              <a:gd name="connsiteX55" fmla="*/ 4061089 w 5342225"/>
              <a:gd name="connsiteY55" fmla="*/ 2126215 h 2343665"/>
              <a:gd name="connsiteX56" fmla="*/ 3960605 w 5342225"/>
              <a:gd name="connsiteY56" fmla="*/ 2060901 h 2343665"/>
              <a:gd name="connsiteX57" fmla="*/ 4040992 w 5342225"/>
              <a:gd name="connsiteY57" fmla="*/ 1990562 h 2343665"/>
              <a:gd name="connsiteX58" fmla="*/ 3845048 w 5342225"/>
              <a:gd name="connsiteY58" fmla="*/ 1910176 h 2343665"/>
              <a:gd name="connsiteX59" fmla="*/ 3644082 w 5342225"/>
              <a:gd name="connsiteY59" fmla="*/ 2096070 h 2343665"/>
              <a:gd name="connsiteX60" fmla="*/ 3578768 w 5342225"/>
              <a:gd name="connsiteY60" fmla="*/ 2111142 h 2343665"/>
              <a:gd name="connsiteX61" fmla="*/ 3493357 w 5342225"/>
              <a:gd name="connsiteY61" fmla="*/ 2065925 h 2343665"/>
              <a:gd name="connsiteX62" fmla="*/ 3488333 w 5342225"/>
              <a:gd name="connsiteY62" fmla="*/ 1880030 h 2343665"/>
              <a:gd name="connsiteX63" fmla="*/ 3357704 w 5342225"/>
              <a:gd name="connsiteY63" fmla="*/ 1709208 h 2343665"/>
              <a:gd name="connsiteX64" fmla="*/ 3176834 w 5342225"/>
              <a:gd name="connsiteY64" fmla="*/ 1759450 h 2343665"/>
              <a:gd name="connsiteX65" fmla="*/ 2955770 w 5342225"/>
              <a:gd name="connsiteY65" fmla="*/ 1714232 h 2343665"/>
              <a:gd name="connsiteX66" fmla="*/ 2860311 w 5342225"/>
              <a:gd name="connsiteY66" fmla="*/ 1648918 h 2343665"/>
              <a:gd name="connsiteX67" fmla="*/ 2905528 w 5342225"/>
              <a:gd name="connsiteY67" fmla="*/ 1583604 h 2343665"/>
              <a:gd name="connsiteX68" fmla="*/ 2820117 w 5342225"/>
              <a:gd name="connsiteY68" fmla="*/ 1543410 h 2343665"/>
              <a:gd name="connsiteX69" fmla="*/ 2684465 w 5342225"/>
              <a:gd name="connsiteY69" fmla="*/ 1543411 h 2343665"/>
              <a:gd name="connsiteX70" fmla="*/ 2518667 w 5342225"/>
              <a:gd name="connsiteY70" fmla="*/ 1528338 h 2343665"/>
              <a:gd name="connsiteX71" fmla="*/ 2292579 w 5342225"/>
              <a:gd name="connsiteY71" fmla="*/ 1638870 h 2343665"/>
              <a:gd name="connsiteX72" fmla="*/ 2136830 w 5342225"/>
              <a:gd name="connsiteY72" fmla="*/ 1593652 h 2343665"/>
              <a:gd name="connsiteX73" fmla="*/ 2086588 w 5342225"/>
              <a:gd name="connsiteY73" fmla="*/ 1653942 h 2343665"/>
              <a:gd name="connsiteX74" fmla="*/ 1885621 w 5342225"/>
              <a:gd name="connsiteY74" fmla="*/ 1704184 h 2343665"/>
              <a:gd name="connsiteX75" fmla="*/ 1905716 w 5342225"/>
              <a:gd name="connsiteY75" fmla="*/ 1774523 h 2343665"/>
              <a:gd name="connsiteX76" fmla="*/ 1815282 w 5342225"/>
              <a:gd name="connsiteY76" fmla="*/ 1769498 h 2343665"/>
              <a:gd name="connsiteX77" fmla="*/ 1599244 w 5342225"/>
              <a:gd name="connsiteY77" fmla="*/ 1814715 h 2343665"/>
              <a:gd name="connsiteX78" fmla="*/ 1473638 w 5342225"/>
              <a:gd name="connsiteY78" fmla="*/ 1759450 h 2343665"/>
              <a:gd name="connsiteX79" fmla="*/ 1348034 w 5342225"/>
              <a:gd name="connsiteY79" fmla="*/ 1789595 h 2343665"/>
              <a:gd name="connsiteX80" fmla="*/ 1307841 w 5342225"/>
              <a:gd name="connsiteY80" fmla="*/ 1729305 h 2343665"/>
              <a:gd name="connsiteX81" fmla="*/ 1152091 w 5342225"/>
              <a:gd name="connsiteY81" fmla="*/ 1875006 h 2343665"/>
              <a:gd name="connsiteX82" fmla="*/ 936052 w 5342225"/>
              <a:gd name="connsiteY82" fmla="*/ 1940320 h 2343665"/>
              <a:gd name="connsiteX83" fmla="*/ 755181 w 5342225"/>
              <a:gd name="connsiteY83" fmla="*/ 1849884 h 2343665"/>
              <a:gd name="connsiteX84" fmla="*/ 604456 w 5342225"/>
              <a:gd name="connsiteY84" fmla="*/ 1859934 h 2343665"/>
              <a:gd name="connsiteX85" fmla="*/ 579335 w 5342225"/>
              <a:gd name="connsiteY85" fmla="*/ 1980513 h 2343665"/>
              <a:gd name="connsiteX86" fmla="*/ 524070 w 5342225"/>
              <a:gd name="connsiteY86" fmla="*/ 2151334 h 2343665"/>
              <a:gd name="connsiteX0" fmla="*/ 524070 w 5342225"/>
              <a:gd name="connsiteY0" fmla="*/ 2151334 h 2343665"/>
              <a:gd name="connsiteX1" fmla="*/ 448706 w 5342225"/>
              <a:gd name="connsiteY1" fmla="*/ 2281964 h 2343665"/>
              <a:gd name="connsiteX2" fmla="*/ 308029 w 5342225"/>
              <a:gd name="connsiteY2" fmla="*/ 2342254 h 2343665"/>
              <a:gd name="connsiteX3" fmla="*/ 333150 w 5342225"/>
              <a:gd name="connsiteY3" fmla="*/ 2226698 h 2343665"/>
              <a:gd name="connsiteX4" fmla="*/ 388416 w 5342225"/>
              <a:gd name="connsiteY4" fmla="*/ 2060900 h 2343665"/>
              <a:gd name="connsiteX5" fmla="*/ 348223 w 5342225"/>
              <a:gd name="connsiteY5" fmla="*/ 1920223 h 2343665"/>
              <a:gd name="connsiteX6" fmla="*/ 252764 w 5342225"/>
              <a:gd name="connsiteY6" fmla="*/ 1915198 h 2343665"/>
              <a:gd name="connsiteX7" fmla="*/ 117111 w 5342225"/>
              <a:gd name="connsiteY7" fmla="*/ 1739352 h 2343665"/>
              <a:gd name="connsiteX8" fmla="*/ 66869 w 5342225"/>
              <a:gd name="connsiteY8" fmla="*/ 1724280 h 2343665"/>
              <a:gd name="connsiteX9" fmla="*/ 1555 w 5342225"/>
              <a:gd name="connsiteY9" fmla="*/ 1623796 h 2343665"/>
              <a:gd name="connsiteX10" fmla="*/ 137208 w 5342225"/>
              <a:gd name="connsiteY10" fmla="*/ 1623796 h 2343665"/>
              <a:gd name="connsiteX11" fmla="*/ 212570 w 5342225"/>
              <a:gd name="connsiteY11" fmla="*/ 1623796 h 2343665"/>
              <a:gd name="connsiteX12" fmla="*/ 177401 w 5342225"/>
              <a:gd name="connsiteY12" fmla="*/ 1528337 h 2343665"/>
              <a:gd name="connsiteX13" fmla="*/ 237691 w 5342225"/>
              <a:gd name="connsiteY13" fmla="*/ 1488144 h 2343665"/>
              <a:gd name="connsiteX14" fmla="*/ 378368 w 5342225"/>
              <a:gd name="connsiteY14" fmla="*/ 1498192 h 2343665"/>
              <a:gd name="connsiteX15" fmla="*/ 493924 w 5342225"/>
              <a:gd name="connsiteY15" fmla="*/ 1533361 h 2343665"/>
              <a:gd name="connsiteX16" fmla="*/ 634601 w 5342225"/>
              <a:gd name="connsiteY16" fmla="*/ 1483119 h 2343665"/>
              <a:gd name="connsiteX17" fmla="*/ 704939 w 5342225"/>
              <a:gd name="connsiteY17" fmla="*/ 1292201 h 2343665"/>
              <a:gd name="connsiteX18" fmla="*/ 913628 w 5342225"/>
              <a:gd name="connsiteY18" fmla="*/ 1208996 h 2343665"/>
              <a:gd name="connsiteX19" fmla="*/ 1051608 w 5342225"/>
              <a:gd name="connsiteY19" fmla="*/ 980702 h 2343665"/>
              <a:gd name="connsiteX20" fmla="*/ 1307841 w 5342225"/>
              <a:gd name="connsiteY20" fmla="*/ 900315 h 2343665"/>
              <a:gd name="connsiteX21" fmla="*/ 1363106 w 5342225"/>
              <a:gd name="connsiteY21" fmla="*/ 910363 h 2343665"/>
              <a:gd name="connsiteX22" fmla="*/ 1403300 w 5342225"/>
              <a:gd name="connsiteY22" fmla="*/ 769686 h 2343665"/>
              <a:gd name="connsiteX23" fmla="*/ 1704750 w 5342225"/>
              <a:gd name="connsiteY23" fmla="*/ 794807 h 2343665"/>
              <a:gd name="connsiteX24" fmla="*/ 1930838 w 5342225"/>
              <a:gd name="connsiteY24" fmla="*/ 789783 h 2343665"/>
              <a:gd name="connsiteX25" fmla="*/ 2031322 w 5342225"/>
              <a:gd name="connsiteY25" fmla="*/ 855097 h 2343665"/>
              <a:gd name="connsiteX26" fmla="*/ 2202144 w 5342225"/>
              <a:gd name="connsiteY26" fmla="*/ 850073 h 2343665"/>
              <a:gd name="connsiteX27" fmla="*/ 2388038 w 5342225"/>
              <a:gd name="connsiteY27" fmla="*/ 734517 h 2343665"/>
              <a:gd name="connsiteX28" fmla="*/ 2538764 w 5342225"/>
              <a:gd name="connsiteY28" fmla="*/ 789783 h 2343665"/>
              <a:gd name="connsiteX29" fmla="*/ 2704561 w 5342225"/>
              <a:gd name="connsiteY29" fmla="*/ 769686 h 2343665"/>
              <a:gd name="connsiteX30" fmla="*/ 2739731 w 5342225"/>
              <a:gd name="connsiteY30" fmla="*/ 578768 h 2343665"/>
              <a:gd name="connsiteX31" fmla="*/ 2825142 w 5342225"/>
              <a:gd name="connsiteY31" fmla="*/ 206979 h 2343665"/>
              <a:gd name="connsiteX32" fmla="*/ 2870359 w 5342225"/>
              <a:gd name="connsiteY32" fmla="*/ 166785 h 2343665"/>
              <a:gd name="connsiteX33" fmla="*/ 3111520 w 5342225"/>
              <a:gd name="connsiteY33" fmla="*/ 46205 h 2343665"/>
              <a:gd name="connsiteX34" fmla="*/ 3438091 w 5342225"/>
              <a:gd name="connsiteY34" fmla="*/ 41181 h 2343665"/>
              <a:gd name="connsiteX35" fmla="*/ 3443115 w 5342225"/>
              <a:gd name="connsiteY35" fmla="*/ 21084 h 2343665"/>
              <a:gd name="connsiteX36" fmla="*/ 3498381 w 5342225"/>
              <a:gd name="connsiteY36" fmla="*/ 41181 h 2343665"/>
              <a:gd name="connsiteX37" fmla="*/ 3754615 w 5342225"/>
              <a:gd name="connsiteY37" fmla="*/ 6013 h 2343665"/>
              <a:gd name="connsiteX38" fmla="*/ 3784759 w 5342225"/>
              <a:gd name="connsiteY38" fmla="*/ 106495 h 2343665"/>
              <a:gd name="connsiteX39" fmla="*/ 3850074 w 5342225"/>
              <a:gd name="connsiteY39" fmla="*/ 312487 h 2343665"/>
              <a:gd name="connsiteX40" fmla="*/ 3799832 w 5342225"/>
              <a:gd name="connsiteY40" fmla="*/ 593840 h 2343665"/>
              <a:gd name="connsiteX41" fmla="*/ 4206790 w 5342225"/>
              <a:gd name="connsiteY41" fmla="*/ 724469 h 2343665"/>
              <a:gd name="connsiteX42" fmla="*/ 4246984 w 5342225"/>
              <a:gd name="connsiteY42" fmla="*/ 930461 h 2343665"/>
              <a:gd name="connsiteX43" fmla="*/ 4538385 w 5342225"/>
              <a:gd name="connsiteY43" fmla="*/ 1056064 h 2343665"/>
              <a:gd name="connsiteX44" fmla="*/ 4643893 w 5342225"/>
              <a:gd name="connsiteY44" fmla="*/ 1312297 h 2343665"/>
              <a:gd name="connsiteX45" fmla="*/ 4880030 w 5342225"/>
              <a:gd name="connsiteY45" fmla="*/ 1463023 h 2343665"/>
              <a:gd name="connsiteX46" fmla="*/ 5156360 w 5342225"/>
              <a:gd name="connsiteY46" fmla="*/ 1588627 h 2343665"/>
              <a:gd name="connsiteX47" fmla="*/ 5136264 w 5342225"/>
              <a:gd name="connsiteY47" fmla="*/ 1749402 h 2343665"/>
              <a:gd name="connsiteX48" fmla="*/ 5211626 w 5342225"/>
              <a:gd name="connsiteY48" fmla="*/ 1920224 h 2343665"/>
              <a:gd name="connsiteX49" fmla="*/ 5332205 w 5342225"/>
              <a:gd name="connsiteY49" fmla="*/ 2216648 h 2343665"/>
              <a:gd name="connsiteX50" fmla="*/ 4985537 w 5342225"/>
              <a:gd name="connsiteY50" fmla="*/ 2286989 h 2343665"/>
              <a:gd name="connsiteX51" fmla="*/ 4799643 w 5342225"/>
              <a:gd name="connsiteY51" fmla="*/ 2191529 h 2343665"/>
              <a:gd name="connsiteX52" fmla="*/ 4513265 w 5342225"/>
              <a:gd name="connsiteY52" fmla="*/ 2171432 h 2343665"/>
              <a:gd name="connsiteX53" fmla="*/ 4412781 w 5342225"/>
              <a:gd name="connsiteY53" fmla="*/ 2106117 h 2343665"/>
              <a:gd name="connsiteX54" fmla="*/ 4221862 w 5342225"/>
              <a:gd name="connsiteY54" fmla="*/ 2176457 h 2343665"/>
              <a:gd name="connsiteX55" fmla="*/ 4066113 w 5342225"/>
              <a:gd name="connsiteY55" fmla="*/ 2191529 h 2343665"/>
              <a:gd name="connsiteX56" fmla="*/ 4061089 w 5342225"/>
              <a:gd name="connsiteY56" fmla="*/ 2126215 h 2343665"/>
              <a:gd name="connsiteX57" fmla="*/ 3960605 w 5342225"/>
              <a:gd name="connsiteY57" fmla="*/ 2060901 h 2343665"/>
              <a:gd name="connsiteX58" fmla="*/ 4040992 w 5342225"/>
              <a:gd name="connsiteY58" fmla="*/ 1990562 h 2343665"/>
              <a:gd name="connsiteX59" fmla="*/ 3845048 w 5342225"/>
              <a:gd name="connsiteY59" fmla="*/ 1910176 h 2343665"/>
              <a:gd name="connsiteX60" fmla="*/ 3644082 w 5342225"/>
              <a:gd name="connsiteY60" fmla="*/ 2096070 h 2343665"/>
              <a:gd name="connsiteX61" fmla="*/ 3578768 w 5342225"/>
              <a:gd name="connsiteY61" fmla="*/ 2111142 h 2343665"/>
              <a:gd name="connsiteX62" fmla="*/ 3493357 w 5342225"/>
              <a:gd name="connsiteY62" fmla="*/ 2065925 h 2343665"/>
              <a:gd name="connsiteX63" fmla="*/ 3488333 w 5342225"/>
              <a:gd name="connsiteY63" fmla="*/ 1880030 h 2343665"/>
              <a:gd name="connsiteX64" fmla="*/ 3357704 w 5342225"/>
              <a:gd name="connsiteY64" fmla="*/ 1709208 h 2343665"/>
              <a:gd name="connsiteX65" fmla="*/ 3176834 w 5342225"/>
              <a:gd name="connsiteY65" fmla="*/ 1759450 h 2343665"/>
              <a:gd name="connsiteX66" fmla="*/ 2955770 w 5342225"/>
              <a:gd name="connsiteY66" fmla="*/ 1714232 h 2343665"/>
              <a:gd name="connsiteX67" fmla="*/ 2860311 w 5342225"/>
              <a:gd name="connsiteY67" fmla="*/ 1648918 h 2343665"/>
              <a:gd name="connsiteX68" fmla="*/ 2905528 w 5342225"/>
              <a:gd name="connsiteY68" fmla="*/ 1583604 h 2343665"/>
              <a:gd name="connsiteX69" fmla="*/ 2820117 w 5342225"/>
              <a:gd name="connsiteY69" fmla="*/ 1543410 h 2343665"/>
              <a:gd name="connsiteX70" fmla="*/ 2684465 w 5342225"/>
              <a:gd name="connsiteY70" fmla="*/ 1543411 h 2343665"/>
              <a:gd name="connsiteX71" fmla="*/ 2518667 w 5342225"/>
              <a:gd name="connsiteY71" fmla="*/ 1528338 h 2343665"/>
              <a:gd name="connsiteX72" fmla="*/ 2292579 w 5342225"/>
              <a:gd name="connsiteY72" fmla="*/ 1638870 h 2343665"/>
              <a:gd name="connsiteX73" fmla="*/ 2136830 w 5342225"/>
              <a:gd name="connsiteY73" fmla="*/ 1593652 h 2343665"/>
              <a:gd name="connsiteX74" fmla="*/ 2086588 w 5342225"/>
              <a:gd name="connsiteY74" fmla="*/ 1653942 h 2343665"/>
              <a:gd name="connsiteX75" fmla="*/ 1885621 w 5342225"/>
              <a:gd name="connsiteY75" fmla="*/ 1704184 h 2343665"/>
              <a:gd name="connsiteX76" fmla="*/ 1905716 w 5342225"/>
              <a:gd name="connsiteY76" fmla="*/ 1774523 h 2343665"/>
              <a:gd name="connsiteX77" fmla="*/ 1815282 w 5342225"/>
              <a:gd name="connsiteY77" fmla="*/ 1769498 h 2343665"/>
              <a:gd name="connsiteX78" fmla="*/ 1599244 w 5342225"/>
              <a:gd name="connsiteY78" fmla="*/ 1814715 h 2343665"/>
              <a:gd name="connsiteX79" fmla="*/ 1473638 w 5342225"/>
              <a:gd name="connsiteY79" fmla="*/ 1759450 h 2343665"/>
              <a:gd name="connsiteX80" fmla="*/ 1348034 w 5342225"/>
              <a:gd name="connsiteY80" fmla="*/ 1789595 h 2343665"/>
              <a:gd name="connsiteX81" fmla="*/ 1307841 w 5342225"/>
              <a:gd name="connsiteY81" fmla="*/ 1729305 h 2343665"/>
              <a:gd name="connsiteX82" fmla="*/ 1152091 w 5342225"/>
              <a:gd name="connsiteY82" fmla="*/ 1875006 h 2343665"/>
              <a:gd name="connsiteX83" fmla="*/ 936052 w 5342225"/>
              <a:gd name="connsiteY83" fmla="*/ 1940320 h 2343665"/>
              <a:gd name="connsiteX84" fmla="*/ 755181 w 5342225"/>
              <a:gd name="connsiteY84" fmla="*/ 1849884 h 2343665"/>
              <a:gd name="connsiteX85" fmla="*/ 604456 w 5342225"/>
              <a:gd name="connsiteY85" fmla="*/ 1859934 h 2343665"/>
              <a:gd name="connsiteX86" fmla="*/ 579335 w 5342225"/>
              <a:gd name="connsiteY86" fmla="*/ 1980513 h 2343665"/>
              <a:gd name="connsiteX87" fmla="*/ 524070 w 5342225"/>
              <a:gd name="connsiteY87" fmla="*/ 2151334 h 234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342225" h="2343665">
                <a:moveTo>
                  <a:pt x="524070" y="2151334"/>
                </a:moveTo>
                <a:cubicBezTo>
                  <a:pt x="499787" y="2195714"/>
                  <a:pt x="484713" y="2250144"/>
                  <a:pt x="448706" y="2281964"/>
                </a:cubicBezTo>
                <a:cubicBezTo>
                  <a:pt x="412699" y="2313784"/>
                  <a:pt x="327288" y="2351465"/>
                  <a:pt x="308029" y="2342254"/>
                </a:cubicBezTo>
                <a:cubicBezTo>
                  <a:pt x="288770" y="2333043"/>
                  <a:pt x="319752" y="2273590"/>
                  <a:pt x="333150" y="2226698"/>
                </a:cubicBezTo>
                <a:cubicBezTo>
                  <a:pt x="346548" y="2179806"/>
                  <a:pt x="385904" y="2111979"/>
                  <a:pt x="388416" y="2060900"/>
                </a:cubicBezTo>
                <a:cubicBezTo>
                  <a:pt x="390928" y="2009821"/>
                  <a:pt x="370832" y="1944507"/>
                  <a:pt x="348223" y="1920223"/>
                </a:cubicBezTo>
                <a:cubicBezTo>
                  <a:pt x="325614" y="1895939"/>
                  <a:pt x="291283" y="1945343"/>
                  <a:pt x="252764" y="1915198"/>
                </a:cubicBezTo>
                <a:cubicBezTo>
                  <a:pt x="214245" y="1885053"/>
                  <a:pt x="148093" y="1771172"/>
                  <a:pt x="117111" y="1739352"/>
                </a:cubicBezTo>
                <a:cubicBezTo>
                  <a:pt x="86129" y="1707532"/>
                  <a:pt x="86128" y="1743539"/>
                  <a:pt x="66869" y="1724280"/>
                </a:cubicBezTo>
                <a:cubicBezTo>
                  <a:pt x="47610" y="1705021"/>
                  <a:pt x="-10168" y="1640543"/>
                  <a:pt x="1555" y="1623796"/>
                </a:cubicBezTo>
                <a:cubicBezTo>
                  <a:pt x="13278" y="1607049"/>
                  <a:pt x="137208" y="1623796"/>
                  <a:pt x="137208" y="1623796"/>
                </a:cubicBezTo>
                <a:cubicBezTo>
                  <a:pt x="172377" y="1623796"/>
                  <a:pt x="205871" y="1639706"/>
                  <a:pt x="212570" y="1623796"/>
                </a:cubicBezTo>
                <a:cubicBezTo>
                  <a:pt x="219269" y="1607886"/>
                  <a:pt x="173214" y="1550946"/>
                  <a:pt x="177401" y="1528337"/>
                </a:cubicBezTo>
                <a:cubicBezTo>
                  <a:pt x="181588" y="1505728"/>
                  <a:pt x="204197" y="1493168"/>
                  <a:pt x="237691" y="1488144"/>
                </a:cubicBezTo>
                <a:cubicBezTo>
                  <a:pt x="271185" y="1483120"/>
                  <a:pt x="335663" y="1490656"/>
                  <a:pt x="378368" y="1498192"/>
                </a:cubicBezTo>
                <a:cubicBezTo>
                  <a:pt x="421073" y="1505728"/>
                  <a:pt x="451219" y="1535873"/>
                  <a:pt x="493924" y="1533361"/>
                </a:cubicBezTo>
                <a:cubicBezTo>
                  <a:pt x="536629" y="1530849"/>
                  <a:pt x="599432" y="1523312"/>
                  <a:pt x="634601" y="1483119"/>
                </a:cubicBezTo>
                <a:cubicBezTo>
                  <a:pt x="669770" y="1442926"/>
                  <a:pt x="658435" y="1337888"/>
                  <a:pt x="704939" y="1292201"/>
                </a:cubicBezTo>
                <a:cubicBezTo>
                  <a:pt x="751443" y="1246514"/>
                  <a:pt x="855850" y="1260913"/>
                  <a:pt x="913628" y="1208996"/>
                </a:cubicBezTo>
                <a:cubicBezTo>
                  <a:pt x="971406" y="1157080"/>
                  <a:pt x="985906" y="1032149"/>
                  <a:pt x="1051608" y="980702"/>
                </a:cubicBezTo>
                <a:cubicBezTo>
                  <a:pt x="1117310" y="929255"/>
                  <a:pt x="1255925" y="912038"/>
                  <a:pt x="1307841" y="900315"/>
                </a:cubicBezTo>
                <a:cubicBezTo>
                  <a:pt x="1359757" y="888592"/>
                  <a:pt x="1347196" y="932134"/>
                  <a:pt x="1363106" y="910363"/>
                </a:cubicBezTo>
                <a:cubicBezTo>
                  <a:pt x="1379016" y="888592"/>
                  <a:pt x="1346359" y="788945"/>
                  <a:pt x="1403300" y="769686"/>
                </a:cubicBezTo>
                <a:cubicBezTo>
                  <a:pt x="1460241" y="750427"/>
                  <a:pt x="1616827" y="791458"/>
                  <a:pt x="1704750" y="794807"/>
                </a:cubicBezTo>
                <a:cubicBezTo>
                  <a:pt x="1792673" y="798156"/>
                  <a:pt x="1876409" y="779735"/>
                  <a:pt x="1930838" y="789783"/>
                </a:cubicBezTo>
                <a:cubicBezTo>
                  <a:pt x="1985267" y="799831"/>
                  <a:pt x="1986104" y="845049"/>
                  <a:pt x="2031322" y="855097"/>
                </a:cubicBezTo>
                <a:cubicBezTo>
                  <a:pt x="2076540" y="865145"/>
                  <a:pt x="2142691" y="870170"/>
                  <a:pt x="2202144" y="850073"/>
                </a:cubicBezTo>
                <a:cubicBezTo>
                  <a:pt x="2261597" y="829976"/>
                  <a:pt x="2331935" y="744565"/>
                  <a:pt x="2388038" y="734517"/>
                </a:cubicBezTo>
                <a:cubicBezTo>
                  <a:pt x="2444141" y="724469"/>
                  <a:pt x="2486010" y="783921"/>
                  <a:pt x="2538764" y="789783"/>
                </a:cubicBezTo>
                <a:cubicBezTo>
                  <a:pt x="2591518" y="795645"/>
                  <a:pt x="2671066" y="804855"/>
                  <a:pt x="2704561" y="769686"/>
                </a:cubicBezTo>
                <a:cubicBezTo>
                  <a:pt x="2738056" y="734517"/>
                  <a:pt x="2719634" y="672552"/>
                  <a:pt x="2739731" y="578768"/>
                </a:cubicBezTo>
                <a:cubicBezTo>
                  <a:pt x="2759828" y="484984"/>
                  <a:pt x="2803371" y="275643"/>
                  <a:pt x="2825142" y="206979"/>
                </a:cubicBezTo>
                <a:cubicBezTo>
                  <a:pt x="2846913" y="138315"/>
                  <a:pt x="2822629" y="193581"/>
                  <a:pt x="2870359" y="166785"/>
                </a:cubicBezTo>
                <a:cubicBezTo>
                  <a:pt x="2918089" y="139989"/>
                  <a:pt x="3016898" y="67139"/>
                  <a:pt x="3111520" y="46205"/>
                </a:cubicBezTo>
                <a:cubicBezTo>
                  <a:pt x="3206142" y="25271"/>
                  <a:pt x="3382825" y="45368"/>
                  <a:pt x="3438091" y="41181"/>
                </a:cubicBezTo>
                <a:cubicBezTo>
                  <a:pt x="3493357" y="36994"/>
                  <a:pt x="3433067" y="21084"/>
                  <a:pt x="3443115" y="21084"/>
                </a:cubicBezTo>
                <a:cubicBezTo>
                  <a:pt x="3453163" y="21084"/>
                  <a:pt x="3446464" y="43693"/>
                  <a:pt x="3498381" y="41181"/>
                </a:cubicBezTo>
                <a:cubicBezTo>
                  <a:pt x="3550298" y="38669"/>
                  <a:pt x="3697674" y="-18271"/>
                  <a:pt x="3754615" y="6013"/>
                </a:cubicBezTo>
                <a:cubicBezTo>
                  <a:pt x="3811556" y="30297"/>
                  <a:pt x="3768849" y="55416"/>
                  <a:pt x="3784759" y="106495"/>
                </a:cubicBezTo>
                <a:cubicBezTo>
                  <a:pt x="3800669" y="157574"/>
                  <a:pt x="3856773" y="244661"/>
                  <a:pt x="3850074" y="312487"/>
                </a:cubicBezTo>
                <a:cubicBezTo>
                  <a:pt x="3843375" y="380313"/>
                  <a:pt x="3740379" y="525176"/>
                  <a:pt x="3799832" y="593840"/>
                </a:cubicBezTo>
                <a:cubicBezTo>
                  <a:pt x="3859285" y="662504"/>
                  <a:pt x="4132265" y="668366"/>
                  <a:pt x="4206790" y="724469"/>
                </a:cubicBezTo>
                <a:cubicBezTo>
                  <a:pt x="4281315" y="780572"/>
                  <a:pt x="4191718" y="875195"/>
                  <a:pt x="4246984" y="930461"/>
                </a:cubicBezTo>
                <a:cubicBezTo>
                  <a:pt x="4302250" y="985727"/>
                  <a:pt x="4472234" y="992425"/>
                  <a:pt x="4538385" y="1056064"/>
                </a:cubicBezTo>
                <a:cubicBezTo>
                  <a:pt x="4604537" y="1119703"/>
                  <a:pt x="4586952" y="1244470"/>
                  <a:pt x="4643893" y="1312297"/>
                </a:cubicBezTo>
                <a:cubicBezTo>
                  <a:pt x="4700834" y="1380124"/>
                  <a:pt x="4794619" y="1416968"/>
                  <a:pt x="4880030" y="1463023"/>
                </a:cubicBezTo>
                <a:cubicBezTo>
                  <a:pt x="4965441" y="1509078"/>
                  <a:pt x="5113654" y="1540897"/>
                  <a:pt x="5156360" y="1588627"/>
                </a:cubicBezTo>
                <a:cubicBezTo>
                  <a:pt x="5199066" y="1636357"/>
                  <a:pt x="5127890" y="1700835"/>
                  <a:pt x="5136264" y="1749402"/>
                </a:cubicBezTo>
                <a:cubicBezTo>
                  <a:pt x="5144638" y="1797969"/>
                  <a:pt x="5189855" y="1839838"/>
                  <a:pt x="5211626" y="1920224"/>
                </a:cubicBezTo>
                <a:cubicBezTo>
                  <a:pt x="5233397" y="2000610"/>
                  <a:pt x="5381610" y="2150496"/>
                  <a:pt x="5332205" y="2216648"/>
                </a:cubicBezTo>
                <a:cubicBezTo>
                  <a:pt x="5282800" y="2282800"/>
                  <a:pt x="5082671" y="2286151"/>
                  <a:pt x="4985537" y="2286989"/>
                </a:cubicBezTo>
                <a:cubicBezTo>
                  <a:pt x="4888403" y="2287827"/>
                  <a:pt x="4878355" y="2219162"/>
                  <a:pt x="4799643" y="2191529"/>
                </a:cubicBezTo>
                <a:cubicBezTo>
                  <a:pt x="4720931" y="2163896"/>
                  <a:pt x="4577742" y="2185667"/>
                  <a:pt x="4513265" y="2171432"/>
                </a:cubicBezTo>
                <a:cubicBezTo>
                  <a:pt x="4448788" y="2157197"/>
                  <a:pt x="4467210" y="2100255"/>
                  <a:pt x="4412781" y="2106117"/>
                </a:cubicBezTo>
                <a:cubicBezTo>
                  <a:pt x="4242796" y="2151335"/>
                  <a:pt x="4293038" y="2175620"/>
                  <a:pt x="4221862" y="2176457"/>
                </a:cubicBezTo>
                <a:cubicBezTo>
                  <a:pt x="4150686" y="2177294"/>
                  <a:pt x="4094583" y="2205764"/>
                  <a:pt x="4066113" y="2191529"/>
                </a:cubicBezTo>
                <a:cubicBezTo>
                  <a:pt x="3984889" y="2188180"/>
                  <a:pt x="4078674" y="2147986"/>
                  <a:pt x="4061089" y="2126215"/>
                </a:cubicBezTo>
                <a:cubicBezTo>
                  <a:pt x="4043504" y="2104444"/>
                  <a:pt x="3954744" y="2090209"/>
                  <a:pt x="3960605" y="2060901"/>
                </a:cubicBezTo>
                <a:cubicBezTo>
                  <a:pt x="3966466" y="2031593"/>
                  <a:pt x="4072812" y="2017357"/>
                  <a:pt x="4040992" y="1990562"/>
                </a:cubicBezTo>
                <a:cubicBezTo>
                  <a:pt x="4009172" y="1963767"/>
                  <a:pt x="3896965" y="1900965"/>
                  <a:pt x="3845048" y="1910176"/>
                </a:cubicBezTo>
                <a:cubicBezTo>
                  <a:pt x="3685112" y="1884218"/>
                  <a:pt x="3668365" y="2133751"/>
                  <a:pt x="3644082" y="2096070"/>
                </a:cubicBezTo>
                <a:cubicBezTo>
                  <a:pt x="3599702" y="2124540"/>
                  <a:pt x="3603889" y="2116166"/>
                  <a:pt x="3578768" y="2111142"/>
                </a:cubicBezTo>
                <a:cubicBezTo>
                  <a:pt x="3553647" y="2106118"/>
                  <a:pt x="3508430" y="2099420"/>
                  <a:pt x="3493357" y="2065925"/>
                </a:cubicBezTo>
                <a:cubicBezTo>
                  <a:pt x="3478285" y="2032431"/>
                  <a:pt x="3510942" y="1939483"/>
                  <a:pt x="3488333" y="1880030"/>
                </a:cubicBezTo>
                <a:cubicBezTo>
                  <a:pt x="3465724" y="1820577"/>
                  <a:pt x="3400409" y="1731817"/>
                  <a:pt x="3357704" y="1709208"/>
                </a:cubicBezTo>
                <a:cubicBezTo>
                  <a:pt x="3314999" y="1686599"/>
                  <a:pt x="3232937" y="1757775"/>
                  <a:pt x="3176834" y="1759450"/>
                </a:cubicBezTo>
                <a:cubicBezTo>
                  <a:pt x="3120731" y="1761125"/>
                  <a:pt x="3010198" y="1718419"/>
                  <a:pt x="2955770" y="1714232"/>
                </a:cubicBezTo>
                <a:cubicBezTo>
                  <a:pt x="2887106" y="1705021"/>
                  <a:pt x="2868685" y="1670689"/>
                  <a:pt x="2860311" y="1648918"/>
                </a:cubicBezTo>
                <a:cubicBezTo>
                  <a:pt x="2851937" y="1627147"/>
                  <a:pt x="2915576" y="1598677"/>
                  <a:pt x="2905528" y="1583604"/>
                </a:cubicBezTo>
                <a:cubicBezTo>
                  <a:pt x="2895480" y="1568532"/>
                  <a:pt x="2856961" y="1550109"/>
                  <a:pt x="2820117" y="1543410"/>
                </a:cubicBezTo>
                <a:cubicBezTo>
                  <a:pt x="2783273" y="1536711"/>
                  <a:pt x="2731357" y="1548435"/>
                  <a:pt x="2684465" y="1543411"/>
                </a:cubicBezTo>
                <a:cubicBezTo>
                  <a:pt x="2637573" y="1538387"/>
                  <a:pt x="2576445" y="1515778"/>
                  <a:pt x="2518667" y="1528338"/>
                </a:cubicBezTo>
                <a:cubicBezTo>
                  <a:pt x="2460889" y="1540898"/>
                  <a:pt x="2354544" y="1640545"/>
                  <a:pt x="2292579" y="1638870"/>
                </a:cubicBezTo>
                <a:cubicBezTo>
                  <a:pt x="2230614" y="1637195"/>
                  <a:pt x="2179535" y="1596164"/>
                  <a:pt x="2136830" y="1593652"/>
                </a:cubicBezTo>
                <a:cubicBezTo>
                  <a:pt x="2094125" y="1591140"/>
                  <a:pt x="2128456" y="1635520"/>
                  <a:pt x="2086588" y="1653942"/>
                </a:cubicBezTo>
                <a:cubicBezTo>
                  <a:pt x="2044720" y="1672364"/>
                  <a:pt x="1907393" y="1679063"/>
                  <a:pt x="1885621" y="1704184"/>
                </a:cubicBezTo>
                <a:cubicBezTo>
                  <a:pt x="1863849" y="1729305"/>
                  <a:pt x="1918276" y="1759451"/>
                  <a:pt x="1905716" y="1774523"/>
                </a:cubicBezTo>
                <a:cubicBezTo>
                  <a:pt x="1893156" y="1789595"/>
                  <a:pt x="1857987" y="1766149"/>
                  <a:pt x="1815282" y="1769498"/>
                </a:cubicBezTo>
                <a:cubicBezTo>
                  <a:pt x="1772577" y="1772847"/>
                  <a:pt x="1655347" y="1820576"/>
                  <a:pt x="1599244" y="1814715"/>
                </a:cubicBezTo>
                <a:cubicBezTo>
                  <a:pt x="1543141" y="1808854"/>
                  <a:pt x="1523880" y="1760287"/>
                  <a:pt x="1473638" y="1759450"/>
                </a:cubicBezTo>
                <a:cubicBezTo>
                  <a:pt x="1423396" y="1758613"/>
                  <a:pt x="1375667" y="1800481"/>
                  <a:pt x="1348034" y="1789595"/>
                </a:cubicBezTo>
                <a:cubicBezTo>
                  <a:pt x="1320401" y="1778709"/>
                  <a:pt x="1349709" y="1711720"/>
                  <a:pt x="1307841" y="1729305"/>
                </a:cubicBezTo>
                <a:cubicBezTo>
                  <a:pt x="1219918" y="1725119"/>
                  <a:pt x="1214056" y="1839837"/>
                  <a:pt x="1152091" y="1875006"/>
                </a:cubicBezTo>
                <a:cubicBezTo>
                  <a:pt x="1090126" y="1910175"/>
                  <a:pt x="998017" y="1936971"/>
                  <a:pt x="936052" y="1940320"/>
                </a:cubicBezTo>
                <a:cubicBezTo>
                  <a:pt x="874087" y="1943669"/>
                  <a:pt x="829706" y="1847372"/>
                  <a:pt x="755181" y="1849884"/>
                </a:cubicBezTo>
                <a:cubicBezTo>
                  <a:pt x="586871" y="1854071"/>
                  <a:pt x="633764" y="1838163"/>
                  <a:pt x="604456" y="1859934"/>
                </a:cubicBezTo>
                <a:cubicBezTo>
                  <a:pt x="575148" y="1881705"/>
                  <a:pt x="606968" y="1918548"/>
                  <a:pt x="579335" y="1980513"/>
                </a:cubicBezTo>
                <a:cubicBezTo>
                  <a:pt x="564263" y="2030755"/>
                  <a:pt x="558402" y="2093556"/>
                  <a:pt x="524070" y="2151334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8535EF0C-D490-4817-B697-272197E77D32}"/>
              </a:ext>
            </a:extLst>
          </p:cNvPr>
          <p:cNvSpPr/>
          <p:nvPr/>
        </p:nvSpPr>
        <p:spPr>
          <a:xfrm>
            <a:off x="4306111" y="53649"/>
            <a:ext cx="2848367" cy="2285496"/>
          </a:xfrm>
          <a:custGeom>
            <a:avLst/>
            <a:gdLst>
              <a:gd name="connsiteX0" fmla="*/ 2742808 w 2848367"/>
              <a:gd name="connsiteY0" fmla="*/ 1267709 h 2285496"/>
              <a:gd name="connsiteX1" fmla="*/ 2848315 w 2848367"/>
              <a:gd name="connsiteY1" fmla="*/ 1197371 h 2285496"/>
              <a:gd name="connsiteX2" fmla="*/ 2757880 w 2848367"/>
              <a:gd name="connsiteY2" fmla="*/ 1001428 h 2285496"/>
              <a:gd name="connsiteX3" fmla="*/ 2818170 w 2848367"/>
              <a:gd name="connsiteY3" fmla="*/ 820558 h 2285496"/>
              <a:gd name="connsiteX4" fmla="*/ 2757880 w 2848367"/>
              <a:gd name="connsiteY4" fmla="*/ 715050 h 2285496"/>
              <a:gd name="connsiteX5" fmla="*/ 2772953 w 2848367"/>
              <a:gd name="connsiteY5" fmla="*/ 589446 h 2285496"/>
              <a:gd name="connsiteX6" fmla="*/ 2642324 w 2848367"/>
              <a:gd name="connsiteY6" fmla="*/ 358333 h 2285496"/>
              <a:gd name="connsiteX7" fmla="*/ 2732759 w 2848367"/>
              <a:gd name="connsiteY7" fmla="*/ 313116 h 2285496"/>
              <a:gd name="connsiteX8" fmla="*/ 2793049 w 2848367"/>
              <a:gd name="connsiteY8" fmla="*/ 257850 h 2285496"/>
              <a:gd name="connsiteX9" fmla="*/ 2798074 w 2848367"/>
              <a:gd name="connsiteY9" fmla="*/ 147318 h 2285496"/>
              <a:gd name="connsiteX10" fmla="*/ 2481551 w 2848367"/>
              <a:gd name="connsiteY10" fmla="*/ 6641 h 2285496"/>
              <a:gd name="connsiteX11" fmla="*/ 2059520 w 2848367"/>
              <a:gd name="connsiteY11" fmla="*/ 41810 h 2285496"/>
              <a:gd name="connsiteX12" fmla="*/ 1923867 w 2848367"/>
              <a:gd name="connsiteY12" fmla="*/ 207608 h 2285496"/>
              <a:gd name="connsiteX13" fmla="*/ 1798263 w 2848367"/>
              <a:gd name="connsiteY13" fmla="*/ 162391 h 2285496"/>
              <a:gd name="connsiteX14" fmla="*/ 1737973 w 2848367"/>
              <a:gd name="connsiteY14" fmla="*/ 212632 h 2285496"/>
              <a:gd name="connsiteX15" fmla="*/ 1617392 w 2848367"/>
              <a:gd name="connsiteY15" fmla="*/ 217656 h 2285496"/>
              <a:gd name="connsiteX16" fmla="*/ 1557102 w 2848367"/>
              <a:gd name="connsiteY16" fmla="*/ 197560 h 2285496"/>
              <a:gd name="connsiteX17" fmla="*/ 1481740 w 2848367"/>
              <a:gd name="connsiteY17" fmla="*/ 298043 h 2285496"/>
              <a:gd name="connsiteX18" fmla="*/ 1331014 w 2848367"/>
              <a:gd name="connsiteY18" fmla="*/ 303067 h 2285496"/>
              <a:gd name="connsiteX19" fmla="*/ 1270724 w 2848367"/>
              <a:gd name="connsiteY19" fmla="*/ 398527 h 2285496"/>
              <a:gd name="connsiteX20" fmla="*/ 1341063 w 2848367"/>
              <a:gd name="connsiteY20" fmla="*/ 423648 h 2285496"/>
              <a:gd name="connsiteX21" fmla="*/ 1235555 w 2848367"/>
              <a:gd name="connsiteY21" fmla="*/ 448769 h 2285496"/>
              <a:gd name="connsiteX22" fmla="*/ 1084830 w 2848367"/>
              <a:gd name="connsiteY22" fmla="*/ 448769 h 2285496"/>
              <a:gd name="connsiteX23" fmla="*/ 1160192 w 2848367"/>
              <a:gd name="connsiteY23" fmla="*/ 534180 h 2285496"/>
              <a:gd name="connsiteX24" fmla="*/ 1220482 w 2848367"/>
              <a:gd name="connsiteY24" fmla="*/ 519107 h 2285496"/>
              <a:gd name="connsiteX25" fmla="*/ 1114975 w 2848367"/>
              <a:gd name="connsiteY25" fmla="*/ 584421 h 2285496"/>
              <a:gd name="connsiteX26" fmla="*/ 1019515 w 2848367"/>
              <a:gd name="connsiteY26" fmla="*/ 699977 h 2285496"/>
              <a:gd name="connsiteX27" fmla="*/ 858742 w 2848367"/>
              <a:gd name="connsiteY27" fmla="*/ 875824 h 2285496"/>
              <a:gd name="connsiteX28" fmla="*/ 773331 w 2848367"/>
              <a:gd name="connsiteY28" fmla="*/ 1106936 h 2285496"/>
              <a:gd name="connsiteX29" fmla="*/ 607533 w 2848367"/>
              <a:gd name="connsiteY29" fmla="*/ 1222492 h 2285496"/>
              <a:gd name="connsiteX30" fmla="*/ 507049 w 2848367"/>
              <a:gd name="connsiteY30" fmla="*/ 1327999 h 2285496"/>
              <a:gd name="connsiteX31" fmla="*/ 291010 w 2848367"/>
              <a:gd name="connsiteY31" fmla="*/ 1438531 h 2285496"/>
              <a:gd name="connsiteX32" fmla="*/ 90043 w 2848367"/>
              <a:gd name="connsiteY32" fmla="*/ 1554087 h 2285496"/>
              <a:gd name="connsiteX33" fmla="*/ 4632 w 2848367"/>
              <a:gd name="connsiteY33" fmla="*/ 1745006 h 2285496"/>
              <a:gd name="connsiteX34" fmla="*/ 19704 w 2848367"/>
              <a:gd name="connsiteY34" fmla="*/ 2021336 h 2285496"/>
              <a:gd name="connsiteX35" fmla="*/ 90043 w 2848367"/>
              <a:gd name="connsiteY35" fmla="*/ 2177085 h 2285496"/>
              <a:gd name="connsiteX36" fmla="*/ 296034 w 2848367"/>
              <a:gd name="connsiteY36" fmla="*/ 2282593 h 2285496"/>
              <a:gd name="connsiteX37" fmla="*/ 617581 w 2848367"/>
              <a:gd name="connsiteY37" fmla="*/ 2061529 h 2285496"/>
              <a:gd name="connsiteX38" fmla="*/ 723089 w 2848367"/>
              <a:gd name="connsiteY38" fmla="*/ 2101722 h 2285496"/>
              <a:gd name="connsiteX39" fmla="*/ 773331 w 2848367"/>
              <a:gd name="connsiteY39" fmla="*/ 1956021 h 2285496"/>
              <a:gd name="connsiteX40" fmla="*/ 818548 w 2848367"/>
              <a:gd name="connsiteY40" fmla="*/ 1905780 h 2285496"/>
              <a:gd name="connsiteX41" fmla="*/ 783379 w 2848367"/>
              <a:gd name="connsiteY41" fmla="*/ 1765103 h 2285496"/>
              <a:gd name="connsiteX42" fmla="*/ 848693 w 2848367"/>
              <a:gd name="connsiteY42" fmla="*/ 1750030 h 2285496"/>
              <a:gd name="connsiteX43" fmla="*/ 793427 w 2848367"/>
              <a:gd name="connsiteY43" fmla="*/ 1664619 h 2285496"/>
              <a:gd name="connsiteX44" fmla="*/ 813524 w 2848367"/>
              <a:gd name="connsiteY44" fmla="*/ 1544039 h 2285496"/>
              <a:gd name="connsiteX45" fmla="*/ 778355 w 2848367"/>
              <a:gd name="connsiteY45" fmla="*/ 1488773 h 2285496"/>
              <a:gd name="connsiteX46" fmla="*/ 773331 w 2848367"/>
              <a:gd name="connsiteY46" fmla="*/ 1373217 h 2285496"/>
              <a:gd name="connsiteX47" fmla="*/ 898935 w 2848367"/>
              <a:gd name="connsiteY47" fmla="*/ 1282782 h 2285496"/>
              <a:gd name="connsiteX48" fmla="*/ 999419 w 2848367"/>
              <a:gd name="connsiteY48" fmla="*/ 1272733 h 2285496"/>
              <a:gd name="connsiteX49" fmla="*/ 964249 w 2848367"/>
              <a:gd name="connsiteY49" fmla="*/ 1192347 h 2285496"/>
              <a:gd name="connsiteX50" fmla="*/ 1059709 w 2848367"/>
              <a:gd name="connsiteY50" fmla="*/ 1051670 h 2285496"/>
              <a:gd name="connsiteX51" fmla="*/ 1044636 w 2848367"/>
              <a:gd name="connsiteY51" fmla="*/ 895920 h 2285496"/>
              <a:gd name="connsiteX52" fmla="*/ 1145120 w 2848367"/>
              <a:gd name="connsiteY52" fmla="*/ 885872 h 2285496"/>
              <a:gd name="connsiteX53" fmla="*/ 1225507 w 2848367"/>
              <a:gd name="connsiteY53" fmla="*/ 760267 h 2285496"/>
              <a:gd name="connsiteX54" fmla="*/ 1235555 w 2848367"/>
              <a:gd name="connsiteY54" fmla="*/ 659784 h 2285496"/>
              <a:gd name="connsiteX55" fmla="*/ 1310918 w 2848367"/>
              <a:gd name="connsiteY55" fmla="*/ 579397 h 2285496"/>
              <a:gd name="connsiteX56" fmla="*/ 1416425 w 2848367"/>
              <a:gd name="connsiteY56" fmla="*/ 589446 h 2285496"/>
              <a:gd name="connsiteX57" fmla="*/ 1431498 w 2848367"/>
              <a:gd name="connsiteY57" fmla="*/ 493986 h 2285496"/>
              <a:gd name="connsiteX58" fmla="*/ 1622416 w 2848367"/>
              <a:gd name="connsiteY58" fmla="*/ 519107 h 2285496"/>
              <a:gd name="connsiteX59" fmla="*/ 1667634 w 2848367"/>
              <a:gd name="connsiteY59" fmla="*/ 383454 h 2285496"/>
              <a:gd name="connsiteX60" fmla="*/ 1843480 w 2848367"/>
              <a:gd name="connsiteY60" fmla="*/ 378430 h 2285496"/>
              <a:gd name="connsiteX61" fmla="*/ 1918843 w 2848367"/>
              <a:gd name="connsiteY61" fmla="*/ 458817 h 2285496"/>
              <a:gd name="connsiteX62" fmla="*/ 2114786 w 2848367"/>
              <a:gd name="connsiteY62" fmla="*/ 453793 h 2285496"/>
              <a:gd name="connsiteX63" fmla="*/ 2190148 w 2848367"/>
              <a:gd name="connsiteY63" fmla="*/ 453793 h 2285496"/>
              <a:gd name="connsiteX64" fmla="*/ 2270535 w 2848367"/>
              <a:gd name="connsiteY64" fmla="*/ 272922 h 2285496"/>
              <a:gd name="connsiteX65" fmla="*/ 2376043 w 2848367"/>
              <a:gd name="connsiteY65" fmla="*/ 222681 h 2285496"/>
              <a:gd name="connsiteX66" fmla="*/ 2582034 w 2848367"/>
              <a:gd name="connsiteY66" fmla="*/ 272922 h 2285496"/>
              <a:gd name="connsiteX67" fmla="*/ 2556913 w 2848367"/>
              <a:gd name="connsiteY67" fmla="*/ 393503 h 2285496"/>
              <a:gd name="connsiteX68" fmla="*/ 2511696 w 2848367"/>
              <a:gd name="connsiteY68" fmla="*/ 458817 h 2285496"/>
              <a:gd name="connsiteX69" fmla="*/ 2511696 w 2848367"/>
              <a:gd name="connsiteY69" fmla="*/ 559300 h 2285496"/>
              <a:gd name="connsiteX70" fmla="*/ 2652373 w 2848367"/>
              <a:gd name="connsiteY70" fmla="*/ 649736 h 2285496"/>
              <a:gd name="connsiteX71" fmla="*/ 2571986 w 2848367"/>
              <a:gd name="connsiteY71" fmla="*/ 775340 h 2285496"/>
              <a:gd name="connsiteX72" fmla="*/ 2647348 w 2848367"/>
              <a:gd name="connsiteY72" fmla="*/ 951186 h 2285496"/>
              <a:gd name="connsiteX73" fmla="*/ 2617203 w 2848367"/>
              <a:gd name="connsiteY73" fmla="*/ 1061718 h 2285496"/>
              <a:gd name="connsiteX74" fmla="*/ 2657397 w 2848367"/>
              <a:gd name="connsiteY74" fmla="*/ 1167226 h 2285496"/>
              <a:gd name="connsiteX75" fmla="*/ 2742808 w 2848367"/>
              <a:gd name="connsiteY75" fmla="*/ 1267709 h 2285496"/>
              <a:gd name="connsiteX0" fmla="*/ 2742808 w 2848367"/>
              <a:gd name="connsiteY0" fmla="*/ 1267709 h 2285496"/>
              <a:gd name="connsiteX1" fmla="*/ 2848315 w 2848367"/>
              <a:gd name="connsiteY1" fmla="*/ 1197371 h 2285496"/>
              <a:gd name="connsiteX2" fmla="*/ 2757880 w 2848367"/>
              <a:gd name="connsiteY2" fmla="*/ 1001428 h 2285496"/>
              <a:gd name="connsiteX3" fmla="*/ 2818170 w 2848367"/>
              <a:gd name="connsiteY3" fmla="*/ 820558 h 2285496"/>
              <a:gd name="connsiteX4" fmla="*/ 2757880 w 2848367"/>
              <a:gd name="connsiteY4" fmla="*/ 715050 h 2285496"/>
              <a:gd name="connsiteX5" fmla="*/ 2772953 w 2848367"/>
              <a:gd name="connsiteY5" fmla="*/ 589446 h 2285496"/>
              <a:gd name="connsiteX6" fmla="*/ 2642324 w 2848367"/>
              <a:gd name="connsiteY6" fmla="*/ 358333 h 2285496"/>
              <a:gd name="connsiteX7" fmla="*/ 2732759 w 2848367"/>
              <a:gd name="connsiteY7" fmla="*/ 313116 h 2285496"/>
              <a:gd name="connsiteX8" fmla="*/ 2793049 w 2848367"/>
              <a:gd name="connsiteY8" fmla="*/ 257850 h 2285496"/>
              <a:gd name="connsiteX9" fmla="*/ 2798074 w 2848367"/>
              <a:gd name="connsiteY9" fmla="*/ 147318 h 2285496"/>
              <a:gd name="connsiteX10" fmla="*/ 2481551 w 2848367"/>
              <a:gd name="connsiteY10" fmla="*/ 6641 h 2285496"/>
              <a:gd name="connsiteX11" fmla="*/ 2059520 w 2848367"/>
              <a:gd name="connsiteY11" fmla="*/ 41810 h 2285496"/>
              <a:gd name="connsiteX12" fmla="*/ 1923867 w 2848367"/>
              <a:gd name="connsiteY12" fmla="*/ 207608 h 2285496"/>
              <a:gd name="connsiteX13" fmla="*/ 1798263 w 2848367"/>
              <a:gd name="connsiteY13" fmla="*/ 162391 h 2285496"/>
              <a:gd name="connsiteX14" fmla="*/ 1737973 w 2848367"/>
              <a:gd name="connsiteY14" fmla="*/ 212632 h 2285496"/>
              <a:gd name="connsiteX15" fmla="*/ 1617392 w 2848367"/>
              <a:gd name="connsiteY15" fmla="*/ 217656 h 2285496"/>
              <a:gd name="connsiteX16" fmla="*/ 1557102 w 2848367"/>
              <a:gd name="connsiteY16" fmla="*/ 197560 h 2285496"/>
              <a:gd name="connsiteX17" fmla="*/ 1481740 w 2848367"/>
              <a:gd name="connsiteY17" fmla="*/ 298043 h 2285496"/>
              <a:gd name="connsiteX18" fmla="*/ 1331014 w 2848367"/>
              <a:gd name="connsiteY18" fmla="*/ 303067 h 2285496"/>
              <a:gd name="connsiteX19" fmla="*/ 1270724 w 2848367"/>
              <a:gd name="connsiteY19" fmla="*/ 398527 h 2285496"/>
              <a:gd name="connsiteX20" fmla="*/ 1341063 w 2848367"/>
              <a:gd name="connsiteY20" fmla="*/ 423648 h 2285496"/>
              <a:gd name="connsiteX21" fmla="*/ 1235555 w 2848367"/>
              <a:gd name="connsiteY21" fmla="*/ 448769 h 2285496"/>
              <a:gd name="connsiteX22" fmla="*/ 1084830 w 2848367"/>
              <a:gd name="connsiteY22" fmla="*/ 448769 h 2285496"/>
              <a:gd name="connsiteX23" fmla="*/ 1160192 w 2848367"/>
              <a:gd name="connsiteY23" fmla="*/ 534180 h 2285496"/>
              <a:gd name="connsiteX24" fmla="*/ 1220482 w 2848367"/>
              <a:gd name="connsiteY24" fmla="*/ 519107 h 2285496"/>
              <a:gd name="connsiteX25" fmla="*/ 1114975 w 2848367"/>
              <a:gd name="connsiteY25" fmla="*/ 584421 h 2285496"/>
              <a:gd name="connsiteX26" fmla="*/ 1019515 w 2848367"/>
              <a:gd name="connsiteY26" fmla="*/ 699977 h 2285496"/>
              <a:gd name="connsiteX27" fmla="*/ 858742 w 2848367"/>
              <a:gd name="connsiteY27" fmla="*/ 875824 h 2285496"/>
              <a:gd name="connsiteX28" fmla="*/ 773331 w 2848367"/>
              <a:gd name="connsiteY28" fmla="*/ 1106936 h 2285496"/>
              <a:gd name="connsiteX29" fmla="*/ 607533 w 2848367"/>
              <a:gd name="connsiteY29" fmla="*/ 1222492 h 2285496"/>
              <a:gd name="connsiteX30" fmla="*/ 507049 w 2848367"/>
              <a:gd name="connsiteY30" fmla="*/ 1327999 h 2285496"/>
              <a:gd name="connsiteX31" fmla="*/ 291010 w 2848367"/>
              <a:gd name="connsiteY31" fmla="*/ 1438531 h 2285496"/>
              <a:gd name="connsiteX32" fmla="*/ 90043 w 2848367"/>
              <a:gd name="connsiteY32" fmla="*/ 1554087 h 2285496"/>
              <a:gd name="connsiteX33" fmla="*/ 4632 w 2848367"/>
              <a:gd name="connsiteY33" fmla="*/ 1745006 h 2285496"/>
              <a:gd name="connsiteX34" fmla="*/ 19704 w 2848367"/>
              <a:gd name="connsiteY34" fmla="*/ 2021336 h 2285496"/>
              <a:gd name="connsiteX35" fmla="*/ 90043 w 2848367"/>
              <a:gd name="connsiteY35" fmla="*/ 2177085 h 2285496"/>
              <a:gd name="connsiteX36" fmla="*/ 296034 w 2848367"/>
              <a:gd name="connsiteY36" fmla="*/ 2282593 h 2285496"/>
              <a:gd name="connsiteX37" fmla="*/ 617581 w 2848367"/>
              <a:gd name="connsiteY37" fmla="*/ 2061529 h 2285496"/>
              <a:gd name="connsiteX38" fmla="*/ 723089 w 2848367"/>
              <a:gd name="connsiteY38" fmla="*/ 2101722 h 2285496"/>
              <a:gd name="connsiteX39" fmla="*/ 773331 w 2848367"/>
              <a:gd name="connsiteY39" fmla="*/ 1956021 h 2285496"/>
              <a:gd name="connsiteX40" fmla="*/ 818548 w 2848367"/>
              <a:gd name="connsiteY40" fmla="*/ 1905780 h 2285496"/>
              <a:gd name="connsiteX41" fmla="*/ 783379 w 2848367"/>
              <a:gd name="connsiteY41" fmla="*/ 1765103 h 2285496"/>
              <a:gd name="connsiteX42" fmla="*/ 848693 w 2848367"/>
              <a:gd name="connsiteY42" fmla="*/ 1750030 h 2285496"/>
              <a:gd name="connsiteX43" fmla="*/ 828596 w 2848367"/>
              <a:gd name="connsiteY43" fmla="*/ 1664619 h 2285496"/>
              <a:gd name="connsiteX44" fmla="*/ 813524 w 2848367"/>
              <a:gd name="connsiteY44" fmla="*/ 1544039 h 2285496"/>
              <a:gd name="connsiteX45" fmla="*/ 778355 w 2848367"/>
              <a:gd name="connsiteY45" fmla="*/ 1488773 h 2285496"/>
              <a:gd name="connsiteX46" fmla="*/ 773331 w 2848367"/>
              <a:gd name="connsiteY46" fmla="*/ 1373217 h 2285496"/>
              <a:gd name="connsiteX47" fmla="*/ 898935 w 2848367"/>
              <a:gd name="connsiteY47" fmla="*/ 1282782 h 2285496"/>
              <a:gd name="connsiteX48" fmla="*/ 999419 w 2848367"/>
              <a:gd name="connsiteY48" fmla="*/ 1272733 h 2285496"/>
              <a:gd name="connsiteX49" fmla="*/ 964249 w 2848367"/>
              <a:gd name="connsiteY49" fmla="*/ 1192347 h 2285496"/>
              <a:gd name="connsiteX50" fmla="*/ 1059709 w 2848367"/>
              <a:gd name="connsiteY50" fmla="*/ 1051670 h 2285496"/>
              <a:gd name="connsiteX51" fmla="*/ 1044636 w 2848367"/>
              <a:gd name="connsiteY51" fmla="*/ 895920 h 2285496"/>
              <a:gd name="connsiteX52" fmla="*/ 1145120 w 2848367"/>
              <a:gd name="connsiteY52" fmla="*/ 885872 h 2285496"/>
              <a:gd name="connsiteX53" fmla="*/ 1225507 w 2848367"/>
              <a:gd name="connsiteY53" fmla="*/ 760267 h 2285496"/>
              <a:gd name="connsiteX54" fmla="*/ 1235555 w 2848367"/>
              <a:gd name="connsiteY54" fmla="*/ 659784 h 2285496"/>
              <a:gd name="connsiteX55" fmla="*/ 1310918 w 2848367"/>
              <a:gd name="connsiteY55" fmla="*/ 579397 h 2285496"/>
              <a:gd name="connsiteX56" fmla="*/ 1416425 w 2848367"/>
              <a:gd name="connsiteY56" fmla="*/ 589446 h 2285496"/>
              <a:gd name="connsiteX57" fmla="*/ 1431498 w 2848367"/>
              <a:gd name="connsiteY57" fmla="*/ 493986 h 2285496"/>
              <a:gd name="connsiteX58" fmla="*/ 1622416 w 2848367"/>
              <a:gd name="connsiteY58" fmla="*/ 519107 h 2285496"/>
              <a:gd name="connsiteX59" fmla="*/ 1667634 w 2848367"/>
              <a:gd name="connsiteY59" fmla="*/ 383454 h 2285496"/>
              <a:gd name="connsiteX60" fmla="*/ 1843480 w 2848367"/>
              <a:gd name="connsiteY60" fmla="*/ 378430 h 2285496"/>
              <a:gd name="connsiteX61" fmla="*/ 1918843 w 2848367"/>
              <a:gd name="connsiteY61" fmla="*/ 458817 h 2285496"/>
              <a:gd name="connsiteX62" fmla="*/ 2114786 w 2848367"/>
              <a:gd name="connsiteY62" fmla="*/ 453793 h 2285496"/>
              <a:gd name="connsiteX63" fmla="*/ 2190148 w 2848367"/>
              <a:gd name="connsiteY63" fmla="*/ 453793 h 2285496"/>
              <a:gd name="connsiteX64" fmla="*/ 2270535 w 2848367"/>
              <a:gd name="connsiteY64" fmla="*/ 272922 h 2285496"/>
              <a:gd name="connsiteX65" fmla="*/ 2376043 w 2848367"/>
              <a:gd name="connsiteY65" fmla="*/ 222681 h 2285496"/>
              <a:gd name="connsiteX66" fmla="*/ 2582034 w 2848367"/>
              <a:gd name="connsiteY66" fmla="*/ 272922 h 2285496"/>
              <a:gd name="connsiteX67" fmla="*/ 2556913 w 2848367"/>
              <a:gd name="connsiteY67" fmla="*/ 393503 h 2285496"/>
              <a:gd name="connsiteX68" fmla="*/ 2511696 w 2848367"/>
              <a:gd name="connsiteY68" fmla="*/ 458817 h 2285496"/>
              <a:gd name="connsiteX69" fmla="*/ 2511696 w 2848367"/>
              <a:gd name="connsiteY69" fmla="*/ 559300 h 2285496"/>
              <a:gd name="connsiteX70" fmla="*/ 2652373 w 2848367"/>
              <a:gd name="connsiteY70" fmla="*/ 649736 h 2285496"/>
              <a:gd name="connsiteX71" fmla="*/ 2571986 w 2848367"/>
              <a:gd name="connsiteY71" fmla="*/ 775340 h 2285496"/>
              <a:gd name="connsiteX72" fmla="*/ 2647348 w 2848367"/>
              <a:gd name="connsiteY72" fmla="*/ 951186 h 2285496"/>
              <a:gd name="connsiteX73" fmla="*/ 2617203 w 2848367"/>
              <a:gd name="connsiteY73" fmla="*/ 1061718 h 2285496"/>
              <a:gd name="connsiteX74" fmla="*/ 2657397 w 2848367"/>
              <a:gd name="connsiteY74" fmla="*/ 1167226 h 2285496"/>
              <a:gd name="connsiteX75" fmla="*/ 2742808 w 2848367"/>
              <a:gd name="connsiteY75" fmla="*/ 1267709 h 2285496"/>
              <a:gd name="connsiteX0" fmla="*/ 2742808 w 2848367"/>
              <a:gd name="connsiteY0" fmla="*/ 1267709 h 2285496"/>
              <a:gd name="connsiteX1" fmla="*/ 2848315 w 2848367"/>
              <a:gd name="connsiteY1" fmla="*/ 1197371 h 2285496"/>
              <a:gd name="connsiteX2" fmla="*/ 2757880 w 2848367"/>
              <a:gd name="connsiteY2" fmla="*/ 1001428 h 2285496"/>
              <a:gd name="connsiteX3" fmla="*/ 2818170 w 2848367"/>
              <a:gd name="connsiteY3" fmla="*/ 820558 h 2285496"/>
              <a:gd name="connsiteX4" fmla="*/ 2757880 w 2848367"/>
              <a:gd name="connsiteY4" fmla="*/ 715050 h 2285496"/>
              <a:gd name="connsiteX5" fmla="*/ 2772953 w 2848367"/>
              <a:gd name="connsiteY5" fmla="*/ 589446 h 2285496"/>
              <a:gd name="connsiteX6" fmla="*/ 2642324 w 2848367"/>
              <a:gd name="connsiteY6" fmla="*/ 358333 h 2285496"/>
              <a:gd name="connsiteX7" fmla="*/ 2732759 w 2848367"/>
              <a:gd name="connsiteY7" fmla="*/ 313116 h 2285496"/>
              <a:gd name="connsiteX8" fmla="*/ 2793049 w 2848367"/>
              <a:gd name="connsiteY8" fmla="*/ 257850 h 2285496"/>
              <a:gd name="connsiteX9" fmla="*/ 2798074 w 2848367"/>
              <a:gd name="connsiteY9" fmla="*/ 147318 h 2285496"/>
              <a:gd name="connsiteX10" fmla="*/ 2481551 w 2848367"/>
              <a:gd name="connsiteY10" fmla="*/ 6641 h 2285496"/>
              <a:gd name="connsiteX11" fmla="*/ 2059520 w 2848367"/>
              <a:gd name="connsiteY11" fmla="*/ 41810 h 2285496"/>
              <a:gd name="connsiteX12" fmla="*/ 1923867 w 2848367"/>
              <a:gd name="connsiteY12" fmla="*/ 207608 h 2285496"/>
              <a:gd name="connsiteX13" fmla="*/ 1798263 w 2848367"/>
              <a:gd name="connsiteY13" fmla="*/ 162391 h 2285496"/>
              <a:gd name="connsiteX14" fmla="*/ 1737973 w 2848367"/>
              <a:gd name="connsiteY14" fmla="*/ 212632 h 2285496"/>
              <a:gd name="connsiteX15" fmla="*/ 1617392 w 2848367"/>
              <a:gd name="connsiteY15" fmla="*/ 217656 h 2285496"/>
              <a:gd name="connsiteX16" fmla="*/ 1557102 w 2848367"/>
              <a:gd name="connsiteY16" fmla="*/ 197560 h 2285496"/>
              <a:gd name="connsiteX17" fmla="*/ 1481740 w 2848367"/>
              <a:gd name="connsiteY17" fmla="*/ 298043 h 2285496"/>
              <a:gd name="connsiteX18" fmla="*/ 1331014 w 2848367"/>
              <a:gd name="connsiteY18" fmla="*/ 303067 h 2285496"/>
              <a:gd name="connsiteX19" fmla="*/ 1270724 w 2848367"/>
              <a:gd name="connsiteY19" fmla="*/ 398527 h 2285496"/>
              <a:gd name="connsiteX20" fmla="*/ 1341063 w 2848367"/>
              <a:gd name="connsiteY20" fmla="*/ 423648 h 2285496"/>
              <a:gd name="connsiteX21" fmla="*/ 1235555 w 2848367"/>
              <a:gd name="connsiteY21" fmla="*/ 448769 h 2285496"/>
              <a:gd name="connsiteX22" fmla="*/ 1084830 w 2848367"/>
              <a:gd name="connsiteY22" fmla="*/ 448769 h 2285496"/>
              <a:gd name="connsiteX23" fmla="*/ 1160192 w 2848367"/>
              <a:gd name="connsiteY23" fmla="*/ 534180 h 2285496"/>
              <a:gd name="connsiteX24" fmla="*/ 1220482 w 2848367"/>
              <a:gd name="connsiteY24" fmla="*/ 519107 h 2285496"/>
              <a:gd name="connsiteX25" fmla="*/ 1114975 w 2848367"/>
              <a:gd name="connsiteY25" fmla="*/ 584421 h 2285496"/>
              <a:gd name="connsiteX26" fmla="*/ 1019515 w 2848367"/>
              <a:gd name="connsiteY26" fmla="*/ 699977 h 2285496"/>
              <a:gd name="connsiteX27" fmla="*/ 858742 w 2848367"/>
              <a:gd name="connsiteY27" fmla="*/ 875824 h 2285496"/>
              <a:gd name="connsiteX28" fmla="*/ 773331 w 2848367"/>
              <a:gd name="connsiteY28" fmla="*/ 1106936 h 2285496"/>
              <a:gd name="connsiteX29" fmla="*/ 607533 w 2848367"/>
              <a:gd name="connsiteY29" fmla="*/ 1222492 h 2285496"/>
              <a:gd name="connsiteX30" fmla="*/ 507049 w 2848367"/>
              <a:gd name="connsiteY30" fmla="*/ 1327999 h 2285496"/>
              <a:gd name="connsiteX31" fmla="*/ 291010 w 2848367"/>
              <a:gd name="connsiteY31" fmla="*/ 1438531 h 2285496"/>
              <a:gd name="connsiteX32" fmla="*/ 90043 w 2848367"/>
              <a:gd name="connsiteY32" fmla="*/ 1554087 h 2285496"/>
              <a:gd name="connsiteX33" fmla="*/ 4632 w 2848367"/>
              <a:gd name="connsiteY33" fmla="*/ 1745006 h 2285496"/>
              <a:gd name="connsiteX34" fmla="*/ 19704 w 2848367"/>
              <a:gd name="connsiteY34" fmla="*/ 2021336 h 2285496"/>
              <a:gd name="connsiteX35" fmla="*/ 90043 w 2848367"/>
              <a:gd name="connsiteY35" fmla="*/ 2177085 h 2285496"/>
              <a:gd name="connsiteX36" fmla="*/ 296034 w 2848367"/>
              <a:gd name="connsiteY36" fmla="*/ 2282593 h 2285496"/>
              <a:gd name="connsiteX37" fmla="*/ 617581 w 2848367"/>
              <a:gd name="connsiteY37" fmla="*/ 2061529 h 2285496"/>
              <a:gd name="connsiteX38" fmla="*/ 723089 w 2848367"/>
              <a:gd name="connsiteY38" fmla="*/ 2101722 h 2285496"/>
              <a:gd name="connsiteX39" fmla="*/ 773331 w 2848367"/>
              <a:gd name="connsiteY39" fmla="*/ 1956021 h 2285496"/>
              <a:gd name="connsiteX40" fmla="*/ 838644 w 2848367"/>
              <a:gd name="connsiteY40" fmla="*/ 1905780 h 2285496"/>
              <a:gd name="connsiteX41" fmla="*/ 783379 w 2848367"/>
              <a:gd name="connsiteY41" fmla="*/ 1765103 h 2285496"/>
              <a:gd name="connsiteX42" fmla="*/ 848693 w 2848367"/>
              <a:gd name="connsiteY42" fmla="*/ 1750030 h 2285496"/>
              <a:gd name="connsiteX43" fmla="*/ 828596 w 2848367"/>
              <a:gd name="connsiteY43" fmla="*/ 1664619 h 2285496"/>
              <a:gd name="connsiteX44" fmla="*/ 813524 w 2848367"/>
              <a:gd name="connsiteY44" fmla="*/ 1544039 h 2285496"/>
              <a:gd name="connsiteX45" fmla="*/ 778355 w 2848367"/>
              <a:gd name="connsiteY45" fmla="*/ 1488773 h 2285496"/>
              <a:gd name="connsiteX46" fmla="*/ 773331 w 2848367"/>
              <a:gd name="connsiteY46" fmla="*/ 1373217 h 2285496"/>
              <a:gd name="connsiteX47" fmla="*/ 898935 w 2848367"/>
              <a:gd name="connsiteY47" fmla="*/ 1282782 h 2285496"/>
              <a:gd name="connsiteX48" fmla="*/ 999419 w 2848367"/>
              <a:gd name="connsiteY48" fmla="*/ 1272733 h 2285496"/>
              <a:gd name="connsiteX49" fmla="*/ 964249 w 2848367"/>
              <a:gd name="connsiteY49" fmla="*/ 1192347 h 2285496"/>
              <a:gd name="connsiteX50" fmla="*/ 1059709 w 2848367"/>
              <a:gd name="connsiteY50" fmla="*/ 1051670 h 2285496"/>
              <a:gd name="connsiteX51" fmla="*/ 1044636 w 2848367"/>
              <a:gd name="connsiteY51" fmla="*/ 895920 h 2285496"/>
              <a:gd name="connsiteX52" fmla="*/ 1145120 w 2848367"/>
              <a:gd name="connsiteY52" fmla="*/ 885872 h 2285496"/>
              <a:gd name="connsiteX53" fmla="*/ 1225507 w 2848367"/>
              <a:gd name="connsiteY53" fmla="*/ 760267 h 2285496"/>
              <a:gd name="connsiteX54" fmla="*/ 1235555 w 2848367"/>
              <a:gd name="connsiteY54" fmla="*/ 659784 h 2285496"/>
              <a:gd name="connsiteX55" fmla="*/ 1310918 w 2848367"/>
              <a:gd name="connsiteY55" fmla="*/ 579397 h 2285496"/>
              <a:gd name="connsiteX56" fmla="*/ 1416425 w 2848367"/>
              <a:gd name="connsiteY56" fmla="*/ 589446 h 2285496"/>
              <a:gd name="connsiteX57" fmla="*/ 1431498 w 2848367"/>
              <a:gd name="connsiteY57" fmla="*/ 493986 h 2285496"/>
              <a:gd name="connsiteX58" fmla="*/ 1622416 w 2848367"/>
              <a:gd name="connsiteY58" fmla="*/ 519107 h 2285496"/>
              <a:gd name="connsiteX59" fmla="*/ 1667634 w 2848367"/>
              <a:gd name="connsiteY59" fmla="*/ 383454 h 2285496"/>
              <a:gd name="connsiteX60" fmla="*/ 1843480 w 2848367"/>
              <a:gd name="connsiteY60" fmla="*/ 378430 h 2285496"/>
              <a:gd name="connsiteX61" fmla="*/ 1918843 w 2848367"/>
              <a:gd name="connsiteY61" fmla="*/ 458817 h 2285496"/>
              <a:gd name="connsiteX62" fmla="*/ 2114786 w 2848367"/>
              <a:gd name="connsiteY62" fmla="*/ 453793 h 2285496"/>
              <a:gd name="connsiteX63" fmla="*/ 2190148 w 2848367"/>
              <a:gd name="connsiteY63" fmla="*/ 453793 h 2285496"/>
              <a:gd name="connsiteX64" fmla="*/ 2270535 w 2848367"/>
              <a:gd name="connsiteY64" fmla="*/ 272922 h 2285496"/>
              <a:gd name="connsiteX65" fmla="*/ 2376043 w 2848367"/>
              <a:gd name="connsiteY65" fmla="*/ 222681 h 2285496"/>
              <a:gd name="connsiteX66" fmla="*/ 2582034 w 2848367"/>
              <a:gd name="connsiteY66" fmla="*/ 272922 h 2285496"/>
              <a:gd name="connsiteX67" fmla="*/ 2556913 w 2848367"/>
              <a:gd name="connsiteY67" fmla="*/ 393503 h 2285496"/>
              <a:gd name="connsiteX68" fmla="*/ 2511696 w 2848367"/>
              <a:gd name="connsiteY68" fmla="*/ 458817 h 2285496"/>
              <a:gd name="connsiteX69" fmla="*/ 2511696 w 2848367"/>
              <a:gd name="connsiteY69" fmla="*/ 559300 h 2285496"/>
              <a:gd name="connsiteX70" fmla="*/ 2652373 w 2848367"/>
              <a:gd name="connsiteY70" fmla="*/ 649736 h 2285496"/>
              <a:gd name="connsiteX71" fmla="*/ 2571986 w 2848367"/>
              <a:gd name="connsiteY71" fmla="*/ 775340 h 2285496"/>
              <a:gd name="connsiteX72" fmla="*/ 2647348 w 2848367"/>
              <a:gd name="connsiteY72" fmla="*/ 951186 h 2285496"/>
              <a:gd name="connsiteX73" fmla="*/ 2617203 w 2848367"/>
              <a:gd name="connsiteY73" fmla="*/ 1061718 h 2285496"/>
              <a:gd name="connsiteX74" fmla="*/ 2657397 w 2848367"/>
              <a:gd name="connsiteY74" fmla="*/ 1167226 h 2285496"/>
              <a:gd name="connsiteX75" fmla="*/ 2742808 w 2848367"/>
              <a:gd name="connsiteY75" fmla="*/ 1267709 h 2285496"/>
              <a:gd name="connsiteX0" fmla="*/ 2742808 w 2848367"/>
              <a:gd name="connsiteY0" fmla="*/ 1267709 h 2285496"/>
              <a:gd name="connsiteX1" fmla="*/ 2848315 w 2848367"/>
              <a:gd name="connsiteY1" fmla="*/ 1197371 h 2285496"/>
              <a:gd name="connsiteX2" fmla="*/ 2757880 w 2848367"/>
              <a:gd name="connsiteY2" fmla="*/ 1001428 h 2285496"/>
              <a:gd name="connsiteX3" fmla="*/ 2818170 w 2848367"/>
              <a:gd name="connsiteY3" fmla="*/ 820558 h 2285496"/>
              <a:gd name="connsiteX4" fmla="*/ 2757880 w 2848367"/>
              <a:gd name="connsiteY4" fmla="*/ 715050 h 2285496"/>
              <a:gd name="connsiteX5" fmla="*/ 2772953 w 2848367"/>
              <a:gd name="connsiteY5" fmla="*/ 589446 h 2285496"/>
              <a:gd name="connsiteX6" fmla="*/ 2642324 w 2848367"/>
              <a:gd name="connsiteY6" fmla="*/ 358333 h 2285496"/>
              <a:gd name="connsiteX7" fmla="*/ 2732759 w 2848367"/>
              <a:gd name="connsiteY7" fmla="*/ 313116 h 2285496"/>
              <a:gd name="connsiteX8" fmla="*/ 2793049 w 2848367"/>
              <a:gd name="connsiteY8" fmla="*/ 257850 h 2285496"/>
              <a:gd name="connsiteX9" fmla="*/ 2798074 w 2848367"/>
              <a:gd name="connsiteY9" fmla="*/ 147318 h 2285496"/>
              <a:gd name="connsiteX10" fmla="*/ 2481551 w 2848367"/>
              <a:gd name="connsiteY10" fmla="*/ 6641 h 2285496"/>
              <a:gd name="connsiteX11" fmla="*/ 2059520 w 2848367"/>
              <a:gd name="connsiteY11" fmla="*/ 41810 h 2285496"/>
              <a:gd name="connsiteX12" fmla="*/ 1923867 w 2848367"/>
              <a:gd name="connsiteY12" fmla="*/ 207608 h 2285496"/>
              <a:gd name="connsiteX13" fmla="*/ 1798263 w 2848367"/>
              <a:gd name="connsiteY13" fmla="*/ 162391 h 2285496"/>
              <a:gd name="connsiteX14" fmla="*/ 1737973 w 2848367"/>
              <a:gd name="connsiteY14" fmla="*/ 212632 h 2285496"/>
              <a:gd name="connsiteX15" fmla="*/ 1617392 w 2848367"/>
              <a:gd name="connsiteY15" fmla="*/ 217656 h 2285496"/>
              <a:gd name="connsiteX16" fmla="*/ 1557102 w 2848367"/>
              <a:gd name="connsiteY16" fmla="*/ 197560 h 2285496"/>
              <a:gd name="connsiteX17" fmla="*/ 1481740 w 2848367"/>
              <a:gd name="connsiteY17" fmla="*/ 298043 h 2285496"/>
              <a:gd name="connsiteX18" fmla="*/ 1331014 w 2848367"/>
              <a:gd name="connsiteY18" fmla="*/ 303067 h 2285496"/>
              <a:gd name="connsiteX19" fmla="*/ 1270724 w 2848367"/>
              <a:gd name="connsiteY19" fmla="*/ 398527 h 2285496"/>
              <a:gd name="connsiteX20" fmla="*/ 1341063 w 2848367"/>
              <a:gd name="connsiteY20" fmla="*/ 423648 h 2285496"/>
              <a:gd name="connsiteX21" fmla="*/ 1235555 w 2848367"/>
              <a:gd name="connsiteY21" fmla="*/ 448769 h 2285496"/>
              <a:gd name="connsiteX22" fmla="*/ 1084830 w 2848367"/>
              <a:gd name="connsiteY22" fmla="*/ 448769 h 2285496"/>
              <a:gd name="connsiteX23" fmla="*/ 1160192 w 2848367"/>
              <a:gd name="connsiteY23" fmla="*/ 534180 h 2285496"/>
              <a:gd name="connsiteX24" fmla="*/ 1220482 w 2848367"/>
              <a:gd name="connsiteY24" fmla="*/ 519107 h 2285496"/>
              <a:gd name="connsiteX25" fmla="*/ 1114975 w 2848367"/>
              <a:gd name="connsiteY25" fmla="*/ 584421 h 2285496"/>
              <a:gd name="connsiteX26" fmla="*/ 1019515 w 2848367"/>
              <a:gd name="connsiteY26" fmla="*/ 699977 h 2285496"/>
              <a:gd name="connsiteX27" fmla="*/ 858742 w 2848367"/>
              <a:gd name="connsiteY27" fmla="*/ 875824 h 2285496"/>
              <a:gd name="connsiteX28" fmla="*/ 773331 w 2848367"/>
              <a:gd name="connsiteY28" fmla="*/ 1106936 h 2285496"/>
              <a:gd name="connsiteX29" fmla="*/ 607533 w 2848367"/>
              <a:gd name="connsiteY29" fmla="*/ 1222492 h 2285496"/>
              <a:gd name="connsiteX30" fmla="*/ 507049 w 2848367"/>
              <a:gd name="connsiteY30" fmla="*/ 1327999 h 2285496"/>
              <a:gd name="connsiteX31" fmla="*/ 291010 w 2848367"/>
              <a:gd name="connsiteY31" fmla="*/ 1438531 h 2285496"/>
              <a:gd name="connsiteX32" fmla="*/ 90043 w 2848367"/>
              <a:gd name="connsiteY32" fmla="*/ 1554087 h 2285496"/>
              <a:gd name="connsiteX33" fmla="*/ 4632 w 2848367"/>
              <a:gd name="connsiteY33" fmla="*/ 1745006 h 2285496"/>
              <a:gd name="connsiteX34" fmla="*/ 19704 w 2848367"/>
              <a:gd name="connsiteY34" fmla="*/ 2021336 h 2285496"/>
              <a:gd name="connsiteX35" fmla="*/ 90043 w 2848367"/>
              <a:gd name="connsiteY35" fmla="*/ 2177085 h 2285496"/>
              <a:gd name="connsiteX36" fmla="*/ 296034 w 2848367"/>
              <a:gd name="connsiteY36" fmla="*/ 2282593 h 2285496"/>
              <a:gd name="connsiteX37" fmla="*/ 617581 w 2848367"/>
              <a:gd name="connsiteY37" fmla="*/ 2061529 h 2285496"/>
              <a:gd name="connsiteX38" fmla="*/ 723089 w 2848367"/>
              <a:gd name="connsiteY38" fmla="*/ 2101722 h 2285496"/>
              <a:gd name="connsiteX39" fmla="*/ 773331 w 2848367"/>
              <a:gd name="connsiteY39" fmla="*/ 1956021 h 2285496"/>
              <a:gd name="connsiteX40" fmla="*/ 838644 w 2848367"/>
              <a:gd name="connsiteY40" fmla="*/ 1905780 h 2285496"/>
              <a:gd name="connsiteX41" fmla="*/ 783379 w 2848367"/>
              <a:gd name="connsiteY41" fmla="*/ 1765103 h 2285496"/>
              <a:gd name="connsiteX42" fmla="*/ 848693 w 2848367"/>
              <a:gd name="connsiteY42" fmla="*/ 1750030 h 2285496"/>
              <a:gd name="connsiteX43" fmla="*/ 828596 w 2848367"/>
              <a:gd name="connsiteY43" fmla="*/ 1664619 h 2285496"/>
              <a:gd name="connsiteX44" fmla="*/ 813524 w 2848367"/>
              <a:gd name="connsiteY44" fmla="*/ 1544039 h 2285496"/>
              <a:gd name="connsiteX45" fmla="*/ 778355 w 2848367"/>
              <a:gd name="connsiteY45" fmla="*/ 1488773 h 2285496"/>
              <a:gd name="connsiteX46" fmla="*/ 773331 w 2848367"/>
              <a:gd name="connsiteY46" fmla="*/ 1373217 h 2285496"/>
              <a:gd name="connsiteX47" fmla="*/ 898935 w 2848367"/>
              <a:gd name="connsiteY47" fmla="*/ 1282782 h 2285496"/>
              <a:gd name="connsiteX48" fmla="*/ 999419 w 2848367"/>
              <a:gd name="connsiteY48" fmla="*/ 1272733 h 2285496"/>
              <a:gd name="connsiteX49" fmla="*/ 964249 w 2848367"/>
              <a:gd name="connsiteY49" fmla="*/ 1192347 h 2285496"/>
              <a:gd name="connsiteX50" fmla="*/ 1059709 w 2848367"/>
              <a:gd name="connsiteY50" fmla="*/ 1051670 h 2285496"/>
              <a:gd name="connsiteX51" fmla="*/ 1039612 w 2848367"/>
              <a:gd name="connsiteY51" fmla="*/ 956210 h 2285496"/>
              <a:gd name="connsiteX52" fmla="*/ 1145120 w 2848367"/>
              <a:gd name="connsiteY52" fmla="*/ 885872 h 2285496"/>
              <a:gd name="connsiteX53" fmla="*/ 1225507 w 2848367"/>
              <a:gd name="connsiteY53" fmla="*/ 760267 h 2285496"/>
              <a:gd name="connsiteX54" fmla="*/ 1235555 w 2848367"/>
              <a:gd name="connsiteY54" fmla="*/ 659784 h 2285496"/>
              <a:gd name="connsiteX55" fmla="*/ 1310918 w 2848367"/>
              <a:gd name="connsiteY55" fmla="*/ 579397 h 2285496"/>
              <a:gd name="connsiteX56" fmla="*/ 1416425 w 2848367"/>
              <a:gd name="connsiteY56" fmla="*/ 589446 h 2285496"/>
              <a:gd name="connsiteX57" fmla="*/ 1431498 w 2848367"/>
              <a:gd name="connsiteY57" fmla="*/ 493986 h 2285496"/>
              <a:gd name="connsiteX58" fmla="*/ 1622416 w 2848367"/>
              <a:gd name="connsiteY58" fmla="*/ 519107 h 2285496"/>
              <a:gd name="connsiteX59" fmla="*/ 1667634 w 2848367"/>
              <a:gd name="connsiteY59" fmla="*/ 383454 h 2285496"/>
              <a:gd name="connsiteX60" fmla="*/ 1843480 w 2848367"/>
              <a:gd name="connsiteY60" fmla="*/ 378430 h 2285496"/>
              <a:gd name="connsiteX61" fmla="*/ 1918843 w 2848367"/>
              <a:gd name="connsiteY61" fmla="*/ 458817 h 2285496"/>
              <a:gd name="connsiteX62" fmla="*/ 2114786 w 2848367"/>
              <a:gd name="connsiteY62" fmla="*/ 453793 h 2285496"/>
              <a:gd name="connsiteX63" fmla="*/ 2190148 w 2848367"/>
              <a:gd name="connsiteY63" fmla="*/ 453793 h 2285496"/>
              <a:gd name="connsiteX64" fmla="*/ 2270535 w 2848367"/>
              <a:gd name="connsiteY64" fmla="*/ 272922 h 2285496"/>
              <a:gd name="connsiteX65" fmla="*/ 2376043 w 2848367"/>
              <a:gd name="connsiteY65" fmla="*/ 222681 h 2285496"/>
              <a:gd name="connsiteX66" fmla="*/ 2582034 w 2848367"/>
              <a:gd name="connsiteY66" fmla="*/ 272922 h 2285496"/>
              <a:gd name="connsiteX67" fmla="*/ 2556913 w 2848367"/>
              <a:gd name="connsiteY67" fmla="*/ 393503 h 2285496"/>
              <a:gd name="connsiteX68" fmla="*/ 2511696 w 2848367"/>
              <a:gd name="connsiteY68" fmla="*/ 458817 h 2285496"/>
              <a:gd name="connsiteX69" fmla="*/ 2511696 w 2848367"/>
              <a:gd name="connsiteY69" fmla="*/ 559300 h 2285496"/>
              <a:gd name="connsiteX70" fmla="*/ 2652373 w 2848367"/>
              <a:gd name="connsiteY70" fmla="*/ 649736 h 2285496"/>
              <a:gd name="connsiteX71" fmla="*/ 2571986 w 2848367"/>
              <a:gd name="connsiteY71" fmla="*/ 775340 h 2285496"/>
              <a:gd name="connsiteX72" fmla="*/ 2647348 w 2848367"/>
              <a:gd name="connsiteY72" fmla="*/ 951186 h 2285496"/>
              <a:gd name="connsiteX73" fmla="*/ 2617203 w 2848367"/>
              <a:gd name="connsiteY73" fmla="*/ 1061718 h 2285496"/>
              <a:gd name="connsiteX74" fmla="*/ 2657397 w 2848367"/>
              <a:gd name="connsiteY74" fmla="*/ 1167226 h 2285496"/>
              <a:gd name="connsiteX75" fmla="*/ 2742808 w 2848367"/>
              <a:gd name="connsiteY75" fmla="*/ 1267709 h 2285496"/>
              <a:gd name="connsiteX0" fmla="*/ 2742808 w 2848367"/>
              <a:gd name="connsiteY0" fmla="*/ 1267709 h 2285496"/>
              <a:gd name="connsiteX1" fmla="*/ 2848315 w 2848367"/>
              <a:gd name="connsiteY1" fmla="*/ 1197371 h 2285496"/>
              <a:gd name="connsiteX2" fmla="*/ 2757880 w 2848367"/>
              <a:gd name="connsiteY2" fmla="*/ 1001428 h 2285496"/>
              <a:gd name="connsiteX3" fmla="*/ 2818170 w 2848367"/>
              <a:gd name="connsiteY3" fmla="*/ 820558 h 2285496"/>
              <a:gd name="connsiteX4" fmla="*/ 2757880 w 2848367"/>
              <a:gd name="connsiteY4" fmla="*/ 715050 h 2285496"/>
              <a:gd name="connsiteX5" fmla="*/ 2772953 w 2848367"/>
              <a:gd name="connsiteY5" fmla="*/ 589446 h 2285496"/>
              <a:gd name="connsiteX6" fmla="*/ 2642324 w 2848367"/>
              <a:gd name="connsiteY6" fmla="*/ 358333 h 2285496"/>
              <a:gd name="connsiteX7" fmla="*/ 2732759 w 2848367"/>
              <a:gd name="connsiteY7" fmla="*/ 313116 h 2285496"/>
              <a:gd name="connsiteX8" fmla="*/ 2793049 w 2848367"/>
              <a:gd name="connsiteY8" fmla="*/ 257850 h 2285496"/>
              <a:gd name="connsiteX9" fmla="*/ 2798074 w 2848367"/>
              <a:gd name="connsiteY9" fmla="*/ 147318 h 2285496"/>
              <a:gd name="connsiteX10" fmla="*/ 2481551 w 2848367"/>
              <a:gd name="connsiteY10" fmla="*/ 6641 h 2285496"/>
              <a:gd name="connsiteX11" fmla="*/ 2059520 w 2848367"/>
              <a:gd name="connsiteY11" fmla="*/ 41810 h 2285496"/>
              <a:gd name="connsiteX12" fmla="*/ 1923867 w 2848367"/>
              <a:gd name="connsiteY12" fmla="*/ 207608 h 2285496"/>
              <a:gd name="connsiteX13" fmla="*/ 1798263 w 2848367"/>
              <a:gd name="connsiteY13" fmla="*/ 162391 h 2285496"/>
              <a:gd name="connsiteX14" fmla="*/ 1737973 w 2848367"/>
              <a:gd name="connsiteY14" fmla="*/ 212632 h 2285496"/>
              <a:gd name="connsiteX15" fmla="*/ 1617392 w 2848367"/>
              <a:gd name="connsiteY15" fmla="*/ 217656 h 2285496"/>
              <a:gd name="connsiteX16" fmla="*/ 1557102 w 2848367"/>
              <a:gd name="connsiteY16" fmla="*/ 197560 h 2285496"/>
              <a:gd name="connsiteX17" fmla="*/ 1481740 w 2848367"/>
              <a:gd name="connsiteY17" fmla="*/ 298043 h 2285496"/>
              <a:gd name="connsiteX18" fmla="*/ 1331014 w 2848367"/>
              <a:gd name="connsiteY18" fmla="*/ 303067 h 2285496"/>
              <a:gd name="connsiteX19" fmla="*/ 1270724 w 2848367"/>
              <a:gd name="connsiteY19" fmla="*/ 398527 h 2285496"/>
              <a:gd name="connsiteX20" fmla="*/ 1341063 w 2848367"/>
              <a:gd name="connsiteY20" fmla="*/ 423648 h 2285496"/>
              <a:gd name="connsiteX21" fmla="*/ 1235555 w 2848367"/>
              <a:gd name="connsiteY21" fmla="*/ 448769 h 2285496"/>
              <a:gd name="connsiteX22" fmla="*/ 1084830 w 2848367"/>
              <a:gd name="connsiteY22" fmla="*/ 448769 h 2285496"/>
              <a:gd name="connsiteX23" fmla="*/ 1160192 w 2848367"/>
              <a:gd name="connsiteY23" fmla="*/ 534180 h 2285496"/>
              <a:gd name="connsiteX24" fmla="*/ 1220482 w 2848367"/>
              <a:gd name="connsiteY24" fmla="*/ 519107 h 2285496"/>
              <a:gd name="connsiteX25" fmla="*/ 1114975 w 2848367"/>
              <a:gd name="connsiteY25" fmla="*/ 584421 h 2285496"/>
              <a:gd name="connsiteX26" fmla="*/ 1019515 w 2848367"/>
              <a:gd name="connsiteY26" fmla="*/ 699977 h 2285496"/>
              <a:gd name="connsiteX27" fmla="*/ 858742 w 2848367"/>
              <a:gd name="connsiteY27" fmla="*/ 875824 h 2285496"/>
              <a:gd name="connsiteX28" fmla="*/ 773331 w 2848367"/>
              <a:gd name="connsiteY28" fmla="*/ 1106936 h 2285496"/>
              <a:gd name="connsiteX29" fmla="*/ 607533 w 2848367"/>
              <a:gd name="connsiteY29" fmla="*/ 1222492 h 2285496"/>
              <a:gd name="connsiteX30" fmla="*/ 507049 w 2848367"/>
              <a:gd name="connsiteY30" fmla="*/ 1327999 h 2285496"/>
              <a:gd name="connsiteX31" fmla="*/ 291010 w 2848367"/>
              <a:gd name="connsiteY31" fmla="*/ 1438531 h 2285496"/>
              <a:gd name="connsiteX32" fmla="*/ 90043 w 2848367"/>
              <a:gd name="connsiteY32" fmla="*/ 1554087 h 2285496"/>
              <a:gd name="connsiteX33" fmla="*/ 4632 w 2848367"/>
              <a:gd name="connsiteY33" fmla="*/ 1745006 h 2285496"/>
              <a:gd name="connsiteX34" fmla="*/ 19704 w 2848367"/>
              <a:gd name="connsiteY34" fmla="*/ 2021336 h 2285496"/>
              <a:gd name="connsiteX35" fmla="*/ 90043 w 2848367"/>
              <a:gd name="connsiteY35" fmla="*/ 2177085 h 2285496"/>
              <a:gd name="connsiteX36" fmla="*/ 296034 w 2848367"/>
              <a:gd name="connsiteY36" fmla="*/ 2282593 h 2285496"/>
              <a:gd name="connsiteX37" fmla="*/ 617581 w 2848367"/>
              <a:gd name="connsiteY37" fmla="*/ 2061529 h 2285496"/>
              <a:gd name="connsiteX38" fmla="*/ 723089 w 2848367"/>
              <a:gd name="connsiteY38" fmla="*/ 2101722 h 2285496"/>
              <a:gd name="connsiteX39" fmla="*/ 773331 w 2848367"/>
              <a:gd name="connsiteY39" fmla="*/ 1956021 h 2285496"/>
              <a:gd name="connsiteX40" fmla="*/ 838644 w 2848367"/>
              <a:gd name="connsiteY40" fmla="*/ 1905780 h 2285496"/>
              <a:gd name="connsiteX41" fmla="*/ 783379 w 2848367"/>
              <a:gd name="connsiteY41" fmla="*/ 1765103 h 2285496"/>
              <a:gd name="connsiteX42" fmla="*/ 848693 w 2848367"/>
              <a:gd name="connsiteY42" fmla="*/ 1750030 h 2285496"/>
              <a:gd name="connsiteX43" fmla="*/ 828596 w 2848367"/>
              <a:gd name="connsiteY43" fmla="*/ 1664619 h 2285496"/>
              <a:gd name="connsiteX44" fmla="*/ 813524 w 2848367"/>
              <a:gd name="connsiteY44" fmla="*/ 1544039 h 2285496"/>
              <a:gd name="connsiteX45" fmla="*/ 778355 w 2848367"/>
              <a:gd name="connsiteY45" fmla="*/ 1488773 h 2285496"/>
              <a:gd name="connsiteX46" fmla="*/ 773331 w 2848367"/>
              <a:gd name="connsiteY46" fmla="*/ 1373217 h 2285496"/>
              <a:gd name="connsiteX47" fmla="*/ 898935 w 2848367"/>
              <a:gd name="connsiteY47" fmla="*/ 1282782 h 2285496"/>
              <a:gd name="connsiteX48" fmla="*/ 999419 w 2848367"/>
              <a:gd name="connsiteY48" fmla="*/ 1272733 h 2285496"/>
              <a:gd name="connsiteX49" fmla="*/ 964249 w 2848367"/>
              <a:gd name="connsiteY49" fmla="*/ 1192347 h 2285496"/>
              <a:gd name="connsiteX50" fmla="*/ 1059709 w 2848367"/>
              <a:gd name="connsiteY50" fmla="*/ 1051670 h 2285496"/>
              <a:gd name="connsiteX51" fmla="*/ 1039612 w 2848367"/>
              <a:gd name="connsiteY51" fmla="*/ 956210 h 2285496"/>
              <a:gd name="connsiteX52" fmla="*/ 1145120 w 2848367"/>
              <a:gd name="connsiteY52" fmla="*/ 885872 h 2285496"/>
              <a:gd name="connsiteX53" fmla="*/ 1225507 w 2848367"/>
              <a:gd name="connsiteY53" fmla="*/ 760267 h 2285496"/>
              <a:gd name="connsiteX54" fmla="*/ 1235555 w 2848367"/>
              <a:gd name="connsiteY54" fmla="*/ 659784 h 2285496"/>
              <a:gd name="connsiteX55" fmla="*/ 1310918 w 2848367"/>
              <a:gd name="connsiteY55" fmla="*/ 579397 h 2285496"/>
              <a:gd name="connsiteX56" fmla="*/ 1416425 w 2848367"/>
              <a:gd name="connsiteY56" fmla="*/ 589446 h 2285496"/>
              <a:gd name="connsiteX57" fmla="*/ 1431498 w 2848367"/>
              <a:gd name="connsiteY57" fmla="*/ 493986 h 2285496"/>
              <a:gd name="connsiteX58" fmla="*/ 1622416 w 2848367"/>
              <a:gd name="connsiteY58" fmla="*/ 519107 h 2285496"/>
              <a:gd name="connsiteX59" fmla="*/ 1667634 w 2848367"/>
              <a:gd name="connsiteY59" fmla="*/ 383454 h 2285496"/>
              <a:gd name="connsiteX60" fmla="*/ 1843480 w 2848367"/>
              <a:gd name="connsiteY60" fmla="*/ 378430 h 2285496"/>
              <a:gd name="connsiteX61" fmla="*/ 1918843 w 2848367"/>
              <a:gd name="connsiteY61" fmla="*/ 458817 h 2285496"/>
              <a:gd name="connsiteX62" fmla="*/ 2114786 w 2848367"/>
              <a:gd name="connsiteY62" fmla="*/ 453793 h 2285496"/>
              <a:gd name="connsiteX63" fmla="*/ 2190148 w 2848367"/>
              <a:gd name="connsiteY63" fmla="*/ 453793 h 2285496"/>
              <a:gd name="connsiteX64" fmla="*/ 2270535 w 2848367"/>
              <a:gd name="connsiteY64" fmla="*/ 272922 h 2285496"/>
              <a:gd name="connsiteX65" fmla="*/ 2376043 w 2848367"/>
              <a:gd name="connsiteY65" fmla="*/ 222681 h 2285496"/>
              <a:gd name="connsiteX66" fmla="*/ 2582034 w 2848367"/>
              <a:gd name="connsiteY66" fmla="*/ 272922 h 2285496"/>
              <a:gd name="connsiteX67" fmla="*/ 2556913 w 2848367"/>
              <a:gd name="connsiteY67" fmla="*/ 393503 h 2285496"/>
              <a:gd name="connsiteX68" fmla="*/ 2511696 w 2848367"/>
              <a:gd name="connsiteY68" fmla="*/ 458817 h 2285496"/>
              <a:gd name="connsiteX69" fmla="*/ 2511696 w 2848367"/>
              <a:gd name="connsiteY69" fmla="*/ 559300 h 2285496"/>
              <a:gd name="connsiteX70" fmla="*/ 2652373 w 2848367"/>
              <a:gd name="connsiteY70" fmla="*/ 649736 h 2285496"/>
              <a:gd name="connsiteX71" fmla="*/ 2571986 w 2848367"/>
              <a:gd name="connsiteY71" fmla="*/ 775340 h 2285496"/>
              <a:gd name="connsiteX72" fmla="*/ 2647348 w 2848367"/>
              <a:gd name="connsiteY72" fmla="*/ 951186 h 2285496"/>
              <a:gd name="connsiteX73" fmla="*/ 2617203 w 2848367"/>
              <a:gd name="connsiteY73" fmla="*/ 1061718 h 2285496"/>
              <a:gd name="connsiteX74" fmla="*/ 2657397 w 2848367"/>
              <a:gd name="connsiteY74" fmla="*/ 1167226 h 2285496"/>
              <a:gd name="connsiteX75" fmla="*/ 2742808 w 2848367"/>
              <a:gd name="connsiteY75" fmla="*/ 1267709 h 228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848367" h="2285496">
                <a:moveTo>
                  <a:pt x="2742808" y="1267709"/>
                </a:moveTo>
                <a:cubicBezTo>
                  <a:pt x="2774628" y="1272733"/>
                  <a:pt x="2845803" y="1241751"/>
                  <a:pt x="2848315" y="1197371"/>
                </a:cubicBezTo>
                <a:cubicBezTo>
                  <a:pt x="2850827" y="1152991"/>
                  <a:pt x="2762904" y="1064230"/>
                  <a:pt x="2757880" y="1001428"/>
                </a:cubicBezTo>
                <a:cubicBezTo>
                  <a:pt x="2752856" y="938626"/>
                  <a:pt x="2818170" y="868288"/>
                  <a:pt x="2818170" y="820558"/>
                </a:cubicBezTo>
                <a:cubicBezTo>
                  <a:pt x="2818170" y="772828"/>
                  <a:pt x="2765416" y="753569"/>
                  <a:pt x="2757880" y="715050"/>
                </a:cubicBezTo>
                <a:cubicBezTo>
                  <a:pt x="2750344" y="676531"/>
                  <a:pt x="2792212" y="648899"/>
                  <a:pt x="2772953" y="589446"/>
                </a:cubicBezTo>
                <a:cubicBezTo>
                  <a:pt x="2753694" y="529993"/>
                  <a:pt x="2649023" y="404388"/>
                  <a:pt x="2642324" y="358333"/>
                </a:cubicBezTo>
                <a:cubicBezTo>
                  <a:pt x="2635625" y="312278"/>
                  <a:pt x="2707638" y="329863"/>
                  <a:pt x="2732759" y="313116"/>
                </a:cubicBezTo>
                <a:cubicBezTo>
                  <a:pt x="2757880" y="296369"/>
                  <a:pt x="2782163" y="285483"/>
                  <a:pt x="2793049" y="257850"/>
                </a:cubicBezTo>
                <a:cubicBezTo>
                  <a:pt x="2803935" y="230217"/>
                  <a:pt x="2849990" y="189186"/>
                  <a:pt x="2798074" y="147318"/>
                </a:cubicBezTo>
                <a:cubicBezTo>
                  <a:pt x="2746158" y="105450"/>
                  <a:pt x="2604643" y="24226"/>
                  <a:pt x="2481551" y="6641"/>
                </a:cubicBezTo>
                <a:cubicBezTo>
                  <a:pt x="2358459" y="-10944"/>
                  <a:pt x="2152467" y="8315"/>
                  <a:pt x="2059520" y="41810"/>
                </a:cubicBezTo>
                <a:cubicBezTo>
                  <a:pt x="1966573" y="75304"/>
                  <a:pt x="1967410" y="187511"/>
                  <a:pt x="1923867" y="207608"/>
                </a:cubicBezTo>
                <a:cubicBezTo>
                  <a:pt x="1880324" y="227705"/>
                  <a:pt x="1829245" y="161554"/>
                  <a:pt x="1798263" y="162391"/>
                </a:cubicBezTo>
                <a:cubicBezTo>
                  <a:pt x="1767281" y="163228"/>
                  <a:pt x="1768118" y="203421"/>
                  <a:pt x="1737973" y="212632"/>
                </a:cubicBezTo>
                <a:cubicBezTo>
                  <a:pt x="1707828" y="221843"/>
                  <a:pt x="1647537" y="220168"/>
                  <a:pt x="1617392" y="217656"/>
                </a:cubicBezTo>
                <a:cubicBezTo>
                  <a:pt x="1587247" y="215144"/>
                  <a:pt x="1579711" y="184162"/>
                  <a:pt x="1557102" y="197560"/>
                </a:cubicBezTo>
                <a:cubicBezTo>
                  <a:pt x="1534493" y="210958"/>
                  <a:pt x="1519421" y="280458"/>
                  <a:pt x="1481740" y="298043"/>
                </a:cubicBezTo>
                <a:cubicBezTo>
                  <a:pt x="1444059" y="315627"/>
                  <a:pt x="1366183" y="286320"/>
                  <a:pt x="1331014" y="303067"/>
                </a:cubicBezTo>
                <a:cubicBezTo>
                  <a:pt x="1295845" y="319814"/>
                  <a:pt x="1269049" y="378430"/>
                  <a:pt x="1270724" y="398527"/>
                </a:cubicBezTo>
                <a:cubicBezTo>
                  <a:pt x="1272399" y="418624"/>
                  <a:pt x="1346924" y="415274"/>
                  <a:pt x="1341063" y="423648"/>
                </a:cubicBezTo>
                <a:cubicBezTo>
                  <a:pt x="1335202" y="432022"/>
                  <a:pt x="1278260" y="444582"/>
                  <a:pt x="1235555" y="448769"/>
                </a:cubicBezTo>
                <a:cubicBezTo>
                  <a:pt x="1192850" y="452956"/>
                  <a:pt x="1097390" y="434534"/>
                  <a:pt x="1084830" y="448769"/>
                </a:cubicBezTo>
                <a:cubicBezTo>
                  <a:pt x="1072269" y="463004"/>
                  <a:pt x="1137583" y="522457"/>
                  <a:pt x="1160192" y="534180"/>
                </a:cubicBezTo>
                <a:cubicBezTo>
                  <a:pt x="1182801" y="545903"/>
                  <a:pt x="1228018" y="510734"/>
                  <a:pt x="1220482" y="519107"/>
                </a:cubicBezTo>
                <a:cubicBezTo>
                  <a:pt x="1212946" y="527480"/>
                  <a:pt x="1148469" y="554276"/>
                  <a:pt x="1114975" y="584421"/>
                </a:cubicBezTo>
                <a:cubicBezTo>
                  <a:pt x="1081481" y="614566"/>
                  <a:pt x="1062220" y="651410"/>
                  <a:pt x="1019515" y="699977"/>
                </a:cubicBezTo>
                <a:cubicBezTo>
                  <a:pt x="976809" y="748544"/>
                  <a:pt x="899773" y="807998"/>
                  <a:pt x="858742" y="875824"/>
                </a:cubicBezTo>
                <a:cubicBezTo>
                  <a:pt x="817711" y="943650"/>
                  <a:pt x="815199" y="1049158"/>
                  <a:pt x="773331" y="1106936"/>
                </a:cubicBezTo>
                <a:cubicBezTo>
                  <a:pt x="731463" y="1164714"/>
                  <a:pt x="651913" y="1185648"/>
                  <a:pt x="607533" y="1222492"/>
                </a:cubicBezTo>
                <a:cubicBezTo>
                  <a:pt x="563153" y="1259336"/>
                  <a:pt x="559803" y="1291993"/>
                  <a:pt x="507049" y="1327999"/>
                </a:cubicBezTo>
                <a:cubicBezTo>
                  <a:pt x="454295" y="1364005"/>
                  <a:pt x="360511" y="1400850"/>
                  <a:pt x="291010" y="1438531"/>
                </a:cubicBezTo>
                <a:cubicBezTo>
                  <a:pt x="221509" y="1476212"/>
                  <a:pt x="137773" y="1503008"/>
                  <a:pt x="90043" y="1554087"/>
                </a:cubicBezTo>
                <a:cubicBezTo>
                  <a:pt x="42313" y="1605166"/>
                  <a:pt x="16355" y="1667131"/>
                  <a:pt x="4632" y="1745006"/>
                </a:cubicBezTo>
                <a:cubicBezTo>
                  <a:pt x="-7091" y="1822881"/>
                  <a:pt x="5469" y="1949323"/>
                  <a:pt x="19704" y="2021336"/>
                </a:cubicBezTo>
                <a:cubicBezTo>
                  <a:pt x="33939" y="2093349"/>
                  <a:pt x="43988" y="2133542"/>
                  <a:pt x="90043" y="2177085"/>
                </a:cubicBezTo>
                <a:cubicBezTo>
                  <a:pt x="136098" y="2220628"/>
                  <a:pt x="208111" y="2301852"/>
                  <a:pt x="296034" y="2282593"/>
                </a:cubicBezTo>
                <a:cubicBezTo>
                  <a:pt x="383957" y="2263334"/>
                  <a:pt x="546405" y="2091674"/>
                  <a:pt x="617581" y="2061529"/>
                </a:cubicBezTo>
                <a:cubicBezTo>
                  <a:pt x="688757" y="2031384"/>
                  <a:pt x="697131" y="2119307"/>
                  <a:pt x="723089" y="2101722"/>
                </a:cubicBezTo>
                <a:cubicBezTo>
                  <a:pt x="749047" y="2084137"/>
                  <a:pt x="754072" y="1988678"/>
                  <a:pt x="773331" y="1956021"/>
                </a:cubicBezTo>
                <a:cubicBezTo>
                  <a:pt x="792590" y="1923364"/>
                  <a:pt x="836969" y="1937600"/>
                  <a:pt x="838644" y="1905780"/>
                </a:cubicBezTo>
                <a:cubicBezTo>
                  <a:pt x="840319" y="1873960"/>
                  <a:pt x="781704" y="1791061"/>
                  <a:pt x="783379" y="1765103"/>
                </a:cubicBezTo>
                <a:cubicBezTo>
                  <a:pt x="785054" y="1739145"/>
                  <a:pt x="841157" y="1766777"/>
                  <a:pt x="848693" y="1750030"/>
                </a:cubicBezTo>
                <a:cubicBezTo>
                  <a:pt x="856229" y="1733283"/>
                  <a:pt x="834457" y="1698951"/>
                  <a:pt x="828596" y="1664619"/>
                </a:cubicBezTo>
                <a:cubicBezTo>
                  <a:pt x="822735" y="1630287"/>
                  <a:pt x="821897" y="1573347"/>
                  <a:pt x="813524" y="1544039"/>
                </a:cubicBezTo>
                <a:cubicBezTo>
                  <a:pt x="805151" y="1514731"/>
                  <a:pt x="785054" y="1517243"/>
                  <a:pt x="778355" y="1488773"/>
                </a:cubicBezTo>
                <a:cubicBezTo>
                  <a:pt x="771656" y="1460303"/>
                  <a:pt x="753234" y="1407549"/>
                  <a:pt x="773331" y="1373217"/>
                </a:cubicBezTo>
                <a:cubicBezTo>
                  <a:pt x="793428" y="1338885"/>
                  <a:pt x="861254" y="1299529"/>
                  <a:pt x="898935" y="1282782"/>
                </a:cubicBezTo>
                <a:cubicBezTo>
                  <a:pt x="936616" y="1266035"/>
                  <a:pt x="988533" y="1287805"/>
                  <a:pt x="999419" y="1272733"/>
                </a:cubicBezTo>
                <a:cubicBezTo>
                  <a:pt x="1010305" y="1257661"/>
                  <a:pt x="954201" y="1229191"/>
                  <a:pt x="964249" y="1192347"/>
                </a:cubicBezTo>
                <a:cubicBezTo>
                  <a:pt x="974297" y="1155503"/>
                  <a:pt x="1047149" y="1091026"/>
                  <a:pt x="1059709" y="1051670"/>
                </a:cubicBezTo>
                <a:cubicBezTo>
                  <a:pt x="1072269" y="1012314"/>
                  <a:pt x="1025377" y="983843"/>
                  <a:pt x="1039612" y="956210"/>
                </a:cubicBezTo>
                <a:cubicBezTo>
                  <a:pt x="1053847" y="928577"/>
                  <a:pt x="1114138" y="918529"/>
                  <a:pt x="1145120" y="885872"/>
                </a:cubicBezTo>
                <a:cubicBezTo>
                  <a:pt x="1176102" y="853215"/>
                  <a:pt x="1210435" y="797948"/>
                  <a:pt x="1225507" y="760267"/>
                </a:cubicBezTo>
                <a:cubicBezTo>
                  <a:pt x="1240579" y="722586"/>
                  <a:pt x="1221320" y="689929"/>
                  <a:pt x="1235555" y="659784"/>
                </a:cubicBezTo>
                <a:cubicBezTo>
                  <a:pt x="1249790" y="629639"/>
                  <a:pt x="1280773" y="591120"/>
                  <a:pt x="1310918" y="579397"/>
                </a:cubicBezTo>
                <a:cubicBezTo>
                  <a:pt x="1341063" y="567674"/>
                  <a:pt x="1396328" y="603681"/>
                  <a:pt x="1416425" y="589446"/>
                </a:cubicBezTo>
                <a:cubicBezTo>
                  <a:pt x="1436522" y="575211"/>
                  <a:pt x="1397166" y="505709"/>
                  <a:pt x="1431498" y="493986"/>
                </a:cubicBezTo>
                <a:cubicBezTo>
                  <a:pt x="1465830" y="482263"/>
                  <a:pt x="1583060" y="537529"/>
                  <a:pt x="1622416" y="519107"/>
                </a:cubicBezTo>
                <a:cubicBezTo>
                  <a:pt x="1661772" y="500685"/>
                  <a:pt x="1630790" y="406900"/>
                  <a:pt x="1667634" y="383454"/>
                </a:cubicBezTo>
                <a:cubicBezTo>
                  <a:pt x="1704478" y="360008"/>
                  <a:pt x="1801612" y="365869"/>
                  <a:pt x="1843480" y="378430"/>
                </a:cubicBezTo>
                <a:cubicBezTo>
                  <a:pt x="1885348" y="390991"/>
                  <a:pt x="1873625" y="446257"/>
                  <a:pt x="1918843" y="458817"/>
                </a:cubicBezTo>
                <a:cubicBezTo>
                  <a:pt x="1964061" y="471377"/>
                  <a:pt x="2069569" y="454630"/>
                  <a:pt x="2114786" y="453793"/>
                </a:cubicBezTo>
                <a:cubicBezTo>
                  <a:pt x="2160003" y="452956"/>
                  <a:pt x="2164190" y="483938"/>
                  <a:pt x="2190148" y="453793"/>
                </a:cubicBezTo>
                <a:cubicBezTo>
                  <a:pt x="2216106" y="423648"/>
                  <a:pt x="2239552" y="311441"/>
                  <a:pt x="2270535" y="272922"/>
                </a:cubicBezTo>
                <a:cubicBezTo>
                  <a:pt x="2301517" y="234403"/>
                  <a:pt x="2324127" y="222681"/>
                  <a:pt x="2376043" y="222681"/>
                </a:cubicBezTo>
                <a:cubicBezTo>
                  <a:pt x="2427959" y="222681"/>
                  <a:pt x="2551889" y="244452"/>
                  <a:pt x="2582034" y="272922"/>
                </a:cubicBezTo>
                <a:cubicBezTo>
                  <a:pt x="2612179" y="301392"/>
                  <a:pt x="2568636" y="362521"/>
                  <a:pt x="2556913" y="393503"/>
                </a:cubicBezTo>
                <a:cubicBezTo>
                  <a:pt x="2545190" y="424485"/>
                  <a:pt x="2519232" y="431184"/>
                  <a:pt x="2511696" y="458817"/>
                </a:cubicBezTo>
                <a:cubicBezTo>
                  <a:pt x="2504160" y="486450"/>
                  <a:pt x="2488250" y="527480"/>
                  <a:pt x="2511696" y="559300"/>
                </a:cubicBezTo>
                <a:cubicBezTo>
                  <a:pt x="2535142" y="591120"/>
                  <a:pt x="2642325" y="613729"/>
                  <a:pt x="2652373" y="649736"/>
                </a:cubicBezTo>
                <a:cubicBezTo>
                  <a:pt x="2662421" y="685743"/>
                  <a:pt x="2572823" y="725098"/>
                  <a:pt x="2571986" y="775340"/>
                </a:cubicBezTo>
                <a:cubicBezTo>
                  <a:pt x="2571148" y="825582"/>
                  <a:pt x="2639812" y="903456"/>
                  <a:pt x="2647348" y="951186"/>
                </a:cubicBezTo>
                <a:cubicBezTo>
                  <a:pt x="2654884" y="998916"/>
                  <a:pt x="2615528" y="1025712"/>
                  <a:pt x="2617203" y="1061718"/>
                </a:cubicBezTo>
                <a:cubicBezTo>
                  <a:pt x="2618878" y="1097724"/>
                  <a:pt x="2636463" y="1132894"/>
                  <a:pt x="2657397" y="1167226"/>
                </a:cubicBezTo>
                <a:cubicBezTo>
                  <a:pt x="2678331" y="1201558"/>
                  <a:pt x="2710988" y="1262685"/>
                  <a:pt x="2742808" y="1267709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91971114-77CA-48B8-BE96-DB4013579E02}"/>
              </a:ext>
            </a:extLst>
          </p:cNvPr>
          <p:cNvSpPr/>
          <p:nvPr/>
        </p:nvSpPr>
        <p:spPr>
          <a:xfrm>
            <a:off x="5813771" y="3972601"/>
            <a:ext cx="406172" cy="535330"/>
          </a:xfrm>
          <a:custGeom>
            <a:avLst/>
            <a:gdLst>
              <a:gd name="connsiteX0" fmla="*/ 64755 w 406412"/>
              <a:gd name="connsiteY0" fmla="*/ 6771 h 515458"/>
              <a:gd name="connsiteX1" fmla="*/ 4465 w 406412"/>
              <a:gd name="connsiteY1" fmla="*/ 26868 h 515458"/>
              <a:gd name="connsiteX2" fmla="*/ 4465 w 406412"/>
              <a:gd name="connsiteY2" fmla="*/ 112279 h 515458"/>
              <a:gd name="connsiteX3" fmla="*/ 4465 w 406412"/>
              <a:gd name="connsiteY3" fmla="*/ 177593 h 515458"/>
              <a:gd name="connsiteX4" fmla="*/ 24561 w 406412"/>
              <a:gd name="connsiteY4" fmla="*/ 252956 h 515458"/>
              <a:gd name="connsiteX5" fmla="*/ 4465 w 406412"/>
              <a:gd name="connsiteY5" fmla="*/ 278076 h 515458"/>
              <a:gd name="connsiteX6" fmla="*/ 14513 w 406412"/>
              <a:gd name="connsiteY6" fmla="*/ 293149 h 515458"/>
              <a:gd name="connsiteX7" fmla="*/ 94900 w 406412"/>
              <a:gd name="connsiteY7" fmla="*/ 418753 h 515458"/>
              <a:gd name="connsiteX8" fmla="*/ 155190 w 406412"/>
              <a:gd name="connsiteY8" fmla="*/ 383584 h 515458"/>
              <a:gd name="connsiteX9" fmla="*/ 225528 w 406412"/>
              <a:gd name="connsiteY9" fmla="*/ 398657 h 515458"/>
              <a:gd name="connsiteX10" fmla="*/ 255673 w 406412"/>
              <a:gd name="connsiteY10" fmla="*/ 453923 h 515458"/>
              <a:gd name="connsiteX11" fmla="*/ 240601 w 406412"/>
              <a:gd name="connsiteY11" fmla="*/ 514213 h 515458"/>
              <a:gd name="connsiteX12" fmla="*/ 361181 w 406412"/>
              <a:gd name="connsiteY12" fmla="*/ 489092 h 515458"/>
              <a:gd name="connsiteX13" fmla="*/ 361181 w 406412"/>
              <a:gd name="connsiteY13" fmla="*/ 423778 h 515458"/>
              <a:gd name="connsiteX14" fmla="*/ 406399 w 406412"/>
              <a:gd name="connsiteY14" fmla="*/ 388608 h 515458"/>
              <a:gd name="connsiteX15" fmla="*/ 356157 w 406412"/>
              <a:gd name="connsiteY15" fmla="*/ 328318 h 515458"/>
              <a:gd name="connsiteX16" fmla="*/ 386302 w 406412"/>
              <a:gd name="connsiteY16" fmla="*/ 252956 h 515458"/>
              <a:gd name="connsiteX17" fmla="*/ 351133 w 406412"/>
              <a:gd name="connsiteY17" fmla="*/ 197690 h 515458"/>
              <a:gd name="connsiteX18" fmla="*/ 265722 w 406412"/>
              <a:gd name="connsiteY18" fmla="*/ 182617 h 515458"/>
              <a:gd name="connsiteX19" fmla="*/ 245625 w 406412"/>
              <a:gd name="connsiteY19" fmla="*/ 102230 h 515458"/>
              <a:gd name="connsiteX20" fmla="*/ 195383 w 406412"/>
              <a:gd name="connsiteY20" fmla="*/ 77109 h 515458"/>
              <a:gd name="connsiteX21" fmla="*/ 135093 w 406412"/>
              <a:gd name="connsiteY21" fmla="*/ 6771 h 515458"/>
              <a:gd name="connsiteX22" fmla="*/ 64755 w 406412"/>
              <a:gd name="connsiteY22" fmla="*/ 6771 h 515458"/>
              <a:gd name="connsiteX0" fmla="*/ 61250 w 406172"/>
              <a:gd name="connsiteY0" fmla="*/ 517 h 535330"/>
              <a:gd name="connsiteX1" fmla="*/ 4225 w 406172"/>
              <a:gd name="connsiteY1" fmla="*/ 46740 h 535330"/>
              <a:gd name="connsiteX2" fmla="*/ 4225 w 406172"/>
              <a:gd name="connsiteY2" fmla="*/ 132151 h 535330"/>
              <a:gd name="connsiteX3" fmla="*/ 4225 w 406172"/>
              <a:gd name="connsiteY3" fmla="*/ 197465 h 535330"/>
              <a:gd name="connsiteX4" fmla="*/ 24321 w 406172"/>
              <a:gd name="connsiteY4" fmla="*/ 272828 h 535330"/>
              <a:gd name="connsiteX5" fmla="*/ 4225 w 406172"/>
              <a:gd name="connsiteY5" fmla="*/ 297948 h 535330"/>
              <a:gd name="connsiteX6" fmla="*/ 14273 w 406172"/>
              <a:gd name="connsiteY6" fmla="*/ 313021 h 535330"/>
              <a:gd name="connsiteX7" fmla="*/ 94660 w 406172"/>
              <a:gd name="connsiteY7" fmla="*/ 438625 h 535330"/>
              <a:gd name="connsiteX8" fmla="*/ 154950 w 406172"/>
              <a:gd name="connsiteY8" fmla="*/ 403456 h 535330"/>
              <a:gd name="connsiteX9" fmla="*/ 225288 w 406172"/>
              <a:gd name="connsiteY9" fmla="*/ 418529 h 535330"/>
              <a:gd name="connsiteX10" fmla="*/ 255433 w 406172"/>
              <a:gd name="connsiteY10" fmla="*/ 473795 h 535330"/>
              <a:gd name="connsiteX11" fmla="*/ 240361 w 406172"/>
              <a:gd name="connsiteY11" fmla="*/ 534085 h 535330"/>
              <a:gd name="connsiteX12" fmla="*/ 360941 w 406172"/>
              <a:gd name="connsiteY12" fmla="*/ 508964 h 535330"/>
              <a:gd name="connsiteX13" fmla="*/ 360941 w 406172"/>
              <a:gd name="connsiteY13" fmla="*/ 443650 h 535330"/>
              <a:gd name="connsiteX14" fmla="*/ 406159 w 406172"/>
              <a:gd name="connsiteY14" fmla="*/ 408480 h 535330"/>
              <a:gd name="connsiteX15" fmla="*/ 355917 w 406172"/>
              <a:gd name="connsiteY15" fmla="*/ 348190 h 535330"/>
              <a:gd name="connsiteX16" fmla="*/ 386062 w 406172"/>
              <a:gd name="connsiteY16" fmla="*/ 272828 h 535330"/>
              <a:gd name="connsiteX17" fmla="*/ 350893 w 406172"/>
              <a:gd name="connsiteY17" fmla="*/ 217562 h 535330"/>
              <a:gd name="connsiteX18" fmla="*/ 265482 w 406172"/>
              <a:gd name="connsiteY18" fmla="*/ 202489 h 535330"/>
              <a:gd name="connsiteX19" fmla="*/ 245385 w 406172"/>
              <a:gd name="connsiteY19" fmla="*/ 122102 h 535330"/>
              <a:gd name="connsiteX20" fmla="*/ 195143 w 406172"/>
              <a:gd name="connsiteY20" fmla="*/ 96981 h 535330"/>
              <a:gd name="connsiteX21" fmla="*/ 134853 w 406172"/>
              <a:gd name="connsiteY21" fmla="*/ 26643 h 535330"/>
              <a:gd name="connsiteX22" fmla="*/ 61250 w 406172"/>
              <a:gd name="connsiteY22" fmla="*/ 517 h 5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6172" h="535330">
                <a:moveTo>
                  <a:pt x="61250" y="517"/>
                </a:moveTo>
                <a:cubicBezTo>
                  <a:pt x="39479" y="3867"/>
                  <a:pt x="13729" y="24801"/>
                  <a:pt x="4225" y="46740"/>
                </a:cubicBezTo>
                <a:cubicBezTo>
                  <a:pt x="-5279" y="68679"/>
                  <a:pt x="4225" y="132151"/>
                  <a:pt x="4225" y="132151"/>
                </a:cubicBezTo>
                <a:cubicBezTo>
                  <a:pt x="4225" y="157272"/>
                  <a:pt x="876" y="174019"/>
                  <a:pt x="4225" y="197465"/>
                </a:cubicBezTo>
                <a:cubicBezTo>
                  <a:pt x="7574" y="220911"/>
                  <a:pt x="24321" y="256081"/>
                  <a:pt x="24321" y="272828"/>
                </a:cubicBezTo>
                <a:cubicBezTo>
                  <a:pt x="24321" y="289575"/>
                  <a:pt x="4225" y="297948"/>
                  <a:pt x="4225" y="297948"/>
                </a:cubicBezTo>
                <a:cubicBezTo>
                  <a:pt x="2550" y="304647"/>
                  <a:pt x="14273" y="313021"/>
                  <a:pt x="14273" y="313021"/>
                </a:cubicBezTo>
                <a:cubicBezTo>
                  <a:pt x="29345" y="336467"/>
                  <a:pt x="71214" y="423553"/>
                  <a:pt x="94660" y="438625"/>
                </a:cubicBezTo>
                <a:cubicBezTo>
                  <a:pt x="118106" y="453697"/>
                  <a:pt x="133179" y="406805"/>
                  <a:pt x="154950" y="403456"/>
                </a:cubicBezTo>
                <a:cubicBezTo>
                  <a:pt x="176721" y="400107"/>
                  <a:pt x="208541" y="406806"/>
                  <a:pt x="225288" y="418529"/>
                </a:cubicBezTo>
                <a:cubicBezTo>
                  <a:pt x="242035" y="430252"/>
                  <a:pt x="252921" y="454536"/>
                  <a:pt x="255433" y="473795"/>
                </a:cubicBezTo>
                <a:cubicBezTo>
                  <a:pt x="257945" y="493054"/>
                  <a:pt x="222776" y="528224"/>
                  <a:pt x="240361" y="534085"/>
                </a:cubicBezTo>
                <a:cubicBezTo>
                  <a:pt x="257946" y="539946"/>
                  <a:pt x="340844" y="524036"/>
                  <a:pt x="360941" y="508964"/>
                </a:cubicBezTo>
                <a:cubicBezTo>
                  <a:pt x="381038" y="493892"/>
                  <a:pt x="353405" y="460397"/>
                  <a:pt x="360941" y="443650"/>
                </a:cubicBezTo>
                <a:cubicBezTo>
                  <a:pt x="368477" y="426903"/>
                  <a:pt x="406996" y="424390"/>
                  <a:pt x="406159" y="408480"/>
                </a:cubicBezTo>
                <a:cubicBezTo>
                  <a:pt x="405322" y="392570"/>
                  <a:pt x="359267" y="370799"/>
                  <a:pt x="355917" y="348190"/>
                </a:cubicBezTo>
                <a:cubicBezTo>
                  <a:pt x="352568" y="325581"/>
                  <a:pt x="386899" y="294599"/>
                  <a:pt x="386062" y="272828"/>
                </a:cubicBezTo>
                <a:cubicBezTo>
                  <a:pt x="385225" y="251057"/>
                  <a:pt x="370990" y="229285"/>
                  <a:pt x="350893" y="217562"/>
                </a:cubicBezTo>
                <a:cubicBezTo>
                  <a:pt x="330796" y="205839"/>
                  <a:pt x="283067" y="218399"/>
                  <a:pt x="265482" y="202489"/>
                </a:cubicBezTo>
                <a:cubicBezTo>
                  <a:pt x="247897" y="186579"/>
                  <a:pt x="257108" y="139687"/>
                  <a:pt x="245385" y="122102"/>
                </a:cubicBezTo>
                <a:cubicBezTo>
                  <a:pt x="233662" y="104517"/>
                  <a:pt x="213565" y="112891"/>
                  <a:pt x="195143" y="96981"/>
                </a:cubicBezTo>
                <a:cubicBezTo>
                  <a:pt x="176721" y="81071"/>
                  <a:pt x="157168" y="42720"/>
                  <a:pt x="134853" y="26643"/>
                </a:cubicBezTo>
                <a:cubicBezTo>
                  <a:pt x="112538" y="10566"/>
                  <a:pt x="83021" y="-2833"/>
                  <a:pt x="61250" y="517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79FED3CA-F281-4C31-8894-1451D3AB6210}"/>
              </a:ext>
            </a:extLst>
          </p:cNvPr>
          <p:cNvSpPr/>
          <p:nvPr/>
        </p:nvSpPr>
        <p:spPr>
          <a:xfrm>
            <a:off x="6021352" y="4597420"/>
            <a:ext cx="327210" cy="161087"/>
          </a:xfrm>
          <a:custGeom>
            <a:avLst/>
            <a:gdLst>
              <a:gd name="connsiteX0" fmla="*/ 625 w 327210"/>
              <a:gd name="connsiteY0" fmla="*/ 48998 h 149026"/>
              <a:gd name="connsiteX1" fmla="*/ 62674 w 327210"/>
              <a:gd name="connsiteY1" fmla="*/ 32670 h 149026"/>
              <a:gd name="connsiteX2" fmla="*/ 124722 w 327210"/>
              <a:gd name="connsiteY2" fmla="*/ 3278 h 149026"/>
              <a:gd name="connsiteX3" fmla="*/ 196568 w 327210"/>
              <a:gd name="connsiteY3" fmla="*/ 3278 h 149026"/>
              <a:gd name="connsiteX4" fmla="*/ 232491 w 327210"/>
              <a:gd name="connsiteY4" fmla="*/ 26138 h 149026"/>
              <a:gd name="connsiteX5" fmla="*/ 320665 w 327210"/>
              <a:gd name="connsiteY5" fmla="*/ 68593 h 149026"/>
              <a:gd name="connsiteX6" fmla="*/ 310868 w 327210"/>
              <a:gd name="connsiteY6" fmla="*/ 137173 h 149026"/>
              <a:gd name="connsiteX7" fmla="*/ 232491 w 327210"/>
              <a:gd name="connsiteY7" fmla="*/ 146970 h 149026"/>
              <a:gd name="connsiteX8" fmla="*/ 157379 w 327210"/>
              <a:gd name="connsiteY8" fmla="*/ 114313 h 149026"/>
              <a:gd name="connsiteX9" fmla="*/ 108394 w 327210"/>
              <a:gd name="connsiteY9" fmla="*/ 130641 h 149026"/>
              <a:gd name="connsiteX10" fmla="*/ 36548 w 327210"/>
              <a:gd name="connsiteY10" fmla="*/ 117578 h 149026"/>
              <a:gd name="connsiteX11" fmla="*/ 625 w 327210"/>
              <a:gd name="connsiteY11" fmla="*/ 48998 h 149026"/>
              <a:gd name="connsiteX0" fmla="*/ 625 w 327210"/>
              <a:gd name="connsiteY0" fmla="*/ 62753 h 162781"/>
              <a:gd name="connsiteX1" fmla="*/ 62674 w 327210"/>
              <a:gd name="connsiteY1" fmla="*/ 46425 h 162781"/>
              <a:gd name="connsiteX2" fmla="*/ 124722 w 327210"/>
              <a:gd name="connsiteY2" fmla="*/ 17033 h 162781"/>
              <a:gd name="connsiteX3" fmla="*/ 199833 w 327210"/>
              <a:gd name="connsiteY3" fmla="*/ 705 h 162781"/>
              <a:gd name="connsiteX4" fmla="*/ 232491 w 327210"/>
              <a:gd name="connsiteY4" fmla="*/ 39893 h 162781"/>
              <a:gd name="connsiteX5" fmla="*/ 320665 w 327210"/>
              <a:gd name="connsiteY5" fmla="*/ 82348 h 162781"/>
              <a:gd name="connsiteX6" fmla="*/ 310868 w 327210"/>
              <a:gd name="connsiteY6" fmla="*/ 150928 h 162781"/>
              <a:gd name="connsiteX7" fmla="*/ 232491 w 327210"/>
              <a:gd name="connsiteY7" fmla="*/ 160725 h 162781"/>
              <a:gd name="connsiteX8" fmla="*/ 157379 w 327210"/>
              <a:gd name="connsiteY8" fmla="*/ 128068 h 162781"/>
              <a:gd name="connsiteX9" fmla="*/ 108394 w 327210"/>
              <a:gd name="connsiteY9" fmla="*/ 144396 h 162781"/>
              <a:gd name="connsiteX10" fmla="*/ 36548 w 327210"/>
              <a:gd name="connsiteY10" fmla="*/ 131333 h 162781"/>
              <a:gd name="connsiteX11" fmla="*/ 625 w 327210"/>
              <a:gd name="connsiteY11" fmla="*/ 62753 h 162781"/>
              <a:gd name="connsiteX0" fmla="*/ 625 w 327210"/>
              <a:gd name="connsiteY0" fmla="*/ 62753 h 161087"/>
              <a:gd name="connsiteX1" fmla="*/ 62674 w 327210"/>
              <a:gd name="connsiteY1" fmla="*/ 46425 h 161087"/>
              <a:gd name="connsiteX2" fmla="*/ 124722 w 327210"/>
              <a:gd name="connsiteY2" fmla="*/ 17033 h 161087"/>
              <a:gd name="connsiteX3" fmla="*/ 199833 w 327210"/>
              <a:gd name="connsiteY3" fmla="*/ 705 h 161087"/>
              <a:gd name="connsiteX4" fmla="*/ 232491 w 327210"/>
              <a:gd name="connsiteY4" fmla="*/ 39893 h 161087"/>
              <a:gd name="connsiteX5" fmla="*/ 320665 w 327210"/>
              <a:gd name="connsiteY5" fmla="*/ 82348 h 161087"/>
              <a:gd name="connsiteX6" fmla="*/ 310868 w 327210"/>
              <a:gd name="connsiteY6" fmla="*/ 150928 h 161087"/>
              <a:gd name="connsiteX7" fmla="*/ 232491 w 327210"/>
              <a:gd name="connsiteY7" fmla="*/ 160725 h 161087"/>
              <a:gd name="connsiteX8" fmla="*/ 157379 w 327210"/>
              <a:gd name="connsiteY8" fmla="*/ 150928 h 161087"/>
              <a:gd name="connsiteX9" fmla="*/ 108394 w 327210"/>
              <a:gd name="connsiteY9" fmla="*/ 144396 h 161087"/>
              <a:gd name="connsiteX10" fmla="*/ 36548 w 327210"/>
              <a:gd name="connsiteY10" fmla="*/ 131333 h 161087"/>
              <a:gd name="connsiteX11" fmla="*/ 625 w 327210"/>
              <a:gd name="connsiteY11" fmla="*/ 62753 h 16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7210" h="161087">
                <a:moveTo>
                  <a:pt x="625" y="62753"/>
                </a:moveTo>
                <a:cubicBezTo>
                  <a:pt x="4979" y="48602"/>
                  <a:pt x="41991" y="54045"/>
                  <a:pt x="62674" y="46425"/>
                </a:cubicBezTo>
                <a:cubicBezTo>
                  <a:pt x="83357" y="38805"/>
                  <a:pt x="101862" y="24653"/>
                  <a:pt x="124722" y="17033"/>
                </a:cubicBezTo>
                <a:cubicBezTo>
                  <a:pt x="147582" y="9413"/>
                  <a:pt x="181872" y="-3105"/>
                  <a:pt x="199833" y="705"/>
                </a:cubicBezTo>
                <a:cubicBezTo>
                  <a:pt x="217794" y="4515"/>
                  <a:pt x="212352" y="26286"/>
                  <a:pt x="232491" y="39893"/>
                </a:cubicBezTo>
                <a:cubicBezTo>
                  <a:pt x="252630" y="53500"/>
                  <a:pt x="307602" y="63842"/>
                  <a:pt x="320665" y="82348"/>
                </a:cubicBezTo>
                <a:cubicBezTo>
                  <a:pt x="333728" y="100854"/>
                  <a:pt x="325564" y="137865"/>
                  <a:pt x="310868" y="150928"/>
                </a:cubicBezTo>
                <a:cubicBezTo>
                  <a:pt x="296172" y="163991"/>
                  <a:pt x="258072" y="160725"/>
                  <a:pt x="232491" y="160725"/>
                </a:cubicBezTo>
                <a:cubicBezTo>
                  <a:pt x="206910" y="160725"/>
                  <a:pt x="178062" y="153649"/>
                  <a:pt x="157379" y="150928"/>
                </a:cubicBezTo>
                <a:cubicBezTo>
                  <a:pt x="136696" y="148207"/>
                  <a:pt x="128532" y="143852"/>
                  <a:pt x="108394" y="144396"/>
                </a:cubicBezTo>
                <a:cubicBezTo>
                  <a:pt x="88256" y="144940"/>
                  <a:pt x="57775" y="141674"/>
                  <a:pt x="36548" y="131333"/>
                </a:cubicBezTo>
                <a:cubicBezTo>
                  <a:pt x="15321" y="120992"/>
                  <a:pt x="-3729" y="76904"/>
                  <a:pt x="625" y="62753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2BF8F9FC-CA94-4FE1-A596-DC84816CC9A5}"/>
              </a:ext>
            </a:extLst>
          </p:cNvPr>
          <p:cNvSpPr/>
          <p:nvPr/>
        </p:nvSpPr>
        <p:spPr>
          <a:xfrm>
            <a:off x="6436004" y="4550348"/>
            <a:ext cx="210214" cy="521428"/>
          </a:xfrm>
          <a:custGeom>
            <a:avLst/>
            <a:gdLst>
              <a:gd name="connsiteX0" fmla="*/ 69299 w 210214"/>
              <a:gd name="connsiteY0" fmla="*/ 105037 h 519904"/>
              <a:gd name="connsiteX1" fmla="*/ 92159 w 210214"/>
              <a:gd name="connsiteY1" fmla="*/ 42988 h 519904"/>
              <a:gd name="connsiteX2" fmla="*/ 164005 w 210214"/>
              <a:gd name="connsiteY2" fmla="*/ 534 h 519904"/>
              <a:gd name="connsiteX3" fmla="*/ 144410 w 210214"/>
              <a:gd name="connsiteY3" fmla="*/ 72379 h 519904"/>
              <a:gd name="connsiteX4" fmla="*/ 115019 w 210214"/>
              <a:gd name="connsiteY4" fmla="*/ 147491 h 519904"/>
              <a:gd name="connsiteX5" fmla="*/ 128082 w 210214"/>
              <a:gd name="connsiteY5" fmla="*/ 196477 h 519904"/>
              <a:gd name="connsiteX6" fmla="*/ 141145 w 210214"/>
              <a:gd name="connsiteY6" fmla="*/ 278119 h 519904"/>
              <a:gd name="connsiteX7" fmla="*/ 209725 w 210214"/>
              <a:gd name="connsiteY7" fmla="*/ 307511 h 519904"/>
              <a:gd name="connsiteX8" fmla="*/ 170536 w 210214"/>
              <a:gd name="connsiteY8" fmla="*/ 408748 h 519904"/>
              <a:gd name="connsiteX9" fmla="*/ 144410 w 210214"/>
              <a:gd name="connsiteY9" fmla="*/ 441405 h 519904"/>
              <a:gd name="connsiteX10" fmla="*/ 111753 w 210214"/>
              <a:gd name="connsiteY10" fmla="*/ 519782 h 519904"/>
              <a:gd name="connsiteX11" fmla="*/ 33376 w 210214"/>
              <a:gd name="connsiteY11" fmla="*/ 421811 h 519904"/>
              <a:gd name="connsiteX12" fmla="*/ 33376 w 210214"/>
              <a:gd name="connsiteY12" fmla="*/ 300979 h 519904"/>
              <a:gd name="connsiteX13" fmla="*/ 719 w 210214"/>
              <a:gd name="connsiteY13" fmla="*/ 180148 h 519904"/>
              <a:gd name="connsiteX14" fmla="*/ 69299 w 210214"/>
              <a:gd name="connsiteY14" fmla="*/ 105037 h 519904"/>
              <a:gd name="connsiteX0" fmla="*/ 69299 w 210214"/>
              <a:gd name="connsiteY0" fmla="*/ 105913 h 520780"/>
              <a:gd name="connsiteX1" fmla="*/ 92159 w 210214"/>
              <a:gd name="connsiteY1" fmla="*/ 43864 h 520780"/>
              <a:gd name="connsiteX2" fmla="*/ 164005 w 210214"/>
              <a:gd name="connsiteY2" fmla="*/ 1410 h 520780"/>
              <a:gd name="connsiteX3" fmla="*/ 167270 w 210214"/>
              <a:gd name="connsiteY3" fmla="*/ 96115 h 520780"/>
              <a:gd name="connsiteX4" fmla="*/ 115019 w 210214"/>
              <a:gd name="connsiteY4" fmla="*/ 148367 h 520780"/>
              <a:gd name="connsiteX5" fmla="*/ 128082 w 210214"/>
              <a:gd name="connsiteY5" fmla="*/ 197353 h 520780"/>
              <a:gd name="connsiteX6" fmla="*/ 141145 w 210214"/>
              <a:gd name="connsiteY6" fmla="*/ 278995 h 520780"/>
              <a:gd name="connsiteX7" fmla="*/ 209725 w 210214"/>
              <a:gd name="connsiteY7" fmla="*/ 308387 h 520780"/>
              <a:gd name="connsiteX8" fmla="*/ 170536 w 210214"/>
              <a:gd name="connsiteY8" fmla="*/ 409624 h 520780"/>
              <a:gd name="connsiteX9" fmla="*/ 144410 w 210214"/>
              <a:gd name="connsiteY9" fmla="*/ 442281 h 520780"/>
              <a:gd name="connsiteX10" fmla="*/ 111753 w 210214"/>
              <a:gd name="connsiteY10" fmla="*/ 520658 h 520780"/>
              <a:gd name="connsiteX11" fmla="*/ 33376 w 210214"/>
              <a:gd name="connsiteY11" fmla="*/ 422687 h 520780"/>
              <a:gd name="connsiteX12" fmla="*/ 33376 w 210214"/>
              <a:gd name="connsiteY12" fmla="*/ 301855 h 520780"/>
              <a:gd name="connsiteX13" fmla="*/ 719 w 210214"/>
              <a:gd name="connsiteY13" fmla="*/ 181024 h 520780"/>
              <a:gd name="connsiteX14" fmla="*/ 69299 w 210214"/>
              <a:gd name="connsiteY14" fmla="*/ 105913 h 520780"/>
              <a:gd name="connsiteX0" fmla="*/ 69299 w 210214"/>
              <a:gd name="connsiteY0" fmla="*/ 107329 h 522196"/>
              <a:gd name="connsiteX1" fmla="*/ 92159 w 210214"/>
              <a:gd name="connsiteY1" fmla="*/ 32217 h 522196"/>
              <a:gd name="connsiteX2" fmla="*/ 164005 w 210214"/>
              <a:gd name="connsiteY2" fmla="*/ 2826 h 522196"/>
              <a:gd name="connsiteX3" fmla="*/ 167270 w 210214"/>
              <a:gd name="connsiteY3" fmla="*/ 97531 h 522196"/>
              <a:gd name="connsiteX4" fmla="*/ 115019 w 210214"/>
              <a:gd name="connsiteY4" fmla="*/ 149783 h 522196"/>
              <a:gd name="connsiteX5" fmla="*/ 128082 w 210214"/>
              <a:gd name="connsiteY5" fmla="*/ 198769 h 522196"/>
              <a:gd name="connsiteX6" fmla="*/ 141145 w 210214"/>
              <a:gd name="connsiteY6" fmla="*/ 280411 h 522196"/>
              <a:gd name="connsiteX7" fmla="*/ 209725 w 210214"/>
              <a:gd name="connsiteY7" fmla="*/ 309803 h 522196"/>
              <a:gd name="connsiteX8" fmla="*/ 170536 w 210214"/>
              <a:gd name="connsiteY8" fmla="*/ 411040 h 522196"/>
              <a:gd name="connsiteX9" fmla="*/ 144410 w 210214"/>
              <a:gd name="connsiteY9" fmla="*/ 443697 h 522196"/>
              <a:gd name="connsiteX10" fmla="*/ 111753 w 210214"/>
              <a:gd name="connsiteY10" fmla="*/ 522074 h 522196"/>
              <a:gd name="connsiteX11" fmla="*/ 33376 w 210214"/>
              <a:gd name="connsiteY11" fmla="*/ 424103 h 522196"/>
              <a:gd name="connsiteX12" fmla="*/ 33376 w 210214"/>
              <a:gd name="connsiteY12" fmla="*/ 303271 h 522196"/>
              <a:gd name="connsiteX13" fmla="*/ 719 w 210214"/>
              <a:gd name="connsiteY13" fmla="*/ 182440 h 522196"/>
              <a:gd name="connsiteX14" fmla="*/ 69299 w 210214"/>
              <a:gd name="connsiteY14" fmla="*/ 107329 h 522196"/>
              <a:gd name="connsiteX0" fmla="*/ 69299 w 210214"/>
              <a:gd name="connsiteY0" fmla="*/ 106561 h 521428"/>
              <a:gd name="connsiteX1" fmla="*/ 92159 w 210214"/>
              <a:gd name="connsiteY1" fmla="*/ 31449 h 521428"/>
              <a:gd name="connsiteX2" fmla="*/ 164005 w 210214"/>
              <a:gd name="connsiteY2" fmla="*/ 2058 h 521428"/>
              <a:gd name="connsiteX3" fmla="*/ 190130 w 210214"/>
              <a:gd name="connsiteY3" fmla="*/ 83700 h 521428"/>
              <a:gd name="connsiteX4" fmla="*/ 115019 w 210214"/>
              <a:gd name="connsiteY4" fmla="*/ 149015 h 521428"/>
              <a:gd name="connsiteX5" fmla="*/ 128082 w 210214"/>
              <a:gd name="connsiteY5" fmla="*/ 198001 h 521428"/>
              <a:gd name="connsiteX6" fmla="*/ 141145 w 210214"/>
              <a:gd name="connsiteY6" fmla="*/ 279643 h 521428"/>
              <a:gd name="connsiteX7" fmla="*/ 209725 w 210214"/>
              <a:gd name="connsiteY7" fmla="*/ 309035 h 521428"/>
              <a:gd name="connsiteX8" fmla="*/ 170536 w 210214"/>
              <a:gd name="connsiteY8" fmla="*/ 410272 h 521428"/>
              <a:gd name="connsiteX9" fmla="*/ 144410 w 210214"/>
              <a:gd name="connsiteY9" fmla="*/ 442929 h 521428"/>
              <a:gd name="connsiteX10" fmla="*/ 111753 w 210214"/>
              <a:gd name="connsiteY10" fmla="*/ 521306 h 521428"/>
              <a:gd name="connsiteX11" fmla="*/ 33376 w 210214"/>
              <a:gd name="connsiteY11" fmla="*/ 423335 h 521428"/>
              <a:gd name="connsiteX12" fmla="*/ 33376 w 210214"/>
              <a:gd name="connsiteY12" fmla="*/ 302503 h 521428"/>
              <a:gd name="connsiteX13" fmla="*/ 719 w 210214"/>
              <a:gd name="connsiteY13" fmla="*/ 181672 h 521428"/>
              <a:gd name="connsiteX14" fmla="*/ 69299 w 210214"/>
              <a:gd name="connsiteY14" fmla="*/ 106561 h 521428"/>
              <a:gd name="connsiteX0" fmla="*/ 69299 w 210214"/>
              <a:gd name="connsiteY0" fmla="*/ 106561 h 521428"/>
              <a:gd name="connsiteX1" fmla="*/ 92159 w 210214"/>
              <a:gd name="connsiteY1" fmla="*/ 31449 h 521428"/>
              <a:gd name="connsiteX2" fmla="*/ 164005 w 210214"/>
              <a:gd name="connsiteY2" fmla="*/ 2058 h 521428"/>
              <a:gd name="connsiteX3" fmla="*/ 190130 w 210214"/>
              <a:gd name="connsiteY3" fmla="*/ 83700 h 521428"/>
              <a:gd name="connsiteX4" fmla="*/ 115019 w 210214"/>
              <a:gd name="connsiteY4" fmla="*/ 149015 h 521428"/>
              <a:gd name="connsiteX5" fmla="*/ 128082 w 210214"/>
              <a:gd name="connsiteY5" fmla="*/ 198001 h 521428"/>
              <a:gd name="connsiteX6" fmla="*/ 141145 w 210214"/>
              <a:gd name="connsiteY6" fmla="*/ 279643 h 521428"/>
              <a:gd name="connsiteX7" fmla="*/ 209725 w 210214"/>
              <a:gd name="connsiteY7" fmla="*/ 279644 h 521428"/>
              <a:gd name="connsiteX8" fmla="*/ 170536 w 210214"/>
              <a:gd name="connsiteY8" fmla="*/ 410272 h 521428"/>
              <a:gd name="connsiteX9" fmla="*/ 144410 w 210214"/>
              <a:gd name="connsiteY9" fmla="*/ 442929 h 521428"/>
              <a:gd name="connsiteX10" fmla="*/ 111753 w 210214"/>
              <a:gd name="connsiteY10" fmla="*/ 521306 h 521428"/>
              <a:gd name="connsiteX11" fmla="*/ 33376 w 210214"/>
              <a:gd name="connsiteY11" fmla="*/ 423335 h 521428"/>
              <a:gd name="connsiteX12" fmla="*/ 33376 w 210214"/>
              <a:gd name="connsiteY12" fmla="*/ 302503 h 521428"/>
              <a:gd name="connsiteX13" fmla="*/ 719 w 210214"/>
              <a:gd name="connsiteY13" fmla="*/ 181672 h 521428"/>
              <a:gd name="connsiteX14" fmla="*/ 69299 w 210214"/>
              <a:gd name="connsiteY14" fmla="*/ 106561 h 52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214" h="521428">
                <a:moveTo>
                  <a:pt x="69299" y="106561"/>
                </a:moveTo>
                <a:cubicBezTo>
                  <a:pt x="84539" y="81524"/>
                  <a:pt x="76375" y="48866"/>
                  <a:pt x="92159" y="31449"/>
                </a:cubicBezTo>
                <a:cubicBezTo>
                  <a:pt x="107943" y="14032"/>
                  <a:pt x="147676" y="-6651"/>
                  <a:pt x="164005" y="2058"/>
                </a:cubicBezTo>
                <a:cubicBezTo>
                  <a:pt x="180334" y="10767"/>
                  <a:pt x="198294" y="59207"/>
                  <a:pt x="190130" y="83700"/>
                </a:cubicBezTo>
                <a:cubicBezTo>
                  <a:pt x="181966" y="108193"/>
                  <a:pt x="125360" y="129965"/>
                  <a:pt x="115019" y="149015"/>
                </a:cubicBezTo>
                <a:cubicBezTo>
                  <a:pt x="104678" y="168065"/>
                  <a:pt x="123728" y="176230"/>
                  <a:pt x="128082" y="198001"/>
                </a:cubicBezTo>
                <a:cubicBezTo>
                  <a:pt x="132436" y="219772"/>
                  <a:pt x="127538" y="266036"/>
                  <a:pt x="141145" y="279643"/>
                </a:cubicBezTo>
                <a:cubicBezTo>
                  <a:pt x="154752" y="293250"/>
                  <a:pt x="204826" y="257872"/>
                  <a:pt x="209725" y="279644"/>
                </a:cubicBezTo>
                <a:cubicBezTo>
                  <a:pt x="214624" y="301416"/>
                  <a:pt x="181422" y="383058"/>
                  <a:pt x="170536" y="410272"/>
                </a:cubicBezTo>
                <a:cubicBezTo>
                  <a:pt x="159650" y="437486"/>
                  <a:pt x="154207" y="424423"/>
                  <a:pt x="144410" y="442929"/>
                </a:cubicBezTo>
                <a:cubicBezTo>
                  <a:pt x="134613" y="461435"/>
                  <a:pt x="130259" y="524572"/>
                  <a:pt x="111753" y="521306"/>
                </a:cubicBezTo>
                <a:cubicBezTo>
                  <a:pt x="93247" y="518040"/>
                  <a:pt x="46439" y="459802"/>
                  <a:pt x="33376" y="423335"/>
                </a:cubicBezTo>
                <a:cubicBezTo>
                  <a:pt x="20313" y="386868"/>
                  <a:pt x="38819" y="342780"/>
                  <a:pt x="33376" y="302503"/>
                </a:cubicBezTo>
                <a:cubicBezTo>
                  <a:pt x="27933" y="262226"/>
                  <a:pt x="-5268" y="208342"/>
                  <a:pt x="719" y="181672"/>
                </a:cubicBezTo>
                <a:cubicBezTo>
                  <a:pt x="6706" y="155002"/>
                  <a:pt x="54059" y="131598"/>
                  <a:pt x="69299" y="106561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ая выноска 8">
            <a:extLst>
              <a:ext uri="{FF2B5EF4-FFF2-40B4-BE49-F238E27FC236}">
                <a16:creationId xmlns:a16="http://schemas.microsoft.com/office/drawing/2014/main" id="{066862BA-B4D3-446A-87CD-CDF737B428E7}"/>
              </a:ext>
            </a:extLst>
          </p:cNvPr>
          <p:cNvSpPr/>
          <p:nvPr/>
        </p:nvSpPr>
        <p:spPr>
          <a:xfrm>
            <a:off x="7968832" y="1884891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14" name="Прямоугольная выноска 8">
            <a:extLst>
              <a:ext uri="{FF2B5EF4-FFF2-40B4-BE49-F238E27FC236}">
                <a16:creationId xmlns:a16="http://schemas.microsoft.com/office/drawing/2014/main" id="{CA88DFFE-25F6-46C1-B642-EFA0FF378B08}"/>
              </a:ext>
            </a:extLst>
          </p:cNvPr>
          <p:cNvSpPr/>
          <p:nvPr/>
        </p:nvSpPr>
        <p:spPr>
          <a:xfrm>
            <a:off x="2612571" y="246743"/>
            <a:ext cx="1823516" cy="980833"/>
          </a:xfrm>
          <a:prstGeom prst="wedgeRectCallout">
            <a:avLst>
              <a:gd name="adj1" fmla="val 55849"/>
              <a:gd name="adj2" fmla="val 11372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странами «оси» территория 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 конце 1942 года</a:t>
            </a:r>
          </a:p>
        </p:txBody>
      </p:sp>
    </p:spTree>
    <p:extLst>
      <p:ext uri="{BB962C8B-B14F-4D97-AF65-F5344CB8AC3E}">
        <p14:creationId xmlns:p14="http://schemas.microsoft.com/office/powerpoint/2010/main" val="14321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B84ED07-CA73-4E4E-A639-65BF687B6FF7}"/>
              </a:ext>
            </a:extLst>
          </p:cNvPr>
          <p:cNvGrpSpPr/>
          <p:nvPr/>
        </p:nvGrpSpPr>
        <p:grpSpPr>
          <a:xfrm>
            <a:off x="344833" y="1792563"/>
            <a:ext cx="4406555" cy="1558375"/>
            <a:chOff x="344833" y="1555575"/>
            <a:chExt cx="4406555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4833" y="1555575"/>
              <a:ext cx="4392611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Вторая половина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1942 года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17349"/>
              <a:ext cx="4392611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Общие условия ведения войны для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германского блока стали коренным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образом меняться. </a:t>
              </a:r>
            </a:p>
          </p:txBody>
        </p:sp>
      </p:grpSp>
      <p:pic>
        <p:nvPicPr>
          <p:cNvPr id="9" name="Picture 10" descr="ÐÐ°ÑÑÐ¸Ð½ÐºÐ¸ Ð¿Ð¾ Ð·Ð°Ð¿ÑÐ¾ÑÑ conspiracion de zossen">
            <a:extLst>
              <a:ext uri="{FF2B5EF4-FFF2-40B4-BE49-F238E27FC236}">
                <a16:creationId xmlns:a16="http://schemas.microsoft.com/office/drawing/2014/main" id="{0ACFD788-B5C3-4EF5-BF9A-DDED5E0CF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2141" y="903643"/>
            <a:ext cx="4381859" cy="33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Ð°ÑÑÐ¸Ð½ÐºÐ¸ Ð¿Ð¾ Ð·Ð°Ð¿ÑÐ¾ÑÑ monochrome">
            <a:extLst>
              <a:ext uri="{FF2B5EF4-FFF2-40B4-BE49-F238E27FC236}">
                <a16:creationId xmlns:a16="http://schemas.microsoft.com/office/drawing/2014/main" id="{0C95378B-F799-4C9C-93A8-7ADE45109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коллекция картинок&#10;&#10;Описание создано автоматически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9ABA0A-6537-48AA-9DB6-8464CAE171CA}"/>
              </a:ext>
            </a:extLst>
          </p:cNvPr>
          <p:cNvSpPr txBox="1"/>
          <p:nvPr/>
        </p:nvSpPr>
        <p:spPr>
          <a:xfrm>
            <a:off x="0" y="3722492"/>
            <a:ext cx="367911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осени 1942 года расстановка сил постепенно стала меняться в пользу Красной Армии. </a:t>
            </a:r>
          </a:p>
        </p:txBody>
      </p:sp>
    </p:spTree>
    <p:extLst>
      <p:ext uri="{BB962C8B-B14F-4D97-AF65-F5344CB8AC3E}">
        <p14:creationId xmlns:p14="http://schemas.microsoft.com/office/powerpoint/2010/main" val="28773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zabavnik.club/wp-content/uploads/stalingradskaya_bitva_21_12140838.jpg">
            <a:extLst>
              <a:ext uri="{FF2B5EF4-FFF2-40B4-BE49-F238E27FC236}">
                <a16:creationId xmlns:a16="http://schemas.microsoft.com/office/drawing/2014/main" id="{1CD14EB6-078A-4392-97BD-B7F24F609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ABA0DBD-9F1C-4060-A793-6D683609A597}"/>
              </a:ext>
            </a:extLst>
          </p:cNvPr>
          <p:cNvSpPr/>
          <p:nvPr/>
        </p:nvSpPr>
        <p:spPr>
          <a:xfrm>
            <a:off x="370498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2BA0D4-AD51-45BE-B850-6EF533CDCAF3}"/>
              </a:ext>
            </a:extLst>
          </p:cNvPr>
          <p:cNvSpPr/>
          <p:nvPr/>
        </p:nvSpPr>
        <p:spPr>
          <a:xfrm>
            <a:off x="370498" y="35091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День победы </a:t>
            </a:r>
          </a:p>
          <a:p>
            <a:pPr algn="ctr"/>
            <a:r>
              <a:rPr lang="ru-RU" sz="1200" dirty="0"/>
              <a:t>в Сталинградской битве</a:t>
            </a:r>
          </a:p>
        </p:txBody>
      </p:sp>
    </p:spTree>
    <p:extLst>
      <p:ext uri="{BB962C8B-B14F-4D97-AF65-F5344CB8AC3E}">
        <p14:creationId xmlns:p14="http://schemas.microsoft.com/office/powerpoint/2010/main" val="8713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2751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На протяжении всей линии фронта немецкая армия несла огромные потери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2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Она вынуждена была перейти к обороне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Советское командование стремилось добиться окончательного перелома ситуации в свою пользу </a:t>
            </a:r>
          </a:p>
          <a:p>
            <a:pPr algn="ctr" defTabSz="685766"/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Ситуация на Восточном фронте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осенью 1942 года</a:t>
            </a:r>
          </a:p>
        </p:txBody>
      </p:sp>
    </p:spTree>
    <p:extLst>
      <p:ext uri="{BB962C8B-B14F-4D97-AF65-F5344CB8AC3E}">
        <p14:creationId xmlns:p14="http://schemas.microsoft.com/office/powerpoint/2010/main" val="7871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Переход РККА в контрнаступление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между Волгой и Доном был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значительной степени подготовлен успешным развитием народного  хозяйства.</a:t>
            </a:r>
          </a:p>
        </p:txBody>
      </p:sp>
      <p:pic>
        <p:nvPicPr>
          <p:cNvPr id="6152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9334B417-972A-414C-9B3C-BA66690B5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18602"/>
            <a:ext cx="2952750" cy="35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7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E9C619B7-E8B2-4231-BB63-3B12435D1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57426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usplt.ru/netcat_files/52/104/620x407/Tankograd_620.jpg">
            <a:extLst>
              <a:ext uri="{FF2B5EF4-FFF2-40B4-BE49-F238E27FC236}">
                <a16:creationId xmlns:a16="http://schemas.microsoft.com/office/drawing/2014/main" id="{C08D4B89-D1CF-4ADB-A2D6-96FDB2D2F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10"/>
            <a:ext cx="457428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591BABB8-444A-4F5B-957F-E4BF8D165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2571750"/>
            <a:ext cx="457426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aralbum.ru/wp-content/uploads/2010/01/SSSR-A-0087c.jpg">
            <a:extLst>
              <a:ext uri="{FF2B5EF4-FFF2-40B4-BE49-F238E27FC236}">
                <a16:creationId xmlns:a16="http://schemas.microsoft.com/office/drawing/2014/main" id="{6DC86446-0A3F-4BD8-BB64-E8CC5BBF2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" y="2571750"/>
            <a:ext cx="457428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оллекция картинок&#10;&#10;Описание создано автоматически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нспорт&#10;&#10;Описание создано автоматически">
            <a:extLst>
              <a:ext uri="{FF2B5EF4-FFF2-40B4-BE49-F238E27FC236}">
                <a16:creationId xmlns:a16="http://schemas.microsoft.com/office/drawing/2014/main" id="{5CADB6B6-808B-4124-A8EB-8C04D52C1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304" y="3538015"/>
            <a:ext cx="1219571" cy="135952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&#10;&#10;Описание создано автоматически">
            <a:extLst>
              <a:ext uri="{FF2B5EF4-FFF2-40B4-BE49-F238E27FC236}">
                <a16:creationId xmlns:a16="http://schemas.microsoft.com/office/drawing/2014/main" id="{6F5F837C-4875-41C8-A592-9440447D6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587" y="3551533"/>
            <a:ext cx="1207048" cy="1346002"/>
          </a:xfrm>
          <a:prstGeom prst="rect">
            <a:avLst/>
          </a:prstGeom>
        </p:spPr>
      </p:pic>
      <p:pic>
        <p:nvPicPr>
          <p:cNvPr id="2048" name="Рисунок 2047" descr="Изображение выглядит как человек, стоит, держит, мужчина&#10;&#10;Описание создано автоматически">
            <a:extLst>
              <a:ext uri="{FF2B5EF4-FFF2-40B4-BE49-F238E27FC236}">
                <a16:creationId xmlns:a16="http://schemas.microsoft.com/office/drawing/2014/main" id="{1BE87E3B-3F57-4501-B70D-B993A13A57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/>
          <a:stretch/>
        </p:blipFill>
        <p:spPr>
          <a:xfrm>
            <a:off x="1365153" y="1232639"/>
            <a:ext cx="1853006" cy="2479985"/>
          </a:xfrm>
          <a:prstGeom prst="rect">
            <a:avLst/>
          </a:prstGeom>
        </p:spPr>
      </p:pic>
      <p:pic>
        <p:nvPicPr>
          <p:cNvPr id="2051" name="Рисунок 2050" descr="Изображение выглядит как человек, военная форма, мужчина, военный&#10;&#10;Описание создано автоматически">
            <a:extLst>
              <a:ext uri="{FF2B5EF4-FFF2-40B4-BE49-F238E27FC236}">
                <a16:creationId xmlns:a16="http://schemas.microsoft.com/office/drawing/2014/main" id="{4830B8CE-6036-4B4E-858E-58CE55C18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9" r="26698" b="10580"/>
          <a:stretch/>
        </p:blipFill>
        <p:spPr>
          <a:xfrm>
            <a:off x="5125254" y="1302356"/>
            <a:ext cx="2181556" cy="24102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94CC303-7D4D-4BF0-B069-25B80E3AA436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Соотношение сил под Сталинградом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осенью 1942 года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18821D-8280-4B81-8C27-786A51BAE3DA}"/>
              </a:ext>
            </a:extLst>
          </p:cNvPr>
          <p:cNvSpPr txBox="1"/>
          <p:nvPr/>
        </p:nvSpPr>
        <p:spPr>
          <a:xfrm>
            <a:off x="358775" y="1366287"/>
            <a:ext cx="12195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РККА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A6EC66-A736-4E90-8D99-EA9E5EC3BB6F}"/>
              </a:ext>
            </a:extLst>
          </p:cNvPr>
          <p:cNvSpPr txBox="1"/>
          <p:nvPr/>
        </p:nvSpPr>
        <p:spPr>
          <a:xfrm>
            <a:off x="6908331" y="1366286"/>
            <a:ext cx="18708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Вермахт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C10C69B1-47B9-416B-8807-B1B392F1E446}"/>
                  </a:ext>
                </a:extLst>
              </p:cNvPr>
              <p:cNvSpPr/>
              <p:nvPr/>
            </p:nvSpPr>
            <p:spPr>
              <a:xfrm>
                <a:off x="3279453" y="2861092"/>
                <a:ext cx="5549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1" smtClean="0">
                          <a:solidFill>
                            <a:srgbClr val="A6A60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2400" b="1" dirty="0">
                  <a:solidFill>
                    <a:srgbClr val="A6A608"/>
                  </a:solidFill>
                  <a:latin typeface="Merriweather" panose="00000500000000000000" pitchFamily="2" charset="-52"/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C10C69B1-47B9-416B-8807-B1B392F1E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453" y="2861092"/>
                <a:ext cx="55496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F3A27B37-0F79-46A9-9233-F44634DA5DC9}"/>
                  </a:ext>
                </a:extLst>
              </p:cNvPr>
              <p:cNvSpPr/>
              <p:nvPr/>
            </p:nvSpPr>
            <p:spPr>
              <a:xfrm>
                <a:off x="2967144" y="4217775"/>
                <a:ext cx="55496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1" smtClean="0">
                          <a:solidFill>
                            <a:srgbClr val="A6A60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2400" b="1" dirty="0">
                  <a:solidFill>
                    <a:srgbClr val="A6A608"/>
                  </a:solidFill>
                  <a:latin typeface="Merriweather" panose="00000500000000000000" pitchFamily="2" charset="-52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F3A27B37-0F79-46A9-9233-F44634DA5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4" y="4217775"/>
                <a:ext cx="55496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9C01FF7-DC17-4610-A48C-F6D8174E0C01}"/>
              </a:ext>
            </a:extLst>
          </p:cNvPr>
          <p:cNvSpPr txBox="1"/>
          <p:nvPr/>
        </p:nvSpPr>
        <p:spPr>
          <a:xfrm>
            <a:off x="3522545" y="2975551"/>
            <a:ext cx="121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1,1 раза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9D9438-F51E-43E0-8280-B02B195F5185}"/>
              </a:ext>
            </a:extLst>
          </p:cNvPr>
          <p:cNvSpPr txBox="1"/>
          <p:nvPr/>
        </p:nvSpPr>
        <p:spPr>
          <a:xfrm>
            <a:off x="3223784" y="4328181"/>
            <a:ext cx="121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1,5 раза</a:t>
            </a:r>
          </a:p>
        </p:txBody>
      </p:sp>
    </p:spTree>
    <p:extLst>
      <p:ext uri="{BB962C8B-B14F-4D97-AF65-F5344CB8AC3E}">
        <p14:creationId xmlns:p14="http://schemas.microsoft.com/office/powerpoint/2010/main" val="16014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оллекция картинок&#10;&#10;Описание создано автоматически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218821D-8280-4B81-8C27-786A51BAE3DA}"/>
              </a:ext>
            </a:extLst>
          </p:cNvPr>
          <p:cNvSpPr txBox="1"/>
          <p:nvPr/>
        </p:nvSpPr>
        <p:spPr>
          <a:xfrm>
            <a:off x="358775" y="1366287"/>
            <a:ext cx="12195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РККА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A6EC66-A736-4E90-8D99-EA9E5EC3BB6F}"/>
              </a:ext>
            </a:extLst>
          </p:cNvPr>
          <p:cNvSpPr txBox="1"/>
          <p:nvPr/>
        </p:nvSpPr>
        <p:spPr>
          <a:xfrm>
            <a:off x="6908331" y="1366286"/>
            <a:ext cx="18708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Вермахт</a:t>
            </a:r>
          </a:p>
        </p:txBody>
      </p:sp>
      <p:pic>
        <p:nvPicPr>
          <p:cNvPr id="12" name="Рисунок 11" descr="Изображение выглядит как самолет, летит, транспорт&#10;&#10;Описание создано автоматически">
            <a:extLst>
              <a:ext uri="{FF2B5EF4-FFF2-40B4-BE49-F238E27FC236}">
                <a16:creationId xmlns:a16="http://schemas.microsoft.com/office/drawing/2014/main" id="{098C6D45-6BAD-4A53-A665-C7BB17A09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11868"/>
          <a:stretch/>
        </p:blipFill>
        <p:spPr>
          <a:xfrm rot="21172012">
            <a:off x="1064153" y="2646430"/>
            <a:ext cx="4142780" cy="224064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, плоский, самолет, воздушное судно&#10;&#10;Описание создано автоматически">
            <a:extLst>
              <a:ext uri="{FF2B5EF4-FFF2-40B4-BE49-F238E27FC236}">
                <a16:creationId xmlns:a16="http://schemas.microsoft.com/office/drawing/2014/main" id="{73725016-5FE3-4581-9576-062C3A805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17" y="2753249"/>
            <a:ext cx="2978637" cy="199260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оевая машина, багаж, чемодан&#10;&#10;Описание создано автоматически">
            <a:extLst>
              <a:ext uri="{FF2B5EF4-FFF2-40B4-BE49-F238E27FC236}">
                <a16:creationId xmlns:a16="http://schemas.microsoft.com/office/drawing/2014/main" id="{152AF62A-A001-4331-8695-CD69E0C8E7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427" y="1726977"/>
            <a:ext cx="1870822" cy="154574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оевая машина, транспорт, торт, внутренний&#10;&#10;Описание создано автоматически">
            <a:extLst>
              <a:ext uri="{FF2B5EF4-FFF2-40B4-BE49-F238E27FC236}">
                <a16:creationId xmlns:a16="http://schemas.microsoft.com/office/drawing/2014/main" id="{A0865DA1-9934-4FED-BCC3-A83BD1C2B5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6650">
            <a:off x="1237196" y="1781564"/>
            <a:ext cx="3023789" cy="12633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4F845F-D667-41D3-8F53-22D93629CC85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Соотношение сил под Сталинградом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осенью 1942 года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598E007E-1CF5-44C6-97C4-271208CE3FDB}"/>
                  </a:ext>
                </a:extLst>
              </p:cNvPr>
              <p:cNvSpPr/>
              <p:nvPr/>
            </p:nvSpPr>
            <p:spPr>
              <a:xfrm>
                <a:off x="3176702" y="1665308"/>
                <a:ext cx="5549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1" smtClean="0">
                          <a:solidFill>
                            <a:srgbClr val="A6A60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2400" b="1" dirty="0">
                  <a:solidFill>
                    <a:srgbClr val="A6A608"/>
                  </a:solidFill>
                  <a:latin typeface="Merriweather" panose="00000500000000000000" pitchFamily="2" charset="-52"/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598E007E-1CF5-44C6-97C4-271208CE3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02" y="1665308"/>
                <a:ext cx="55496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8AE9C7F-23F7-4204-BBD9-F763538B0D53}"/>
              </a:ext>
            </a:extLst>
          </p:cNvPr>
          <p:cNvSpPr txBox="1"/>
          <p:nvPr/>
        </p:nvSpPr>
        <p:spPr>
          <a:xfrm>
            <a:off x="3419794" y="1779767"/>
            <a:ext cx="121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2,2 раза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A0EFE1AD-ABD2-4DB9-9BF5-42FD006BE0EA}"/>
                  </a:ext>
                </a:extLst>
              </p:cNvPr>
              <p:cNvSpPr/>
              <p:nvPr/>
            </p:nvSpPr>
            <p:spPr>
              <a:xfrm>
                <a:off x="3722323" y="3801576"/>
                <a:ext cx="5549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1" smtClean="0">
                          <a:solidFill>
                            <a:srgbClr val="A6A60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2400" b="1" dirty="0">
                  <a:solidFill>
                    <a:srgbClr val="A6A608"/>
                  </a:solidFill>
                  <a:latin typeface="Merriweather" panose="00000500000000000000" pitchFamily="2" charset="-52"/>
                </a:endParaRPr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A0EFE1AD-ABD2-4DB9-9BF5-42FD006BE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23" y="3801576"/>
                <a:ext cx="55496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187DE24-0E70-422D-8EAB-B52E846EAEBD}"/>
              </a:ext>
            </a:extLst>
          </p:cNvPr>
          <p:cNvSpPr txBox="1"/>
          <p:nvPr/>
        </p:nvSpPr>
        <p:spPr>
          <a:xfrm>
            <a:off x="3965415" y="3916035"/>
            <a:ext cx="121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1,1 раза</a:t>
            </a:r>
          </a:p>
        </p:txBody>
      </p:sp>
    </p:spTree>
    <p:extLst>
      <p:ext uri="{BB962C8B-B14F-4D97-AF65-F5344CB8AC3E}">
        <p14:creationId xmlns:p14="http://schemas.microsoft.com/office/powerpoint/2010/main" val="6088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¾Ð¿ÐµÑÐ°ÑÐ¸Ñ ÑÑÐ°Ð½">
            <a:extLst>
              <a:ext uri="{FF2B5EF4-FFF2-40B4-BE49-F238E27FC236}">
                <a16:creationId xmlns:a16="http://schemas.microsoft.com/office/drawing/2014/main" id="{BC8C7543-F6D9-474C-B869-9727207A3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09FFE9-17AE-4765-A631-8B3C54EB4453}"/>
              </a:ext>
            </a:extLst>
          </p:cNvPr>
          <p:cNvSpPr txBox="1"/>
          <p:nvPr/>
        </p:nvSpPr>
        <p:spPr>
          <a:xfrm>
            <a:off x="1" y="376238"/>
            <a:ext cx="4469258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разработке плана контрнаступления под Сталинградом советское командование приступило ещё в ходе оборонительных боёв. </a:t>
            </a:r>
          </a:p>
        </p:txBody>
      </p:sp>
    </p:spTree>
    <p:extLst>
      <p:ext uri="{BB962C8B-B14F-4D97-AF65-F5344CB8AC3E}">
        <p14:creationId xmlns:p14="http://schemas.microsoft.com/office/powerpoint/2010/main" val="360376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ÐÐ¸ÐºÐ¸ÑÐ° Ð¡ÐµÑÐ³ÐµÐµÐ²Ð¸Ñ Ð¥ÑÑÑÑÐ²">
            <a:extLst>
              <a:ext uri="{FF2B5EF4-FFF2-40B4-BE49-F238E27FC236}">
                <a16:creationId xmlns:a16="http://schemas.microsoft.com/office/drawing/2014/main" id="{E8C885FB-A543-426D-ABB1-8610CF043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BF1DA7B-C5F6-4821-8B34-3CF0F17E42F1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45A6F0E-489C-4E71-AB2B-7189F0D9DE2B}"/>
              </a:ext>
            </a:extLst>
          </p:cNvPr>
          <p:cNvSpPr/>
          <p:nvPr/>
        </p:nvSpPr>
        <p:spPr>
          <a:xfrm>
            <a:off x="263353" y="980610"/>
            <a:ext cx="281180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 контрнаступления под Сталинградом был утверждён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13 ноября 1942 года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ставил целью окружение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разгром немецких войск.</a:t>
            </a:r>
          </a:p>
        </p:txBody>
      </p:sp>
    </p:spTree>
    <p:extLst>
      <p:ext uri="{BB962C8B-B14F-4D97-AF65-F5344CB8AC3E}">
        <p14:creationId xmlns:p14="http://schemas.microsoft.com/office/powerpoint/2010/main" val="2129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7559" y="3959170"/>
            <a:ext cx="62889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Подготовка контрнаступления </a:t>
            </a:r>
          </a:p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под Сталинградом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9BBA92-9579-4C90-B02D-2D14489D4B20}"/>
              </a:ext>
            </a:extLst>
          </p:cNvPr>
          <p:cNvSpPr/>
          <p:nvPr/>
        </p:nvSpPr>
        <p:spPr>
          <a:xfrm>
            <a:off x="1506381" y="375599"/>
            <a:ext cx="2018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Г. К. Жуков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11295C-17FC-49C4-819C-2F8E9555A874}"/>
              </a:ext>
            </a:extLst>
          </p:cNvPr>
          <p:cNvSpPr/>
          <p:nvPr/>
        </p:nvSpPr>
        <p:spPr>
          <a:xfrm>
            <a:off x="5107098" y="375598"/>
            <a:ext cx="3204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А. М. Василевский</a:t>
            </a:r>
          </a:p>
        </p:txBody>
      </p:sp>
      <p:pic>
        <p:nvPicPr>
          <p:cNvPr id="12290" name="Picture 2" descr="ÐÐ°ÑÑÐ¸Ð½ÐºÐ¸ Ð¿Ð¾ Ð·Ð°Ð¿ÑÐ¾ÑÑ Ð. Ð. ÐÑÐºÐ¾Ð²">
            <a:extLst>
              <a:ext uri="{FF2B5EF4-FFF2-40B4-BE49-F238E27FC236}">
                <a16:creationId xmlns:a16="http://schemas.microsoft.com/office/drawing/2014/main" id="{68FA7DB7-E189-4FE6-98A3-B59C85C7E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9875" y="837264"/>
            <a:ext cx="2151512" cy="317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D0E0C0-2829-437A-89E3-C25677AA05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9" r="3109"/>
          <a:stretch/>
        </p:blipFill>
        <p:spPr>
          <a:xfrm>
            <a:off x="5619117" y="854829"/>
            <a:ext cx="2180686" cy="31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7559" y="3959170"/>
            <a:ext cx="62889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Подготовка контрнаступления </a:t>
            </a:r>
          </a:p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под Сталинградом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9BBA92-9579-4C90-B02D-2D14489D4B20}"/>
              </a:ext>
            </a:extLst>
          </p:cNvPr>
          <p:cNvSpPr/>
          <p:nvPr/>
        </p:nvSpPr>
        <p:spPr>
          <a:xfrm>
            <a:off x="5493481" y="335956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А. А. Новиков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11295C-17FC-49C4-819C-2F8E9555A874}"/>
              </a:ext>
            </a:extLst>
          </p:cNvPr>
          <p:cNvSpPr/>
          <p:nvPr/>
        </p:nvSpPr>
        <p:spPr>
          <a:xfrm>
            <a:off x="1298790" y="335956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Н. Н. Воронов</a:t>
            </a:r>
          </a:p>
        </p:txBody>
      </p:sp>
      <p:pic>
        <p:nvPicPr>
          <p:cNvPr id="15362" name="Picture 2" descr="ÐÐ°ÑÑÐ¸Ð½ÐºÐ¸ Ð¿Ð¾ Ð·Ð°Ð¿ÑÐ¾ÑÑ Ð. Ð. ÐÐ¾ÑÐ¾Ð½Ð¾Ð²">
            <a:extLst>
              <a:ext uri="{FF2B5EF4-FFF2-40B4-BE49-F238E27FC236}">
                <a16:creationId xmlns:a16="http://schemas.microsoft.com/office/drawing/2014/main" id="{7B4EAD23-D42A-44CC-8DA6-64CB9A9E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90" y="837264"/>
            <a:ext cx="2160140" cy="317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91FD1722-507B-41EC-AD49-F845C2237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57" y="853960"/>
            <a:ext cx="2148747" cy="3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3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5545E-B6CF-4625-830E-EFB918659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22" t="48795" r="24099" b="12494"/>
          <a:stretch/>
        </p:blipFill>
        <p:spPr>
          <a:xfrm>
            <a:off x="6450754" y="0"/>
            <a:ext cx="2693246" cy="51435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AFEDCA-5A6C-45FD-B549-6C8981BAE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r="17102"/>
          <a:stretch/>
        </p:blipFill>
        <p:spPr>
          <a:xfrm rot="21437130">
            <a:off x="1522517" y="281359"/>
            <a:ext cx="5035621" cy="18076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77A0B1-2987-49D6-9485-725A084019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470"/>
          <a:stretch/>
        </p:blipFill>
        <p:spPr>
          <a:xfrm>
            <a:off x="3424110" y="2101746"/>
            <a:ext cx="3293952" cy="29268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D521BC9-E609-4E08-A560-749123516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974"/>
          <a:stretch/>
        </p:blipFill>
        <p:spPr>
          <a:xfrm>
            <a:off x="1569591" y="382870"/>
            <a:ext cx="5647794" cy="35157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42D2FC-C5F9-4AAE-B5A1-2C23D7A588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286"/>
            <a:ext cx="7377544" cy="5147786"/>
          </a:xfrm>
          <a:prstGeom prst="rect">
            <a:avLst/>
          </a:prstGeom>
        </p:spPr>
      </p:pic>
      <p:sp>
        <p:nvSpPr>
          <p:cNvPr id="36" name="Прямоугольная выноска 8">
            <a:extLst>
              <a:ext uri="{FF2B5EF4-FFF2-40B4-BE49-F238E27FC236}">
                <a16:creationId xmlns:a16="http://schemas.microsoft.com/office/drawing/2014/main" id="{191C764F-2E48-49A0-A910-26973D2C547C}"/>
              </a:ext>
            </a:extLst>
          </p:cNvPr>
          <p:cNvSpPr/>
          <p:nvPr/>
        </p:nvSpPr>
        <p:spPr>
          <a:xfrm>
            <a:off x="7827598" y="382870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BAF3E6-CAE7-46DF-A4AC-95F1248E4F00}"/>
              </a:ext>
            </a:extLst>
          </p:cNvPr>
          <p:cNvSpPr txBox="1"/>
          <p:nvPr/>
        </p:nvSpPr>
        <p:spPr>
          <a:xfrm>
            <a:off x="5940723" y="2415991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5B2B5-1DCE-4D61-9B0E-6AAE3C777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26522">
            <a:off x="4762297" y="2932786"/>
            <a:ext cx="305525" cy="196907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734C1673-7097-45E8-88E4-8951D356F7AC}"/>
              </a:ext>
            </a:extLst>
          </p:cNvPr>
          <p:cNvSpPr/>
          <p:nvPr/>
        </p:nvSpPr>
        <p:spPr>
          <a:xfrm>
            <a:off x="2910649" y="-3"/>
            <a:ext cx="3511238" cy="4102669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551718 w 2531202"/>
              <a:gd name="connsiteY16" fmla="*/ 1753967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303283 w 2531202"/>
              <a:gd name="connsiteY16" fmla="*/ 1713186 h 3147047"/>
              <a:gd name="connsiteX17" fmla="*/ 1330013 w 2531202"/>
              <a:gd name="connsiteY17" fmla="*/ 1873604 h 3147047"/>
              <a:gd name="connsiteX18" fmla="*/ 1502352 w 2531202"/>
              <a:gd name="connsiteY18" fmla="*/ 1925231 h 3147047"/>
              <a:gd name="connsiteX19" fmla="*/ 1754939 w 2531202"/>
              <a:gd name="connsiteY19" fmla="*/ 2041579 h 3147047"/>
              <a:gd name="connsiteX20" fmla="*/ 1684600 w 2531202"/>
              <a:gd name="connsiteY20" fmla="*/ 2233999 h 3147047"/>
              <a:gd name="connsiteX21" fmla="*/ 1871420 w 2531202"/>
              <a:gd name="connsiteY21" fmla="*/ 2298900 h 3147047"/>
              <a:gd name="connsiteX22" fmla="*/ 2085437 w 2531202"/>
              <a:gd name="connsiteY22" fmla="*/ 2348072 h 3147047"/>
              <a:gd name="connsiteX23" fmla="*/ 2087293 w 2531202"/>
              <a:gd name="connsiteY23" fmla="*/ 2500863 h 3147047"/>
              <a:gd name="connsiteX24" fmla="*/ 2477322 w 2531202"/>
              <a:gd name="connsiteY24" fmla="*/ 2601642 h 3147047"/>
              <a:gd name="connsiteX25" fmla="*/ 2346694 w 2531202"/>
              <a:gd name="connsiteY25" fmla="*/ 2921143 h 3147047"/>
              <a:gd name="connsiteX26" fmla="*/ 2125630 w 2531202"/>
              <a:gd name="connsiteY26" fmla="*/ 3027643 h 3147047"/>
              <a:gd name="connsiteX27" fmla="*/ 2075389 w 2531202"/>
              <a:gd name="connsiteY27" fmla="*/ 3113859 h 3147047"/>
              <a:gd name="connsiteX28" fmla="*/ 1815865 w 2531202"/>
              <a:gd name="connsiteY28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713186 h 3147047"/>
              <a:gd name="connsiteX16" fmla="*/ 1330013 w 2531202"/>
              <a:gd name="connsiteY16" fmla="*/ 1873604 h 3147047"/>
              <a:gd name="connsiteX17" fmla="*/ 1502352 w 2531202"/>
              <a:gd name="connsiteY17" fmla="*/ 1925231 h 3147047"/>
              <a:gd name="connsiteX18" fmla="*/ 1754939 w 2531202"/>
              <a:gd name="connsiteY18" fmla="*/ 2041579 h 3147047"/>
              <a:gd name="connsiteX19" fmla="*/ 1684600 w 2531202"/>
              <a:gd name="connsiteY19" fmla="*/ 2233999 h 3147047"/>
              <a:gd name="connsiteX20" fmla="*/ 1871420 w 2531202"/>
              <a:gd name="connsiteY20" fmla="*/ 2298900 h 3147047"/>
              <a:gd name="connsiteX21" fmla="*/ 2085437 w 2531202"/>
              <a:gd name="connsiteY21" fmla="*/ 2348072 h 3147047"/>
              <a:gd name="connsiteX22" fmla="*/ 2087293 w 2531202"/>
              <a:gd name="connsiteY22" fmla="*/ 2500863 h 3147047"/>
              <a:gd name="connsiteX23" fmla="*/ 2477322 w 2531202"/>
              <a:gd name="connsiteY23" fmla="*/ 2601642 h 3147047"/>
              <a:gd name="connsiteX24" fmla="*/ 2346694 w 2531202"/>
              <a:gd name="connsiteY24" fmla="*/ 2921143 h 3147047"/>
              <a:gd name="connsiteX25" fmla="*/ 2125630 w 2531202"/>
              <a:gd name="connsiteY25" fmla="*/ 3027643 h 3147047"/>
              <a:gd name="connsiteX26" fmla="*/ 2075389 w 2531202"/>
              <a:gd name="connsiteY26" fmla="*/ 3113859 h 3147047"/>
              <a:gd name="connsiteX27" fmla="*/ 1815865 w 2531202"/>
              <a:gd name="connsiteY27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30013 w 2531202"/>
              <a:gd name="connsiteY15" fmla="*/ 1873604 h 3147047"/>
              <a:gd name="connsiteX16" fmla="*/ 1502352 w 2531202"/>
              <a:gd name="connsiteY16" fmla="*/ 1925231 h 3147047"/>
              <a:gd name="connsiteX17" fmla="*/ 1754939 w 2531202"/>
              <a:gd name="connsiteY17" fmla="*/ 2041579 h 3147047"/>
              <a:gd name="connsiteX18" fmla="*/ 1684600 w 2531202"/>
              <a:gd name="connsiteY18" fmla="*/ 2233999 h 3147047"/>
              <a:gd name="connsiteX19" fmla="*/ 1871420 w 2531202"/>
              <a:gd name="connsiteY19" fmla="*/ 2298900 h 3147047"/>
              <a:gd name="connsiteX20" fmla="*/ 2085437 w 2531202"/>
              <a:gd name="connsiteY20" fmla="*/ 2348072 h 3147047"/>
              <a:gd name="connsiteX21" fmla="*/ 2087293 w 2531202"/>
              <a:gd name="connsiteY21" fmla="*/ 2500863 h 3147047"/>
              <a:gd name="connsiteX22" fmla="*/ 2477322 w 2531202"/>
              <a:gd name="connsiteY22" fmla="*/ 2601642 h 3147047"/>
              <a:gd name="connsiteX23" fmla="*/ 2346694 w 2531202"/>
              <a:gd name="connsiteY23" fmla="*/ 2921143 h 3147047"/>
              <a:gd name="connsiteX24" fmla="*/ 2125630 w 2531202"/>
              <a:gd name="connsiteY24" fmla="*/ 3027643 h 3147047"/>
              <a:gd name="connsiteX25" fmla="*/ 2075389 w 2531202"/>
              <a:gd name="connsiteY25" fmla="*/ 3113859 h 3147047"/>
              <a:gd name="connsiteX26" fmla="*/ 1815865 w 2531202"/>
              <a:gd name="connsiteY26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502352 w 2531202"/>
              <a:gd name="connsiteY15" fmla="*/ 1925231 h 3147047"/>
              <a:gd name="connsiteX16" fmla="*/ 1754939 w 2531202"/>
              <a:gd name="connsiteY16" fmla="*/ 2041579 h 3147047"/>
              <a:gd name="connsiteX17" fmla="*/ 1684600 w 2531202"/>
              <a:gd name="connsiteY17" fmla="*/ 2233999 h 3147047"/>
              <a:gd name="connsiteX18" fmla="*/ 1871420 w 2531202"/>
              <a:gd name="connsiteY18" fmla="*/ 2298900 h 3147047"/>
              <a:gd name="connsiteX19" fmla="*/ 2085437 w 2531202"/>
              <a:gd name="connsiteY19" fmla="*/ 2348072 h 3147047"/>
              <a:gd name="connsiteX20" fmla="*/ 2087293 w 2531202"/>
              <a:gd name="connsiteY20" fmla="*/ 2500863 h 3147047"/>
              <a:gd name="connsiteX21" fmla="*/ 2477322 w 2531202"/>
              <a:gd name="connsiteY21" fmla="*/ 2601642 h 3147047"/>
              <a:gd name="connsiteX22" fmla="*/ 2346694 w 2531202"/>
              <a:gd name="connsiteY22" fmla="*/ 2921143 h 3147047"/>
              <a:gd name="connsiteX23" fmla="*/ 2125630 w 2531202"/>
              <a:gd name="connsiteY23" fmla="*/ 3027643 h 3147047"/>
              <a:gd name="connsiteX24" fmla="*/ 2075389 w 2531202"/>
              <a:gd name="connsiteY24" fmla="*/ 3113859 h 3147047"/>
              <a:gd name="connsiteX25" fmla="*/ 1815865 w 2531202"/>
              <a:gd name="connsiteY25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754939 w 2531202"/>
              <a:gd name="connsiteY15" fmla="*/ 2041579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60331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75082"/>
              <a:gd name="connsiteY0" fmla="*/ 0 h 3147047"/>
              <a:gd name="connsiteX1" fmla="*/ 94594 w 2575082"/>
              <a:gd name="connsiteY1" fmla="*/ 105103 h 3147047"/>
              <a:gd name="connsiteX2" fmla="*/ 94594 w 2575082"/>
              <a:gd name="connsiteY2" fmla="*/ 336331 h 3147047"/>
              <a:gd name="connsiteX3" fmla="*/ 161088 w 2575082"/>
              <a:gd name="connsiteY3" fmla="*/ 391066 h 3147047"/>
              <a:gd name="connsiteX4" fmla="*/ 349845 w 2575082"/>
              <a:gd name="connsiteY4" fmla="*/ 435293 h 3147047"/>
              <a:gd name="connsiteX5" fmla="*/ 683173 w 2575082"/>
              <a:gd name="connsiteY5" fmla="*/ 462455 h 3147047"/>
              <a:gd name="connsiteX6" fmla="*/ 976175 w 2575082"/>
              <a:gd name="connsiteY6" fmla="*/ 575748 h 3147047"/>
              <a:gd name="connsiteX7" fmla="*/ 998483 w 2575082"/>
              <a:gd name="connsiteY7" fmla="*/ 735724 h 3147047"/>
              <a:gd name="connsiteX8" fmla="*/ 945931 w 2575082"/>
              <a:gd name="connsiteY8" fmla="*/ 872359 h 3147047"/>
              <a:gd name="connsiteX9" fmla="*/ 1021006 w 2575082"/>
              <a:gd name="connsiteY9" fmla="*/ 983878 h 3147047"/>
              <a:gd name="connsiteX10" fmla="*/ 1168382 w 2575082"/>
              <a:gd name="connsiteY10" fmla="*/ 1093566 h 3147047"/>
              <a:gd name="connsiteX11" fmla="*/ 1575355 w 2575082"/>
              <a:gd name="connsiteY11" fmla="*/ 1131317 h 3147047"/>
              <a:gd name="connsiteX12" fmla="*/ 1676168 w 2575082"/>
              <a:gd name="connsiteY12" fmla="*/ 1359259 h 3147047"/>
              <a:gd name="connsiteX13" fmla="*/ 1733649 w 2575082"/>
              <a:gd name="connsiteY13" fmla="*/ 1565924 h 3147047"/>
              <a:gd name="connsiteX14" fmla="*/ 1860331 w 2575082"/>
              <a:gd name="connsiteY14" fmla="*/ 1875601 h 3147047"/>
              <a:gd name="connsiteX15" fmla="*/ 2232369 w 2575082"/>
              <a:gd name="connsiteY15" fmla="*/ 2098755 h 3147047"/>
              <a:gd name="connsiteX16" fmla="*/ 2566632 w 2575082"/>
              <a:gd name="connsiteY16" fmla="*/ 2381025 h 3147047"/>
              <a:gd name="connsiteX17" fmla="*/ 1871420 w 2575082"/>
              <a:gd name="connsiteY17" fmla="*/ 2298900 h 3147047"/>
              <a:gd name="connsiteX18" fmla="*/ 2085437 w 2575082"/>
              <a:gd name="connsiteY18" fmla="*/ 2348072 h 3147047"/>
              <a:gd name="connsiteX19" fmla="*/ 2087293 w 2575082"/>
              <a:gd name="connsiteY19" fmla="*/ 2500863 h 3147047"/>
              <a:gd name="connsiteX20" fmla="*/ 2477322 w 2575082"/>
              <a:gd name="connsiteY20" fmla="*/ 2601642 h 3147047"/>
              <a:gd name="connsiteX21" fmla="*/ 2346694 w 2575082"/>
              <a:gd name="connsiteY21" fmla="*/ 2921143 h 3147047"/>
              <a:gd name="connsiteX22" fmla="*/ 2125630 w 2575082"/>
              <a:gd name="connsiteY22" fmla="*/ 3027643 h 3147047"/>
              <a:gd name="connsiteX23" fmla="*/ 2075389 w 2575082"/>
              <a:gd name="connsiteY23" fmla="*/ 3113859 h 3147047"/>
              <a:gd name="connsiteX24" fmla="*/ 1815865 w 2575082"/>
              <a:gd name="connsiteY24" fmla="*/ 3129803 h 3147047"/>
              <a:gd name="connsiteX0" fmla="*/ 0 w 2568366"/>
              <a:gd name="connsiteY0" fmla="*/ 0 h 3147047"/>
              <a:gd name="connsiteX1" fmla="*/ 94594 w 2568366"/>
              <a:gd name="connsiteY1" fmla="*/ 105103 h 3147047"/>
              <a:gd name="connsiteX2" fmla="*/ 94594 w 2568366"/>
              <a:gd name="connsiteY2" fmla="*/ 336331 h 3147047"/>
              <a:gd name="connsiteX3" fmla="*/ 161088 w 2568366"/>
              <a:gd name="connsiteY3" fmla="*/ 391066 h 3147047"/>
              <a:gd name="connsiteX4" fmla="*/ 349845 w 2568366"/>
              <a:gd name="connsiteY4" fmla="*/ 435293 h 3147047"/>
              <a:gd name="connsiteX5" fmla="*/ 683173 w 2568366"/>
              <a:gd name="connsiteY5" fmla="*/ 462455 h 3147047"/>
              <a:gd name="connsiteX6" fmla="*/ 976175 w 2568366"/>
              <a:gd name="connsiteY6" fmla="*/ 575748 h 3147047"/>
              <a:gd name="connsiteX7" fmla="*/ 998483 w 2568366"/>
              <a:gd name="connsiteY7" fmla="*/ 735724 h 3147047"/>
              <a:gd name="connsiteX8" fmla="*/ 945931 w 2568366"/>
              <a:gd name="connsiteY8" fmla="*/ 872359 h 3147047"/>
              <a:gd name="connsiteX9" fmla="*/ 1021006 w 2568366"/>
              <a:gd name="connsiteY9" fmla="*/ 983878 h 3147047"/>
              <a:gd name="connsiteX10" fmla="*/ 1168382 w 2568366"/>
              <a:gd name="connsiteY10" fmla="*/ 1093566 h 3147047"/>
              <a:gd name="connsiteX11" fmla="*/ 1575355 w 2568366"/>
              <a:gd name="connsiteY11" fmla="*/ 1131317 h 3147047"/>
              <a:gd name="connsiteX12" fmla="*/ 1676168 w 2568366"/>
              <a:gd name="connsiteY12" fmla="*/ 1359259 h 3147047"/>
              <a:gd name="connsiteX13" fmla="*/ 1733649 w 2568366"/>
              <a:gd name="connsiteY13" fmla="*/ 1565924 h 3147047"/>
              <a:gd name="connsiteX14" fmla="*/ 1860331 w 2568366"/>
              <a:gd name="connsiteY14" fmla="*/ 1875601 h 3147047"/>
              <a:gd name="connsiteX15" fmla="*/ 2232369 w 2568366"/>
              <a:gd name="connsiteY15" fmla="*/ 2098755 h 3147047"/>
              <a:gd name="connsiteX16" fmla="*/ 2566632 w 2568366"/>
              <a:gd name="connsiteY16" fmla="*/ 2381025 h 3147047"/>
              <a:gd name="connsiteX17" fmla="*/ 2085437 w 2568366"/>
              <a:gd name="connsiteY17" fmla="*/ 2348072 h 3147047"/>
              <a:gd name="connsiteX18" fmla="*/ 2087293 w 2568366"/>
              <a:gd name="connsiteY18" fmla="*/ 2500863 h 3147047"/>
              <a:gd name="connsiteX19" fmla="*/ 2477322 w 2568366"/>
              <a:gd name="connsiteY19" fmla="*/ 2601642 h 3147047"/>
              <a:gd name="connsiteX20" fmla="*/ 2346694 w 2568366"/>
              <a:gd name="connsiteY20" fmla="*/ 2921143 h 3147047"/>
              <a:gd name="connsiteX21" fmla="*/ 2125630 w 2568366"/>
              <a:gd name="connsiteY21" fmla="*/ 3027643 h 3147047"/>
              <a:gd name="connsiteX22" fmla="*/ 2075389 w 2568366"/>
              <a:gd name="connsiteY22" fmla="*/ 3113859 h 3147047"/>
              <a:gd name="connsiteX23" fmla="*/ 1815865 w 2568366"/>
              <a:gd name="connsiteY23" fmla="*/ 3129803 h 3147047"/>
              <a:gd name="connsiteX0" fmla="*/ 0 w 2568326"/>
              <a:gd name="connsiteY0" fmla="*/ 0 h 3147047"/>
              <a:gd name="connsiteX1" fmla="*/ 94594 w 2568326"/>
              <a:gd name="connsiteY1" fmla="*/ 105103 h 3147047"/>
              <a:gd name="connsiteX2" fmla="*/ 94594 w 2568326"/>
              <a:gd name="connsiteY2" fmla="*/ 336331 h 3147047"/>
              <a:gd name="connsiteX3" fmla="*/ 161088 w 2568326"/>
              <a:gd name="connsiteY3" fmla="*/ 391066 h 3147047"/>
              <a:gd name="connsiteX4" fmla="*/ 349845 w 2568326"/>
              <a:gd name="connsiteY4" fmla="*/ 435293 h 3147047"/>
              <a:gd name="connsiteX5" fmla="*/ 683173 w 2568326"/>
              <a:gd name="connsiteY5" fmla="*/ 462455 h 3147047"/>
              <a:gd name="connsiteX6" fmla="*/ 976175 w 2568326"/>
              <a:gd name="connsiteY6" fmla="*/ 575748 h 3147047"/>
              <a:gd name="connsiteX7" fmla="*/ 998483 w 2568326"/>
              <a:gd name="connsiteY7" fmla="*/ 735724 h 3147047"/>
              <a:gd name="connsiteX8" fmla="*/ 945931 w 2568326"/>
              <a:gd name="connsiteY8" fmla="*/ 872359 h 3147047"/>
              <a:gd name="connsiteX9" fmla="*/ 1021006 w 2568326"/>
              <a:gd name="connsiteY9" fmla="*/ 983878 h 3147047"/>
              <a:gd name="connsiteX10" fmla="*/ 1168382 w 2568326"/>
              <a:gd name="connsiteY10" fmla="*/ 1093566 h 3147047"/>
              <a:gd name="connsiteX11" fmla="*/ 1575355 w 2568326"/>
              <a:gd name="connsiteY11" fmla="*/ 1131317 h 3147047"/>
              <a:gd name="connsiteX12" fmla="*/ 1676168 w 2568326"/>
              <a:gd name="connsiteY12" fmla="*/ 1359259 h 3147047"/>
              <a:gd name="connsiteX13" fmla="*/ 1733649 w 2568326"/>
              <a:gd name="connsiteY13" fmla="*/ 1565924 h 3147047"/>
              <a:gd name="connsiteX14" fmla="*/ 1860331 w 2568326"/>
              <a:gd name="connsiteY14" fmla="*/ 1875601 h 3147047"/>
              <a:gd name="connsiteX15" fmla="*/ 2232369 w 2568326"/>
              <a:gd name="connsiteY15" fmla="*/ 2098755 h 3147047"/>
              <a:gd name="connsiteX16" fmla="*/ 2566632 w 2568326"/>
              <a:gd name="connsiteY16" fmla="*/ 2381025 h 3147047"/>
              <a:gd name="connsiteX17" fmla="*/ 2087293 w 2568326"/>
              <a:gd name="connsiteY17" fmla="*/ 2500863 h 3147047"/>
              <a:gd name="connsiteX18" fmla="*/ 2477322 w 2568326"/>
              <a:gd name="connsiteY18" fmla="*/ 2601642 h 3147047"/>
              <a:gd name="connsiteX19" fmla="*/ 2346694 w 2568326"/>
              <a:gd name="connsiteY19" fmla="*/ 2921143 h 3147047"/>
              <a:gd name="connsiteX20" fmla="*/ 2125630 w 2568326"/>
              <a:gd name="connsiteY20" fmla="*/ 3027643 h 3147047"/>
              <a:gd name="connsiteX21" fmla="*/ 2075389 w 2568326"/>
              <a:gd name="connsiteY21" fmla="*/ 3113859 h 3147047"/>
              <a:gd name="connsiteX22" fmla="*/ 1815865 w 2568326"/>
              <a:gd name="connsiteY22" fmla="*/ 3129803 h 3147047"/>
              <a:gd name="connsiteX0" fmla="*/ 0 w 2576751"/>
              <a:gd name="connsiteY0" fmla="*/ 0 h 3147047"/>
              <a:gd name="connsiteX1" fmla="*/ 94594 w 2576751"/>
              <a:gd name="connsiteY1" fmla="*/ 105103 h 3147047"/>
              <a:gd name="connsiteX2" fmla="*/ 94594 w 2576751"/>
              <a:gd name="connsiteY2" fmla="*/ 336331 h 3147047"/>
              <a:gd name="connsiteX3" fmla="*/ 161088 w 2576751"/>
              <a:gd name="connsiteY3" fmla="*/ 391066 h 3147047"/>
              <a:gd name="connsiteX4" fmla="*/ 349845 w 2576751"/>
              <a:gd name="connsiteY4" fmla="*/ 435293 h 3147047"/>
              <a:gd name="connsiteX5" fmla="*/ 683173 w 2576751"/>
              <a:gd name="connsiteY5" fmla="*/ 462455 h 3147047"/>
              <a:gd name="connsiteX6" fmla="*/ 976175 w 2576751"/>
              <a:gd name="connsiteY6" fmla="*/ 575748 h 3147047"/>
              <a:gd name="connsiteX7" fmla="*/ 998483 w 2576751"/>
              <a:gd name="connsiteY7" fmla="*/ 735724 h 3147047"/>
              <a:gd name="connsiteX8" fmla="*/ 945931 w 2576751"/>
              <a:gd name="connsiteY8" fmla="*/ 872359 h 3147047"/>
              <a:gd name="connsiteX9" fmla="*/ 1021006 w 2576751"/>
              <a:gd name="connsiteY9" fmla="*/ 983878 h 3147047"/>
              <a:gd name="connsiteX10" fmla="*/ 1168382 w 2576751"/>
              <a:gd name="connsiteY10" fmla="*/ 1093566 h 3147047"/>
              <a:gd name="connsiteX11" fmla="*/ 1575355 w 2576751"/>
              <a:gd name="connsiteY11" fmla="*/ 1131317 h 3147047"/>
              <a:gd name="connsiteX12" fmla="*/ 1676168 w 2576751"/>
              <a:gd name="connsiteY12" fmla="*/ 1359259 h 3147047"/>
              <a:gd name="connsiteX13" fmla="*/ 1733649 w 2576751"/>
              <a:gd name="connsiteY13" fmla="*/ 1565924 h 3147047"/>
              <a:gd name="connsiteX14" fmla="*/ 1860331 w 2576751"/>
              <a:gd name="connsiteY14" fmla="*/ 1875601 h 3147047"/>
              <a:gd name="connsiteX15" fmla="*/ 2232369 w 2576751"/>
              <a:gd name="connsiteY15" fmla="*/ 2098755 h 3147047"/>
              <a:gd name="connsiteX16" fmla="*/ 2566632 w 2576751"/>
              <a:gd name="connsiteY16" fmla="*/ 2381025 h 3147047"/>
              <a:gd name="connsiteX17" fmla="*/ 2477322 w 2576751"/>
              <a:gd name="connsiteY17" fmla="*/ 2601642 h 3147047"/>
              <a:gd name="connsiteX18" fmla="*/ 2346694 w 2576751"/>
              <a:gd name="connsiteY18" fmla="*/ 2921143 h 3147047"/>
              <a:gd name="connsiteX19" fmla="*/ 2125630 w 2576751"/>
              <a:gd name="connsiteY19" fmla="*/ 3027643 h 3147047"/>
              <a:gd name="connsiteX20" fmla="*/ 2075389 w 2576751"/>
              <a:gd name="connsiteY20" fmla="*/ 3113859 h 3147047"/>
              <a:gd name="connsiteX21" fmla="*/ 1815865 w 2576751"/>
              <a:gd name="connsiteY21" fmla="*/ 3129803 h 3147047"/>
              <a:gd name="connsiteX0" fmla="*/ 0 w 3030153"/>
              <a:gd name="connsiteY0" fmla="*/ 0 h 3147047"/>
              <a:gd name="connsiteX1" fmla="*/ 94594 w 3030153"/>
              <a:gd name="connsiteY1" fmla="*/ 105103 h 3147047"/>
              <a:gd name="connsiteX2" fmla="*/ 94594 w 3030153"/>
              <a:gd name="connsiteY2" fmla="*/ 336331 h 3147047"/>
              <a:gd name="connsiteX3" fmla="*/ 161088 w 3030153"/>
              <a:gd name="connsiteY3" fmla="*/ 391066 h 3147047"/>
              <a:gd name="connsiteX4" fmla="*/ 349845 w 3030153"/>
              <a:gd name="connsiteY4" fmla="*/ 435293 h 3147047"/>
              <a:gd name="connsiteX5" fmla="*/ 683173 w 3030153"/>
              <a:gd name="connsiteY5" fmla="*/ 462455 h 3147047"/>
              <a:gd name="connsiteX6" fmla="*/ 976175 w 3030153"/>
              <a:gd name="connsiteY6" fmla="*/ 575748 h 3147047"/>
              <a:gd name="connsiteX7" fmla="*/ 998483 w 3030153"/>
              <a:gd name="connsiteY7" fmla="*/ 735724 h 3147047"/>
              <a:gd name="connsiteX8" fmla="*/ 945931 w 3030153"/>
              <a:gd name="connsiteY8" fmla="*/ 872359 h 3147047"/>
              <a:gd name="connsiteX9" fmla="*/ 1021006 w 3030153"/>
              <a:gd name="connsiteY9" fmla="*/ 983878 h 3147047"/>
              <a:gd name="connsiteX10" fmla="*/ 1168382 w 3030153"/>
              <a:gd name="connsiteY10" fmla="*/ 1093566 h 3147047"/>
              <a:gd name="connsiteX11" fmla="*/ 1575355 w 3030153"/>
              <a:gd name="connsiteY11" fmla="*/ 1131317 h 3147047"/>
              <a:gd name="connsiteX12" fmla="*/ 1676168 w 3030153"/>
              <a:gd name="connsiteY12" fmla="*/ 1359259 h 3147047"/>
              <a:gd name="connsiteX13" fmla="*/ 1733649 w 3030153"/>
              <a:gd name="connsiteY13" fmla="*/ 1565924 h 3147047"/>
              <a:gd name="connsiteX14" fmla="*/ 1860331 w 3030153"/>
              <a:gd name="connsiteY14" fmla="*/ 1875601 h 3147047"/>
              <a:gd name="connsiteX15" fmla="*/ 2232369 w 3030153"/>
              <a:gd name="connsiteY15" fmla="*/ 2098755 h 3147047"/>
              <a:gd name="connsiteX16" fmla="*/ 2566632 w 3030153"/>
              <a:gd name="connsiteY16" fmla="*/ 2381025 h 3147047"/>
              <a:gd name="connsiteX17" fmla="*/ 3027581 w 3030153"/>
              <a:gd name="connsiteY17" fmla="*/ 2577137 h 3147047"/>
              <a:gd name="connsiteX18" fmla="*/ 2346694 w 3030153"/>
              <a:gd name="connsiteY18" fmla="*/ 2921143 h 3147047"/>
              <a:gd name="connsiteX19" fmla="*/ 2125630 w 3030153"/>
              <a:gd name="connsiteY19" fmla="*/ 3027643 h 3147047"/>
              <a:gd name="connsiteX20" fmla="*/ 2075389 w 3030153"/>
              <a:gd name="connsiteY20" fmla="*/ 3113859 h 3147047"/>
              <a:gd name="connsiteX21" fmla="*/ 1815865 w 3030153"/>
              <a:gd name="connsiteY21" fmla="*/ 3129803 h 3147047"/>
              <a:gd name="connsiteX0" fmla="*/ 0 w 3037814"/>
              <a:gd name="connsiteY0" fmla="*/ 0 h 3147047"/>
              <a:gd name="connsiteX1" fmla="*/ 94594 w 3037814"/>
              <a:gd name="connsiteY1" fmla="*/ 105103 h 3147047"/>
              <a:gd name="connsiteX2" fmla="*/ 94594 w 3037814"/>
              <a:gd name="connsiteY2" fmla="*/ 336331 h 3147047"/>
              <a:gd name="connsiteX3" fmla="*/ 161088 w 3037814"/>
              <a:gd name="connsiteY3" fmla="*/ 391066 h 3147047"/>
              <a:gd name="connsiteX4" fmla="*/ 349845 w 3037814"/>
              <a:gd name="connsiteY4" fmla="*/ 435293 h 3147047"/>
              <a:gd name="connsiteX5" fmla="*/ 683173 w 3037814"/>
              <a:gd name="connsiteY5" fmla="*/ 462455 h 3147047"/>
              <a:gd name="connsiteX6" fmla="*/ 976175 w 3037814"/>
              <a:gd name="connsiteY6" fmla="*/ 575748 h 3147047"/>
              <a:gd name="connsiteX7" fmla="*/ 998483 w 3037814"/>
              <a:gd name="connsiteY7" fmla="*/ 735724 h 3147047"/>
              <a:gd name="connsiteX8" fmla="*/ 945931 w 3037814"/>
              <a:gd name="connsiteY8" fmla="*/ 872359 h 3147047"/>
              <a:gd name="connsiteX9" fmla="*/ 1021006 w 3037814"/>
              <a:gd name="connsiteY9" fmla="*/ 983878 h 3147047"/>
              <a:gd name="connsiteX10" fmla="*/ 1168382 w 3037814"/>
              <a:gd name="connsiteY10" fmla="*/ 1093566 h 3147047"/>
              <a:gd name="connsiteX11" fmla="*/ 1575355 w 3037814"/>
              <a:gd name="connsiteY11" fmla="*/ 1131317 h 3147047"/>
              <a:gd name="connsiteX12" fmla="*/ 1676168 w 3037814"/>
              <a:gd name="connsiteY12" fmla="*/ 1359259 h 3147047"/>
              <a:gd name="connsiteX13" fmla="*/ 1733649 w 3037814"/>
              <a:gd name="connsiteY13" fmla="*/ 1565924 h 3147047"/>
              <a:gd name="connsiteX14" fmla="*/ 1860331 w 3037814"/>
              <a:gd name="connsiteY14" fmla="*/ 1875601 h 3147047"/>
              <a:gd name="connsiteX15" fmla="*/ 2232369 w 3037814"/>
              <a:gd name="connsiteY15" fmla="*/ 2098755 h 3147047"/>
              <a:gd name="connsiteX16" fmla="*/ 2720380 w 3037814"/>
              <a:gd name="connsiteY16" fmla="*/ 2356521 h 3147047"/>
              <a:gd name="connsiteX17" fmla="*/ 3027581 w 3037814"/>
              <a:gd name="connsiteY17" fmla="*/ 2577137 h 3147047"/>
              <a:gd name="connsiteX18" fmla="*/ 2346694 w 3037814"/>
              <a:gd name="connsiteY18" fmla="*/ 2921143 h 3147047"/>
              <a:gd name="connsiteX19" fmla="*/ 2125630 w 3037814"/>
              <a:gd name="connsiteY19" fmla="*/ 3027643 h 3147047"/>
              <a:gd name="connsiteX20" fmla="*/ 2075389 w 3037814"/>
              <a:gd name="connsiteY20" fmla="*/ 3113859 h 3147047"/>
              <a:gd name="connsiteX21" fmla="*/ 1815865 w 3037814"/>
              <a:gd name="connsiteY21" fmla="*/ 3129803 h 3147047"/>
              <a:gd name="connsiteX0" fmla="*/ 0 w 3032263"/>
              <a:gd name="connsiteY0" fmla="*/ 0 h 3147047"/>
              <a:gd name="connsiteX1" fmla="*/ 94594 w 3032263"/>
              <a:gd name="connsiteY1" fmla="*/ 105103 h 3147047"/>
              <a:gd name="connsiteX2" fmla="*/ 94594 w 3032263"/>
              <a:gd name="connsiteY2" fmla="*/ 336331 h 3147047"/>
              <a:gd name="connsiteX3" fmla="*/ 161088 w 3032263"/>
              <a:gd name="connsiteY3" fmla="*/ 391066 h 3147047"/>
              <a:gd name="connsiteX4" fmla="*/ 349845 w 3032263"/>
              <a:gd name="connsiteY4" fmla="*/ 435293 h 3147047"/>
              <a:gd name="connsiteX5" fmla="*/ 683173 w 3032263"/>
              <a:gd name="connsiteY5" fmla="*/ 462455 h 3147047"/>
              <a:gd name="connsiteX6" fmla="*/ 976175 w 3032263"/>
              <a:gd name="connsiteY6" fmla="*/ 575748 h 3147047"/>
              <a:gd name="connsiteX7" fmla="*/ 998483 w 3032263"/>
              <a:gd name="connsiteY7" fmla="*/ 735724 h 3147047"/>
              <a:gd name="connsiteX8" fmla="*/ 945931 w 3032263"/>
              <a:gd name="connsiteY8" fmla="*/ 872359 h 3147047"/>
              <a:gd name="connsiteX9" fmla="*/ 1021006 w 3032263"/>
              <a:gd name="connsiteY9" fmla="*/ 983878 h 3147047"/>
              <a:gd name="connsiteX10" fmla="*/ 1168382 w 3032263"/>
              <a:gd name="connsiteY10" fmla="*/ 1093566 h 3147047"/>
              <a:gd name="connsiteX11" fmla="*/ 1575355 w 3032263"/>
              <a:gd name="connsiteY11" fmla="*/ 1131317 h 3147047"/>
              <a:gd name="connsiteX12" fmla="*/ 1676168 w 3032263"/>
              <a:gd name="connsiteY12" fmla="*/ 1359259 h 3147047"/>
              <a:gd name="connsiteX13" fmla="*/ 1733649 w 3032263"/>
              <a:gd name="connsiteY13" fmla="*/ 1565924 h 3147047"/>
              <a:gd name="connsiteX14" fmla="*/ 1860331 w 3032263"/>
              <a:gd name="connsiteY14" fmla="*/ 1875601 h 3147047"/>
              <a:gd name="connsiteX15" fmla="*/ 2232369 w 3032263"/>
              <a:gd name="connsiteY15" fmla="*/ 2098755 h 3147047"/>
              <a:gd name="connsiteX16" fmla="*/ 2720380 w 3032263"/>
              <a:gd name="connsiteY16" fmla="*/ 2356521 h 3147047"/>
              <a:gd name="connsiteX17" fmla="*/ 3027581 w 3032263"/>
              <a:gd name="connsiteY17" fmla="*/ 2577137 h 3147047"/>
              <a:gd name="connsiteX18" fmla="*/ 2848400 w 3032263"/>
              <a:gd name="connsiteY18" fmla="*/ 2855798 h 3147047"/>
              <a:gd name="connsiteX19" fmla="*/ 2125630 w 3032263"/>
              <a:gd name="connsiteY19" fmla="*/ 3027643 h 3147047"/>
              <a:gd name="connsiteX20" fmla="*/ 2075389 w 3032263"/>
              <a:gd name="connsiteY20" fmla="*/ 3113859 h 3147047"/>
              <a:gd name="connsiteX21" fmla="*/ 1815865 w 3032263"/>
              <a:gd name="connsiteY21" fmla="*/ 3129803 h 3147047"/>
              <a:gd name="connsiteX0" fmla="*/ 0 w 3248309"/>
              <a:gd name="connsiteY0" fmla="*/ 0 h 3455661"/>
              <a:gd name="connsiteX1" fmla="*/ 94594 w 3248309"/>
              <a:gd name="connsiteY1" fmla="*/ 105103 h 3455661"/>
              <a:gd name="connsiteX2" fmla="*/ 94594 w 3248309"/>
              <a:gd name="connsiteY2" fmla="*/ 336331 h 3455661"/>
              <a:gd name="connsiteX3" fmla="*/ 161088 w 3248309"/>
              <a:gd name="connsiteY3" fmla="*/ 391066 h 3455661"/>
              <a:gd name="connsiteX4" fmla="*/ 349845 w 3248309"/>
              <a:gd name="connsiteY4" fmla="*/ 435293 h 3455661"/>
              <a:gd name="connsiteX5" fmla="*/ 683173 w 3248309"/>
              <a:gd name="connsiteY5" fmla="*/ 462455 h 3455661"/>
              <a:gd name="connsiteX6" fmla="*/ 976175 w 3248309"/>
              <a:gd name="connsiteY6" fmla="*/ 575748 h 3455661"/>
              <a:gd name="connsiteX7" fmla="*/ 998483 w 3248309"/>
              <a:gd name="connsiteY7" fmla="*/ 735724 h 3455661"/>
              <a:gd name="connsiteX8" fmla="*/ 945931 w 3248309"/>
              <a:gd name="connsiteY8" fmla="*/ 872359 h 3455661"/>
              <a:gd name="connsiteX9" fmla="*/ 1021006 w 3248309"/>
              <a:gd name="connsiteY9" fmla="*/ 983878 h 3455661"/>
              <a:gd name="connsiteX10" fmla="*/ 1168382 w 3248309"/>
              <a:gd name="connsiteY10" fmla="*/ 1093566 h 3455661"/>
              <a:gd name="connsiteX11" fmla="*/ 1575355 w 3248309"/>
              <a:gd name="connsiteY11" fmla="*/ 1131317 h 3455661"/>
              <a:gd name="connsiteX12" fmla="*/ 1676168 w 3248309"/>
              <a:gd name="connsiteY12" fmla="*/ 1359259 h 3455661"/>
              <a:gd name="connsiteX13" fmla="*/ 1733649 w 3248309"/>
              <a:gd name="connsiteY13" fmla="*/ 1565924 h 3455661"/>
              <a:gd name="connsiteX14" fmla="*/ 1860331 w 3248309"/>
              <a:gd name="connsiteY14" fmla="*/ 1875601 h 3455661"/>
              <a:gd name="connsiteX15" fmla="*/ 2232369 w 3248309"/>
              <a:gd name="connsiteY15" fmla="*/ 2098755 h 3455661"/>
              <a:gd name="connsiteX16" fmla="*/ 2720380 w 3248309"/>
              <a:gd name="connsiteY16" fmla="*/ 2356521 h 3455661"/>
              <a:gd name="connsiteX17" fmla="*/ 3027581 w 3248309"/>
              <a:gd name="connsiteY17" fmla="*/ 2577137 h 3455661"/>
              <a:gd name="connsiteX18" fmla="*/ 2848400 w 3248309"/>
              <a:gd name="connsiteY18" fmla="*/ 2855798 h 3455661"/>
              <a:gd name="connsiteX19" fmla="*/ 3226147 w 3248309"/>
              <a:gd name="connsiteY19" fmla="*/ 3452387 h 3455661"/>
              <a:gd name="connsiteX20" fmla="*/ 2075389 w 3248309"/>
              <a:gd name="connsiteY20" fmla="*/ 3113859 h 3455661"/>
              <a:gd name="connsiteX21" fmla="*/ 1815865 w 3248309"/>
              <a:gd name="connsiteY21" fmla="*/ 3129803 h 3455661"/>
              <a:gd name="connsiteX0" fmla="*/ 0 w 3256289"/>
              <a:gd name="connsiteY0" fmla="*/ 0 h 3454294"/>
              <a:gd name="connsiteX1" fmla="*/ 94594 w 3256289"/>
              <a:gd name="connsiteY1" fmla="*/ 105103 h 3454294"/>
              <a:gd name="connsiteX2" fmla="*/ 94594 w 3256289"/>
              <a:gd name="connsiteY2" fmla="*/ 336331 h 3454294"/>
              <a:gd name="connsiteX3" fmla="*/ 161088 w 3256289"/>
              <a:gd name="connsiteY3" fmla="*/ 391066 h 3454294"/>
              <a:gd name="connsiteX4" fmla="*/ 349845 w 3256289"/>
              <a:gd name="connsiteY4" fmla="*/ 435293 h 3454294"/>
              <a:gd name="connsiteX5" fmla="*/ 683173 w 3256289"/>
              <a:gd name="connsiteY5" fmla="*/ 462455 h 3454294"/>
              <a:gd name="connsiteX6" fmla="*/ 976175 w 3256289"/>
              <a:gd name="connsiteY6" fmla="*/ 575748 h 3454294"/>
              <a:gd name="connsiteX7" fmla="*/ 998483 w 3256289"/>
              <a:gd name="connsiteY7" fmla="*/ 735724 h 3454294"/>
              <a:gd name="connsiteX8" fmla="*/ 945931 w 3256289"/>
              <a:gd name="connsiteY8" fmla="*/ 872359 h 3454294"/>
              <a:gd name="connsiteX9" fmla="*/ 1021006 w 3256289"/>
              <a:gd name="connsiteY9" fmla="*/ 983878 h 3454294"/>
              <a:gd name="connsiteX10" fmla="*/ 1168382 w 3256289"/>
              <a:gd name="connsiteY10" fmla="*/ 1093566 h 3454294"/>
              <a:gd name="connsiteX11" fmla="*/ 1575355 w 3256289"/>
              <a:gd name="connsiteY11" fmla="*/ 1131317 h 3454294"/>
              <a:gd name="connsiteX12" fmla="*/ 1676168 w 3256289"/>
              <a:gd name="connsiteY12" fmla="*/ 1359259 h 3454294"/>
              <a:gd name="connsiteX13" fmla="*/ 1733649 w 3256289"/>
              <a:gd name="connsiteY13" fmla="*/ 1565924 h 3454294"/>
              <a:gd name="connsiteX14" fmla="*/ 1860331 w 3256289"/>
              <a:gd name="connsiteY14" fmla="*/ 1875601 h 3454294"/>
              <a:gd name="connsiteX15" fmla="*/ 2232369 w 3256289"/>
              <a:gd name="connsiteY15" fmla="*/ 2098755 h 3454294"/>
              <a:gd name="connsiteX16" fmla="*/ 2720380 w 3256289"/>
              <a:gd name="connsiteY16" fmla="*/ 2356521 h 3454294"/>
              <a:gd name="connsiteX17" fmla="*/ 3027581 w 3256289"/>
              <a:gd name="connsiteY17" fmla="*/ 2577137 h 3454294"/>
              <a:gd name="connsiteX18" fmla="*/ 2929320 w 3256289"/>
              <a:gd name="connsiteY18" fmla="*/ 2921144 h 3454294"/>
              <a:gd name="connsiteX19" fmla="*/ 3226147 w 3256289"/>
              <a:gd name="connsiteY19" fmla="*/ 3452387 h 3454294"/>
              <a:gd name="connsiteX20" fmla="*/ 2075389 w 3256289"/>
              <a:gd name="connsiteY20" fmla="*/ 3113859 h 3454294"/>
              <a:gd name="connsiteX21" fmla="*/ 1815865 w 3256289"/>
              <a:gd name="connsiteY21" fmla="*/ 3129803 h 3454294"/>
              <a:gd name="connsiteX0" fmla="*/ 0 w 3474219"/>
              <a:gd name="connsiteY0" fmla="*/ 0 h 4001064"/>
              <a:gd name="connsiteX1" fmla="*/ 94594 w 3474219"/>
              <a:gd name="connsiteY1" fmla="*/ 105103 h 4001064"/>
              <a:gd name="connsiteX2" fmla="*/ 94594 w 3474219"/>
              <a:gd name="connsiteY2" fmla="*/ 336331 h 4001064"/>
              <a:gd name="connsiteX3" fmla="*/ 161088 w 3474219"/>
              <a:gd name="connsiteY3" fmla="*/ 391066 h 4001064"/>
              <a:gd name="connsiteX4" fmla="*/ 349845 w 3474219"/>
              <a:gd name="connsiteY4" fmla="*/ 435293 h 4001064"/>
              <a:gd name="connsiteX5" fmla="*/ 683173 w 3474219"/>
              <a:gd name="connsiteY5" fmla="*/ 462455 h 4001064"/>
              <a:gd name="connsiteX6" fmla="*/ 976175 w 3474219"/>
              <a:gd name="connsiteY6" fmla="*/ 575748 h 4001064"/>
              <a:gd name="connsiteX7" fmla="*/ 998483 w 3474219"/>
              <a:gd name="connsiteY7" fmla="*/ 735724 h 4001064"/>
              <a:gd name="connsiteX8" fmla="*/ 945931 w 3474219"/>
              <a:gd name="connsiteY8" fmla="*/ 872359 h 4001064"/>
              <a:gd name="connsiteX9" fmla="*/ 1021006 w 3474219"/>
              <a:gd name="connsiteY9" fmla="*/ 983878 h 4001064"/>
              <a:gd name="connsiteX10" fmla="*/ 1168382 w 3474219"/>
              <a:gd name="connsiteY10" fmla="*/ 1093566 h 4001064"/>
              <a:gd name="connsiteX11" fmla="*/ 1575355 w 3474219"/>
              <a:gd name="connsiteY11" fmla="*/ 1131317 h 4001064"/>
              <a:gd name="connsiteX12" fmla="*/ 1676168 w 3474219"/>
              <a:gd name="connsiteY12" fmla="*/ 1359259 h 4001064"/>
              <a:gd name="connsiteX13" fmla="*/ 1733649 w 3474219"/>
              <a:gd name="connsiteY13" fmla="*/ 1565924 h 4001064"/>
              <a:gd name="connsiteX14" fmla="*/ 1860331 w 3474219"/>
              <a:gd name="connsiteY14" fmla="*/ 1875601 h 4001064"/>
              <a:gd name="connsiteX15" fmla="*/ 2232369 w 3474219"/>
              <a:gd name="connsiteY15" fmla="*/ 2098755 h 4001064"/>
              <a:gd name="connsiteX16" fmla="*/ 2720380 w 3474219"/>
              <a:gd name="connsiteY16" fmla="*/ 2356521 h 4001064"/>
              <a:gd name="connsiteX17" fmla="*/ 3027581 w 3474219"/>
              <a:gd name="connsiteY17" fmla="*/ 2577137 h 4001064"/>
              <a:gd name="connsiteX18" fmla="*/ 2929320 w 3474219"/>
              <a:gd name="connsiteY18" fmla="*/ 2921144 h 4001064"/>
              <a:gd name="connsiteX19" fmla="*/ 3226147 w 3474219"/>
              <a:gd name="connsiteY19" fmla="*/ 3452387 h 4001064"/>
              <a:gd name="connsiteX20" fmla="*/ 3467219 w 3474219"/>
              <a:gd name="connsiteY20" fmla="*/ 3996018 h 4001064"/>
              <a:gd name="connsiteX21" fmla="*/ 1815865 w 3474219"/>
              <a:gd name="connsiteY21" fmla="*/ 3129803 h 4001064"/>
              <a:gd name="connsiteX0" fmla="*/ 0 w 3476015"/>
              <a:gd name="connsiteY0" fmla="*/ 0 h 4001064"/>
              <a:gd name="connsiteX1" fmla="*/ 94594 w 3476015"/>
              <a:gd name="connsiteY1" fmla="*/ 105103 h 4001064"/>
              <a:gd name="connsiteX2" fmla="*/ 94594 w 3476015"/>
              <a:gd name="connsiteY2" fmla="*/ 336331 h 4001064"/>
              <a:gd name="connsiteX3" fmla="*/ 161088 w 3476015"/>
              <a:gd name="connsiteY3" fmla="*/ 391066 h 4001064"/>
              <a:gd name="connsiteX4" fmla="*/ 349845 w 3476015"/>
              <a:gd name="connsiteY4" fmla="*/ 435293 h 4001064"/>
              <a:gd name="connsiteX5" fmla="*/ 683173 w 3476015"/>
              <a:gd name="connsiteY5" fmla="*/ 462455 h 4001064"/>
              <a:gd name="connsiteX6" fmla="*/ 976175 w 3476015"/>
              <a:gd name="connsiteY6" fmla="*/ 575748 h 4001064"/>
              <a:gd name="connsiteX7" fmla="*/ 998483 w 3476015"/>
              <a:gd name="connsiteY7" fmla="*/ 735724 h 4001064"/>
              <a:gd name="connsiteX8" fmla="*/ 945931 w 3476015"/>
              <a:gd name="connsiteY8" fmla="*/ 872359 h 4001064"/>
              <a:gd name="connsiteX9" fmla="*/ 1021006 w 3476015"/>
              <a:gd name="connsiteY9" fmla="*/ 983878 h 4001064"/>
              <a:gd name="connsiteX10" fmla="*/ 1168382 w 3476015"/>
              <a:gd name="connsiteY10" fmla="*/ 1093566 h 4001064"/>
              <a:gd name="connsiteX11" fmla="*/ 1575355 w 3476015"/>
              <a:gd name="connsiteY11" fmla="*/ 1131317 h 4001064"/>
              <a:gd name="connsiteX12" fmla="*/ 1676168 w 3476015"/>
              <a:gd name="connsiteY12" fmla="*/ 1359259 h 4001064"/>
              <a:gd name="connsiteX13" fmla="*/ 1733649 w 3476015"/>
              <a:gd name="connsiteY13" fmla="*/ 1565924 h 4001064"/>
              <a:gd name="connsiteX14" fmla="*/ 1860331 w 3476015"/>
              <a:gd name="connsiteY14" fmla="*/ 1875601 h 4001064"/>
              <a:gd name="connsiteX15" fmla="*/ 2232369 w 3476015"/>
              <a:gd name="connsiteY15" fmla="*/ 2098755 h 4001064"/>
              <a:gd name="connsiteX16" fmla="*/ 2720380 w 3476015"/>
              <a:gd name="connsiteY16" fmla="*/ 2356521 h 4001064"/>
              <a:gd name="connsiteX17" fmla="*/ 3027581 w 3476015"/>
              <a:gd name="connsiteY17" fmla="*/ 2577137 h 4001064"/>
              <a:gd name="connsiteX18" fmla="*/ 2929320 w 3476015"/>
              <a:gd name="connsiteY18" fmla="*/ 2921144 h 4001064"/>
              <a:gd name="connsiteX19" fmla="*/ 3274699 w 3476015"/>
              <a:gd name="connsiteY19" fmla="*/ 3452387 h 4001064"/>
              <a:gd name="connsiteX20" fmla="*/ 3467219 w 3476015"/>
              <a:gd name="connsiteY20" fmla="*/ 3996018 h 4001064"/>
              <a:gd name="connsiteX21" fmla="*/ 1815865 w 3476015"/>
              <a:gd name="connsiteY21" fmla="*/ 3129803 h 4001064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27581 w 3476015"/>
              <a:gd name="connsiteY17" fmla="*/ 2577137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12914 w 3476015"/>
              <a:gd name="connsiteY9" fmla="*/ 1090064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1126"/>
              <a:gd name="connsiteX1" fmla="*/ 94594 w 3476015"/>
              <a:gd name="connsiteY1" fmla="*/ 105103 h 4011126"/>
              <a:gd name="connsiteX2" fmla="*/ 94594 w 3476015"/>
              <a:gd name="connsiteY2" fmla="*/ 336331 h 4011126"/>
              <a:gd name="connsiteX3" fmla="*/ 161088 w 3476015"/>
              <a:gd name="connsiteY3" fmla="*/ 391066 h 4011126"/>
              <a:gd name="connsiteX4" fmla="*/ 349845 w 3476015"/>
              <a:gd name="connsiteY4" fmla="*/ 435293 h 4011126"/>
              <a:gd name="connsiteX5" fmla="*/ 683173 w 3476015"/>
              <a:gd name="connsiteY5" fmla="*/ 462455 h 4011126"/>
              <a:gd name="connsiteX6" fmla="*/ 976175 w 3476015"/>
              <a:gd name="connsiteY6" fmla="*/ 575748 h 4011126"/>
              <a:gd name="connsiteX7" fmla="*/ 998483 w 3476015"/>
              <a:gd name="connsiteY7" fmla="*/ 735724 h 4011126"/>
              <a:gd name="connsiteX8" fmla="*/ 945931 w 3476015"/>
              <a:gd name="connsiteY8" fmla="*/ 872359 h 4011126"/>
              <a:gd name="connsiteX9" fmla="*/ 1012914 w 3476015"/>
              <a:gd name="connsiteY9" fmla="*/ 1090064 h 4011126"/>
              <a:gd name="connsiteX10" fmla="*/ 1168382 w 3476015"/>
              <a:gd name="connsiteY10" fmla="*/ 1093566 h 4011126"/>
              <a:gd name="connsiteX11" fmla="*/ 1575355 w 3476015"/>
              <a:gd name="connsiteY11" fmla="*/ 1131317 h 4011126"/>
              <a:gd name="connsiteX12" fmla="*/ 1676168 w 3476015"/>
              <a:gd name="connsiteY12" fmla="*/ 1359259 h 4011126"/>
              <a:gd name="connsiteX13" fmla="*/ 1733649 w 3476015"/>
              <a:gd name="connsiteY13" fmla="*/ 1565924 h 4011126"/>
              <a:gd name="connsiteX14" fmla="*/ 1860331 w 3476015"/>
              <a:gd name="connsiteY14" fmla="*/ 1875601 h 4011126"/>
              <a:gd name="connsiteX15" fmla="*/ 2232369 w 3476015"/>
              <a:gd name="connsiteY15" fmla="*/ 2098755 h 4011126"/>
              <a:gd name="connsiteX16" fmla="*/ 2720380 w 3476015"/>
              <a:gd name="connsiteY16" fmla="*/ 2356521 h 4011126"/>
              <a:gd name="connsiteX17" fmla="*/ 3019489 w 3476015"/>
              <a:gd name="connsiteY17" fmla="*/ 2519960 h 4011126"/>
              <a:gd name="connsiteX18" fmla="*/ 2929320 w 3476015"/>
              <a:gd name="connsiteY18" fmla="*/ 2921144 h 4011126"/>
              <a:gd name="connsiteX19" fmla="*/ 3274699 w 3476015"/>
              <a:gd name="connsiteY19" fmla="*/ 3452387 h 4011126"/>
              <a:gd name="connsiteX20" fmla="*/ 3467219 w 3476015"/>
              <a:gd name="connsiteY20" fmla="*/ 3996018 h 4011126"/>
              <a:gd name="connsiteX21" fmla="*/ 1613565 w 3476015"/>
              <a:gd name="connsiteY21" fmla="*/ 3824095 h 4011126"/>
              <a:gd name="connsiteX0" fmla="*/ 0 w 3546853"/>
              <a:gd name="connsiteY0" fmla="*/ 0 h 4006958"/>
              <a:gd name="connsiteX1" fmla="*/ 94594 w 3546853"/>
              <a:gd name="connsiteY1" fmla="*/ 105103 h 4006958"/>
              <a:gd name="connsiteX2" fmla="*/ 94594 w 3546853"/>
              <a:gd name="connsiteY2" fmla="*/ 336331 h 4006958"/>
              <a:gd name="connsiteX3" fmla="*/ 161088 w 3546853"/>
              <a:gd name="connsiteY3" fmla="*/ 391066 h 4006958"/>
              <a:gd name="connsiteX4" fmla="*/ 349845 w 3546853"/>
              <a:gd name="connsiteY4" fmla="*/ 435293 h 4006958"/>
              <a:gd name="connsiteX5" fmla="*/ 683173 w 3546853"/>
              <a:gd name="connsiteY5" fmla="*/ 462455 h 4006958"/>
              <a:gd name="connsiteX6" fmla="*/ 976175 w 3546853"/>
              <a:gd name="connsiteY6" fmla="*/ 575748 h 4006958"/>
              <a:gd name="connsiteX7" fmla="*/ 998483 w 3546853"/>
              <a:gd name="connsiteY7" fmla="*/ 735724 h 4006958"/>
              <a:gd name="connsiteX8" fmla="*/ 945931 w 3546853"/>
              <a:gd name="connsiteY8" fmla="*/ 872359 h 4006958"/>
              <a:gd name="connsiteX9" fmla="*/ 1012914 w 3546853"/>
              <a:gd name="connsiteY9" fmla="*/ 1090064 h 4006958"/>
              <a:gd name="connsiteX10" fmla="*/ 1168382 w 3546853"/>
              <a:gd name="connsiteY10" fmla="*/ 1093566 h 4006958"/>
              <a:gd name="connsiteX11" fmla="*/ 1575355 w 3546853"/>
              <a:gd name="connsiteY11" fmla="*/ 1131317 h 4006958"/>
              <a:gd name="connsiteX12" fmla="*/ 1676168 w 3546853"/>
              <a:gd name="connsiteY12" fmla="*/ 1359259 h 4006958"/>
              <a:gd name="connsiteX13" fmla="*/ 1733649 w 3546853"/>
              <a:gd name="connsiteY13" fmla="*/ 1565924 h 4006958"/>
              <a:gd name="connsiteX14" fmla="*/ 1860331 w 3546853"/>
              <a:gd name="connsiteY14" fmla="*/ 1875601 h 4006958"/>
              <a:gd name="connsiteX15" fmla="*/ 2232369 w 3546853"/>
              <a:gd name="connsiteY15" fmla="*/ 2098755 h 4006958"/>
              <a:gd name="connsiteX16" fmla="*/ 2720380 w 3546853"/>
              <a:gd name="connsiteY16" fmla="*/ 2356521 h 4006958"/>
              <a:gd name="connsiteX17" fmla="*/ 3019489 w 3546853"/>
              <a:gd name="connsiteY17" fmla="*/ 2519960 h 4006958"/>
              <a:gd name="connsiteX18" fmla="*/ 2929320 w 3546853"/>
              <a:gd name="connsiteY18" fmla="*/ 2921144 h 4006958"/>
              <a:gd name="connsiteX19" fmla="*/ 3274699 w 3546853"/>
              <a:gd name="connsiteY19" fmla="*/ 3452387 h 4006958"/>
              <a:gd name="connsiteX20" fmla="*/ 3467219 w 3546853"/>
              <a:gd name="connsiteY20" fmla="*/ 3996018 h 4006958"/>
              <a:gd name="connsiteX21" fmla="*/ 1845076 w 3546853"/>
              <a:gd name="connsiteY21" fmla="*/ 3781848 h 4006958"/>
              <a:gd name="connsiteX22" fmla="*/ 1613565 w 3546853"/>
              <a:gd name="connsiteY22" fmla="*/ 3824095 h 4006958"/>
              <a:gd name="connsiteX0" fmla="*/ 0 w 3478177"/>
              <a:gd name="connsiteY0" fmla="*/ 0 h 4038551"/>
              <a:gd name="connsiteX1" fmla="*/ 94594 w 3478177"/>
              <a:gd name="connsiteY1" fmla="*/ 105103 h 4038551"/>
              <a:gd name="connsiteX2" fmla="*/ 94594 w 3478177"/>
              <a:gd name="connsiteY2" fmla="*/ 336331 h 4038551"/>
              <a:gd name="connsiteX3" fmla="*/ 161088 w 3478177"/>
              <a:gd name="connsiteY3" fmla="*/ 391066 h 4038551"/>
              <a:gd name="connsiteX4" fmla="*/ 349845 w 3478177"/>
              <a:gd name="connsiteY4" fmla="*/ 435293 h 4038551"/>
              <a:gd name="connsiteX5" fmla="*/ 683173 w 3478177"/>
              <a:gd name="connsiteY5" fmla="*/ 462455 h 4038551"/>
              <a:gd name="connsiteX6" fmla="*/ 976175 w 3478177"/>
              <a:gd name="connsiteY6" fmla="*/ 575748 h 4038551"/>
              <a:gd name="connsiteX7" fmla="*/ 998483 w 3478177"/>
              <a:gd name="connsiteY7" fmla="*/ 735724 h 4038551"/>
              <a:gd name="connsiteX8" fmla="*/ 945931 w 3478177"/>
              <a:gd name="connsiteY8" fmla="*/ 872359 h 4038551"/>
              <a:gd name="connsiteX9" fmla="*/ 1012914 w 3478177"/>
              <a:gd name="connsiteY9" fmla="*/ 1090064 h 4038551"/>
              <a:gd name="connsiteX10" fmla="*/ 1168382 w 3478177"/>
              <a:gd name="connsiteY10" fmla="*/ 1093566 h 4038551"/>
              <a:gd name="connsiteX11" fmla="*/ 1575355 w 3478177"/>
              <a:gd name="connsiteY11" fmla="*/ 1131317 h 4038551"/>
              <a:gd name="connsiteX12" fmla="*/ 1676168 w 3478177"/>
              <a:gd name="connsiteY12" fmla="*/ 1359259 h 4038551"/>
              <a:gd name="connsiteX13" fmla="*/ 1733649 w 3478177"/>
              <a:gd name="connsiteY13" fmla="*/ 1565924 h 4038551"/>
              <a:gd name="connsiteX14" fmla="*/ 1860331 w 3478177"/>
              <a:gd name="connsiteY14" fmla="*/ 1875601 h 4038551"/>
              <a:gd name="connsiteX15" fmla="*/ 2232369 w 3478177"/>
              <a:gd name="connsiteY15" fmla="*/ 2098755 h 4038551"/>
              <a:gd name="connsiteX16" fmla="*/ 2720380 w 3478177"/>
              <a:gd name="connsiteY16" fmla="*/ 2356521 h 4038551"/>
              <a:gd name="connsiteX17" fmla="*/ 3019489 w 3478177"/>
              <a:gd name="connsiteY17" fmla="*/ 2519960 h 4038551"/>
              <a:gd name="connsiteX18" fmla="*/ 2929320 w 3478177"/>
              <a:gd name="connsiteY18" fmla="*/ 2921144 h 4038551"/>
              <a:gd name="connsiteX19" fmla="*/ 3274699 w 3478177"/>
              <a:gd name="connsiteY19" fmla="*/ 3452387 h 4038551"/>
              <a:gd name="connsiteX20" fmla="*/ 3386298 w 3478177"/>
              <a:gd name="connsiteY20" fmla="*/ 4028690 h 4038551"/>
              <a:gd name="connsiteX21" fmla="*/ 1845076 w 3478177"/>
              <a:gd name="connsiteY21" fmla="*/ 3781848 h 4038551"/>
              <a:gd name="connsiteX22" fmla="*/ 1613565 w 3478177"/>
              <a:gd name="connsiteY22" fmla="*/ 3824095 h 4038551"/>
              <a:gd name="connsiteX0" fmla="*/ 0 w 3478177"/>
              <a:gd name="connsiteY0" fmla="*/ 0 h 4113058"/>
              <a:gd name="connsiteX1" fmla="*/ 94594 w 3478177"/>
              <a:gd name="connsiteY1" fmla="*/ 105103 h 4113058"/>
              <a:gd name="connsiteX2" fmla="*/ 94594 w 3478177"/>
              <a:gd name="connsiteY2" fmla="*/ 336331 h 4113058"/>
              <a:gd name="connsiteX3" fmla="*/ 161088 w 3478177"/>
              <a:gd name="connsiteY3" fmla="*/ 391066 h 4113058"/>
              <a:gd name="connsiteX4" fmla="*/ 349845 w 3478177"/>
              <a:gd name="connsiteY4" fmla="*/ 435293 h 4113058"/>
              <a:gd name="connsiteX5" fmla="*/ 683173 w 3478177"/>
              <a:gd name="connsiteY5" fmla="*/ 462455 h 4113058"/>
              <a:gd name="connsiteX6" fmla="*/ 976175 w 3478177"/>
              <a:gd name="connsiteY6" fmla="*/ 575748 h 4113058"/>
              <a:gd name="connsiteX7" fmla="*/ 998483 w 3478177"/>
              <a:gd name="connsiteY7" fmla="*/ 735724 h 4113058"/>
              <a:gd name="connsiteX8" fmla="*/ 945931 w 3478177"/>
              <a:gd name="connsiteY8" fmla="*/ 872359 h 4113058"/>
              <a:gd name="connsiteX9" fmla="*/ 1012914 w 3478177"/>
              <a:gd name="connsiteY9" fmla="*/ 1090064 h 4113058"/>
              <a:gd name="connsiteX10" fmla="*/ 1168382 w 3478177"/>
              <a:gd name="connsiteY10" fmla="*/ 1093566 h 4113058"/>
              <a:gd name="connsiteX11" fmla="*/ 1575355 w 3478177"/>
              <a:gd name="connsiteY11" fmla="*/ 1131317 h 4113058"/>
              <a:gd name="connsiteX12" fmla="*/ 1676168 w 3478177"/>
              <a:gd name="connsiteY12" fmla="*/ 1359259 h 4113058"/>
              <a:gd name="connsiteX13" fmla="*/ 1733649 w 3478177"/>
              <a:gd name="connsiteY13" fmla="*/ 1565924 h 4113058"/>
              <a:gd name="connsiteX14" fmla="*/ 1860331 w 3478177"/>
              <a:gd name="connsiteY14" fmla="*/ 1875601 h 4113058"/>
              <a:gd name="connsiteX15" fmla="*/ 2232369 w 3478177"/>
              <a:gd name="connsiteY15" fmla="*/ 2098755 h 4113058"/>
              <a:gd name="connsiteX16" fmla="*/ 2720380 w 3478177"/>
              <a:gd name="connsiteY16" fmla="*/ 2356521 h 4113058"/>
              <a:gd name="connsiteX17" fmla="*/ 3019489 w 3478177"/>
              <a:gd name="connsiteY17" fmla="*/ 2519960 h 4113058"/>
              <a:gd name="connsiteX18" fmla="*/ 2929320 w 3478177"/>
              <a:gd name="connsiteY18" fmla="*/ 2921144 h 4113058"/>
              <a:gd name="connsiteX19" fmla="*/ 3274699 w 3478177"/>
              <a:gd name="connsiteY19" fmla="*/ 3452387 h 4113058"/>
              <a:gd name="connsiteX20" fmla="*/ 3386298 w 3478177"/>
              <a:gd name="connsiteY20" fmla="*/ 4028690 h 4113058"/>
              <a:gd name="connsiteX21" fmla="*/ 1845076 w 3478177"/>
              <a:gd name="connsiteY21" fmla="*/ 3781848 h 4113058"/>
              <a:gd name="connsiteX22" fmla="*/ 1613565 w 3478177"/>
              <a:gd name="connsiteY22" fmla="*/ 3824095 h 4113058"/>
              <a:gd name="connsiteX0" fmla="*/ 0 w 3432549"/>
              <a:gd name="connsiteY0" fmla="*/ 0 h 4105893"/>
              <a:gd name="connsiteX1" fmla="*/ 94594 w 3432549"/>
              <a:gd name="connsiteY1" fmla="*/ 105103 h 4105893"/>
              <a:gd name="connsiteX2" fmla="*/ 94594 w 3432549"/>
              <a:gd name="connsiteY2" fmla="*/ 336331 h 4105893"/>
              <a:gd name="connsiteX3" fmla="*/ 161088 w 3432549"/>
              <a:gd name="connsiteY3" fmla="*/ 391066 h 4105893"/>
              <a:gd name="connsiteX4" fmla="*/ 349845 w 3432549"/>
              <a:gd name="connsiteY4" fmla="*/ 435293 h 4105893"/>
              <a:gd name="connsiteX5" fmla="*/ 683173 w 3432549"/>
              <a:gd name="connsiteY5" fmla="*/ 462455 h 4105893"/>
              <a:gd name="connsiteX6" fmla="*/ 976175 w 3432549"/>
              <a:gd name="connsiteY6" fmla="*/ 575748 h 4105893"/>
              <a:gd name="connsiteX7" fmla="*/ 998483 w 3432549"/>
              <a:gd name="connsiteY7" fmla="*/ 735724 h 4105893"/>
              <a:gd name="connsiteX8" fmla="*/ 945931 w 3432549"/>
              <a:gd name="connsiteY8" fmla="*/ 872359 h 4105893"/>
              <a:gd name="connsiteX9" fmla="*/ 1012914 w 3432549"/>
              <a:gd name="connsiteY9" fmla="*/ 1090064 h 4105893"/>
              <a:gd name="connsiteX10" fmla="*/ 1168382 w 3432549"/>
              <a:gd name="connsiteY10" fmla="*/ 1093566 h 4105893"/>
              <a:gd name="connsiteX11" fmla="*/ 1575355 w 3432549"/>
              <a:gd name="connsiteY11" fmla="*/ 1131317 h 4105893"/>
              <a:gd name="connsiteX12" fmla="*/ 1676168 w 3432549"/>
              <a:gd name="connsiteY12" fmla="*/ 1359259 h 4105893"/>
              <a:gd name="connsiteX13" fmla="*/ 1733649 w 3432549"/>
              <a:gd name="connsiteY13" fmla="*/ 1565924 h 4105893"/>
              <a:gd name="connsiteX14" fmla="*/ 1860331 w 3432549"/>
              <a:gd name="connsiteY14" fmla="*/ 1875601 h 4105893"/>
              <a:gd name="connsiteX15" fmla="*/ 2232369 w 3432549"/>
              <a:gd name="connsiteY15" fmla="*/ 2098755 h 4105893"/>
              <a:gd name="connsiteX16" fmla="*/ 2720380 w 3432549"/>
              <a:gd name="connsiteY16" fmla="*/ 2356521 h 4105893"/>
              <a:gd name="connsiteX17" fmla="*/ 3019489 w 3432549"/>
              <a:gd name="connsiteY17" fmla="*/ 2519960 h 4105893"/>
              <a:gd name="connsiteX18" fmla="*/ 2929320 w 3432549"/>
              <a:gd name="connsiteY18" fmla="*/ 2921144 h 4105893"/>
              <a:gd name="connsiteX19" fmla="*/ 3274699 w 3432549"/>
              <a:gd name="connsiteY19" fmla="*/ 3452387 h 4105893"/>
              <a:gd name="connsiteX20" fmla="*/ 3329654 w 3432549"/>
              <a:gd name="connsiteY20" fmla="*/ 4020522 h 4105893"/>
              <a:gd name="connsiteX21" fmla="*/ 1845076 w 3432549"/>
              <a:gd name="connsiteY21" fmla="*/ 3781848 h 4105893"/>
              <a:gd name="connsiteX22" fmla="*/ 1613565 w 3432549"/>
              <a:gd name="connsiteY22" fmla="*/ 3824095 h 4105893"/>
              <a:gd name="connsiteX0" fmla="*/ 0 w 3445051"/>
              <a:gd name="connsiteY0" fmla="*/ 0 h 4062696"/>
              <a:gd name="connsiteX1" fmla="*/ 94594 w 3445051"/>
              <a:gd name="connsiteY1" fmla="*/ 105103 h 4062696"/>
              <a:gd name="connsiteX2" fmla="*/ 94594 w 3445051"/>
              <a:gd name="connsiteY2" fmla="*/ 336331 h 4062696"/>
              <a:gd name="connsiteX3" fmla="*/ 161088 w 3445051"/>
              <a:gd name="connsiteY3" fmla="*/ 391066 h 4062696"/>
              <a:gd name="connsiteX4" fmla="*/ 349845 w 3445051"/>
              <a:gd name="connsiteY4" fmla="*/ 435293 h 4062696"/>
              <a:gd name="connsiteX5" fmla="*/ 683173 w 3445051"/>
              <a:gd name="connsiteY5" fmla="*/ 462455 h 4062696"/>
              <a:gd name="connsiteX6" fmla="*/ 976175 w 3445051"/>
              <a:gd name="connsiteY6" fmla="*/ 575748 h 4062696"/>
              <a:gd name="connsiteX7" fmla="*/ 998483 w 3445051"/>
              <a:gd name="connsiteY7" fmla="*/ 735724 h 4062696"/>
              <a:gd name="connsiteX8" fmla="*/ 945931 w 3445051"/>
              <a:gd name="connsiteY8" fmla="*/ 872359 h 4062696"/>
              <a:gd name="connsiteX9" fmla="*/ 1012914 w 3445051"/>
              <a:gd name="connsiteY9" fmla="*/ 1090064 h 4062696"/>
              <a:gd name="connsiteX10" fmla="*/ 1168382 w 3445051"/>
              <a:gd name="connsiteY10" fmla="*/ 1093566 h 4062696"/>
              <a:gd name="connsiteX11" fmla="*/ 1575355 w 3445051"/>
              <a:gd name="connsiteY11" fmla="*/ 1131317 h 4062696"/>
              <a:gd name="connsiteX12" fmla="*/ 1676168 w 3445051"/>
              <a:gd name="connsiteY12" fmla="*/ 1359259 h 4062696"/>
              <a:gd name="connsiteX13" fmla="*/ 1733649 w 3445051"/>
              <a:gd name="connsiteY13" fmla="*/ 1565924 h 4062696"/>
              <a:gd name="connsiteX14" fmla="*/ 1860331 w 3445051"/>
              <a:gd name="connsiteY14" fmla="*/ 1875601 h 4062696"/>
              <a:gd name="connsiteX15" fmla="*/ 2232369 w 3445051"/>
              <a:gd name="connsiteY15" fmla="*/ 2098755 h 4062696"/>
              <a:gd name="connsiteX16" fmla="*/ 2720380 w 3445051"/>
              <a:gd name="connsiteY16" fmla="*/ 2356521 h 4062696"/>
              <a:gd name="connsiteX17" fmla="*/ 3019489 w 3445051"/>
              <a:gd name="connsiteY17" fmla="*/ 2519960 h 4062696"/>
              <a:gd name="connsiteX18" fmla="*/ 2929320 w 3445051"/>
              <a:gd name="connsiteY18" fmla="*/ 2921144 h 4062696"/>
              <a:gd name="connsiteX19" fmla="*/ 3274699 w 3445051"/>
              <a:gd name="connsiteY19" fmla="*/ 3452387 h 4062696"/>
              <a:gd name="connsiteX20" fmla="*/ 3329654 w 3445051"/>
              <a:gd name="connsiteY20" fmla="*/ 4020522 h 4062696"/>
              <a:gd name="connsiteX21" fmla="*/ 3334010 w 3445051"/>
              <a:gd name="connsiteY21" fmla="*/ 3994218 h 4062696"/>
              <a:gd name="connsiteX22" fmla="*/ 1845076 w 3445051"/>
              <a:gd name="connsiteY22" fmla="*/ 3781848 h 4062696"/>
              <a:gd name="connsiteX23" fmla="*/ 1613565 w 3445051"/>
              <a:gd name="connsiteY23" fmla="*/ 3824095 h 4062696"/>
              <a:gd name="connsiteX0" fmla="*/ 0 w 3400288"/>
              <a:gd name="connsiteY0" fmla="*/ 0 h 4167520"/>
              <a:gd name="connsiteX1" fmla="*/ 94594 w 3400288"/>
              <a:gd name="connsiteY1" fmla="*/ 105103 h 4167520"/>
              <a:gd name="connsiteX2" fmla="*/ 94594 w 3400288"/>
              <a:gd name="connsiteY2" fmla="*/ 336331 h 4167520"/>
              <a:gd name="connsiteX3" fmla="*/ 161088 w 3400288"/>
              <a:gd name="connsiteY3" fmla="*/ 391066 h 4167520"/>
              <a:gd name="connsiteX4" fmla="*/ 349845 w 3400288"/>
              <a:gd name="connsiteY4" fmla="*/ 435293 h 4167520"/>
              <a:gd name="connsiteX5" fmla="*/ 683173 w 3400288"/>
              <a:gd name="connsiteY5" fmla="*/ 462455 h 4167520"/>
              <a:gd name="connsiteX6" fmla="*/ 976175 w 3400288"/>
              <a:gd name="connsiteY6" fmla="*/ 575748 h 4167520"/>
              <a:gd name="connsiteX7" fmla="*/ 998483 w 3400288"/>
              <a:gd name="connsiteY7" fmla="*/ 735724 h 4167520"/>
              <a:gd name="connsiteX8" fmla="*/ 945931 w 3400288"/>
              <a:gd name="connsiteY8" fmla="*/ 872359 h 4167520"/>
              <a:gd name="connsiteX9" fmla="*/ 1012914 w 3400288"/>
              <a:gd name="connsiteY9" fmla="*/ 1090064 h 4167520"/>
              <a:gd name="connsiteX10" fmla="*/ 1168382 w 3400288"/>
              <a:gd name="connsiteY10" fmla="*/ 1093566 h 4167520"/>
              <a:gd name="connsiteX11" fmla="*/ 1575355 w 3400288"/>
              <a:gd name="connsiteY11" fmla="*/ 1131317 h 4167520"/>
              <a:gd name="connsiteX12" fmla="*/ 1676168 w 3400288"/>
              <a:gd name="connsiteY12" fmla="*/ 1359259 h 4167520"/>
              <a:gd name="connsiteX13" fmla="*/ 1733649 w 3400288"/>
              <a:gd name="connsiteY13" fmla="*/ 1565924 h 4167520"/>
              <a:gd name="connsiteX14" fmla="*/ 1860331 w 3400288"/>
              <a:gd name="connsiteY14" fmla="*/ 1875601 h 4167520"/>
              <a:gd name="connsiteX15" fmla="*/ 2232369 w 3400288"/>
              <a:gd name="connsiteY15" fmla="*/ 2098755 h 4167520"/>
              <a:gd name="connsiteX16" fmla="*/ 2720380 w 3400288"/>
              <a:gd name="connsiteY16" fmla="*/ 2356521 h 4167520"/>
              <a:gd name="connsiteX17" fmla="*/ 3019489 w 3400288"/>
              <a:gd name="connsiteY17" fmla="*/ 2519960 h 4167520"/>
              <a:gd name="connsiteX18" fmla="*/ 2929320 w 3400288"/>
              <a:gd name="connsiteY18" fmla="*/ 2921144 h 4167520"/>
              <a:gd name="connsiteX19" fmla="*/ 3274699 w 3400288"/>
              <a:gd name="connsiteY19" fmla="*/ 3452387 h 4167520"/>
              <a:gd name="connsiteX20" fmla="*/ 3329654 w 3400288"/>
              <a:gd name="connsiteY20" fmla="*/ 4020522 h 4167520"/>
              <a:gd name="connsiteX21" fmla="*/ 3269274 w 3400288"/>
              <a:gd name="connsiteY21" fmla="*/ 4157581 h 4167520"/>
              <a:gd name="connsiteX22" fmla="*/ 1845076 w 3400288"/>
              <a:gd name="connsiteY22" fmla="*/ 3781848 h 4167520"/>
              <a:gd name="connsiteX23" fmla="*/ 1613565 w 3400288"/>
              <a:gd name="connsiteY23" fmla="*/ 3824095 h 4167520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78439"/>
              <a:gd name="connsiteY0" fmla="*/ 0 h 4170283"/>
              <a:gd name="connsiteX1" fmla="*/ 94594 w 3478439"/>
              <a:gd name="connsiteY1" fmla="*/ 105103 h 4170283"/>
              <a:gd name="connsiteX2" fmla="*/ 94594 w 3478439"/>
              <a:gd name="connsiteY2" fmla="*/ 336331 h 4170283"/>
              <a:gd name="connsiteX3" fmla="*/ 161088 w 3478439"/>
              <a:gd name="connsiteY3" fmla="*/ 391066 h 4170283"/>
              <a:gd name="connsiteX4" fmla="*/ 349845 w 3478439"/>
              <a:gd name="connsiteY4" fmla="*/ 435293 h 4170283"/>
              <a:gd name="connsiteX5" fmla="*/ 683173 w 3478439"/>
              <a:gd name="connsiteY5" fmla="*/ 462455 h 4170283"/>
              <a:gd name="connsiteX6" fmla="*/ 976175 w 3478439"/>
              <a:gd name="connsiteY6" fmla="*/ 575748 h 4170283"/>
              <a:gd name="connsiteX7" fmla="*/ 998483 w 3478439"/>
              <a:gd name="connsiteY7" fmla="*/ 735724 h 4170283"/>
              <a:gd name="connsiteX8" fmla="*/ 945931 w 3478439"/>
              <a:gd name="connsiteY8" fmla="*/ 872359 h 4170283"/>
              <a:gd name="connsiteX9" fmla="*/ 1012914 w 3478439"/>
              <a:gd name="connsiteY9" fmla="*/ 1090064 h 4170283"/>
              <a:gd name="connsiteX10" fmla="*/ 1168382 w 3478439"/>
              <a:gd name="connsiteY10" fmla="*/ 1093566 h 4170283"/>
              <a:gd name="connsiteX11" fmla="*/ 1575355 w 3478439"/>
              <a:gd name="connsiteY11" fmla="*/ 1131317 h 4170283"/>
              <a:gd name="connsiteX12" fmla="*/ 1676168 w 3478439"/>
              <a:gd name="connsiteY12" fmla="*/ 1359259 h 4170283"/>
              <a:gd name="connsiteX13" fmla="*/ 1733649 w 3478439"/>
              <a:gd name="connsiteY13" fmla="*/ 1565924 h 4170283"/>
              <a:gd name="connsiteX14" fmla="*/ 1860331 w 3478439"/>
              <a:gd name="connsiteY14" fmla="*/ 1875601 h 4170283"/>
              <a:gd name="connsiteX15" fmla="*/ 2232369 w 3478439"/>
              <a:gd name="connsiteY15" fmla="*/ 2098755 h 4170283"/>
              <a:gd name="connsiteX16" fmla="*/ 2720380 w 3478439"/>
              <a:gd name="connsiteY16" fmla="*/ 2356521 h 4170283"/>
              <a:gd name="connsiteX17" fmla="*/ 3019489 w 3478439"/>
              <a:gd name="connsiteY17" fmla="*/ 2519960 h 4170283"/>
              <a:gd name="connsiteX18" fmla="*/ 2929320 w 3478439"/>
              <a:gd name="connsiteY18" fmla="*/ 2921144 h 4170283"/>
              <a:gd name="connsiteX19" fmla="*/ 3274699 w 3478439"/>
              <a:gd name="connsiteY19" fmla="*/ 3452387 h 4170283"/>
              <a:gd name="connsiteX20" fmla="*/ 3475311 w 3478439"/>
              <a:gd name="connsiteY20" fmla="*/ 3979682 h 4170283"/>
              <a:gd name="connsiteX21" fmla="*/ 3350194 w 3478439"/>
              <a:gd name="connsiteY21" fmla="*/ 4010554 h 4170283"/>
              <a:gd name="connsiteX22" fmla="*/ 3269274 w 3478439"/>
              <a:gd name="connsiteY22" fmla="*/ 4157581 h 4170283"/>
              <a:gd name="connsiteX23" fmla="*/ 1845076 w 3478439"/>
              <a:gd name="connsiteY23" fmla="*/ 3781848 h 4170283"/>
              <a:gd name="connsiteX24" fmla="*/ 1613565 w 3478439"/>
              <a:gd name="connsiteY24" fmla="*/ 3824095 h 4170283"/>
              <a:gd name="connsiteX0" fmla="*/ 0 w 3478439"/>
              <a:gd name="connsiteY0" fmla="*/ 0 h 4095806"/>
              <a:gd name="connsiteX1" fmla="*/ 94594 w 3478439"/>
              <a:gd name="connsiteY1" fmla="*/ 105103 h 4095806"/>
              <a:gd name="connsiteX2" fmla="*/ 94594 w 3478439"/>
              <a:gd name="connsiteY2" fmla="*/ 336331 h 4095806"/>
              <a:gd name="connsiteX3" fmla="*/ 161088 w 3478439"/>
              <a:gd name="connsiteY3" fmla="*/ 391066 h 4095806"/>
              <a:gd name="connsiteX4" fmla="*/ 349845 w 3478439"/>
              <a:gd name="connsiteY4" fmla="*/ 435293 h 4095806"/>
              <a:gd name="connsiteX5" fmla="*/ 683173 w 3478439"/>
              <a:gd name="connsiteY5" fmla="*/ 462455 h 4095806"/>
              <a:gd name="connsiteX6" fmla="*/ 976175 w 3478439"/>
              <a:gd name="connsiteY6" fmla="*/ 575748 h 4095806"/>
              <a:gd name="connsiteX7" fmla="*/ 998483 w 3478439"/>
              <a:gd name="connsiteY7" fmla="*/ 735724 h 4095806"/>
              <a:gd name="connsiteX8" fmla="*/ 945931 w 3478439"/>
              <a:gd name="connsiteY8" fmla="*/ 872359 h 4095806"/>
              <a:gd name="connsiteX9" fmla="*/ 1012914 w 3478439"/>
              <a:gd name="connsiteY9" fmla="*/ 1090064 h 4095806"/>
              <a:gd name="connsiteX10" fmla="*/ 1168382 w 3478439"/>
              <a:gd name="connsiteY10" fmla="*/ 1093566 h 4095806"/>
              <a:gd name="connsiteX11" fmla="*/ 1575355 w 3478439"/>
              <a:gd name="connsiteY11" fmla="*/ 1131317 h 4095806"/>
              <a:gd name="connsiteX12" fmla="*/ 1676168 w 3478439"/>
              <a:gd name="connsiteY12" fmla="*/ 1359259 h 4095806"/>
              <a:gd name="connsiteX13" fmla="*/ 1733649 w 3478439"/>
              <a:gd name="connsiteY13" fmla="*/ 1565924 h 4095806"/>
              <a:gd name="connsiteX14" fmla="*/ 1860331 w 3478439"/>
              <a:gd name="connsiteY14" fmla="*/ 1875601 h 4095806"/>
              <a:gd name="connsiteX15" fmla="*/ 2232369 w 3478439"/>
              <a:gd name="connsiteY15" fmla="*/ 2098755 h 4095806"/>
              <a:gd name="connsiteX16" fmla="*/ 2720380 w 3478439"/>
              <a:gd name="connsiteY16" fmla="*/ 2356521 h 4095806"/>
              <a:gd name="connsiteX17" fmla="*/ 3019489 w 3478439"/>
              <a:gd name="connsiteY17" fmla="*/ 2519960 h 4095806"/>
              <a:gd name="connsiteX18" fmla="*/ 2929320 w 3478439"/>
              <a:gd name="connsiteY18" fmla="*/ 2921144 h 4095806"/>
              <a:gd name="connsiteX19" fmla="*/ 3274699 w 3478439"/>
              <a:gd name="connsiteY19" fmla="*/ 3452387 h 4095806"/>
              <a:gd name="connsiteX20" fmla="*/ 3475311 w 3478439"/>
              <a:gd name="connsiteY20" fmla="*/ 3979682 h 4095806"/>
              <a:gd name="connsiteX21" fmla="*/ 3350194 w 3478439"/>
              <a:gd name="connsiteY21" fmla="*/ 4010554 h 4095806"/>
              <a:gd name="connsiteX22" fmla="*/ 2605727 w 3478439"/>
              <a:gd name="connsiteY22" fmla="*/ 4075900 h 4095806"/>
              <a:gd name="connsiteX23" fmla="*/ 1845076 w 3478439"/>
              <a:gd name="connsiteY23" fmla="*/ 3781848 h 4095806"/>
              <a:gd name="connsiteX24" fmla="*/ 1613565 w 3478439"/>
              <a:gd name="connsiteY24" fmla="*/ 3824095 h 4095806"/>
              <a:gd name="connsiteX0" fmla="*/ 0 w 3478976"/>
              <a:gd name="connsiteY0" fmla="*/ 0 h 4143628"/>
              <a:gd name="connsiteX1" fmla="*/ 94594 w 3478976"/>
              <a:gd name="connsiteY1" fmla="*/ 105103 h 4143628"/>
              <a:gd name="connsiteX2" fmla="*/ 94594 w 3478976"/>
              <a:gd name="connsiteY2" fmla="*/ 336331 h 4143628"/>
              <a:gd name="connsiteX3" fmla="*/ 161088 w 3478976"/>
              <a:gd name="connsiteY3" fmla="*/ 391066 h 4143628"/>
              <a:gd name="connsiteX4" fmla="*/ 349845 w 3478976"/>
              <a:gd name="connsiteY4" fmla="*/ 435293 h 4143628"/>
              <a:gd name="connsiteX5" fmla="*/ 683173 w 3478976"/>
              <a:gd name="connsiteY5" fmla="*/ 462455 h 4143628"/>
              <a:gd name="connsiteX6" fmla="*/ 976175 w 3478976"/>
              <a:gd name="connsiteY6" fmla="*/ 575748 h 4143628"/>
              <a:gd name="connsiteX7" fmla="*/ 998483 w 3478976"/>
              <a:gd name="connsiteY7" fmla="*/ 735724 h 4143628"/>
              <a:gd name="connsiteX8" fmla="*/ 945931 w 3478976"/>
              <a:gd name="connsiteY8" fmla="*/ 872359 h 4143628"/>
              <a:gd name="connsiteX9" fmla="*/ 1012914 w 3478976"/>
              <a:gd name="connsiteY9" fmla="*/ 1090064 h 4143628"/>
              <a:gd name="connsiteX10" fmla="*/ 1168382 w 3478976"/>
              <a:gd name="connsiteY10" fmla="*/ 1093566 h 4143628"/>
              <a:gd name="connsiteX11" fmla="*/ 1575355 w 3478976"/>
              <a:gd name="connsiteY11" fmla="*/ 1131317 h 4143628"/>
              <a:gd name="connsiteX12" fmla="*/ 1676168 w 3478976"/>
              <a:gd name="connsiteY12" fmla="*/ 1359259 h 4143628"/>
              <a:gd name="connsiteX13" fmla="*/ 1733649 w 3478976"/>
              <a:gd name="connsiteY13" fmla="*/ 1565924 h 4143628"/>
              <a:gd name="connsiteX14" fmla="*/ 1860331 w 3478976"/>
              <a:gd name="connsiteY14" fmla="*/ 1875601 h 4143628"/>
              <a:gd name="connsiteX15" fmla="*/ 2232369 w 3478976"/>
              <a:gd name="connsiteY15" fmla="*/ 2098755 h 4143628"/>
              <a:gd name="connsiteX16" fmla="*/ 2720380 w 3478976"/>
              <a:gd name="connsiteY16" fmla="*/ 2356521 h 4143628"/>
              <a:gd name="connsiteX17" fmla="*/ 3019489 w 3478976"/>
              <a:gd name="connsiteY17" fmla="*/ 2519960 h 4143628"/>
              <a:gd name="connsiteX18" fmla="*/ 2929320 w 3478976"/>
              <a:gd name="connsiteY18" fmla="*/ 2921144 h 4143628"/>
              <a:gd name="connsiteX19" fmla="*/ 3274699 w 3478976"/>
              <a:gd name="connsiteY19" fmla="*/ 3452387 h 4143628"/>
              <a:gd name="connsiteX20" fmla="*/ 3475311 w 3478976"/>
              <a:gd name="connsiteY20" fmla="*/ 3979682 h 4143628"/>
              <a:gd name="connsiteX21" fmla="*/ 3350194 w 3478976"/>
              <a:gd name="connsiteY21" fmla="*/ 4010554 h 4143628"/>
              <a:gd name="connsiteX22" fmla="*/ 3277367 w 3478976"/>
              <a:gd name="connsiteY22" fmla="*/ 4141245 h 4143628"/>
              <a:gd name="connsiteX23" fmla="*/ 2605727 w 3478976"/>
              <a:gd name="connsiteY23" fmla="*/ 4075900 h 4143628"/>
              <a:gd name="connsiteX24" fmla="*/ 1845076 w 3478976"/>
              <a:gd name="connsiteY24" fmla="*/ 3781848 h 4143628"/>
              <a:gd name="connsiteX25" fmla="*/ 1613565 w 3478976"/>
              <a:gd name="connsiteY25" fmla="*/ 3824095 h 4143628"/>
              <a:gd name="connsiteX0" fmla="*/ 0 w 3475313"/>
              <a:gd name="connsiteY0" fmla="*/ 0 h 4145386"/>
              <a:gd name="connsiteX1" fmla="*/ 94594 w 3475313"/>
              <a:gd name="connsiteY1" fmla="*/ 105103 h 4145386"/>
              <a:gd name="connsiteX2" fmla="*/ 94594 w 3475313"/>
              <a:gd name="connsiteY2" fmla="*/ 336331 h 4145386"/>
              <a:gd name="connsiteX3" fmla="*/ 161088 w 3475313"/>
              <a:gd name="connsiteY3" fmla="*/ 391066 h 4145386"/>
              <a:gd name="connsiteX4" fmla="*/ 349845 w 3475313"/>
              <a:gd name="connsiteY4" fmla="*/ 435293 h 4145386"/>
              <a:gd name="connsiteX5" fmla="*/ 683173 w 3475313"/>
              <a:gd name="connsiteY5" fmla="*/ 462455 h 4145386"/>
              <a:gd name="connsiteX6" fmla="*/ 976175 w 3475313"/>
              <a:gd name="connsiteY6" fmla="*/ 575748 h 4145386"/>
              <a:gd name="connsiteX7" fmla="*/ 998483 w 3475313"/>
              <a:gd name="connsiteY7" fmla="*/ 735724 h 4145386"/>
              <a:gd name="connsiteX8" fmla="*/ 945931 w 3475313"/>
              <a:gd name="connsiteY8" fmla="*/ 872359 h 4145386"/>
              <a:gd name="connsiteX9" fmla="*/ 1012914 w 3475313"/>
              <a:gd name="connsiteY9" fmla="*/ 1090064 h 4145386"/>
              <a:gd name="connsiteX10" fmla="*/ 1168382 w 3475313"/>
              <a:gd name="connsiteY10" fmla="*/ 1093566 h 4145386"/>
              <a:gd name="connsiteX11" fmla="*/ 1575355 w 3475313"/>
              <a:gd name="connsiteY11" fmla="*/ 1131317 h 4145386"/>
              <a:gd name="connsiteX12" fmla="*/ 1676168 w 3475313"/>
              <a:gd name="connsiteY12" fmla="*/ 1359259 h 4145386"/>
              <a:gd name="connsiteX13" fmla="*/ 1733649 w 3475313"/>
              <a:gd name="connsiteY13" fmla="*/ 1565924 h 4145386"/>
              <a:gd name="connsiteX14" fmla="*/ 1860331 w 3475313"/>
              <a:gd name="connsiteY14" fmla="*/ 1875601 h 4145386"/>
              <a:gd name="connsiteX15" fmla="*/ 2232369 w 3475313"/>
              <a:gd name="connsiteY15" fmla="*/ 2098755 h 4145386"/>
              <a:gd name="connsiteX16" fmla="*/ 2720380 w 3475313"/>
              <a:gd name="connsiteY16" fmla="*/ 2356521 h 4145386"/>
              <a:gd name="connsiteX17" fmla="*/ 3019489 w 3475313"/>
              <a:gd name="connsiteY17" fmla="*/ 2519960 h 4145386"/>
              <a:gd name="connsiteX18" fmla="*/ 2929320 w 3475313"/>
              <a:gd name="connsiteY18" fmla="*/ 2921144 h 4145386"/>
              <a:gd name="connsiteX19" fmla="*/ 3274699 w 3475313"/>
              <a:gd name="connsiteY19" fmla="*/ 3452387 h 4145386"/>
              <a:gd name="connsiteX20" fmla="*/ 3475311 w 3475313"/>
              <a:gd name="connsiteY20" fmla="*/ 3979682 h 4145386"/>
              <a:gd name="connsiteX21" fmla="*/ 3277367 w 3475313"/>
              <a:gd name="connsiteY21" fmla="*/ 4141245 h 4145386"/>
              <a:gd name="connsiteX22" fmla="*/ 2605727 w 3475313"/>
              <a:gd name="connsiteY22" fmla="*/ 4075900 h 4145386"/>
              <a:gd name="connsiteX23" fmla="*/ 1845076 w 3475313"/>
              <a:gd name="connsiteY23" fmla="*/ 3781848 h 4145386"/>
              <a:gd name="connsiteX24" fmla="*/ 1613565 w 3475313"/>
              <a:gd name="connsiteY24" fmla="*/ 3824095 h 4145386"/>
              <a:gd name="connsiteX0" fmla="*/ 0 w 3475312"/>
              <a:gd name="connsiteY0" fmla="*/ 0 h 4145386"/>
              <a:gd name="connsiteX1" fmla="*/ 94594 w 3475312"/>
              <a:gd name="connsiteY1" fmla="*/ 105103 h 4145386"/>
              <a:gd name="connsiteX2" fmla="*/ 94594 w 3475312"/>
              <a:gd name="connsiteY2" fmla="*/ 336331 h 4145386"/>
              <a:gd name="connsiteX3" fmla="*/ 161088 w 3475312"/>
              <a:gd name="connsiteY3" fmla="*/ 391066 h 4145386"/>
              <a:gd name="connsiteX4" fmla="*/ 349845 w 3475312"/>
              <a:gd name="connsiteY4" fmla="*/ 435293 h 4145386"/>
              <a:gd name="connsiteX5" fmla="*/ 683173 w 3475312"/>
              <a:gd name="connsiteY5" fmla="*/ 462455 h 4145386"/>
              <a:gd name="connsiteX6" fmla="*/ 976175 w 3475312"/>
              <a:gd name="connsiteY6" fmla="*/ 575748 h 4145386"/>
              <a:gd name="connsiteX7" fmla="*/ 998483 w 3475312"/>
              <a:gd name="connsiteY7" fmla="*/ 735724 h 4145386"/>
              <a:gd name="connsiteX8" fmla="*/ 945931 w 3475312"/>
              <a:gd name="connsiteY8" fmla="*/ 872359 h 4145386"/>
              <a:gd name="connsiteX9" fmla="*/ 1012914 w 3475312"/>
              <a:gd name="connsiteY9" fmla="*/ 1090064 h 4145386"/>
              <a:gd name="connsiteX10" fmla="*/ 1168382 w 3475312"/>
              <a:gd name="connsiteY10" fmla="*/ 1093566 h 4145386"/>
              <a:gd name="connsiteX11" fmla="*/ 1575355 w 3475312"/>
              <a:gd name="connsiteY11" fmla="*/ 1131317 h 4145386"/>
              <a:gd name="connsiteX12" fmla="*/ 1676168 w 3475312"/>
              <a:gd name="connsiteY12" fmla="*/ 1359259 h 4145386"/>
              <a:gd name="connsiteX13" fmla="*/ 1733649 w 3475312"/>
              <a:gd name="connsiteY13" fmla="*/ 1565924 h 4145386"/>
              <a:gd name="connsiteX14" fmla="*/ 1860331 w 3475312"/>
              <a:gd name="connsiteY14" fmla="*/ 1875601 h 4145386"/>
              <a:gd name="connsiteX15" fmla="*/ 2232369 w 3475312"/>
              <a:gd name="connsiteY15" fmla="*/ 2098755 h 4145386"/>
              <a:gd name="connsiteX16" fmla="*/ 2720380 w 3475312"/>
              <a:gd name="connsiteY16" fmla="*/ 2356521 h 4145386"/>
              <a:gd name="connsiteX17" fmla="*/ 3019489 w 3475312"/>
              <a:gd name="connsiteY17" fmla="*/ 2519960 h 4145386"/>
              <a:gd name="connsiteX18" fmla="*/ 2929320 w 3475312"/>
              <a:gd name="connsiteY18" fmla="*/ 2921144 h 4145386"/>
              <a:gd name="connsiteX19" fmla="*/ 3274699 w 3475312"/>
              <a:gd name="connsiteY19" fmla="*/ 3452387 h 4145386"/>
              <a:gd name="connsiteX20" fmla="*/ 3475311 w 3475312"/>
              <a:gd name="connsiteY20" fmla="*/ 3979682 h 4145386"/>
              <a:gd name="connsiteX21" fmla="*/ 3220723 w 3475312"/>
              <a:gd name="connsiteY21" fmla="*/ 4141245 h 4145386"/>
              <a:gd name="connsiteX22" fmla="*/ 2605727 w 3475312"/>
              <a:gd name="connsiteY22" fmla="*/ 4075900 h 4145386"/>
              <a:gd name="connsiteX23" fmla="*/ 1845076 w 3475312"/>
              <a:gd name="connsiteY23" fmla="*/ 3781848 h 4145386"/>
              <a:gd name="connsiteX24" fmla="*/ 1613565 w 3475312"/>
              <a:gd name="connsiteY24" fmla="*/ 3824095 h 4145386"/>
              <a:gd name="connsiteX0" fmla="*/ 0 w 3478678"/>
              <a:gd name="connsiteY0" fmla="*/ 0 h 4141256"/>
              <a:gd name="connsiteX1" fmla="*/ 94594 w 3478678"/>
              <a:gd name="connsiteY1" fmla="*/ 105103 h 4141256"/>
              <a:gd name="connsiteX2" fmla="*/ 94594 w 3478678"/>
              <a:gd name="connsiteY2" fmla="*/ 336331 h 4141256"/>
              <a:gd name="connsiteX3" fmla="*/ 161088 w 3478678"/>
              <a:gd name="connsiteY3" fmla="*/ 391066 h 4141256"/>
              <a:gd name="connsiteX4" fmla="*/ 349845 w 3478678"/>
              <a:gd name="connsiteY4" fmla="*/ 435293 h 4141256"/>
              <a:gd name="connsiteX5" fmla="*/ 683173 w 3478678"/>
              <a:gd name="connsiteY5" fmla="*/ 462455 h 4141256"/>
              <a:gd name="connsiteX6" fmla="*/ 976175 w 3478678"/>
              <a:gd name="connsiteY6" fmla="*/ 575748 h 4141256"/>
              <a:gd name="connsiteX7" fmla="*/ 998483 w 3478678"/>
              <a:gd name="connsiteY7" fmla="*/ 735724 h 4141256"/>
              <a:gd name="connsiteX8" fmla="*/ 945931 w 3478678"/>
              <a:gd name="connsiteY8" fmla="*/ 872359 h 4141256"/>
              <a:gd name="connsiteX9" fmla="*/ 1012914 w 3478678"/>
              <a:gd name="connsiteY9" fmla="*/ 1090064 h 4141256"/>
              <a:gd name="connsiteX10" fmla="*/ 1168382 w 3478678"/>
              <a:gd name="connsiteY10" fmla="*/ 1093566 h 4141256"/>
              <a:gd name="connsiteX11" fmla="*/ 1575355 w 3478678"/>
              <a:gd name="connsiteY11" fmla="*/ 1131317 h 4141256"/>
              <a:gd name="connsiteX12" fmla="*/ 1676168 w 3478678"/>
              <a:gd name="connsiteY12" fmla="*/ 1359259 h 4141256"/>
              <a:gd name="connsiteX13" fmla="*/ 1733649 w 3478678"/>
              <a:gd name="connsiteY13" fmla="*/ 1565924 h 4141256"/>
              <a:gd name="connsiteX14" fmla="*/ 1860331 w 3478678"/>
              <a:gd name="connsiteY14" fmla="*/ 1875601 h 4141256"/>
              <a:gd name="connsiteX15" fmla="*/ 2232369 w 3478678"/>
              <a:gd name="connsiteY15" fmla="*/ 2098755 h 4141256"/>
              <a:gd name="connsiteX16" fmla="*/ 2720380 w 3478678"/>
              <a:gd name="connsiteY16" fmla="*/ 2356521 h 4141256"/>
              <a:gd name="connsiteX17" fmla="*/ 3019489 w 3478678"/>
              <a:gd name="connsiteY17" fmla="*/ 2519960 h 4141256"/>
              <a:gd name="connsiteX18" fmla="*/ 2929320 w 3478678"/>
              <a:gd name="connsiteY18" fmla="*/ 2921144 h 4141256"/>
              <a:gd name="connsiteX19" fmla="*/ 3274699 w 3478678"/>
              <a:gd name="connsiteY19" fmla="*/ 3452387 h 4141256"/>
              <a:gd name="connsiteX20" fmla="*/ 3475311 w 3478678"/>
              <a:gd name="connsiteY20" fmla="*/ 3979682 h 4141256"/>
              <a:gd name="connsiteX21" fmla="*/ 3335213 w 3478678"/>
              <a:gd name="connsiteY21" fmla="*/ 3999664 h 4141256"/>
              <a:gd name="connsiteX22" fmla="*/ 3220723 w 3478678"/>
              <a:gd name="connsiteY22" fmla="*/ 4141245 h 4141256"/>
              <a:gd name="connsiteX23" fmla="*/ 2605727 w 3478678"/>
              <a:gd name="connsiteY23" fmla="*/ 4075900 h 4141256"/>
              <a:gd name="connsiteX24" fmla="*/ 1845076 w 3478678"/>
              <a:gd name="connsiteY24" fmla="*/ 3781848 h 4141256"/>
              <a:gd name="connsiteX25" fmla="*/ 1613565 w 3478678"/>
              <a:gd name="connsiteY25" fmla="*/ 3824095 h 4141256"/>
              <a:gd name="connsiteX0" fmla="*/ 0 w 3511238"/>
              <a:gd name="connsiteY0" fmla="*/ 0 h 4141256"/>
              <a:gd name="connsiteX1" fmla="*/ 94594 w 3511238"/>
              <a:gd name="connsiteY1" fmla="*/ 105103 h 4141256"/>
              <a:gd name="connsiteX2" fmla="*/ 94594 w 3511238"/>
              <a:gd name="connsiteY2" fmla="*/ 336331 h 4141256"/>
              <a:gd name="connsiteX3" fmla="*/ 161088 w 3511238"/>
              <a:gd name="connsiteY3" fmla="*/ 391066 h 4141256"/>
              <a:gd name="connsiteX4" fmla="*/ 349845 w 3511238"/>
              <a:gd name="connsiteY4" fmla="*/ 435293 h 4141256"/>
              <a:gd name="connsiteX5" fmla="*/ 683173 w 3511238"/>
              <a:gd name="connsiteY5" fmla="*/ 462455 h 4141256"/>
              <a:gd name="connsiteX6" fmla="*/ 976175 w 3511238"/>
              <a:gd name="connsiteY6" fmla="*/ 575748 h 4141256"/>
              <a:gd name="connsiteX7" fmla="*/ 998483 w 3511238"/>
              <a:gd name="connsiteY7" fmla="*/ 735724 h 4141256"/>
              <a:gd name="connsiteX8" fmla="*/ 945931 w 3511238"/>
              <a:gd name="connsiteY8" fmla="*/ 872359 h 4141256"/>
              <a:gd name="connsiteX9" fmla="*/ 1012914 w 3511238"/>
              <a:gd name="connsiteY9" fmla="*/ 1090064 h 4141256"/>
              <a:gd name="connsiteX10" fmla="*/ 1168382 w 3511238"/>
              <a:gd name="connsiteY10" fmla="*/ 1093566 h 4141256"/>
              <a:gd name="connsiteX11" fmla="*/ 1575355 w 3511238"/>
              <a:gd name="connsiteY11" fmla="*/ 1131317 h 4141256"/>
              <a:gd name="connsiteX12" fmla="*/ 1676168 w 3511238"/>
              <a:gd name="connsiteY12" fmla="*/ 1359259 h 4141256"/>
              <a:gd name="connsiteX13" fmla="*/ 1733649 w 3511238"/>
              <a:gd name="connsiteY13" fmla="*/ 1565924 h 4141256"/>
              <a:gd name="connsiteX14" fmla="*/ 1860331 w 3511238"/>
              <a:gd name="connsiteY14" fmla="*/ 1875601 h 4141256"/>
              <a:gd name="connsiteX15" fmla="*/ 2232369 w 3511238"/>
              <a:gd name="connsiteY15" fmla="*/ 2098755 h 4141256"/>
              <a:gd name="connsiteX16" fmla="*/ 2720380 w 3511238"/>
              <a:gd name="connsiteY16" fmla="*/ 2356521 h 4141256"/>
              <a:gd name="connsiteX17" fmla="*/ 3019489 w 3511238"/>
              <a:gd name="connsiteY17" fmla="*/ 2519960 h 4141256"/>
              <a:gd name="connsiteX18" fmla="*/ 2929320 w 3511238"/>
              <a:gd name="connsiteY18" fmla="*/ 2921144 h 4141256"/>
              <a:gd name="connsiteX19" fmla="*/ 3274699 w 3511238"/>
              <a:gd name="connsiteY19" fmla="*/ 3452387 h 4141256"/>
              <a:gd name="connsiteX20" fmla="*/ 3508507 w 3511238"/>
              <a:gd name="connsiteY20" fmla="*/ 3958358 h 4141256"/>
              <a:gd name="connsiteX21" fmla="*/ 3335213 w 3511238"/>
              <a:gd name="connsiteY21" fmla="*/ 3999664 h 4141256"/>
              <a:gd name="connsiteX22" fmla="*/ 3220723 w 3511238"/>
              <a:gd name="connsiteY22" fmla="*/ 4141245 h 4141256"/>
              <a:gd name="connsiteX23" fmla="*/ 2605727 w 3511238"/>
              <a:gd name="connsiteY23" fmla="*/ 4075900 h 4141256"/>
              <a:gd name="connsiteX24" fmla="*/ 1845076 w 3511238"/>
              <a:gd name="connsiteY24" fmla="*/ 3781848 h 4141256"/>
              <a:gd name="connsiteX25" fmla="*/ 1613565 w 3511238"/>
              <a:gd name="connsiteY25" fmla="*/ 3824095 h 4141256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11238" h="414125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3526" y="813302"/>
                  <a:pt x="945931" y="872359"/>
                </a:cubicBezTo>
                <a:cubicBezTo>
                  <a:pt x="948336" y="931416"/>
                  <a:pt x="975839" y="1053196"/>
                  <a:pt x="1012914" y="1090064"/>
                </a:cubicBezTo>
                <a:cubicBezTo>
                  <a:pt x="1049989" y="1126932"/>
                  <a:pt x="1074642" y="1086691"/>
                  <a:pt x="1168382" y="1093566"/>
                </a:cubicBezTo>
                <a:cubicBezTo>
                  <a:pt x="1262122" y="1100441"/>
                  <a:pt x="1490724" y="1087035"/>
                  <a:pt x="1575355" y="1131317"/>
                </a:cubicBezTo>
                <a:cubicBezTo>
                  <a:pt x="1659986" y="1175599"/>
                  <a:pt x="1649786" y="1286825"/>
                  <a:pt x="1676168" y="1359259"/>
                </a:cubicBezTo>
                <a:cubicBezTo>
                  <a:pt x="1702550" y="1431693"/>
                  <a:pt x="1702955" y="1479867"/>
                  <a:pt x="1733649" y="1565924"/>
                </a:cubicBezTo>
                <a:cubicBezTo>
                  <a:pt x="1764343" y="1651981"/>
                  <a:pt x="1777211" y="1786796"/>
                  <a:pt x="1860331" y="1875601"/>
                </a:cubicBezTo>
                <a:cubicBezTo>
                  <a:pt x="1943451" y="1964406"/>
                  <a:pt x="2089028" y="2018602"/>
                  <a:pt x="2232369" y="2098755"/>
                </a:cubicBezTo>
                <a:cubicBezTo>
                  <a:pt x="2375710" y="2178908"/>
                  <a:pt x="2589193" y="2286320"/>
                  <a:pt x="2720380" y="2356521"/>
                </a:cubicBezTo>
                <a:cubicBezTo>
                  <a:pt x="2851567" y="2426722"/>
                  <a:pt x="2984666" y="2425856"/>
                  <a:pt x="3019489" y="2519960"/>
                </a:cubicBezTo>
                <a:cubicBezTo>
                  <a:pt x="3054312" y="2614064"/>
                  <a:pt x="2886785" y="2765740"/>
                  <a:pt x="2929320" y="2921144"/>
                </a:cubicBezTo>
                <a:cubicBezTo>
                  <a:pt x="2971855" y="3076548"/>
                  <a:pt x="3178168" y="3279518"/>
                  <a:pt x="3274699" y="3452387"/>
                </a:cubicBezTo>
                <a:cubicBezTo>
                  <a:pt x="3371230" y="3625256"/>
                  <a:pt x="3483332" y="3854960"/>
                  <a:pt x="3508507" y="3958358"/>
                </a:cubicBezTo>
                <a:cubicBezTo>
                  <a:pt x="3533682" y="4061756"/>
                  <a:pt x="3377644" y="3972737"/>
                  <a:pt x="3335213" y="3999664"/>
                </a:cubicBezTo>
                <a:cubicBezTo>
                  <a:pt x="3292782" y="4026591"/>
                  <a:pt x="3357393" y="4140724"/>
                  <a:pt x="3220723" y="4141245"/>
                </a:cubicBezTo>
                <a:cubicBezTo>
                  <a:pt x="3084053" y="4141766"/>
                  <a:pt x="2764697" y="4112189"/>
                  <a:pt x="2605727" y="4075900"/>
                </a:cubicBezTo>
                <a:cubicBezTo>
                  <a:pt x="2446757" y="4039611"/>
                  <a:pt x="2378590" y="4006027"/>
                  <a:pt x="2251815" y="3957018"/>
                </a:cubicBezTo>
                <a:cubicBezTo>
                  <a:pt x="2125040" y="3908009"/>
                  <a:pt x="1953966" y="3798417"/>
                  <a:pt x="1845076" y="3781848"/>
                </a:cubicBezTo>
                <a:cubicBezTo>
                  <a:pt x="1536134" y="3753194"/>
                  <a:pt x="1660242" y="3827945"/>
                  <a:pt x="1613565" y="3824095"/>
                </a:cubicBezTo>
              </a:path>
            </a:pathLst>
          </a:custGeom>
          <a:noFill/>
          <a:ln w="57150" cmpd="thickThin">
            <a:solidFill>
              <a:srgbClr val="EB8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14BCB678-65D9-4967-BFE9-79B18D89A5BC}"/>
              </a:ext>
            </a:extLst>
          </p:cNvPr>
          <p:cNvSpPr/>
          <p:nvPr/>
        </p:nvSpPr>
        <p:spPr>
          <a:xfrm>
            <a:off x="5838304" y="2552676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3BBD524-7F67-40B6-ADED-419DF73CCF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56659" r="28808" b="29889"/>
          <a:stretch/>
        </p:blipFill>
        <p:spPr>
          <a:xfrm rot="7267951">
            <a:off x="4530777" y="1838649"/>
            <a:ext cx="398871" cy="3576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594712-0A9C-40E3-9C48-ADCA3DC8F6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6" t="55895" r="4200" b="-8794"/>
          <a:stretch/>
        </p:blipFill>
        <p:spPr>
          <a:xfrm rot="10161540">
            <a:off x="5365254" y="2616070"/>
            <a:ext cx="713469" cy="632974"/>
          </a:xfrm>
          <a:prstGeom prst="ellipse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95BED5B-F47B-4AF9-86E4-A649570892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6" t="55895" r="4200" b="-8794"/>
          <a:stretch/>
        </p:blipFill>
        <p:spPr>
          <a:xfrm rot="7312875" flipV="1">
            <a:off x="5091412" y="2158299"/>
            <a:ext cx="713469" cy="632974"/>
          </a:xfrm>
          <a:prstGeom prst="ellipse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2F47A63-F4E6-444B-84BA-EC19B49E31DA}"/>
              </a:ext>
            </a:extLst>
          </p:cNvPr>
          <p:cNvSpPr txBox="1"/>
          <p:nvPr/>
        </p:nvSpPr>
        <p:spPr>
          <a:xfrm>
            <a:off x="5456140" y="2017655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Донской фронт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8FEE9C-113F-4165-9723-B5C4DF594E5E}"/>
              </a:ext>
            </a:extLst>
          </p:cNvPr>
          <p:cNvSpPr txBox="1"/>
          <p:nvPr/>
        </p:nvSpPr>
        <p:spPr>
          <a:xfrm>
            <a:off x="4658599" y="1515152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Юго-Западный</a:t>
            </a:r>
          </a:p>
          <a:p>
            <a:pPr algn="ctr"/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фронт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ECEDD8-33E5-4C27-8EEC-709929429132}"/>
              </a:ext>
            </a:extLst>
          </p:cNvPr>
          <p:cNvSpPr txBox="1"/>
          <p:nvPr/>
        </p:nvSpPr>
        <p:spPr>
          <a:xfrm>
            <a:off x="5838304" y="275085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Сталинградский </a:t>
            </a:r>
          </a:p>
          <a:p>
            <a:pPr algn="ctr"/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фронт</a:t>
            </a:r>
          </a:p>
        </p:txBody>
      </p:sp>
      <p:pic>
        <p:nvPicPr>
          <p:cNvPr id="1843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968D60DB-CEA1-4DC5-9DAC-29C613ADE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8524" y="1886693"/>
            <a:ext cx="939621" cy="11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EB8B387-4E5F-41B4-9D56-B4A0FFC86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59" y="382870"/>
            <a:ext cx="974301" cy="11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ÐÐ°ÑÑÐ¸Ð½ÐºÐ¸ Ð¿Ð¾ Ð·Ð°Ð¿ÑÐ¾ÑÑ ÐÐ¾Ð½ÑÑÐ°Ð½ÑÐ¸Ð½ ÐÐ¾Ð½ÑÑÐ°Ð½ÑÐ¸Ð½Ð¾Ð²Ð¸Ñ Ð Ð¾ÐºÐ¾ÑÑÐ¾Ð²ÑÐºÐ¸Ð¹">
            <a:extLst>
              <a:ext uri="{FF2B5EF4-FFF2-40B4-BE49-F238E27FC236}">
                <a16:creationId xmlns:a16="http://schemas.microsoft.com/office/drawing/2014/main" id="{14460DF6-0A3F-4C57-97F1-85C655F40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08" y="782446"/>
            <a:ext cx="974301" cy="123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2CB8C66-D216-499F-924F-1C644D3162D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7A9B4BB-D814-4CEC-A2EF-C02664853082}"/>
              </a:ext>
            </a:extLst>
          </p:cNvPr>
          <p:cNvSpPr/>
          <p:nvPr/>
        </p:nvSpPr>
        <p:spPr>
          <a:xfrm>
            <a:off x="236364" y="1673107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 наступления советских войск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Сталинградом получил название «Уран». </a:t>
            </a:r>
          </a:p>
        </p:txBody>
      </p:sp>
      <p:sp>
        <p:nvSpPr>
          <p:cNvPr id="37" name="Прямоугольная выноска 8">
            <a:extLst>
              <a:ext uri="{FF2B5EF4-FFF2-40B4-BE49-F238E27FC236}">
                <a16:creationId xmlns:a16="http://schemas.microsoft.com/office/drawing/2014/main" id="{480C0F37-B251-4B15-BC1D-620A185650C4}"/>
              </a:ext>
            </a:extLst>
          </p:cNvPr>
          <p:cNvSpPr/>
          <p:nvPr/>
        </p:nvSpPr>
        <p:spPr>
          <a:xfrm>
            <a:off x="3323800" y="2285630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CE87836-1D0E-4E3F-89E3-D3FEBD8A21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¿Ð¾Ð±ÐµÐ´Ð° Ð² ÑÑÐ°Ð»Ð¸Ð½Ð³ÑÐ°Ð´ÑÐºÐ¾Ð¹ Ð±Ð¸ÑÐ²Ðµ">
            <a:extLst>
              <a:ext uri="{FF2B5EF4-FFF2-40B4-BE49-F238E27FC236}">
                <a16:creationId xmlns:a16="http://schemas.microsoft.com/office/drawing/2014/main" id="{49269F91-F5BC-4A3E-8712-E21066BFE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09ED37A-D005-441F-BD9D-E5F24079E581}"/>
              </a:ext>
            </a:extLst>
          </p:cNvPr>
          <p:cNvSpPr/>
          <p:nvPr/>
        </p:nvSpPr>
        <p:spPr>
          <a:xfrm>
            <a:off x="370498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F93D00-7498-4107-BD39-94F74CB23C07}"/>
              </a:ext>
            </a:extLst>
          </p:cNvPr>
          <p:cNvSpPr/>
          <p:nvPr/>
        </p:nvSpPr>
        <p:spPr>
          <a:xfrm>
            <a:off x="370498" y="35091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День победы </a:t>
            </a:r>
          </a:p>
          <a:p>
            <a:pPr algn="ctr"/>
            <a:r>
              <a:rPr lang="ru-RU" sz="1200" dirty="0"/>
              <a:t>в Сталинградской битве</a:t>
            </a:r>
          </a:p>
        </p:txBody>
      </p:sp>
    </p:spTree>
    <p:extLst>
      <p:ext uri="{BB962C8B-B14F-4D97-AF65-F5344CB8AC3E}">
        <p14:creationId xmlns:p14="http://schemas.microsoft.com/office/powerpoint/2010/main" val="39384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4833" y="1555575"/>
            <a:ext cx="439261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Контрнаступление под Сталинградом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8" y="2417349"/>
            <a:ext cx="3824340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Началось утром 19 ноября 1942 года силами войск Юго-Западного и Донского фронтов.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20 ноября воины Сталинградского фронта прорвали оборону врага южнее города. </a:t>
            </a:r>
          </a:p>
        </p:txBody>
      </p:sp>
      <p:pic>
        <p:nvPicPr>
          <p:cNvPr id="20482" name="Picture 2" descr="ÐÐ°ÑÑÐ¸Ð½ÐºÐ¸ Ð¿Ð¾ Ð·Ð°Ð¿ÑÐ¾ÑÑ Ð½Ð°ÑÑÑÐ¿Ð»ÐµÐ½Ð¸Ðµ ÐºÑÐ°ÑÐ½Ð¾Ð¹ Ð°ÑÐ¼Ð¸Ð¸ Ð¿Ð¾Ð´ ÑÑÐ°Ð»Ð¸Ð½Ð³ÑÐ°Ð´Ð¾Ð¼">
            <a:extLst>
              <a:ext uri="{FF2B5EF4-FFF2-40B4-BE49-F238E27FC236}">
                <a16:creationId xmlns:a16="http://schemas.microsoft.com/office/drawing/2014/main" id="{E23C593F-C346-4E21-9407-1E9C94CA3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9" y="1130212"/>
            <a:ext cx="4392611" cy="28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8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дерево, карта, небо&#10;&#10;Описание создано автоматически">
            <a:extLst>
              <a:ext uri="{FF2B5EF4-FFF2-40B4-BE49-F238E27FC236}">
                <a16:creationId xmlns:a16="http://schemas.microsoft.com/office/drawing/2014/main" id="{F732A9BD-5344-4BB9-BBEB-2DBDB5C65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559" y="0"/>
            <a:ext cx="9475559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AFA81D1-4FAE-45C2-9822-1BF9EC840CAD}"/>
              </a:ext>
            </a:extLst>
          </p:cNvPr>
          <p:cNvSpPr/>
          <p:nvPr/>
        </p:nvSpPr>
        <p:spPr>
          <a:xfrm>
            <a:off x="4677105" y="4283"/>
            <a:ext cx="3511238" cy="4102669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551718 w 2531202"/>
              <a:gd name="connsiteY16" fmla="*/ 1753967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303283 w 2531202"/>
              <a:gd name="connsiteY16" fmla="*/ 1713186 h 3147047"/>
              <a:gd name="connsiteX17" fmla="*/ 1330013 w 2531202"/>
              <a:gd name="connsiteY17" fmla="*/ 1873604 h 3147047"/>
              <a:gd name="connsiteX18" fmla="*/ 1502352 w 2531202"/>
              <a:gd name="connsiteY18" fmla="*/ 1925231 h 3147047"/>
              <a:gd name="connsiteX19" fmla="*/ 1754939 w 2531202"/>
              <a:gd name="connsiteY19" fmla="*/ 2041579 h 3147047"/>
              <a:gd name="connsiteX20" fmla="*/ 1684600 w 2531202"/>
              <a:gd name="connsiteY20" fmla="*/ 2233999 h 3147047"/>
              <a:gd name="connsiteX21" fmla="*/ 1871420 w 2531202"/>
              <a:gd name="connsiteY21" fmla="*/ 2298900 h 3147047"/>
              <a:gd name="connsiteX22" fmla="*/ 2085437 w 2531202"/>
              <a:gd name="connsiteY22" fmla="*/ 2348072 h 3147047"/>
              <a:gd name="connsiteX23" fmla="*/ 2087293 w 2531202"/>
              <a:gd name="connsiteY23" fmla="*/ 2500863 h 3147047"/>
              <a:gd name="connsiteX24" fmla="*/ 2477322 w 2531202"/>
              <a:gd name="connsiteY24" fmla="*/ 2601642 h 3147047"/>
              <a:gd name="connsiteX25" fmla="*/ 2346694 w 2531202"/>
              <a:gd name="connsiteY25" fmla="*/ 2921143 h 3147047"/>
              <a:gd name="connsiteX26" fmla="*/ 2125630 w 2531202"/>
              <a:gd name="connsiteY26" fmla="*/ 3027643 h 3147047"/>
              <a:gd name="connsiteX27" fmla="*/ 2075389 w 2531202"/>
              <a:gd name="connsiteY27" fmla="*/ 3113859 h 3147047"/>
              <a:gd name="connsiteX28" fmla="*/ 1815865 w 2531202"/>
              <a:gd name="connsiteY28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713186 h 3147047"/>
              <a:gd name="connsiteX16" fmla="*/ 1330013 w 2531202"/>
              <a:gd name="connsiteY16" fmla="*/ 1873604 h 3147047"/>
              <a:gd name="connsiteX17" fmla="*/ 1502352 w 2531202"/>
              <a:gd name="connsiteY17" fmla="*/ 1925231 h 3147047"/>
              <a:gd name="connsiteX18" fmla="*/ 1754939 w 2531202"/>
              <a:gd name="connsiteY18" fmla="*/ 2041579 h 3147047"/>
              <a:gd name="connsiteX19" fmla="*/ 1684600 w 2531202"/>
              <a:gd name="connsiteY19" fmla="*/ 2233999 h 3147047"/>
              <a:gd name="connsiteX20" fmla="*/ 1871420 w 2531202"/>
              <a:gd name="connsiteY20" fmla="*/ 2298900 h 3147047"/>
              <a:gd name="connsiteX21" fmla="*/ 2085437 w 2531202"/>
              <a:gd name="connsiteY21" fmla="*/ 2348072 h 3147047"/>
              <a:gd name="connsiteX22" fmla="*/ 2087293 w 2531202"/>
              <a:gd name="connsiteY22" fmla="*/ 2500863 h 3147047"/>
              <a:gd name="connsiteX23" fmla="*/ 2477322 w 2531202"/>
              <a:gd name="connsiteY23" fmla="*/ 2601642 h 3147047"/>
              <a:gd name="connsiteX24" fmla="*/ 2346694 w 2531202"/>
              <a:gd name="connsiteY24" fmla="*/ 2921143 h 3147047"/>
              <a:gd name="connsiteX25" fmla="*/ 2125630 w 2531202"/>
              <a:gd name="connsiteY25" fmla="*/ 3027643 h 3147047"/>
              <a:gd name="connsiteX26" fmla="*/ 2075389 w 2531202"/>
              <a:gd name="connsiteY26" fmla="*/ 3113859 h 3147047"/>
              <a:gd name="connsiteX27" fmla="*/ 1815865 w 2531202"/>
              <a:gd name="connsiteY27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30013 w 2531202"/>
              <a:gd name="connsiteY15" fmla="*/ 1873604 h 3147047"/>
              <a:gd name="connsiteX16" fmla="*/ 1502352 w 2531202"/>
              <a:gd name="connsiteY16" fmla="*/ 1925231 h 3147047"/>
              <a:gd name="connsiteX17" fmla="*/ 1754939 w 2531202"/>
              <a:gd name="connsiteY17" fmla="*/ 2041579 h 3147047"/>
              <a:gd name="connsiteX18" fmla="*/ 1684600 w 2531202"/>
              <a:gd name="connsiteY18" fmla="*/ 2233999 h 3147047"/>
              <a:gd name="connsiteX19" fmla="*/ 1871420 w 2531202"/>
              <a:gd name="connsiteY19" fmla="*/ 2298900 h 3147047"/>
              <a:gd name="connsiteX20" fmla="*/ 2085437 w 2531202"/>
              <a:gd name="connsiteY20" fmla="*/ 2348072 h 3147047"/>
              <a:gd name="connsiteX21" fmla="*/ 2087293 w 2531202"/>
              <a:gd name="connsiteY21" fmla="*/ 2500863 h 3147047"/>
              <a:gd name="connsiteX22" fmla="*/ 2477322 w 2531202"/>
              <a:gd name="connsiteY22" fmla="*/ 2601642 h 3147047"/>
              <a:gd name="connsiteX23" fmla="*/ 2346694 w 2531202"/>
              <a:gd name="connsiteY23" fmla="*/ 2921143 h 3147047"/>
              <a:gd name="connsiteX24" fmla="*/ 2125630 w 2531202"/>
              <a:gd name="connsiteY24" fmla="*/ 3027643 h 3147047"/>
              <a:gd name="connsiteX25" fmla="*/ 2075389 w 2531202"/>
              <a:gd name="connsiteY25" fmla="*/ 3113859 h 3147047"/>
              <a:gd name="connsiteX26" fmla="*/ 1815865 w 2531202"/>
              <a:gd name="connsiteY26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502352 w 2531202"/>
              <a:gd name="connsiteY15" fmla="*/ 1925231 h 3147047"/>
              <a:gd name="connsiteX16" fmla="*/ 1754939 w 2531202"/>
              <a:gd name="connsiteY16" fmla="*/ 2041579 h 3147047"/>
              <a:gd name="connsiteX17" fmla="*/ 1684600 w 2531202"/>
              <a:gd name="connsiteY17" fmla="*/ 2233999 h 3147047"/>
              <a:gd name="connsiteX18" fmla="*/ 1871420 w 2531202"/>
              <a:gd name="connsiteY18" fmla="*/ 2298900 h 3147047"/>
              <a:gd name="connsiteX19" fmla="*/ 2085437 w 2531202"/>
              <a:gd name="connsiteY19" fmla="*/ 2348072 h 3147047"/>
              <a:gd name="connsiteX20" fmla="*/ 2087293 w 2531202"/>
              <a:gd name="connsiteY20" fmla="*/ 2500863 h 3147047"/>
              <a:gd name="connsiteX21" fmla="*/ 2477322 w 2531202"/>
              <a:gd name="connsiteY21" fmla="*/ 2601642 h 3147047"/>
              <a:gd name="connsiteX22" fmla="*/ 2346694 w 2531202"/>
              <a:gd name="connsiteY22" fmla="*/ 2921143 h 3147047"/>
              <a:gd name="connsiteX23" fmla="*/ 2125630 w 2531202"/>
              <a:gd name="connsiteY23" fmla="*/ 3027643 h 3147047"/>
              <a:gd name="connsiteX24" fmla="*/ 2075389 w 2531202"/>
              <a:gd name="connsiteY24" fmla="*/ 3113859 h 3147047"/>
              <a:gd name="connsiteX25" fmla="*/ 1815865 w 2531202"/>
              <a:gd name="connsiteY25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754939 w 2531202"/>
              <a:gd name="connsiteY15" fmla="*/ 2041579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60331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75082"/>
              <a:gd name="connsiteY0" fmla="*/ 0 h 3147047"/>
              <a:gd name="connsiteX1" fmla="*/ 94594 w 2575082"/>
              <a:gd name="connsiteY1" fmla="*/ 105103 h 3147047"/>
              <a:gd name="connsiteX2" fmla="*/ 94594 w 2575082"/>
              <a:gd name="connsiteY2" fmla="*/ 336331 h 3147047"/>
              <a:gd name="connsiteX3" fmla="*/ 161088 w 2575082"/>
              <a:gd name="connsiteY3" fmla="*/ 391066 h 3147047"/>
              <a:gd name="connsiteX4" fmla="*/ 349845 w 2575082"/>
              <a:gd name="connsiteY4" fmla="*/ 435293 h 3147047"/>
              <a:gd name="connsiteX5" fmla="*/ 683173 w 2575082"/>
              <a:gd name="connsiteY5" fmla="*/ 462455 h 3147047"/>
              <a:gd name="connsiteX6" fmla="*/ 976175 w 2575082"/>
              <a:gd name="connsiteY6" fmla="*/ 575748 h 3147047"/>
              <a:gd name="connsiteX7" fmla="*/ 998483 w 2575082"/>
              <a:gd name="connsiteY7" fmla="*/ 735724 h 3147047"/>
              <a:gd name="connsiteX8" fmla="*/ 945931 w 2575082"/>
              <a:gd name="connsiteY8" fmla="*/ 872359 h 3147047"/>
              <a:gd name="connsiteX9" fmla="*/ 1021006 w 2575082"/>
              <a:gd name="connsiteY9" fmla="*/ 983878 h 3147047"/>
              <a:gd name="connsiteX10" fmla="*/ 1168382 w 2575082"/>
              <a:gd name="connsiteY10" fmla="*/ 1093566 h 3147047"/>
              <a:gd name="connsiteX11" fmla="*/ 1575355 w 2575082"/>
              <a:gd name="connsiteY11" fmla="*/ 1131317 h 3147047"/>
              <a:gd name="connsiteX12" fmla="*/ 1676168 w 2575082"/>
              <a:gd name="connsiteY12" fmla="*/ 1359259 h 3147047"/>
              <a:gd name="connsiteX13" fmla="*/ 1733649 w 2575082"/>
              <a:gd name="connsiteY13" fmla="*/ 1565924 h 3147047"/>
              <a:gd name="connsiteX14" fmla="*/ 1860331 w 2575082"/>
              <a:gd name="connsiteY14" fmla="*/ 1875601 h 3147047"/>
              <a:gd name="connsiteX15" fmla="*/ 2232369 w 2575082"/>
              <a:gd name="connsiteY15" fmla="*/ 2098755 h 3147047"/>
              <a:gd name="connsiteX16" fmla="*/ 2566632 w 2575082"/>
              <a:gd name="connsiteY16" fmla="*/ 2381025 h 3147047"/>
              <a:gd name="connsiteX17" fmla="*/ 1871420 w 2575082"/>
              <a:gd name="connsiteY17" fmla="*/ 2298900 h 3147047"/>
              <a:gd name="connsiteX18" fmla="*/ 2085437 w 2575082"/>
              <a:gd name="connsiteY18" fmla="*/ 2348072 h 3147047"/>
              <a:gd name="connsiteX19" fmla="*/ 2087293 w 2575082"/>
              <a:gd name="connsiteY19" fmla="*/ 2500863 h 3147047"/>
              <a:gd name="connsiteX20" fmla="*/ 2477322 w 2575082"/>
              <a:gd name="connsiteY20" fmla="*/ 2601642 h 3147047"/>
              <a:gd name="connsiteX21" fmla="*/ 2346694 w 2575082"/>
              <a:gd name="connsiteY21" fmla="*/ 2921143 h 3147047"/>
              <a:gd name="connsiteX22" fmla="*/ 2125630 w 2575082"/>
              <a:gd name="connsiteY22" fmla="*/ 3027643 h 3147047"/>
              <a:gd name="connsiteX23" fmla="*/ 2075389 w 2575082"/>
              <a:gd name="connsiteY23" fmla="*/ 3113859 h 3147047"/>
              <a:gd name="connsiteX24" fmla="*/ 1815865 w 2575082"/>
              <a:gd name="connsiteY24" fmla="*/ 3129803 h 3147047"/>
              <a:gd name="connsiteX0" fmla="*/ 0 w 2568366"/>
              <a:gd name="connsiteY0" fmla="*/ 0 h 3147047"/>
              <a:gd name="connsiteX1" fmla="*/ 94594 w 2568366"/>
              <a:gd name="connsiteY1" fmla="*/ 105103 h 3147047"/>
              <a:gd name="connsiteX2" fmla="*/ 94594 w 2568366"/>
              <a:gd name="connsiteY2" fmla="*/ 336331 h 3147047"/>
              <a:gd name="connsiteX3" fmla="*/ 161088 w 2568366"/>
              <a:gd name="connsiteY3" fmla="*/ 391066 h 3147047"/>
              <a:gd name="connsiteX4" fmla="*/ 349845 w 2568366"/>
              <a:gd name="connsiteY4" fmla="*/ 435293 h 3147047"/>
              <a:gd name="connsiteX5" fmla="*/ 683173 w 2568366"/>
              <a:gd name="connsiteY5" fmla="*/ 462455 h 3147047"/>
              <a:gd name="connsiteX6" fmla="*/ 976175 w 2568366"/>
              <a:gd name="connsiteY6" fmla="*/ 575748 h 3147047"/>
              <a:gd name="connsiteX7" fmla="*/ 998483 w 2568366"/>
              <a:gd name="connsiteY7" fmla="*/ 735724 h 3147047"/>
              <a:gd name="connsiteX8" fmla="*/ 945931 w 2568366"/>
              <a:gd name="connsiteY8" fmla="*/ 872359 h 3147047"/>
              <a:gd name="connsiteX9" fmla="*/ 1021006 w 2568366"/>
              <a:gd name="connsiteY9" fmla="*/ 983878 h 3147047"/>
              <a:gd name="connsiteX10" fmla="*/ 1168382 w 2568366"/>
              <a:gd name="connsiteY10" fmla="*/ 1093566 h 3147047"/>
              <a:gd name="connsiteX11" fmla="*/ 1575355 w 2568366"/>
              <a:gd name="connsiteY11" fmla="*/ 1131317 h 3147047"/>
              <a:gd name="connsiteX12" fmla="*/ 1676168 w 2568366"/>
              <a:gd name="connsiteY12" fmla="*/ 1359259 h 3147047"/>
              <a:gd name="connsiteX13" fmla="*/ 1733649 w 2568366"/>
              <a:gd name="connsiteY13" fmla="*/ 1565924 h 3147047"/>
              <a:gd name="connsiteX14" fmla="*/ 1860331 w 2568366"/>
              <a:gd name="connsiteY14" fmla="*/ 1875601 h 3147047"/>
              <a:gd name="connsiteX15" fmla="*/ 2232369 w 2568366"/>
              <a:gd name="connsiteY15" fmla="*/ 2098755 h 3147047"/>
              <a:gd name="connsiteX16" fmla="*/ 2566632 w 2568366"/>
              <a:gd name="connsiteY16" fmla="*/ 2381025 h 3147047"/>
              <a:gd name="connsiteX17" fmla="*/ 2085437 w 2568366"/>
              <a:gd name="connsiteY17" fmla="*/ 2348072 h 3147047"/>
              <a:gd name="connsiteX18" fmla="*/ 2087293 w 2568366"/>
              <a:gd name="connsiteY18" fmla="*/ 2500863 h 3147047"/>
              <a:gd name="connsiteX19" fmla="*/ 2477322 w 2568366"/>
              <a:gd name="connsiteY19" fmla="*/ 2601642 h 3147047"/>
              <a:gd name="connsiteX20" fmla="*/ 2346694 w 2568366"/>
              <a:gd name="connsiteY20" fmla="*/ 2921143 h 3147047"/>
              <a:gd name="connsiteX21" fmla="*/ 2125630 w 2568366"/>
              <a:gd name="connsiteY21" fmla="*/ 3027643 h 3147047"/>
              <a:gd name="connsiteX22" fmla="*/ 2075389 w 2568366"/>
              <a:gd name="connsiteY22" fmla="*/ 3113859 h 3147047"/>
              <a:gd name="connsiteX23" fmla="*/ 1815865 w 2568366"/>
              <a:gd name="connsiteY23" fmla="*/ 3129803 h 3147047"/>
              <a:gd name="connsiteX0" fmla="*/ 0 w 2568326"/>
              <a:gd name="connsiteY0" fmla="*/ 0 h 3147047"/>
              <a:gd name="connsiteX1" fmla="*/ 94594 w 2568326"/>
              <a:gd name="connsiteY1" fmla="*/ 105103 h 3147047"/>
              <a:gd name="connsiteX2" fmla="*/ 94594 w 2568326"/>
              <a:gd name="connsiteY2" fmla="*/ 336331 h 3147047"/>
              <a:gd name="connsiteX3" fmla="*/ 161088 w 2568326"/>
              <a:gd name="connsiteY3" fmla="*/ 391066 h 3147047"/>
              <a:gd name="connsiteX4" fmla="*/ 349845 w 2568326"/>
              <a:gd name="connsiteY4" fmla="*/ 435293 h 3147047"/>
              <a:gd name="connsiteX5" fmla="*/ 683173 w 2568326"/>
              <a:gd name="connsiteY5" fmla="*/ 462455 h 3147047"/>
              <a:gd name="connsiteX6" fmla="*/ 976175 w 2568326"/>
              <a:gd name="connsiteY6" fmla="*/ 575748 h 3147047"/>
              <a:gd name="connsiteX7" fmla="*/ 998483 w 2568326"/>
              <a:gd name="connsiteY7" fmla="*/ 735724 h 3147047"/>
              <a:gd name="connsiteX8" fmla="*/ 945931 w 2568326"/>
              <a:gd name="connsiteY8" fmla="*/ 872359 h 3147047"/>
              <a:gd name="connsiteX9" fmla="*/ 1021006 w 2568326"/>
              <a:gd name="connsiteY9" fmla="*/ 983878 h 3147047"/>
              <a:gd name="connsiteX10" fmla="*/ 1168382 w 2568326"/>
              <a:gd name="connsiteY10" fmla="*/ 1093566 h 3147047"/>
              <a:gd name="connsiteX11" fmla="*/ 1575355 w 2568326"/>
              <a:gd name="connsiteY11" fmla="*/ 1131317 h 3147047"/>
              <a:gd name="connsiteX12" fmla="*/ 1676168 w 2568326"/>
              <a:gd name="connsiteY12" fmla="*/ 1359259 h 3147047"/>
              <a:gd name="connsiteX13" fmla="*/ 1733649 w 2568326"/>
              <a:gd name="connsiteY13" fmla="*/ 1565924 h 3147047"/>
              <a:gd name="connsiteX14" fmla="*/ 1860331 w 2568326"/>
              <a:gd name="connsiteY14" fmla="*/ 1875601 h 3147047"/>
              <a:gd name="connsiteX15" fmla="*/ 2232369 w 2568326"/>
              <a:gd name="connsiteY15" fmla="*/ 2098755 h 3147047"/>
              <a:gd name="connsiteX16" fmla="*/ 2566632 w 2568326"/>
              <a:gd name="connsiteY16" fmla="*/ 2381025 h 3147047"/>
              <a:gd name="connsiteX17" fmla="*/ 2087293 w 2568326"/>
              <a:gd name="connsiteY17" fmla="*/ 2500863 h 3147047"/>
              <a:gd name="connsiteX18" fmla="*/ 2477322 w 2568326"/>
              <a:gd name="connsiteY18" fmla="*/ 2601642 h 3147047"/>
              <a:gd name="connsiteX19" fmla="*/ 2346694 w 2568326"/>
              <a:gd name="connsiteY19" fmla="*/ 2921143 h 3147047"/>
              <a:gd name="connsiteX20" fmla="*/ 2125630 w 2568326"/>
              <a:gd name="connsiteY20" fmla="*/ 3027643 h 3147047"/>
              <a:gd name="connsiteX21" fmla="*/ 2075389 w 2568326"/>
              <a:gd name="connsiteY21" fmla="*/ 3113859 h 3147047"/>
              <a:gd name="connsiteX22" fmla="*/ 1815865 w 2568326"/>
              <a:gd name="connsiteY22" fmla="*/ 3129803 h 3147047"/>
              <a:gd name="connsiteX0" fmla="*/ 0 w 2576751"/>
              <a:gd name="connsiteY0" fmla="*/ 0 h 3147047"/>
              <a:gd name="connsiteX1" fmla="*/ 94594 w 2576751"/>
              <a:gd name="connsiteY1" fmla="*/ 105103 h 3147047"/>
              <a:gd name="connsiteX2" fmla="*/ 94594 w 2576751"/>
              <a:gd name="connsiteY2" fmla="*/ 336331 h 3147047"/>
              <a:gd name="connsiteX3" fmla="*/ 161088 w 2576751"/>
              <a:gd name="connsiteY3" fmla="*/ 391066 h 3147047"/>
              <a:gd name="connsiteX4" fmla="*/ 349845 w 2576751"/>
              <a:gd name="connsiteY4" fmla="*/ 435293 h 3147047"/>
              <a:gd name="connsiteX5" fmla="*/ 683173 w 2576751"/>
              <a:gd name="connsiteY5" fmla="*/ 462455 h 3147047"/>
              <a:gd name="connsiteX6" fmla="*/ 976175 w 2576751"/>
              <a:gd name="connsiteY6" fmla="*/ 575748 h 3147047"/>
              <a:gd name="connsiteX7" fmla="*/ 998483 w 2576751"/>
              <a:gd name="connsiteY7" fmla="*/ 735724 h 3147047"/>
              <a:gd name="connsiteX8" fmla="*/ 945931 w 2576751"/>
              <a:gd name="connsiteY8" fmla="*/ 872359 h 3147047"/>
              <a:gd name="connsiteX9" fmla="*/ 1021006 w 2576751"/>
              <a:gd name="connsiteY9" fmla="*/ 983878 h 3147047"/>
              <a:gd name="connsiteX10" fmla="*/ 1168382 w 2576751"/>
              <a:gd name="connsiteY10" fmla="*/ 1093566 h 3147047"/>
              <a:gd name="connsiteX11" fmla="*/ 1575355 w 2576751"/>
              <a:gd name="connsiteY11" fmla="*/ 1131317 h 3147047"/>
              <a:gd name="connsiteX12" fmla="*/ 1676168 w 2576751"/>
              <a:gd name="connsiteY12" fmla="*/ 1359259 h 3147047"/>
              <a:gd name="connsiteX13" fmla="*/ 1733649 w 2576751"/>
              <a:gd name="connsiteY13" fmla="*/ 1565924 h 3147047"/>
              <a:gd name="connsiteX14" fmla="*/ 1860331 w 2576751"/>
              <a:gd name="connsiteY14" fmla="*/ 1875601 h 3147047"/>
              <a:gd name="connsiteX15" fmla="*/ 2232369 w 2576751"/>
              <a:gd name="connsiteY15" fmla="*/ 2098755 h 3147047"/>
              <a:gd name="connsiteX16" fmla="*/ 2566632 w 2576751"/>
              <a:gd name="connsiteY16" fmla="*/ 2381025 h 3147047"/>
              <a:gd name="connsiteX17" fmla="*/ 2477322 w 2576751"/>
              <a:gd name="connsiteY17" fmla="*/ 2601642 h 3147047"/>
              <a:gd name="connsiteX18" fmla="*/ 2346694 w 2576751"/>
              <a:gd name="connsiteY18" fmla="*/ 2921143 h 3147047"/>
              <a:gd name="connsiteX19" fmla="*/ 2125630 w 2576751"/>
              <a:gd name="connsiteY19" fmla="*/ 3027643 h 3147047"/>
              <a:gd name="connsiteX20" fmla="*/ 2075389 w 2576751"/>
              <a:gd name="connsiteY20" fmla="*/ 3113859 h 3147047"/>
              <a:gd name="connsiteX21" fmla="*/ 1815865 w 2576751"/>
              <a:gd name="connsiteY21" fmla="*/ 3129803 h 3147047"/>
              <a:gd name="connsiteX0" fmla="*/ 0 w 3030153"/>
              <a:gd name="connsiteY0" fmla="*/ 0 h 3147047"/>
              <a:gd name="connsiteX1" fmla="*/ 94594 w 3030153"/>
              <a:gd name="connsiteY1" fmla="*/ 105103 h 3147047"/>
              <a:gd name="connsiteX2" fmla="*/ 94594 w 3030153"/>
              <a:gd name="connsiteY2" fmla="*/ 336331 h 3147047"/>
              <a:gd name="connsiteX3" fmla="*/ 161088 w 3030153"/>
              <a:gd name="connsiteY3" fmla="*/ 391066 h 3147047"/>
              <a:gd name="connsiteX4" fmla="*/ 349845 w 3030153"/>
              <a:gd name="connsiteY4" fmla="*/ 435293 h 3147047"/>
              <a:gd name="connsiteX5" fmla="*/ 683173 w 3030153"/>
              <a:gd name="connsiteY5" fmla="*/ 462455 h 3147047"/>
              <a:gd name="connsiteX6" fmla="*/ 976175 w 3030153"/>
              <a:gd name="connsiteY6" fmla="*/ 575748 h 3147047"/>
              <a:gd name="connsiteX7" fmla="*/ 998483 w 3030153"/>
              <a:gd name="connsiteY7" fmla="*/ 735724 h 3147047"/>
              <a:gd name="connsiteX8" fmla="*/ 945931 w 3030153"/>
              <a:gd name="connsiteY8" fmla="*/ 872359 h 3147047"/>
              <a:gd name="connsiteX9" fmla="*/ 1021006 w 3030153"/>
              <a:gd name="connsiteY9" fmla="*/ 983878 h 3147047"/>
              <a:gd name="connsiteX10" fmla="*/ 1168382 w 3030153"/>
              <a:gd name="connsiteY10" fmla="*/ 1093566 h 3147047"/>
              <a:gd name="connsiteX11" fmla="*/ 1575355 w 3030153"/>
              <a:gd name="connsiteY11" fmla="*/ 1131317 h 3147047"/>
              <a:gd name="connsiteX12" fmla="*/ 1676168 w 3030153"/>
              <a:gd name="connsiteY12" fmla="*/ 1359259 h 3147047"/>
              <a:gd name="connsiteX13" fmla="*/ 1733649 w 3030153"/>
              <a:gd name="connsiteY13" fmla="*/ 1565924 h 3147047"/>
              <a:gd name="connsiteX14" fmla="*/ 1860331 w 3030153"/>
              <a:gd name="connsiteY14" fmla="*/ 1875601 h 3147047"/>
              <a:gd name="connsiteX15" fmla="*/ 2232369 w 3030153"/>
              <a:gd name="connsiteY15" fmla="*/ 2098755 h 3147047"/>
              <a:gd name="connsiteX16" fmla="*/ 2566632 w 3030153"/>
              <a:gd name="connsiteY16" fmla="*/ 2381025 h 3147047"/>
              <a:gd name="connsiteX17" fmla="*/ 3027581 w 3030153"/>
              <a:gd name="connsiteY17" fmla="*/ 2577137 h 3147047"/>
              <a:gd name="connsiteX18" fmla="*/ 2346694 w 3030153"/>
              <a:gd name="connsiteY18" fmla="*/ 2921143 h 3147047"/>
              <a:gd name="connsiteX19" fmla="*/ 2125630 w 3030153"/>
              <a:gd name="connsiteY19" fmla="*/ 3027643 h 3147047"/>
              <a:gd name="connsiteX20" fmla="*/ 2075389 w 3030153"/>
              <a:gd name="connsiteY20" fmla="*/ 3113859 h 3147047"/>
              <a:gd name="connsiteX21" fmla="*/ 1815865 w 3030153"/>
              <a:gd name="connsiteY21" fmla="*/ 3129803 h 3147047"/>
              <a:gd name="connsiteX0" fmla="*/ 0 w 3037814"/>
              <a:gd name="connsiteY0" fmla="*/ 0 h 3147047"/>
              <a:gd name="connsiteX1" fmla="*/ 94594 w 3037814"/>
              <a:gd name="connsiteY1" fmla="*/ 105103 h 3147047"/>
              <a:gd name="connsiteX2" fmla="*/ 94594 w 3037814"/>
              <a:gd name="connsiteY2" fmla="*/ 336331 h 3147047"/>
              <a:gd name="connsiteX3" fmla="*/ 161088 w 3037814"/>
              <a:gd name="connsiteY3" fmla="*/ 391066 h 3147047"/>
              <a:gd name="connsiteX4" fmla="*/ 349845 w 3037814"/>
              <a:gd name="connsiteY4" fmla="*/ 435293 h 3147047"/>
              <a:gd name="connsiteX5" fmla="*/ 683173 w 3037814"/>
              <a:gd name="connsiteY5" fmla="*/ 462455 h 3147047"/>
              <a:gd name="connsiteX6" fmla="*/ 976175 w 3037814"/>
              <a:gd name="connsiteY6" fmla="*/ 575748 h 3147047"/>
              <a:gd name="connsiteX7" fmla="*/ 998483 w 3037814"/>
              <a:gd name="connsiteY7" fmla="*/ 735724 h 3147047"/>
              <a:gd name="connsiteX8" fmla="*/ 945931 w 3037814"/>
              <a:gd name="connsiteY8" fmla="*/ 872359 h 3147047"/>
              <a:gd name="connsiteX9" fmla="*/ 1021006 w 3037814"/>
              <a:gd name="connsiteY9" fmla="*/ 983878 h 3147047"/>
              <a:gd name="connsiteX10" fmla="*/ 1168382 w 3037814"/>
              <a:gd name="connsiteY10" fmla="*/ 1093566 h 3147047"/>
              <a:gd name="connsiteX11" fmla="*/ 1575355 w 3037814"/>
              <a:gd name="connsiteY11" fmla="*/ 1131317 h 3147047"/>
              <a:gd name="connsiteX12" fmla="*/ 1676168 w 3037814"/>
              <a:gd name="connsiteY12" fmla="*/ 1359259 h 3147047"/>
              <a:gd name="connsiteX13" fmla="*/ 1733649 w 3037814"/>
              <a:gd name="connsiteY13" fmla="*/ 1565924 h 3147047"/>
              <a:gd name="connsiteX14" fmla="*/ 1860331 w 3037814"/>
              <a:gd name="connsiteY14" fmla="*/ 1875601 h 3147047"/>
              <a:gd name="connsiteX15" fmla="*/ 2232369 w 3037814"/>
              <a:gd name="connsiteY15" fmla="*/ 2098755 h 3147047"/>
              <a:gd name="connsiteX16" fmla="*/ 2720380 w 3037814"/>
              <a:gd name="connsiteY16" fmla="*/ 2356521 h 3147047"/>
              <a:gd name="connsiteX17" fmla="*/ 3027581 w 3037814"/>
              <a:gd name="connsiteY17" fmla="*/ 2577137 h 3147047"/>
              <a:gd name="connsiteX18" fmla="*/ 2346694 w 3037814"/>
              <a:gd name="connsiteY18" fmla="*/ 2921143 h 3147047"/>
              <a:gd name="connsiteX19" fmla="*/ 2125630 w 3037814"/>
              <a:gd name="connsiteY19" fmla="*/ 3027643 h 3147047"/>
              <a:gd name="connsiteX20" fmla="*/ 2075389 w 3037814"/>
              <a:gd name="connsiteY20" fmla="*/ 3113859 h 3147047"/>
              <a:gd name="connsiteX21" fmla="*/ 1815865 w 3037814"/>
              <a:gd name="connsiteY21" fmla="*/ 3129803 h 3147047"/>
              <a:gd name="connsiteX0" fmla="*/ 0 w 3032263"/>
              <a:gd name="connsiteY0" fmla="*/ 0 h 3147047"/>
              <a:gd name="connsiteX1" fmla="*/ 94594 w 3032263"/>
              <a:gd name="connsiteY1" fmla="*/ 105103 h 3147047"/>
              <a:gd name="connsiteX2" fmla="*/ 94594 w 3032263"/>
              <a:gd name="connsiteY2" fmla="*/ 336331 h 3147047"/>
              <a:gd name="connsiteX3" fmla="*/ 161088 w 3032263"/>
              <a:gd name="connsiteY3" fmla="*/ 391066 h 3147047"/>
              <a:gd name="connsiteX4" fmla="*/ 349845 w 3032263"/>
              <a:gd name="connsiteY4" fmla="*/ 435293 h 3147047"/>
              <a:gd name="connsiteX5" fmla="*/ 683173 w 3032263"/>
              <a:gd name="connsiteY5" fmla="*/ 462455 h 3147047"/>
              <a:gd name="connsiteX6" fmla="*/ 976175 w 3032263"/>
              <a:gd name="connsiteY6" fmla="*/ 575748 h 3147047"/>
              <a:gd name="connsiteX7" fmla="*/ 998483 w 3032263"/>
              <a:gd name="connsiteY7" fmla="*/ 735724 h 3147047"/>
              <a:gd name="connsiteX8" fmla="*/ 945931 w 3032263"/>
              <a:gd name="connsiteY8" fmla="*/ 872359 h 3147047"/>
              <a:gd name="connsiteX9" fmla="*/ 1021006 w 3032263"/>
              <a:gd name="connsiteY9" fmla="*/ 983878 h 3147047"/>
              <a:gd name="connsiteX10" fmla="*/ 1168382 w 3032263"/>
              <a:gd name="connsiteY10" fmla="*/ 1093566 h 3147047"/>
              <a:gd name="connsiteX11" fmla="*/ 1575355 w 3032263"/>
              <a:gd name="connsiteY11" fmla="*/ 1131317 h 3147047"/>
              <a:gd name="connsiteX12" fmla="*/ 1676168 w 3032263"/>
              <a:gd name="connsiteY12" fmla="*/ 1359259 h 3147047"/>
              <a:gd name="connsiteX13" fmla="*/ 1733649 w 3032263"/>
              <a:gd name="connsiteY13" fmla="*/ 1565924 h 3147047"/>
              <a:gd name="connsiteX14" fmla="*/ 1860331 w 3032263"/>
              <a:gd name="connsiteY14" fmla="*/ 1875601 h 3147047"/>
              <a:gd name="connsiteX15" fmla="*/ 2232369 w 3032263"/>
              <a:gd name="connsiteY15" fmla="*/ 2098755 h 3147047"/>
              <a:gd name="connsiteX16" fmla="*/ 2720380 w 3032263"/>
              <a:gd name="connsiteY16" fmla="*/ 2356521 h 3147047"/>
              <a:gd name="connsiteX17" fmla="*/ 3027581 w 3032263"/>
              <a:gd name="connsiteY17" fmla="*/ 2577137 h 3147047"/>
              <a:gd name="connsiteX18" fmla="*/ 2848400 w 3032263"/>
              <a:gd name="connsiteY18" fmla="*/ 2855798 h 3147047"/>
              <a:gd name="connsiteX19" fmla="*/ 2125630 w 3032263"/>
              <a:gd name="connsiteY19" fmla="*/ 3027643 h 3147047"/>
              <a:gd name="connsiteX20" fmla="*/ 2075389 w 3032263"/>
              <a:gd name="connsiteY20" fmla="*/ 3113859 h 3147047"/>
              <a:gd name="connsiteX21" fmla="*/ 1815865 w 3032263"/>
              <a:gd name="connsiteY21" fmla="*/ 3129803 h 3147047"/>
              <a:gd name="connsiteX0" fmla="*/ 0 w 3248309"/>
              <a:gd name="connsiteY0" fmla="*/ 0 h 3455661"/>
              <a:gd name="connsiteX1" fmla="*/ 94594 w 3248309"/>
              <a:gd name="connsiteY1" fmla="*/ 105103 h 3455661"/>
              <a:gd name="connsiteX2" fmla="*/ 94594 w 3248309"/>
              <a:gd name="connsiteY2" fmla="*/ 336331 h 3455661"/>
              <a:gd name="connsiteX3" fmla="*/ 161088 w 3248309"/>
              <a:gd name="connsiteY3" fmla="*/ 391066 h 3455661"/>
              <a:gd name="connsiteX4" fmla="*/ 349845 w 3248309"/>
              <a:gd name="connsiteY4" fmla="*/ 435293 h 3455661"/>
              <a:gd name="connsiteX5" fmla="*/ 683173 w 3248309"/>
              <a:gd name="connsiteY5" fmla="*/ 462455 h 3455661"/>
              <a:gd name="connsiteX6" fmla="*/ 976175 w 3248309"/>
              <a:gd name="connsiteY6" fmla="*/ 575748 h 3455661"/>
              <a:gd name="connsiteX7" fmla="*/ 998483 w 3248309"/>
              <a:gd name="connsiteY7" fmla="*/ 735724 h 3455661"/>
              <a:gd name="connsiteX8" fmla="*/ 945931 w 3248309"/>
              <a:gd name="connsiteY8" fmla="*/ 872359 h 3455661"/>
              <a:gd name="connsiteX9" fmla="*/ 1021006 w 3248309"/>
              <a:gd name="connsiteY9" fmla="*/ 983878 h 3455661"/>
              <a:gd name="connsiteX10" fmla="*/ 1168382 w 3248309"/>
              <a:gd name="connsiteY10" fmla="*/ 1093566 h 3455661"/>
              <a:gd name="connsiteX11" fmla="*/ 1575355 w 3248309"/>
              <a:gd name="connsiteY11" fmla="*/ 1131317 h 3455661"/>
              <a:gd name="connsiteX12" fmla="*/ 1676168 w 3248309"/>
              <a:gd name="connsiteY12" fmla="*/ 1359259 h 3455661"/>
              <a:gd name="connsiteX13" fmla="*/ 1733649 w 3248309"/>
              <a:gd name="connsiteY13" fmla="*/ 1565924 h 3455661"/>
              <a:gd name="connsiteX14" fmla="*/ 1860331 w 3248309"/>
              <a:gd name="connsiteY14" fmla="*/ 1875601 h 3455661"/>
              <a:gd name="connsiteX15" fmla="*/ 2232369 w 3248309"/>
              <a:gd name="connsiteY15" fmla="*/ 2098755 h 3455661"/>
              <a:gd name="connsiteX16" fmla="*/ 2720380 w 3248309"/>
              <a:gd name="connsiteY16" fmla="*/ 2356521 h 3455661"/>
              <a:gd name="connsiteX17" fmla="*/ 3027581 w 3248309"/>
              <a:gd name="connsiteY17" fmla="*/ 2577137 h 3455661"/>
              <a:gd name="connsiteX18" fmla="*/ 2848400 w 3248309"/>
              <a:gd name="connsiteY18" fmla="*/ 2855798 h 3455661"/>
              <a:gd name="connsiteX19" fmla="*/ 3226147 w 3248309"/>
              <a:gd name="connsiteY19" fmla="*/ 3452387 h 3455661"/>
              <a:gd name="connsiteX20" fmla="*/ 2075389 w 3248309"/>
              <a:gd name="connsiteY20" fmla="*/ 3113859 h 3455661"/>
              <a:gd name="connsiteX21" fmla="*/ 1815865 w 3248309"/>
              <a:gd name="connsiteY21" fmla="*/ 3129803 h 3455661"/>
              <a:gd name="connsiteX0" fmla="*/ 0 w 3256289"/>
              <a:gd name="connsiteY0" fmla="*/ 0 h 3454294"/>
              <a:gd name="connsiteX1" fmla="*/ 94594 w 3256289"/>
              <a:gd name="connsiteY1" fmla="*/ 105103 h 3454294"/>
              <a:gd name="connsiteX2" fmla="*/ 94594 w 3256289"/>
              <a:gd name="connsiteY2" fmla="*/ 336331 h 3454294"/>
              <a:gd name="connsiteX3" fmla="*/ 161088 w 3256289"/>
              <a:gd name="connsiteY3" fmla="*/ 391066 h 3454294"/>
              <a:gd name="connsiteX4" fmla="*/ 349845 w 3256289"/>
              <a:gd name="connsiteY4" fmla="*/ 435293 h 3454294"/>
              <a:gd name="connsiteX5" fmla="*/ 683173 w 3256289"/>
              <a:gd name="connsiteY5" fmla="*/ 462455 h 3454294"/>
              <a:gd name="connsiteX6" fmla="*/ 976175 w 3256289"/>
              <a:gd name="connsiteY6" fmla="*/ 575748 h 3454294"/>
              <a:gd name="connsiteX7" fmla="*/ 998483 w 3256289"/>
              <a:gd name="connsiteY7" fmla="*/ 735724 h 3454294"/>
              <a:gd name="connsiteX8" fmla="*/ 945931 w 3256289"/>
              <a:gd name="connsiteY8" fmla="*/ 872359 h 3454294"/>
              <a:gd name="connsiteX9" fmla="*/ 1021006 w 3256289"/>
              <a:gd name="connsiteY9" fmla="*/ 983878 h 3454294"/>
              <a:gd name="connsiteX10" fmla="*/ 1168382 w 3256289"/>
              <a:gd name="connsiteY10" fmla="*/ 1093566 h 3454294"/>
              <a:gd name="connsiteX11" fmla="*/ 1575355 w 3256289"/>
              <a:gd name="connsiteY11" fmla="*/ 1131317 h 3454294"/>
              <a:gd name="connsiteX12" fmla="*/ 1676168 w 3256289"/>
              <a:gd name="connsiteY12" fmla="*/ 1359259 h 3454294"/>
              <a:gd name="connsiteX13" fmla="*/ 1733649 w 3256289"/>
              <a:gd name="connsiteY13" fmla="*/ 1565924 h 3454294"/>
              <a:gd name="connsiteX14" fmla="*/ 1860331 w 3256289"/>
              <a:gd name="connsiteY14" fmla="*/ 1875601 h 3454294"/>
              <a:gd name="connsiteX15" fmla="*/ 2232369 w 3256289"/>
              <a:gd name="connsiteY15" fmla="*/ 2098755 h 3454294"/>
              <a:gd name="connsiteX16" fmla="*/ 2720380 w 3256289"/>
              <a:gd name="connsiteY16" fmla="*/ 2356521 h 3454294"/>
              <a:gd name="connsiteX17" fmla="*/ 3027581 w 3256289"/>
              <a:gd name="connsiteY17" fmla="*/ 2577137 h 3454294"/>
              <a:gd name="connsiteX18" fmla="*/ 2929320 w 3256289"/>
              <a:gd name="connsiteY18" fmla="*/ 2921144 h 3454294"/>
              <a:gd name="connsiteX19" fmla="*/ 3226147 w 3256289"/>
              <a:gd name="connsiteY19" fmla="*/ 3452387 h 3454294"/>
              <a:gd name="connsiteX20" fmla="*/ 2075389 w 3256289"/>
              <a:gd name="connsiteY20" fmla="*/ 3113859 h 3454294"/>
              <a:gd name="connsiteX21" fmla="*/ 1815865 w 3256289"/>
              <a:gd name="connsiteY21" fmla="*/ 3129803 h 3454294"/>
              <a:gd name="connsiteX0" fmla="*/ 0 w 3474219"/>
              <a:gd name="connsiteY0" fmla="*/ 0 h 4001064"/>
              <a:gd name="connsiteX1" fmla="*/ 94594 w 3474219"/>
              <a:gd name="connsiteY1" fmla="*/ 105103 h 4001064"/>
              <a:gd name="connsiteX2" fmla="*/ 94594 w 3474219"/>
              <a:gd name="connsiteY2" fmla="*/ 336331 h 4001064"/>
              <a:gd name="connsiteX3" fmla="*/ 161088 w 3474219"/>
              <a:gd name="connsiteY3" fmla="*/ 391066 h 4001064"/>
              <a:gd name="connsiteX4" fmla="*/ 349845 w 3474219"/>
              <a:gd name="connsiteY4" fmla="*/ 435293 h 4001064"/>
              <a:gd name="connsiteX5" fmla="*/ 683173 w 3474219"/>
              <a:gd name="connsiteY5" fmla="*/ 462455 h 4001064"/>
              <a:gd name="connsiteX6" fmla="*/ 976175 w 3474219"/>
              <a:gd name="connsiteY6" fmla="*/ 575748 h 4001064"/>
              <a:gd name="connsiteX7" fmla="*/ 998483 w 3474219"/>
              <a:gd name="connsiteY7" fmla="*/ 735724 h 4001064"/>
              <a:gd name="connsiteX8" fmla="*/ 945931 w 3474219"/>
              <a:gd name="connsiteY8" fmla="*/ 872359 h 4001064"/>
              <a:gd name="connsiteX9" fmla="*/ 1021006 w 3474219"/>
              <a:gd name="connsiteY9" fmla="*/ 983878 h 4001064"/>
              <a:gd name="connsiteX10" fmla="*/ 1168382 w 3474219"/>
              <a:gd name="connsiteY10" fmla="*/ 1093566 h 4001064"/>
              <a:gd name="connsiteX11" fmla="*/ 1575355 w 3474219"/>
              <a:gd name="connsiteY11" fmla="*/ 1131317 h 4001064"/>
              <a:gd name="connsiteX12" fmla="*/ 1676168 w 3474219"/>
              <a:gd name="connsiteY12" fmla="*/ 1359259 h 4001064"/>
              <a:gd name="connsiteX13" fmla="*/ 1733649 w 3474219"/>
              <a:gd name="connsiteY13" fmla="*/ 1565924 h 4001064"/>
              <a:gd name="connsiteX14" fmla="*/ 1860331 w 3474219"/>
              <a:gd name="connsiteY14" fmla="*/ 1875601 h 4001064"/>
              <a:gd name="connsiteX15" fmla="*/ 2232369 w 3474219"/>
              <a:gd name="connsiteY15" fmla="*/ 2098755 h 4001064"/>
              <a:gd name="connsiteX16" fmla="*/ 2720380 w 3474219"/>
              <a:gd name="connsiteY16" fmla="*/ 2356521 h 4001064"/>
              <a:gd name="connsiteX17" fmla="*/ 3027581 w 3474219"/>
              <a:gd name="connsiteY17" fmla="*/ 2577137 h 4001064"/>
              <a:gd name="connsiteX18" fmla="*/ 2929320 w 3474219"/>
              <a:gd name="connsiteY18" fmla="*/ 2921144 h 4001064"/>
              <a:gd name="connsiteX19" fmla="*/ 3226147 w 3474219"/>
              <a:gd name="connsiteY19" fmla="*/ 3452387 h 4001064"/>
              <a:gd name="connsiteX20" fmla="*/ 3467219 w 3474219"/>
              <a:gd name="connsiteY20" fmla="*/ 3996018 h 4001064"/>
              <a:gd name="connsiteX21" fmla="*/ 1815865 w 3474219"/>
              <a:gd name="connsiteY21" fmla="*/ 3129803 h 4001064"/>
              <a:gd name="connsiteX0" fmla="*/ 0 w 3476015"/>
              <a:gd name="connsiteY0" fmla="*/ 0 h 4001064"/>
              <a:gd name="connsiteX1" fmla="*/ 94594 w 3476015"/>
              <a:gd name="connsiteY1" fmla="*/ 105103 h 4001064"/>
              <a:gd name="connsiteX2" fmla="*/ 94594 w 3476015"/>
              <a:gd name="connsiteY2" fmla="*/ 336331 h 4001064"/>
              <a:gd name="connsiteX3" fmla="*/ 161088 w 3476015"/>
              <a:gd name="connsiteY3" fmla="*/ 391066 h 4001064"/>
              <a:gd name="connsiteX4" fmla="*/ 349845 w 3476015"/>
              <a:gd name="connsiteY4" fmla="*/ 435293 h 4001064"/>
              <a:gd name="connsiteX5" fmla="*/ 683173 w 3476015"/>
              <a:gd name="connsiteY5" fmla="*/ 462455 h 4001064"/>
              <a:gd name="connsiteX6" fmla="*/ 976175 w 3476015"/>
              <a:gd name="connsiteY6" fmla="*/ 575748 h 4001064"/>
              <a:gd name="connsiteX7" fmla="*/ 998483 w 3476015"/>
              <a:gd name="connsiteY7" fmla="*/ 735724 h 4001064"/>
              <a:gd name="connsiteX8" fmla="*/ 945931 w 3476015"/>
              <a:gd name="connsiteY8" fmla="*/ 872359 h 4001064"/>
              <a:gd name="connsiteX9" fmla="*/ 1021006 w 3476015"/>
              <a:gd name="connsiteY9" fmla="*/ 983878 h 4001064"/>
              <a:gd name="connsiteX10" fmla="*/ 1168382 w 3476015"/>
              <a:gd name="connsiteY10" fmla="*/ 1093566 h 4001064"/>
              <a:gd name="connsiteX11" fmla="*/ 1575355 w 3476015"/>
              <a:gd name="connsiteY11" fmla="*/ 1131317 h 4001064"/>
              <a:gd name="connsiteX12" fmla="*/ 1676168 w 3476015"/>
              <a:gd name="connsiteY12" fmla="*/ 1359259 h 4001064"/>
              <a:gd name="connsiteX13" fmla="*/ 1733649 w 3476015"/>
              <a:gd name="connsiteY13" fmla="*/ 1565924 h 4001064"/>
              <a:gd name="connsiteX14" fmla="*/ 1860331 w 3476015"/>
              <a:gd name="connsiteY14" fmla="*/ 1875601 h 4001064"/>
              <a:gd name="connsiteX15" fmla="*/ 2232369 w 3476015"/>
              <a:gd name="connsiteY15" fmla="*/ 2098755 h 4001064"/>
              <a:gd name="connsiteX16" fmla="*/ 2720380 w 3476015"/>
              <a:gd name="connsiteY16" fmla="*/ 2356521 h 4001064"/>
              <a:gd name="connsiteX17" fmla="*/ 3027581 w 3476015"/>
              <a:gd name="connsiteY17" fmla="*/ 2577137 h 4001064"/>
              <a:gd name="connsiteX18" fmla="*/ 2929320 w 3476015"/>
              <a:gd name="connsiteY18" fmla="*/ 2921144 h 4001064"/>
              <a:gd name="connsiteX19" fmla="*/ 3274699 w 3476015"/>
              <a:gd name="connsiteY19" fmla="*/ 3452387 h 4001064"/>
              <a:gd name="connsiteX20" fmla="*/ 3467219 w 3476015"/>
              <a:gd name="connsiteY20" fmla="*/ 3996018 h 4001064"/>
              <a:gd name="connsiteX21" fmla="*/ 1815865 w 3476015"/>
              <a:gd name="connsiteY21" fmla="*/ 3129803 h 4001064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27581 w 3476015"/>
              <a:gd name="connsiteY17" fmla="*/ 2577137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12914 w 3476015"/>
              <a:gd name="connsiteY9" fmla="*/ 1090064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1126"/>
              <a:gd name="connsiteX1" fmla="*/ 94594 w 3476015"/>
              <a:gd name="connsiteY1" fmla="*/ 105103 h 4011126"/>
              <a:gd name="connsiteX2" fmla="*/ 94594 w 3476015"/>
              <a:gd name="connsiteY2" fmla="*/ 336331 h 4011126"/>
              <a:gd name="connsiteX3" fmla="*/ 161088 w 3476015"/>
              <a:gd name="connsiteY3" fmla="*/ 391066 h 4011126"/>
              <a:gd name="connsiteX4" fmla="*/ 349845 w 3476015"/>
              <a:gd name="connsiteY4" fmla="*/ 435293 h 4011126"/>
              <a:gd name="connsiteX5" fmla="*/ 683173 w 3476015"/>
              <a:gd name="connsiteY5" fmla="*/ 462455 h 4011126"/>
              <a:gd name="connsiteX6" fmla="*/ 976175 w 3476015"/>
              <a:gd name="connsiteY6" fmla="*/ 575748 h 4011126"/>
              <a:gd name="connsiteX7" fmla="*/ 998483 w 3476015"/>
              <a:gd name="connsiteY7" fmla="*/ 735724 h 4011126"/>
              <a:gd name="connsiteX8" fmla="*/ 945931 w 3476015"/>
              <a:gd name="connsiteY8" fmla="*/ 872359 h 4011126"/>
              <a:gd name="connsiteX9" fmla="*/ 1012914 w 3476015"/>
              <a:gd name="connsiteY9" fmla="*/ 1090064 h 4011126"/>
              <a:gd name="connsiteX10" fmla="*/ 1168382 w 3476015"/>
              <a:gd name="connsiteY10" fmla="*/ 1093566 h 4011126"/>
              <a:gd name="connsiteX11" fmla="*/ 1575355 w 3476015"/>
              <a:gd name="connsiteY11" fmla="*/ 1131317 h 4011126"/>
              <a:gd name="connsiteX12" fmla="*/ 1676168 w 3476015"/>
              <a:gd name="connsiteY12" fmla="*/ 1359259 h 4011126"/>
              <a:gd name="connsiteX13" fmla="*/ 1733649 w 3476015"/>
              <a:gd name="connsiteY13" fmla="*/ 1565924 h 4011126"/>
              <a:gd name="connsiteX14" fmla="*/ 1860331 w 3476015"/>
              <a:gd name="connsiteY14" fmla="*/ 1875601 h 4011126"/>
              <a:gd name="connsiteX15" fmla="*/ 2232369 w 3476015"/>
              <a:gd name="connsiteY15" fmla="*/ 2098755 h 4011126"/>
              <a:gd name="connsiteX16" fmla="*/ 2720380 w 3476015"/>
              <a:gd name="connsiteY16" fmla="*/ 2356521 h 4011126"/>
              <a:gd name="connsiteX17" fmla="*/ 3019489 w 3476015"/>
              <a:gd name="connsiteY17" fmla="*/ 2519960 h 4011126"/>
              <a:gd name="connsiteX18" fmla="*/ 2929320 w 3476015"/>
              <a:gd name="connsiteY18" fmla="*/ 2921144 h 4011126"/>
              <a:gd name="connsiteX19" fmla="*/ 3274699 w 3476015"/>
              <a:gd name="connsiteY19" fmla="*/ 3452387 h 4011126"/>
              <a:gd name="connsiteX20" fmla="*/ 3467219 w 3476015"/>
              <a:gd name="connsiteY20" fmla="*/ 3996018 h 4011126"/>
              <a:gd name="connsiteX21" fmla="*/ 1613565 w 3476015"/>
              <a:gd name="connsiteY21" fmla="*/ 3824095 h 4011126"/>
              <a:gd name="connsiteX0" fmla="*/ 0 w 3546853"/>
              <a:gd name="connsiteY0" fmla="*/ 0 h 4006958"/>
              <a:gd name="connsiteX1" fmla="*/ 94594 w 3546853"/>
              <a:gd name="connsiteY1" fmla="*/ 105103 h 4006958"/>
              <a:gd name="connsiteX2" fmla="*/ 94594 w 3546853"/>
              <a:gd name="connsiteY2" fmla="*/ 336331 h 4006958"/>
              <a:gd name="connsiteX3" fmla="*/ 161088 w 3546853"/>
              <a:gd name="connsiteY3" fmla="*/ 391066 h 4006958"/>
              <a:gd name="connsiteX4" fmla="*/ 349845 w 3546853"/>
              <a:gd name="connsiteY4" fmla="*/ 435293 h 4006958"/>
              <a:gd name="connsiteX5" fmla="*/ 683173 w 3546853"/>
              <a:gd name="connsiteY5" fmla="*/ 462455 h 4006958"/>
              <a:gd name="connsiteX6" fmla="*/ 976175 w 3546853"/>
              <a:gd name="connsiteY6" fmla="*/ 575748 h 4006958"/>
              <a:gd name="connsiteX7" fmla="*/ 998483 w 3546853"/>
              <a:gd name="connsiteY7" fmla="*/ 735724 h 4006958"/>
              <a:gd name="connsiteX8" fmla="*/ 945931 w 3546853"/>
              <a:gd name="connsiteY8" fmla="*/ 872359 h 4006958"/>
              <a:gd name="connsiteX9" fmla="*/ 1012914 w 3546853"/>
              <a:gd name="connsiteY9" fmla="*/ 1090064 h 4006958"/>
              <a:gd name="connsiteX10" fmla="*/ 1168382 w 3546853"/>
              <a:gd name="connsiteY10" fmla="*/ 1093566 h 4006958"/>
              <a:gd name="connsiteX11" fmla="*/ 1575355 w 3546853"/>
              <a:gd name="connsiteY11" fmla="*/ 1131317 h 4006958"/>
              <a:gd name="connsiteX12" fmla="*/ 1676168 w 3546853"/>
              <a:gd name="connsiteY12" fmla="*/ 1359259 h 4006958"/>
              <a:gd name="connsiteX13" fmla="*/ 1733649 w 3546853"/>
              <a:gd name="connsiteY13" fmla="*/ 1565924 h 4006958"/>
              <a:gd name="connsiteX14" fmla="*/ 1860331 w 3546853"/>
              <a:gd name="connsiteY14" fmla="*/ 1875601 h 4006958"/>
              <a:gd name="connsiteX15" fmla="*/ 2232369 w 3546853"/>
              <a:gd name="connsiteY15" fmla="*/ 2098755 h 4006958"/>
              <a:gd name="connsiteX16" fmla="*/ 2720380 w 3546853"/>
              <a:gd name="connsiteY16" fmla="*/ 2356521 h 4006958"/>
              <a:gd name="connsiteX17" fmla="*/ 3019489 w 3546853"/>
              <a:gd name="connsiteY17" fmla="*/ 2519960 h 4006958"/>
              <a:gd name="connsiteX18" fmla="*/ 2929320 w 3546853"/>
              <a:gd name="connsiteY18" fmla="*/ 2921144 h 4006958"/>
              <a:gd name="connsiteX19" fmla="*/ 3274699 w 3546853"/>
              <a:gd name="connsiteY19" fmla="*/ 3452387 h 4006958"/>
              <a:gd name="connsiteX20" fmla="*/ 3467219 w 3546853"/>
              <a:gd name="connsiteY20" fmla="*/ 3996018 h 4006958"/>
              <a:gd name="connsiteX21" fmla="*/ 1845076 w 3546853"/>
              <a:gd name="connsiteY21" fmla="*/ 3781848 h 4006958"/>
              <a:gd name="connsiteX22" fmla="*/ 1613565 w 3546853"/>
              <a:gd name="connsiteY22" fmla="*/ 3824095 h 4006958"/>
              <a:gd name="connsiteX0" fmla="*/ 0 w 3478177"/>
              <a:gd name="connsiteY0" fmla="*/ 0 h 4038551"/>
              <a:gd name="connsiteX1" fmla="*/ 94594 w 3478177"/>
              <a:gd name="connsiteY1" fmla="*/ 105103 h 4038551"/>
              <a:gd name="connsiteX2" fmla="*/ 94594 w 3478177"/>
              <a:gd name="connsiteY2" fmla="*/ 336331 h 4038551"/>
              <a:gd name="connsiteX3" fmla="*/ 161088 w 3478177"/>
              <a:gd name="connsiteY3" fmla="*/ 391066 h 4038551"/>
              <a:gd name="connsiteX4" fmla="*/ 349845 w 3478177"/>
              <a:gd name="connsiteY4" fmla="*/ 435293 h 4038551"/>
              <a:gd name="connsiteX5" fmla="*/ 683173 w 3478177"/>
              <a:gd name="connsiteY5" fmla="*/ 462455 h 4038551"/>
              <a:gd name="connsiteX6" fmla="*/ 976175 w 3478177"/>
              <a:gd name="connsiteY6" fmla="*/ 575748 h 4038551"/>
              <a:gd name="connsiteX7" fmla="*/ 998483 w 3478177"/>
              <a:gd name="connsiteY7" fmla="*/ 735724 h 4038551"/>
              <a:gd name="connsiteX8" fmla="*/ 945931 w 3478177"/>
              <a:gd name="connsiteY8" fmla="*/ 872359 h 4038551"/>
              <a:gd name="connsiteX9" fmla="*/ 1012914 w 3478177"/>
              <a:gd name="connsiteY9" fmla="*/ 1090064 h 4038551"/>
              <a:gd name="connsiteX10" fmla="*/ 1168382 w 3478177"/>
              <a:gd name="connsiteY10" fmla="*/ 1093566 h 4038551"/>
              <a:gd name="connsiteX11" fmla="*/ 1575355 w 3478177"/>
              <a:gd name="connsiteY11" fmla="*/ 1131317 h 4038551"/>
              <a:gd name="connsiteX12" fmla="*/ 1676168 w 3478177"/>
              <a:gd name="connsiteY12" fmla="*/ 1359259 h 4038551"/>
              <a:gd name="connsiteX13" fmla="*/ 1733649 w 3478177"/>
              <a:gd name="connsiteY13" fmla="*/ 1565924 h 4038551"/>
              <a:gd name="connsiteX14" fmla="*/ 1860331 w 3478177"/>
              <a:gd name="connsiteY14" fmla="*/ 1875601 h 4038551"/>
              <a:gd name="connsiteX15" fmla="*/ 2232369 w 3478177"/>
              <a:gd name="connsiteY15" fmla="*/ 2098755 h 4038551"/>
              <a:gd name="connsiteX16" fmla="*/ 2720380 w 3478177"/>
              <a:gd name="connsiteY16" fmla="*/ 2356521 h 4038551"/>
              <a:gd name="connsiteX17" fmla="*/ 3019489 w 3478177"/>
              <a:gd name="connsiteY17" fmla="*/ 2519960 h 4038551"/>
              <a:gd name="connsiteX18" fmla="*/ 2929320 w 3478177"/>
              <a:gd name="connsiteY18" fmla="*/ 2921144 h 4038551"/>
              <a:gd name="connsiteX19" fmla="*/ 3274699 w 3478177"/>
              <a:gd name="connsiteY19" fmla="*/ 3452387 h 4038551"/>
              <a:gd name="connsiteX20" fmla="*/ 3386298 w 3478177"/>
              <a:gd name="connsiteY20" fmla="*/ 4028690 h 4038551"/>
              <a:gd name="connsiteX21" fmla="*/ 1845076 w 3478177"/>
              <a:gd name="connsiteY21" fmla="*/ 3781848 h 4038551"/>
              <a:gd name="connsiteX22" fmla="*/ 1613565 w 3478177"/>
              <a:gd name="connsiteY22" fmla="*/ 3824095 h 4038551"/>
              <a:gd name="connsiteX0" fmla="*/ 0 w 3478177"/>
              <a:gd name="connsiteY0" fmla="*/ 0 h 4113058"/>
              <a:gd name="connsiteX1" fmla="*/ 94594 w 3478177"/>
              <a:gd name="connsiteY1" fmla="*/ 105103 h 4113058"/>
              <a:gd name="connsiteX2" fmla="*/ 94594 w 3478177"/>
              <a:gd name="connsiteY2" fmla="*/ 336331 h 4113058"/>
              <a:gd name="connsiteX3" fmla="*/ 161088 w 3478177"/>
              <a:gd name="connsiteY3" fmla="*/ 391066 h 4113058"/>
              <a:gd name="connsiteX4" fmla="*/ 349845 w 3478177"/>
              <a:gd name="connsiteY4" fmla="*/ 435293 h 4113058"/>
              <a:gd name="connsiteX5" fmla="*/ 683173 w 3478177"/>
              <a:gd name="connsiteY5" fmla="*/ 462455 h 4113058"/>
              <a:gd name="connsiteX6" fmla="*/ 976175 w 3478177"/>
              <a:gd name="connsiteY6" fmla="*/ 575748 h 4113058"/>
              <a:gd name="connsiteX7" fmla="*/ 998483 w 3478177"/>
              <a:gd name="connsiteY7" fmla="*/ 735724 h 4113058"/>
              <a:gd name="connsiteX8" fmla="*/ 945931 w 3478177"/>
              <a:gd name="connsiteY8" fmla="*/ 872359 h 4113058"/>
              <a:gd name="connsiteX9" fmla="*/ 1012914 w 3478177"/>
              <a:gd name="connsiteY9" fmla="*/ 1090064 h 4113058"/>
              <a:gd name="connsiteX10" fmla="*/ 1168382 w 3478177"/>
              <a:gd name="connsiteY10" fmla="*/ 1093566 h 4113058"/>
              <a:gd name="connsiteX11" fmla="*/ 1575355 w 3478177"/>
              <a:gd name="connsiteY11" fmla="*/ 1131317 h 4113058"/>
              <a:gd name="connsiteX12" fmla="*/ 1676168 w 3478177"/>
              <a:gd name="connsiteY12" fmla="*/ 1359259 h 4113058"/>
              <a:gd name="connsiteX13" fmla="*/ 1733649 w 3478177"/>
              <a:gd name="connsiteY13" fmla="*/ 1565924 h 4113058"/>
              <a:gd name="connsiteX14" fmla="*/ 1860331 w 3478177"/>
              <a:gd name="connsiteY14" fmla="*/ 1875601 h 4113058"/>
              <a:gd name="connsiteX15" fmla="*/ 2232369 w 3478177"/>
              <a:gd name="connsiteY15" fmla="*/ 2098755 h 4113058"/>
              <a:gd name="connsiteX16" fmla="*/ 2720380 w 3478177"/>
              <a:gd name="connsiteY16" fmla="*/ 2356521 h 4113058"/>
              <a:gd name="connsiteX17" fmla="*/ 3019489 w 3478177"/>
              <a:gd name="connsiteY17" fmla="*/ 2519960 h 4113058"/>
              <a:gd name="connsiteX18" fmla="*/ 2929320 w 3478177"/>
              <a:gd name="connsiteY18" fmla="*/ 2921144 h 4113058"/>
              <a:gd name="connsiteX19" fmla="*/ 3274699 w 3478177"/>
              <a:gd name="connsiteY19" fmla="*/ 3452387 h 4113058"/>
              <a:gd name="connsiteX20" fmla="*/ 3386298 w 3478177"/>
              <a:gd name="connsiteY20" fmla="*/ 4028690 h 4113058"/>
              <a:gd name="connsiteX21" fmla="*/ 1845076 w 3478177"/>
              <a:gd name="connsiteY21" fmla="*/ 3781848 h 4113058"/>
              <a:gd name="connsiteX22" fmla="*/ 1613565 w 3478177"/>
              <a:gd name="connsiteY22" fmla="*/ 3824095 h 4113058"/>
              <a:gd name="connsiteX0" fmla="*/ 0 w 3432549"/>
              <a:gd name="connsiteY0" fmla="*/ 0 h 4105893"/>
              <a:gd name="connsiteX1" fmla="*/ 94594 w 3432549"/>
              <a:gd name="connsiteY1" fmla="*/ 105103 h 4105893"/>
              <a:gd name="connsiteX2" fmla="*/ 94594 w 3432549"/>
              <a:gd name="connsiteY2" fmla="*/ 336331 h 4105893"/>
              <a:gd name="connsiteX3" fmla="*/ 161088 w 3432549"/>
              <a:gd name="connsiteY3" fmla="*/ 391066 h 4105893"/>
              <a:gd name="connsiteX4" fmla="*/ 349845 w 3432549"/>
              <a:gd name="connsiteY4" fmla="*/ 435293 h 4105893"/>
              <a:gd name="connsiteX5" fmla="*/ 683173 w 3432549"/>
              <a:gd name="connsiteY5" fmla="*/ 462455 h 4105893"/>
              <a:gd name="connsiteX6" fmla="*/ 976175 w 3432549"/>
              <a:gd name="connsiteY6" fmla="*/ 575748 h 4105893"/>
              <a:gd name="connsiteX7" fmla="*/ 998483 w 3432549"/>
              <a:gd name="connsiteY7" fmla="*/ 735724 h 4105893"/>
              <a:gd name="connsiteX8" fmla="*/ 945931 w 3432549"/>
              <a:gd name="connsiteY8" fmla="*/ 872359 h 4105893"/>
              <a:gd name="connsiteX9" fmla="*/ 1012914 w 3432549"/>
              <a:gd name="connsiteY9" fmla="*/ 1090064 h 4105893"/>
              <a:gd name="connsiteX10" fmla="*/ 1168382 w 3432549"/>
              <a:gd name="connsiteY10" fmla="*/ 1093566 h 4105893"/>
              <a:gd name="connsiteX11" fmla="*/ 1575355 w 3432549"/>
              <a:gd name="connsiteY11" fmla="*/ 1131317 h 4105893"/>
              <a:gd name="connsiteX12" fmla="*/ 1676168 w 3432549"/>
              <a:gd name="connsiteY12" fmla="*/ 1359259 h 4105893"/>
              <a:gd name="connsiteX13" fmla="*/ 1733649 w 3432549"/>
              <a:gd name="connsiteY13" fmla="*/ 1565924 h 4105893"/>
              <a:gd name="connsiteX14" fmla="*/ 1860331 w 3432549"/>
              <a:gd name="connsiteY14" fmla="*/ 1875601 h 4105893"/>
              <a:gd name="connsiteX15" fmla="*/ 2232369 w 3432549"/>
              <a:gd name="connsiteY15" fmla="*/ 2098755 h 4105893"/>
              <a:gd name="connsiteX16" fmla="*/ 2720380 w 3432549"/>
              <a:gd name="connsiteY16" fmla="*/ 2356521 h 4105893"/>
              <a:gd name="connsiteX17" fmla="*/ 3019489 w 3432549"/>
              <a:gd name="connsiteY17" fmla="*/ 2519960 h 4105893"/>
              <a:gd name="connsiteX18" fmla="*/ 2929320 w 3432549"/>
              <a:gd name="connsiteY18" fmla="*/ 2921144 h 4105893"/>
              <a:gd name="connsiteX19" fmla="*/ 3274699 w 3432549"/>
              <a:gd name="connsiteY19" fmla="*/ 3452387 h 4105893"/>
              <a:gd name="connsiteX20" fmla="*/ 3329654 w 3432549"/>
              <a:gd name="connsiteY20" fmla="*/ 4020522 h 4105893"/>
              <a:gd name="connsiteX21" fmla="*/ 1845076 w 3432549"/>
              <a:gd name="connsiteY21" fmla="*/ 3781848 h 4105893"/>
              <a:gd name="connsiteX22" fmla="*/ 1613565 w 3432549"/>
              <a:gd name="connsiteY22" fmla="*/ 3824095 h 4105893"/>
              <a:gd name="connsiteX0" fmla="*/ 0 w 3445051"/>
              <a:gd name="connsiteY0" fmla="*/ 0 h 4062696"/>
              <a:gd name="connsiteX1" fmla="*/ 94594 w 3445051"/>
              <a:gd name="connsiteY1" fmla="*/ 105103 h 4062696"/>
              <a:gd name="connsiteX2" fmla="*/ 94594 w 3445051"/>
              <a:gd name="connsiteY2" fmla="*/ 336331 h 4062696"/>
              <a:gd name="connsiteX3" fmla="*/ 161088 w 3445051"/>
              <a:gd name="connsiteY3" fmla="*/ 391066 h 4062696"/>
              <a:gd name="connsiteX4" fmla="*/ 349845 w 3445051"/>
              <a:gd name="connsiteY4" fmla="*/ 435293 h 4062696"/>
              <a:gd name="connsiteX5" fmla="*/ 683173 w 3445051"/>
              <a:gd name="connsiteY5" fmla="*/ 462455 h 4062696"/>
              <a:gd name="connsiteX6" fmla="*/ 976175 w 3445051"/>
              <a:gd name="connsiteY6" fmla="*/ 575748 h 4062696"/>
              <a:gd name="connsiteX7" fmla="*/ 998483 w 3445051"/>
              <a:gd name="connsiteY7" fmla="*/ 735724 h 4062696"/>
              <a:gd name="connsiteX8" fmla="*/ 945931 w 3445051"/>
              <a:gd name="connsiteY8" fmla="*/ 872359 h 4062696"/>
              <a:gd name="connsiteX9" fmla="*/ 1012914 w 3445051"/>
              <a:gd name="connsiteY9" fmla="*/ 1090064 h 4062696"/>
              <a:gd name="connsiteX10" fmla="*/ 1168382 w 3445051"/>
              <a:gd name="connsiteY10" fmla="*/ 1093566 h 4062696"/>
              <a:gd name="connsiteX11" fmla="*/ 1575355 w 3445051"/>
              <a:gd name="connsiteY11" fmla="*/ 1131317 h 4062696"/>
              <a:gd name="connsiteX12" fmla="*/ 1676168 w 3445051"/>
              <a:gd name="connsiteY12" fmla="*/ 1359259 h 4062696"/>
              <a:gd name="connsiteX13" fmla="*/ 1733649 w 3445051"/>
              <a:gd name="connsiteY13" fmla="*/ 1565924 h 4062696"/>
              <a:gd name="connsiteX14" fmla="*/ 1860331 w 3445051"/>
              <a:gd name="connsiteY14" fmla="*/ 1875601 h 4062696"/>
              <a:gd name="connsiteX15" fmla="*/ 2232369 w 3445051"/>
              <a:gd name="connsiteY15" fmla="*/ 2098755 h 4062696"/>
              <a:gd name="connsiteX16" fmla="*/ 2720380 w 3445051"/>
              <a:gd name="connsiteY16" fmla="*/ 2356521 h 4062696"/>
              <a:gd name="connsiteX17" fmla="*/ 3019489 w 3445051"/>
              <a:gd name="connsiteY17" fmla="*/ 2519960 h 4062696"/>
              <a:gd name="connsiteX18" fmla="*/ 2929320 w 3445051"/>
              <a:gd name="connsiteY18" fmla="*/ 2921144 h 4062696"/>
              <a:gd name="connsiteX19" fmla="*/ 3274699 w 3445051"/>
              <a:gd name="connsiteY19" fmla="*/ 3452387 h 4062696"/>
              <a:gd name="connsiteX20" fmla="*/ 3329654 w 3445051"/>
              <a:gd name="connsiteY20" fmla="*/ 4020522 h 4062696"/>
              <a:gd name="connsiteX21" fmla="*/ 3334010 w 3445051"/>
              <a:gd name="connsiteY21" fmla="*/ 3994218 h 4062696"/>
              <a:gd name="connsiteX22" fmla="*/ 1845076 w 3445051"/>
              <a:gd name="connsiteY22" fmla="*/ 3781848 h 4062696"/>
              <a:gd name="connsiteX23" fmla="*/ 1613565 w 3445051"/>
              <a:gd name="connsiteY23" fmla="*/ 3824095 h 4062696"/>
              <a:gd name="connsiteX0" fmla="*/ 0 w 3400288"/>
              <a:gd name="connsiteY0" fmla="*/ 0 h 4167520"/>
              <a:gd name="connsiteX1" fmla="*/ 94594 w 3400288"/>
              <a:gd name="connsiteY1" fmla="*/ 105103 h 4167520"/>
              <a:gd name="connsiteX2" fmla="*/ 94594 w 3400288"/>
              <a:gd name="connsiteY2" fmla="*/ 336331 h 4167520"/>
              <a:gd name="connsiteX3" fmla="*/ 161088 w 3400288"/>
              <a:gd name="connsiteY3" fmla="*/ 391066 h 4167520"/>
              <a:gd name="connsiteX4" fmla="*/ 349845 w 3400288"/>
              <a:gd name="connsiteY4" fmla="*/ 435293 h 4167520"/>
              <a:gd name="connsiteX5" fmla="*/ 683173 w 3400288"/>
              <a:gd name="connsiteY5" fmla="*/ 462455 h 4167520"/>
              <a:gd name="connsiteX6" fmla="*/ 976175 w 3400288"/>
              <a:gd name="connsiteY6" fmla="*/ 575748 h 4167520"/>
              <a:gd name="connsiteX7" fmla="*/ 998483 w 3400288"/>
              <a:gd name="connsiteY7" fmla="*/ 735724 h 4167520"/>
              <a:gd name="connsiteX8" fmla="*/ 945931 w 3400288"/>
              <a:gd name="connsiteY8" fmla="*/ 872359 h 4167520"/>
              <a:gd name="connsiteX9" fmla="*/ 1012914 w 3400288"/>
              <a:gd name="connsiteY9" fmla="*/ 1090064 h 4167520"/>
              <a:gd name="connsiteX10" fmla="*/ 1168382 w 3400288"/>
              <a:gd name="connsiteY10" fmla="*/ 1093566 h 4167520"/>
              <a:gd name="connsiteX11" fmla="*/ 1575355 w 3400288"/>
              <a:gd name="connsiteY11" fmla="*/ 1131317 h 4167520"/>
              <a:gd name="connsiteX12" fmla="*/ 1676168 w 3400288"/>
              <a:gd name="connsiteY12" fmla="*/ 1359259 h 4167520"/>
              <a:gd name="connsiteX13" fmla="*/ 1733649 w 3400288"/>
              <a:gd name="connsiteY13" fmla="*/ 1565924 h 4167520"/>
              <a:gd name="connsiteX14" fmla="*/ 1860331 w 3400288"/>
              <a:gd name="connsiteY14" fmla="*/ 1875601 h 4167520"/>
              <a:gd name="connsiteX15" fmla="*/ 2232369 w 3400288"/>
              <a:gd name="connsiteY15" fmla="*/ 2098755 h 4167520"/>
              <a:gd name="connsiteX16" fmla="*/ 2720380 w 3400288"/>
              <a:gd name="connsiteY16" fmla="*/ 2356521 h 4167520"/>
              <a:gd name="connsiteX17" fmla="*/ 3019489 w 3400288"/>
              <a:gd name="connsiteY17" fmla="*/ 2519960 h 4167520"/>
              <a:gd name="connsiteX18" fmla="*/ 2929320 w 3400288"/>
              <a:gd name="connsiteY18" fmla="*/ 2921144 h 4167520"/>
              <a:gd name="connsiteX19" fmla="*/ 3274699 w 3400288"/>
              <a:gd name="connsiteY19" fmla="*/ 3452387 h 4167520"/>
              <a:gd name="connsiteX20" fmla="*/ 3329654 w 3400288"/>
              <a:gd name="connsiteY20" fmla="*/ 4020522 h 4167520"/>
              <a:gd name="connsiteX21" fmla="*/ 3269274 w 3400288"/>
              <a:gd name="connsiteY21" fmla="*/ 4157581 h 4167520"/>
              <a:gd name="connsiteX22" fmla="*/ 1845076 w 3400288"/>
              <a:gd name="connsiteY22" fmla="*/ 3781848 h 4167520"/>
              <a:gd name="connsiteX23" fmla="*/ 1613565 w 3400288"/>
              <a:gd name="connsiteY23" fmla="*/ 3824095 h 4167520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78439"/>
              <a:gd name="connsiteY0" fmla="*/ 0 h 4170283"/>
              <a:gd name="connsiteX1" fmla="*/ 94594 w 3478439"/>
              <a:gd name="connsiteY1" fmla="*/ 105103 h 4170283"/>
              <a:gd name="connsiteX2" fmla="*/ 94594 w 3478439"/>
              <a:gd name="connsiteY2" fmla="*/ 336331 h 4170283"/>
              <a:gd name="connsiteX3" fmla="*/ 161088 w 3478439"/>
              <a:gd name="connsiteY3" fmla="*/ 391066 h 4170283"/>
              <a:gd name="connsiteX4" fmla="*/ 349845 w 3478439"/>
              <a:gd name="connsiteY4" fmla="*/ 435293 h 4170283"/>
              <a:gd name="connsiteX5" fmla="*/ 683173 w 3478439"/>
              <a:gd name="connsiteY5" fmla="*/ 462455 h 4170283"/>
              <a:gd name="connsiteX6" fmla="*/ 976175 w 3478439"/>
              <a:gd name="connsiteY6" fmla="*/ 575748 h 4170283"/>
              <a:gd name="connsiteX7" fmla="*/ 998483 w 3478439"/>
              <a:gd name="connsiteY7" fmla="*/ 735724 h 4170283"/>
              <a:gd name="connsiteX8" fmla="*/ 945931 w 3478439"/>
              <a:gd name="connsiteY8" fmla="*/ 872359 h 4170283"/>
              <a:gd name="connsiteX9" fmla="*/ 1012914 w 3478439"/>
              <a:gd name="connsiteY9" fmla="*/ 1090064 h 4170283"/>
              <a:gd name="connsiteX10" fmla="*/ 1168382 w 3478439"/>
              <a:gd name="connsiteY10" fmla="*/ 1093566 h 4170283"/>
              <a:gd name="connsiteX11" fmla="*/ 1575355 w 3478439"/>
              <a:gd name="connsiteY11" fmla="*/ 1131317 h 4170283"/>
              <a:gd name="connsiteX12" fmla="*/ 1676168 w 3478439"/>
              <a:gd name="connsiteY12" fmla="*/ 1359259 h 4170283"/>
              <a:gd name="connsiteX13" fmla="*/ 1733649 w 3478439"/>
              <a:gd name="connsiteY13" fmla="*/ 1565924 h 4170283"/>
              <a:gd name="connsiteX14" fmla="*/ 1860331 w 3478439"/>
              <a:gd name="connsiteY14" fmla="*/ 1875601 h 4170283"/>
              <a:gd name="connsiteX15" fmla="*/ 2232369 w 3478439"/>
              <a:gd name="connsiteY15" fmla="*/ 2098755 h 4170283"/>
              <a:gd name="connsiteX16" fmla="*/ 2720380 w 3478439"/>
              <a:gd name="connsiteY16" fmla="*/ 2356521 h 4170283"/>
              <a:gd name="connsiteX17" fmla="*/ 3019489 w 3478439"/>
              <a:gd name="connsiteY17" fmla="*/ 2519960 h 4170283"/>
              <a:gd name="connsiteX18" fmla="*/ 2929320 w 3478439"/>
              <a:gd name="connsiteY18" fmla="*/ 2921144 h 4170283"/>
              <a:gd name="connsiteX19" fmla="*/ 3274699 w 3478439"/>
              <a:gd name="connsiteY19" fmla="*/ 3452387 h 4170283"/>
              <a:gd name="connsiteX20" fmla="*/ 3475311 w 3478439"/>
              <a:gd name="connsiteY20" fmla="*/ 3979682 h 4170283"/>
              <a:gd name="connsiteX21" fmla="*/ 3350194 w 3478439"/>
              <a:gd name="connsiteY21" fmla="*/ 4010554 h 4170283"/>
              <a:gd name="connsiteX22" fmla="*/ 3269274 w 3478439"/>
              <a:gd name="connsiteY22" fmla="*/ 4157581 h 4170283"/>
              <a:gd name="connsiteX23" fmla="*/ 1845076 w 3478439"/>
              <a:gd name="connsiteY23" fmla="*/ 3781848 h 4170283"/>
              <a:gd name="connsiteX24" fmla="*/ 1613565 w 3478439"/>
              <a:gd name="connsiteY24" fmla="*/ 3824095 h 4170283"/>
              <a:gd name="connsiteX0" fmla="*/ 0 w 3478439"/>
              <a:gd name="connsiteY0" fmla="*/ 0 h 4095806"/>
              <a:gd name="connsiteX1" fmla="*/ 94594 w 3478439"/>
              <a:gd name="connsiteY1" fmla="*/ 105103 h 4095806"/>
              <a:gd name="connsiteX2" fmla="*/ 94594 w 3478439"/>
              <a:gd name="connsiteY2" fmla="*/ 336331 h 4095806"/>
              <a:gd name="connsiteX3" fmla="*/ 161088 w 3478439"/>
              <a:gd name="connsiteY3" fmla="*/ 391066 h 4095806"/>
              <a:gd name="connsiteX4" fmla="*/ 349845 w 3478439"/>
              <a:gd name="connsiteY4" fmla="*/ 435293 h 4095806"/>
              <a:gd name="connsiteX5" fmla="*/ 683173 w 3478439"/>
              <a:gd name="connsiteY5" fmla="*/ 462455 h 4095806"/>
              <a:gd name="connsiteX6" fmla="*/ 976175 w 3478439"/>
              <a:gd name="connsiteY6" fmla="*/ 575748 h 4095806"/>
              <a:gd name="connsiteX7" fmla="*/ 998483 w 3478439"/>
              <a:gd name="connsiteY7" fmla="*/ 735724 h 4095806"/>
              <a:gd name="connsiteX8" fmla="*/ 945931 w 3478439"/>
              <a:gd name="connsiteY8" fmla="*/ 872359 h 4095806"/>
              <a:gd name="connsiteX9" fmla="*/ 1012914 w 3478439"/>
              <a:gd name="connsiteY9" fmla="*/ 1090064 h 4095806"/>
              <a:gd name="connsiteX10" fmla="*/ 1168382 w 3478439"/>
              <a:gd name="connsiteY10" fmla="*/ 1093566 h 4095806"/>
              <a:gd name="connsiteX11" fmla="*/ 1575355 w 3478439"/>
              <a:gd name="connsiteY11" fmla="*/ 1131317 h 4095806"/>
              <a:gd name="connsiteX12" fmla="*/ 1676168 w 3478439"/>
              <a:gd name="connsiteY12" fmla="*/ 1359259 h 4095806"/>
              <a:gd name="connsiteX13" fmla="*/ 1733649 w 3478439"/>
              <a:gd name="connsiteY13" fmla="*/ 1565924 h 4095806"/>
              <a:gd name="connsiteX14" fmla="*/ 1860331 w 3478439"/>
              <a:gd name="connsiteY14" fmla="*/ 1875601 h 4095806"/>
              <a:gd name="connsiteX15" fmla="*/ 2232369 w 3478439"/>
              <a:gd name="connsiteY15" fmla="*/ 2098755 h 4095806"/>
              <a:gd name="connsiteX16" fmla="*/ 2720380 w 3478439"/>
              <a:gd name="connsiteY16" fmla="*/ 2356521 h 4095806"/>
              <a:gd name="connsiteX17" fmla="*/ 3019489 w 3478439"/>
              <a:gd name="connsiteY17" fmla="*/ 2519960 h 4095806"/>
              <a:gd name="connsiteX18" fmla="*/ 2929320 w 3478439"/>
              <a:gd name="connsiteY18" fmla="*/ 2921144 h 4095806"/>
              <a:gd name="connsiteX19" fmla="*/ 3274699 w 3478439"/>
              <a:gd name="connsiteY19" fmla="*/ 3452387 h 4095806"/>
              <a:gd name="connsiteX20" fmla="*/ 3475311 w 3478439"/>
              <a:gd name="connsiteY20" fmla="*/ 3979682 h 4095806"/>
              <a:gd name="connsiteX21" fmla="*/ 3350194 w 3478439"/>
              <a:gd name="connsiteY21" fmla="*/ 4010554 h 4095806"/>
              <a:gd name="connsiteX22" fmla="*/ 2605727 w 3478439"/>
              <a:gd name="connsiteY22" fmla="*/ 4075900 h 4095806"/>
              <a:gd name="connsiteX23" fmla="*/ 1845076 w 3478439"/>
              <a:gd name="connsiteY23" fmla="*/ 3781848 h 4095806"/>
              <a:gd name="connsiteX24" fmla="*/ 1613565 w 3478439"/>
              <a:gd name="connsiteY24" fmla="*/ 3824095 h 4095806"/>
              <a:gd name="connsiteX0" fmla="*/ 0 w 3478976"/>
              <a:gd name="connsiteY0" fmla="*/ 0 h 4143628"/>
              <a:gd name="connsiteX1" fmla="*/ 94594 w 3478976"/>
              <a:gd name="connsiteY1" fmla="*/ 105103 h 4143628"/>
              <a:gd name="connsiteX2" fmla="*/ 94594 w 3478976"/>
              <a:gd name="connsiteY2" fmla="*/ 336331 h 4143628"/>
              <a:gd name="connsiteX3" fmla="*/ 161088 w 3478976"/>
              <a:gd name="connsiteY3" fmla="*/ 391066 h 4143628"/>
              <a:gd name="connsiteX4" fmla="*/ 349845 w 3478976"/>
              <a:gd name="connsiteY4" fmla="*/ 435293 h 4143628"/>
              <a:gd name="connsiteX5" fmla="*/ 683173 w 3478976"/>
              <a:gd name="connsiteY5" fmla="*/ 462455 h 4143628"/>
              <a:gd name="connsiteX6" fmla="*/ 976175 w 3478976"/>
              <a:gd name="connsiteY6" fmla="*/ 575748 h 4143628"/>
              <a:gd name="connsiteX7" fmla="*/ 998483 w 3478976"/>
              <a:gd name="connsiteY7" fmla="*/ 735724 h 4143628"/>
              <a:gd name="connsiteX8" fmla="*/ 945931 w 3478976"/>
              <a:gd name="connsiteY8" fmla="*/ 872359 h 4143628"/>
              <a:gd name="connsiteX9" fmla="*/ 1012914 w 3478976"/>
              <a:gd name="connsiteY9" fmla="*/ 1090064 h 4143628"/>
              <a:gd name="connsiteX10" fmla="*/ 1168382 w 3478976"/>
              <a:gd name="connsiteY10" fmla="*/ 1093566 h 4143628"/>
              <a:gd name="connsiteX11" fmla="*/ 1575355 w 3478976"/>
              <a:gd name="connsiteY11" fmla="*/ 1131317 h 4143628"/>
              <a:gd name="connsiteX12" fmla="*/ 1676168 w 3478976"/>
              <a:gd name="connsiteY12" fmla="*/ 1359259 h 4143628"/>
              <a:gd name="connsiteX13" fmla="*/ 1733649 w 3478976"/>
              <a:gd name="connsiteY13" fmla="*/ 1565924 h 4143628"/>
              <a:gd name="connsiteX14" fmla="*/ 1860331 w 3478976"/>
              <a:gd name="connsiteY14" fmla="*/ 1875601 h 4143628"/>
              <a:gd name="connsiteX15" fmla="*/ 2232369 w 3478976"/>
              <a:gd name="connsiteY15" fmla="*/ 2098755 h 4143628"/>
              <a:gd name="connsiteX16" fmla="*/ 2720380 w 3478976"/>
              <a:gd name="connsiteY16" fmla="*/ 2356521 h 4143628"/>
              <a:gd name="connsiteX17" fmla="*/ 3019489 w 3478976"/>
              <a:gd name="connsiteY17" fmla="*/ 2519960 h 4143628"/>
              <a:gd name="connsiteX18" fmla="*/ 2929320 w 3478976"/>
              <a:gd name="connsiteY18" fmla="*/ 2921144 h 4143628"/>
              <a:gd name="connsiteX19" fmla="*/ 3274699 w 3478976"/>
              <a:gd name="connsiteY19" fmla="*/ 3452387 h 4143628"/>
              <a:gd name="connsiteX20" fmla="*/ 3475311 w 3478976"/>
              <a:gd name="connsiteY20" fmla="*/ 3979682 h 4143628"/>
              <a:gd name="connsiteX21" fmla="*/ 3350194 w 3478976"/>
              <a:gd name="connsiteY21" fmla="*/ 4010554 h 4143628"/>
              <a:gd name="connsiteX22" fmla="*/ 3277367 w 3478976"/>
              <a:gd name="connsiteY22" fmla="*/ 4141245 h 4143628"/>
              <a:gd name="connsiteX23" fmla="*/ 2605727 w 3478976"/>
              <a:gd name="connsiteY23" fmla="*/ 4075900 h 4143628"/>
              <a:gd name="connsiteX24" fmla="*/ 1845076 w 3478976"/>
              <a:gd name="connsiteY24" fmla="*/ 3781848 h 4143628"/>
              <a:gd name="connsiteX25" fmla="*/ 1613565 w 3478976"/>
              <a:gd name="connsiteY25" fmla="*/ 3824095 h 4143628"/>
              <a:gd name="connsiteX0" fmla="*/ 0 w 3475313"/>
              <a:gd name="connsiteY0" fmla="*/ 0 h 4145386"/>
              <a:gd name="connsiteX1" fmla="*/ 94594 w 3475313"/>
              <a:gd name="connsiteY1" fmla="*/ 105103 h 4145386"/>
              <a:gd name="connsiteX2" fmla="*/ 94594 w 3475313"/>
              <a:gd name="connsiteY2" fmla="*/ 336331 h 4145386"/>
              <a:gd name="connsiteX3" fmla="*/ 161088 w 3475313"/>
              <a:gd name="connsiteY3" fmla="*/ 391066 h 4145386"/>
              <a:gd name="connsiteX4" fmla="*/ 349845 w 3475313"/>
              <a:gd name="connsiteY4" fmla="*/ 435293 h 4145386"/>
              <a:gd name="connsiteX5" fmla="*/ 683173 w 3475313"/>
              <a:gd name="connsiteY5" fmla="*/ 462455 h 4145386"/>
              <a:gd name="connsiteX6" fmla="*/ 976175 w 3475313"/>
              <a:gd name="connsiteY6" fmla="*/ 575748 h 4145386"/>
              <a:gd name="connsiteX7" fmla="*/ 998483 w 3475313"/>
              <a:gd name="connsiteY7" fmla="*/ 735724 h 4145386"/>
              <a:gd name="connsiteX8" fmla="*/ 945931 w 3475313"/>
              <a:gd name="connsiteY8" fmla="*/ 872359 h 4145386"/>
              <a:gd name="connsiteX9" fmla="*/ 1012914 w 3475313"/>
              <a:gd name="connsiteY9" fmla="*/ 1090064 h 4145386"/>
              <a:gd name="connsiteX10" fmla="*/ 1168382 w 3475313"/>
              <a:gd name="connsiteY10" fmla="*/ 1093566 h 4145386"/>
              <a:gd name="connsiteX11" fmla="*/ 1575355 w 3475313"/>
              <a:gd name="connsiteY11" fmla="*/ 1131317 h 4145386"/>
              <a:gd name="connsiteX12" fmla="*/ 1676168 w 3475313"/>
              <a:gd name="connsiteY12" fmla="*/ 1359259 h 4145386"/>
              <a:gd name="connsiteX13" fmla="*/ 1733649 w 3475313"/>
              <a:gd name="connsiteY13" fmla="*/ 1565924 h 4145386"/>
              <a:gd name="connsiteX14" fmla="*/ 1860331 w 3475313"/>
              <a:gd name="connsiteY14" fmla="*/ 1875601 h 4145386"/>
              <a:gd name="connsiteX15" fmla="*/ 2232369 w 3475313"/>
              <a:gd name="connsiteY15" fmla="*/ 2098755 h 4145386"/>
              <a:gd name="connsiteX16" fmla="*/ 2720380 w 3475313"/>
              <a:gd name="connsiteY16" fmla="*/ 2356521 h 4145386"/>
              <a:gd name="connsiteX17" fmla="*/ 3019489 w 3475313"/>
              <a:gd name="connsiteY17" fmla="*/ 2519960 h 4145386"/>
              <a:gd name="connsiteX18" fmla="*/ 2929320 w 3475313"/>
              <a:gd name="connsiteY18" fmla="*/ 2921144 h 4145386"/>
              <a:gd name="connsiteX19" fmla="*/ 3274699 w 3475313"/>
              <a:gd name="connsiteY19" fmla="*/ 3452387 h 4145386"/>
              <a:gd name="connsiteX20" fmla="*/ 3475311 w 3475313"/>
              <a:gd name="connsiteY20" fmla="*/ 3979682 h 4145386"/>
              <a:gd name="connsiteX21" fmla="*/ 3277367 w 3475313"/>
              <a:gd name="connsiteY21" fmla="*/ 4141245 h 4145386"/>
              <a:gd name="connsiteX22" fmla="*/ 2605727 w 3475313"/>
              <a:gd name="connsiteY22" fmla="*/ 4075900 h 4145386"/>
              <a:gd name="connsiteX23" fmla="*/ 1845076 w 3475313"/>
              <a:gd name="connsiteY23" fmla="*/ 3781848 h 4145386"/>
              <a:gd name="connsiteX24" fmla="*/ 1613565 w 3475313"/>
              <a:gd name="connsiteY24" fmla="*/ 3824095 h 4145386"/>
              <a:gd name="connsiteX0" fmla="*/ 0 w 3475312"/>
              <a:gd name="connsiteY0" fmla="*/ 0 h 4145386"/>
              <a:gd name="connsiteX1" fmla="*/ 94594 w 3475312"/>
              <a:gd name="connsiteY1" fmla="*/ 105103 h 4145386"/>
              <a:gd name="connsiteX2" fmla="*/ 94594 w 3475312"/>
              <a:gd name="connsiteY2" fmla="*/ 336331 h 4145386"/>
              <a:gd name="connsiteX3" fmla="*/ 161088 w 3475312"/>
              <a:gd name="connsiteY3" fmla="*/ 391066 h 4145386"/>
              <a:gd name="connsiteX4" fmla="*/ 349845 w 3475312"/>
              <a:gd name="connsiteY4" fmla="*/ 435293 h 4145386"/>
              <a:gd name="connsiteX5" fmla="*/ 683173 w 3475312"/>
              <a:gd name="connsiteY5" fmla="*/ 462455 h 4145386"/>
              <a:gd name="connsiteX6" fmla="*/ 976175 w 3475312"/>
              <a:gd name="connsiteY6" fmla="*/ 575748 h 4145386"/>
              <a:gd name="connsiteX7" fmla="*/ 998483 w 3475312"/>
              <a:gd name="connsiteY7" fmla="*/ 735724 h 4145386"/>
              <a:gd name="connsiteX8" fmla="*/ 945931 w 3475312"/>
              <a:gd name="connsiteY8" fmla="*/ 872359 h 4145386"/>
              <a:gd name="connsiteX9" fmla="*/ 1012914 w 3475312"/>
              <a:gd name="connsiteY9" fmla="*/ 1090064 h 4145386"/>
              <a:gd name="connsiteX10" fmla="*/ 1168382 w 3475312"/>
              <a:gd name="connsiteY10" fmla="*/ 1093566 h 4145386"/>
              <a:gd name="connsiteX11" fmla="*/ 1575355 w 3475312"/>
              <a:gd name="connsiteY11" fmla="*/ 1131317 h 4145386"/>
              <a:gd name="connsiteX12" fmla="*/ 1676168 w 3475312"/>
              <a:gd name="connsiteY12" fmla="*/ 1359259 h 4145386"/>
              <a:gd name="connsiteX13" fmla="*/ 1733649 w 3475312"/>
              <a:gd name="connsiteY13" fmla="*/ 1565924 h 4145386"/>
              <a:gd name="connsiteX14" fmla="*/ 1860331 w 3475312"/>
              <a:gd name="connsiteY14" fmla="*/ 1875601 h 4145386"/>
              <a:gd name="connsiteX15" fmla="*/ 2232369 w 3475312"/>
              <a:gd name="connsiteY15" fmla="*/ 2098755 h 4145386"/>
              <a:gd name="connsiteX16" fmla="*/ 2720380 w 3475312"/>
              <a:gd name="connsiteY16" fmla="*/ 2356521 h 4145386"/>
              <a:gd name="connsiteX17" fmla="*/ 3019489 w 3475312"/>
              <a:gd name="connsiteY17" fmla="*/ 2519960 h 4145386"/>
              <a:gd name="connsiteX18" fmla="*/ 2929320 w 3475312"/>
              <a:gd name="connsiteY18" fmla="*/ 2921144 h 4145386"/>
              <a:gd name="connsiteX19" fmla="*/ 3274699 w 3475312"/>
              <a:gd name="connsiteY19" fmla="*/ 3452387 h 4145386"/>
              <a:gd name="connsiteX20" fmla="*/ 3475311 w 3475312"/>
              <a:gd name="connsiteY20" fmla="*/ 3979682 h 4145386"/>
              <a:gd name="connsiteX21" fmla="*/ 3220723 w 3475312"/>
              <a:gd name="connsiteY21" fmla="*/ 4141245 h 4145386"/>
              <a:gd name="connsiteX22" fmla="*/ 2605727 w 3475312"/>
              <a:gd name="connsiteY22" fmla="*/ 4075900 h 4145386"/>
              <a:gd name="connsiteX23" fmla="*/ 1845076 w 3475312"/>
              <a:gd name="connsiteY23" fmla="*/ 3781848 h 4145386"/>
              <a:gd name="connsiteX24" fmla="*/ 1613565 w 3475312"/>
              <a:gd name="connsiteY24" fmla="*/ 3824095 h 4145386"/>
              <a:gd name="connsiteX0" fmla="*/ 0 w 3478678"/>
              <a:gd name="connsiteY0" fmla="*/ 0 h 4141256"/>
              <a:gd name="connsiteX1" fmla="*/ 94594 w 3478678"/>
              <a:gd name="connsiteY1" fmla="*/ 105103 h 4141256"/>
              <a:gd name="connsiteX2" fmla="*/ 94594 w 3478678"/>
              <a:gd name="connsiteY2" fmla="*/ 336331 h 4141256"/>
              <a:gd name="connsiteX3" fmla="*/ 161088 w 3478678"/>
              <a:gd name="connsiteY3" fmla="*/ 391066 h 4141256"/>
              <a:gd name="connsiteX4" fmla="*/ 349845 w 3478678"/>
              <a:gd name="connsiteY4" fmla="*/ 435293 h 4141256"/>
              <a:gd name="connsiteX5" fmla="*/ 683173 w 3478678"/>
              <a:gd name="connsiteY5" fmla="*/ 462455 h 4141256"/>
              <a:gd name="connsiteX6" fmla="*/ 976175 w 3478678"/>
              <a:gd name="connsiteY6" fmla="*/ 575748 h 4141256"/>
              <a:gd name="connsiteX7" fmla="*/ 998483 w 3478678"/>
              <a:gd name="connsiteY7" fmla="*/ 735724 h 4141256"/>
              <a:gd name="connsiteX8" fmla="*/ 945931 w 3478678"/>
              <a:gd name="connsiteY8" fmla="*/ 872359 h 4141256"/>
              <a:gd name="connsiteX9" fmla="*/ 1012914 w 3478678"/>
              <a:gd name="connsiteY9" fmla="*/ 1090064 h 4141256"/>
              <a:gd name="connsiteX10" fmla="*/ 1168382 w 3478678"/>
              <a:gd name="connsiteY10" fmla="*/ 1093566 h 4141256"/>
              <a:gd name="connsiteX11" fmla="*/ 1575355 w 3478678"/>
              <a:gd name="connsiteY11" fmla="*/ 1131317 h 4141256"/>
              <a:gd name="connsiteX12" fmla="*/ 1676168 w 3478678"/>
              <a:gd name="connsiteY12" fmla="*/ 1359259 h 4141256"/>
              <a:gd name="connsiteX13" fmla="*/ 1733649 w 3478678"/>
              <a:gd name="connsiteY13" fmla="*/ 1565924 h 4141256"/>
              <a:gd name="connsiteX14" fmla="*/ 1860331 w 3478678"/>
              <a:gd name="connsiteY14" fmla="*/ 1875601 h 4141256"/>
              <a:gd name="connsiteX15" fmla="*/ 2232369 w 3478678"/>
              <a:gd name="connsiteY15" fmla="*/ 2098755 h 4141256"/>
              <a:gd name="connsiteX16" fmla="*/ 2720380 w 3478678"/>
              <a:gd name="connsiteY16" fmla="*/ 2356521 h 4141256"/>
              <a:gd name="connsiteX17" fmla="*/ 3019489 w 3478678"/>
              <a:gd name="connsiteY17" fmla="*/ 2519960 h 4141256"/>
              <a:gd name="connsiteX18" fmla="*/ 2929320 w 3478678"/>
              <a:gd name="connsiteY18" fmla="*/ 2921144 h 4141256"/>
              <a:gd name="connsiteX19" fmla="*/ 3274699 w 3478678"/>
              <a:gd name="connsiteY19" fmla="*/ 3452387 h 4141256"/>
              <a:gd name="connsiteX20" fmla="*/ 3475311 w 3478678"/>
              <a:gd name="connsiteY20" fmla="*/ 3979682 h 4141256"/>
              <a:gd name="connsiteX21" fmla="*/ 3335213 w 3478678"/>
              <a:gd name="connsiteY21" fmla="*/ 3999664 h 4141256"/>
              <a:gd name="connsiteX22" fmla="*/ 3220723 w 3478678"/>
              <a:gd name="connsiteY22" fmla="*/ 4141245 h 4141256"/>
              <a:gd name="connsiteX23" fmla="*/ 2605727 w 3478678"/>
              <a:gd name="connsiteY23" fmla="*/ 4075900 h 4141256"/>
              <a:gd name="connsiteX24" fmla="*/ 1845076 w 3478678"/>
              <a:gd name="connsiteY24" fmla="*/ 3781848 h 4141256"/>
              <a:gd name="connsiteX25" fmla="*/ 1613565 w 3478678"/>
              <a:gd name="connsiteY25" fmla="*/ 3824095 h 4141256"/>
              <a:gd name="connsiteX0" fmla="*/ 0 w 3511238"/>
              <a:gd name="connsiteY0" fmla="*/ 0 h 4141256"/>
              <a:gd name="connsiteX1" fmla="*/ 94594 w 3511238"/>
              <a:gd name="connsiteY1" fmla="*/ 105103 h 4141256"/>
              <a:gd name="connsiteX2" fmla="*/ 94594 w 3511238"/>
              <a:gd name="connsiteY2" fmla="*/ 336331 h 4141256"/>
              <a:gd name="connsiteX3" fmla="*/ 161088 w 3511238"/>
              <a:gd name="connsiteY3" fmla="*/ 391066 h 4141256"/>
              <a:gd name="connsiteX4" fmla="*/ 349845 w 3511238"/>
              <a:gd name="connsiteY4" fmla="*/ 435293 h 4141256"/>
              <a:gd name="connsiteX5" fmla="*/ 683173 w 3511238"/>
              <a:gd name="connsiteY5" fmla="*/ 462455 h 4141256"/>
              <a:gd name="connsiteX6" fmla="*/ 976175 w 3511238"/>
              <a:gd name="connsiteY6" fmla="*/ 575748 h 4141256"/>
              <a:gd name="connsiteX7" fmla="*/ 998483 w 3511238"/>
              <a:gd name="connsiteY7" fmla="*/ 735724 h 4141256"/>
              <a:gd name="connsiteX8" fmla="*/ 945931 w 3511238"/>
              <a:gd name="connsiteY8" fmla="*/ 872359 h 4141256"/>
              <a:gd name="connsiteX9" fmla="*/ 1012914 w 3511238"/>
              <a:gd name="connsiteY9" fmla="*/ 1090064 h 4141256"/>
              <a:gd name="connsiteX10" fmla="*/ 1168382 w 3511238"/>
              <a:gd name="connsiteY10" fmla="*/ 1093566 h 4141256"/>
              <a:gd name="connsiteX11" fmla="*/ 1575355 w 3511238"/>
              <a:gd name="connsiteY11" fmla="*/ 1131317 h 4141256"/>
              <a:gd name="connsiteX12" fmla="*/ 1676168 w 3511238"/>
              <a:gd name="connsiteY12" fmla="*/ 1359259 h 4141256"/>
              <a:gd name="connsiteX13" fmla="*/ 1733649 w 3511238"/>
              <a:gd name="connsiteY13" fmla="*/ 1565924 h 4141256"/>
              <a:gd name="connsiteX14" fmla="*/ 1860331 w 3511238"/>
              <a:gd name="connsiteY14" fmla="*/ 1875601 h 4141256"/>
              <a:gd name="connsiteX15" fmla="*/ 2232369 w 3511238"/>
              <a:gd name="connsiteY15" fmla="*/ 2098755 h 4141256"/>
              <a:gd name="connsiteX16" fmla="*/ 2720380 w 3511238"/>
              <a:gd name="connsiteY16" fmla="*/ 2356521 h 4141256"/>
              <a:gd name="connsiteX17" fmla="*/ 3019489 w 3511238"/>
              <a:gd name="connsiteY17" fmla="*/ 2519960 h 4141256"/>
              <a:gd name="connsiteX18" fmla="*/ 2929320 w 3511238"/>
              <a:gd name="connsiteY18" fmla="*/ 2921144 h 4141256"/>
              <a:gd name="connsiteX19" fmla="*/ 3274699 w 3511238"/>
              <a:gd name="connsiteY19" fmla="*/ 3452387 h 4141256"/>
              <a:gd name="connsiteX20" fmla="*/ 3508507 w 3511238"/>
              <a:gd name="connsiteY20" fmla="*/ 3958358 h 4141256"/>
              <a:gd name="connsiteX21" fmla="*/ 3335213 w 3511238"/>
              <a:gd name="connsiteY21" fmla="*/ 3999664 h 4141256"/>
              <a:gd name="connsiteX22" fmla="*/ 3220723 w 3511238"/>
              <a:gd name="connsiteY22" fmla="*/ 4141245 h 4141256"/>
              <a:gd name="connsiteX23" fmla="*/ 2605727 w 3511238"/>
              <a:gd name="connsiteY23" fmla="*/ 4075900 h 4141256"/>
              <a:gd name="connsiteX24" fmla="*/ 1845076 w 3511238"/>
              <a:gd name="connsiteY24" fmla="*/ 3781848 h 4141256"/>
              <a:gd name="connsiteX25" fmla="*/ 1613565 w 3511238"/>
              <a:gd name="connsiteY25" fmla="*/ 3824095 h 4141256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11238" h="414125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3526" y="813302"/>
                  <a:pt x="945931" y="872359"/>
                </a:cubicBezTo>
                <a:cubicBezTo>
                  <a:pt x="948336" y="931416"/>
                  <a:pt x="975839" y="1053196"/>
                  <a:pt x="1012914" y="1090064"/>
                </a:cubicBezTo>
                <a:cubicBezTo>
                  <a:pt x="1049989" y="1126932"/>
                  <a:pt x="1074642" y="1086691"/>
                  <a:pt x="1168382" y="1093566"/>
                </a:cubicBezTo>
                <a:cubicBezTo>
                  <a:pt x="1262122" y="1100441"/>
                  <a:pt x="1490724" y="1087035"/>
                  <a:pt x="1575355" y="1131317"/>
                </a:cubicBezTo>
                <a:cubicBezTo>
                  <a:pt x="1659986" y="1175599"/>
                  <a:pt x="1649786" y="1286825"/>
                  <a:pt x="1676168" y="1359259"/>
                </a:cubicBezTo>
                <a:cubicBezTo>
                  <a:pt x="1702550" y="1431693"/>
                  <a:pt x="1702955" y="1479867"/>
                  <a:pt x="1733649" y="1565924"/>
                </a:cubicBezTo>
                <a:cubicBezTo>
                  <a:pt x="1764343" y="1651981"/>
                  <a:pt x="1777211" y="1786796"/>
                  <a:pt x="1860331" y="1875601"/>
                </a:cubicBezTo>
                <a:cubicBezTo>
                  <a:pt x="1943451" y="1964406"/>
                  <a:pt x="2089028" y="2018602"/>
                  <a:pt x="2232369" y="2098755"/>
                </a:cubicBezTo>
                <a:cubicBezTo>
                  <a:pt x="2375710" y="2178908"/>
                  <a:pt x="2589193" y="2286320"/>
                  <a:pt x="2720380" y="2356521"/>
                </a:cubicBezTo>
                <a:cubicBezTo>
                  <a:pt x="2851567" y="2426722"/>
                  <a:pt x="2984666" y="2425856"/>
                  <a:pt x="3019489" y="2519960"/>
                </a:cubicBezTo>
                <a:cubicBezTo>
                  <a:pt x="3054312" y="2614064"/>
                  <a:pt x="2886785" y="2765740"/>
                  <a:pt x="2929320" y="2921144"/>
                </a:cubicBezTo>
                <a:cubicBezTo>
                  <a:pt x="2971855" y="3076548"/>
                  <a:pt x="3178168" y="3279518"/>
                  <a:pt x="3274699" y="3452387"/>
                </a:cubicBezTo>
                <a:cubicBezTo>
                  <a:pt x="3371230" y="3625256"/>
                  <a:pt x="3483332" y="3854960"/>
                  <a:pt x="3508507" y="3958358"/>
                </a:cubicBezTo>
                <a:cubicBezTo>
                  <a:pt x="3533682" y="4061756"/>
                  <a:pt x="3377644" y="3972737"/>
                  <a:pt x="3335213" y="3999664"/>
                </a:cubicBezTo>
                <a:cubicBezTo>
                  <a:pt x="3292782" y="4026591"/>
                  <a:pt x="3357393" y="4140724"/>
                  <a:pt x="3220723" y="4141245"/>
                </a:cubicBezTo>
                <a:cubicBezTo>
                  <a:pt x="3084053" y="4141766"/>
                  <a:pt x="2764697" y="4112189"/>
                  <a:pt x="2605727" y="4075900"/>
                </a:cubicBezTo>
                <a:cubicBezTo>
                  <a:pt x="2446757" y="4039611"/>
                  <a:pt x="2378590" y="4006027"/>
                  <a:pt x="2251815" y="3957018"/>
                </a:cubicBezTo>
                <a:cubicBezTo>
                  <a:pt x="2125040" y="3908009"/>
                  <a:pt x="1953966" y="3798417"/>
                  <a:pt x="1845076" y="3781848"/>
                </a:cubicBezTo>
                <a:cubicBezTo>
                  <a:pt x="1536134" y="3753194"/>
                  <a:pt x="1660242" y="3827945"/>
                  <a:pt x="1613565" y="3824095"/>
                </a:cubicBezTo>
              </a:path>
            </a:pathLst>
          </a:custGeom>
          <a:noFill/>
          <a:ln w="57150" cmpd="thickThin">
            <a:solidFill>
              <a:srgbClr val="EB8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E7A499-6E92-4DAE-9FB3-EE13CACA8CB0}"/>
              </a:ext>
            </a:extLst>
          </p:cNvPr>
          <p:cNvSpPr txBox="1"/>
          <p:nvPr/>
        </p:nvSpPr>
        <p:spPr>
          <a:xfrm>
            <a:off x="7707179" y="2420277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869C92-8DE0-4B2E-BC2A-BEBCA442E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48887">
            <a:off x="6980704" y="2470118"/>
            <a:ext cx="489368" cy="274682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DB3F1B03-A6AD-4721-AB59-9D0C9B985719}"/>
              </a:ext>
            </a:extLst>
          </p:cNvPr>
          <p:cNvSpPr/>
          <p:nvPr/>
        </p:nvSpPr>
        <p:spPr>
          <a:xfrm>
            <a:off x="7604760" y="255696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99AEA-E194-46F3-BFA4-6BACC58F301E}"/>
              </a:ext>
            </a:extLst>
          </p:cNvPr>
          <p:cNvSpPr txBox="1"/>
          <p:nvPr/>
        </p:nvSpPr>
        <p:spPr>
          <a:xfrm>
            <a:off x="7222596" y="2021941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Донской фронт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F42D5-988C-459D-946F-B091D77132D6}"/>
              </a:ext>
            </a:extLst>
          </p:cNvPr>
          <p:cNvSpPr txBox="1"/>
          <p:nvPr/>
        </p:nvSpPr>
        <p:spPr>
          <a:xfrm>
            <a:off x="6425055" y="1519438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Юго-Западный</a:t>
            </a:r>
          </a:p>
          <a:p>
            <a:pPr algn="ctr"/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фронт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30A92-3E69-4B08-83D7-AFDA18F6749B}"/>
              </a:ext>
            </a:extLst>
          </p:cNvPr>
          <p:cNvSpPr txBox="1"/>
          <p:nvPr/>
        </p:nvSpPr>
        <p:spPr>
          <a:xfrm>
            <a:off x="7604760" y="2755136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Сталинградский </a:t>
            </a:r>
          </a:p>
          <a:p>
            <a:pPr algn="ctr"/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фронт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3346723F-ED55-40C7-A02C-92BFB6AA40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7" t="36873" r="34135" b="27747"/>
          <a:stretch/>
        </p:blipFill>
        <p:spPr>
          <a:xfrm rot="3878585" flipH="1" flipV="1">
            <a:off x="6686366" y="2105062"/>
            <a:ext cx="500501" cy="383029"/>
          </a:xfrm>
          <a:prstGeom prst="flowChartConnector">
            <a:avLst/>
          </a:prstGeom>
        </p:spPr>
      </p:pic>
      <p:pic>
        <p:nvPicPr>
          <p:cNvPr id="20" name="Рисунок 19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D337C648-7350-4D3E-A25B-28790B745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45614" r="1736" b="-1650"/>
          <a:stretch/>
        </p:blipFill>
        <p:spPr>
          <a:xfrm rot="19711815" flipH="1" flipV="1">
            <a:off x="6996418" y="2790454"/>
            <a:ext cx="697515" cy="599963"/>
          </a:xfrm>
          <a:prstGeom prst="flowChartConnector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4FA99E-AF94-4C3F-BF56-512D1E0D94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6" t="55895" r="4200" b="-8794"/>
          <a:stretch/>
        </p:blipFill>
        <p:spPr>
          <a:xfrm rot="7580095" flipV="1">
            <a:off x="7019597" y="2250132"/>
            <a:ext cx="339122" cy="300861"/>
          </a:xfrm>
          <a:prstGeom prst="ellipse">
            <a:avLst/>
          </a:prstGeom>
        </p:spPr>
      </p:pic>
      <p:sp>
        <p:nvSpPr>
          <p:cNvPr id="26" name="Прямоугольная выноска 8">
            <a:extLst>
              <a:ext uri="{FF2B5EF4-FFF2-40B4-BE49-F238E27FC236}">
                <a16:creationId xmlns:a16="http://schemas.microsoft.com/office/drawing/2014/main" id="{68B807E9-2187-4A5F-8562-F87BCBB1D6AA}"/>
              </a:ext>
            </a:extLst>
          </p:cNvPr>
          <p:cNvSpPr/>
          <p:nvPr/>
        </p:nvSpPr>
        <p:spPr>
          <a:xfrm>
            <a:off x="7770340" y="454999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27" name="Прямоугольная выноска 8">
            <a:extLst>
              <a:ext uri="{FF2B5EF4-FFF2-40B4-BE49-F238E27FC236}">
                <a16:creationId xmlns:a16="http://schemas.microsoft.com/office/drawing/2014/main" id="{5CC3518E-8C1A-4AC3-A8AE-588B37A5F595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28" name="Прямоугольная выноска 8">
            <a:extLst>
              <a:ext uri="{FF2B5EF4-FFF2-40B4-BE49-F238E27FC236}">
                <a16:creationId xmlns:a16="http://schemas.microsoft.com/office/drawing/2014/main" id="{A7862809-F7D5-4C58-BBC7-6FD090AAF611}"/>
              </a:ext>
            </a:extLst>
          </p:cNvPr>
          <p:cNvSpPr/>
          <p:nvPr/>
        </p:nvSpPr>
        <p:spPr>
          <a:xfrm>
            <a:off x="365855" y="1311880"/>
            <a:ext cx="1130250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id="{DA41F134-10CD-430B-8F45-31CAB31912EF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FA4887-1CF9-40EC-B951-7EF284EC3D7F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24860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дерево, карта, небо&#10;&#10;Описание создано автоматически">
            <a:extLst>
              <a:ext uri="{FF2B5EF4-FFF2-40B4-BE49-F238E27FC236}">
                <a16:creationId xmlns:a16="http://schemas.microsoft.com/office/drawing/2014/main" id="{062D5672-51C7-4BE9-9B8A-50B00EDF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A208D6-8C73-4189-B986-5B67EA120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48887">
            <a:off x="7027645" y="2434410"/>
            <a:ext cx="489368" cy="274682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A49A22E9-441D-45DD-97AB-430DD9FC96EE}"/>
              </a:ext>
            </a:extLst>
          </p:cNvPr>
          <p:cNvSpPr/>
          <p:nvPr/>
        </p:nvSpPr>
        <p:spPr>
          <a:xfrm>
            <a:off x="4677105" y="4283"/>
            <a:ext cx="3511238" cy="4102669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551718 w 2531202"/>
              <a:gd name="connsiteY16" fmla="*/ 1753967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303283 w 2531202"/>
              <a:gd name="connsiteY16" fmla="*/ 1713186 h 3147047"/>
              <a:gd name="connsiteX17" fmla="*/ 1330013 w 2531202"/>
              <a:gd name="connsiteY17" fmla="*/ 1873604 h 3147047"/>
              <a:gd name="connsiteX18" fmla="*/ 1502352 w 2531202"/>
              <a:gd name="connsiteY18" fmla="*/ 1925231 h 3147047"/>
              <a:gd name="connsiteX19" fmla="*/ 1754939 w 2531202"/>
              <a:gd name="connsiteY19" fmla="*/ 2041579 h 3147047"/>
              <a:gd name="connsiteX20" fmla="*/ 1684600 w 2531202"/>
              <a:gd name="connsiteY20" fmla="*/ 2233999 h 3147047"/>
              <a:gd name="connsiteX21" fmla="*/ 1871420 w 2531202"/>
              <a:gd name="connsiteY21" fmla="*/ 2298900 h 3147047"/>
              <a:gd name="connsiteX22" fmla="*/ 2085437 w 2531202"/>
              <a:gd name="connsiteY22" fmla="*/ 2348072 h 3147047"/>
              <a:gd name="connsiteX23" fmla="*/ 2087293 w 2531202"/>
              <a:gd name="connsiteY23" fmla="*/ 2500863 h 3147047"/>
              <a:gd name="connsiteX24" fmla="*/ 2477322 w 2531202"/>
              <a:gd name="connsiteY24" fmla="*/ 2601642 h 3147047"/>
              <a:gd name="connsiteX25" fmla="*/ 2346694 w 2531202"/>
              <a:gd name="connsiteY25" fmla="*/ 2921143 h 3147047"/>
              <a:gd name="connsiteX26" fmla="*/ 2125630 w 2531202"/>
              <a:gd name="connsiteY26" fmla="*/ 3027643 h 3147047"/>
              <a:gd name="connsiteX27" fmla="*/ 2075389 w 2531202"/>
              <a:gd name="connsiteY27" fmla="*/ 3113859 h 3147047"/>
              <a:gd name="connsiteX28" fmla="*/ 1815865 w 2531202"/>
              <a:gd name="connsiteY28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713186 h 3147047"/>
              <a:gd name="connsiteX16" fmla="*/ 1330013 w 2531202"/>
              <a:gd name="connsiteY16" fmla="*/ 1873604 h 3147047"/>
              <a:gd name="connsiteX17" fmla="*/ 1502352 w 2531202"/>
              <a:gd name="connsiteY17" fmla="*/ 1925231 h 3147047"/>
              <a:gd name="connsiteX18" fmla="*/ 1754939 w 2531202"/>
              <a:gd name="connsiteY18" fmla="*/ 2041579 h 3147047"/>
              <a:gd name="connsiteX19" fmla="*/ 1684600 w 2531202"/>
              <a:gd name="connsiteY19" fmla="*/ 2233999 h 3147047"/>
              <a:gd name="connsiteX20" fmla="*/ 1871420 w 2531202"/>
              <a:gd name="connsiteY20" fmla="*/ 2298900 h 3147047"/>
              <a:gd name="connsiteX21" fmla="*/ 2085437 w 2531202"/>
              <a:gd name="connsiteY21" fmla="*/ 2348072 h 3147047"/>
              <a:gd name="connsiteX22" fmla="*/ 2087293 w 2531202"/>
              <a:gd name="connsiteY22" fmla="*/ 2500863 h 3147047"/>
              <a:gd name="connsiteX23" fmla="*/ 2477322 w 2531202"/>
              <a:gd name="connsiteY23" fmla="*/ 2601642 h 3147047"/>
              <a:gd name="connsiteX24" fmla="*/ 2346694 w 2531202"/>
              <a:gd name="connsiteY24" fmla="*/ 2921143 h 3147047"/>
              <a:gd name="connsiteX25" fmla="*/ 2125630 w 2531202"/>
              <a:gd name="connsiteY25" fmla="*/ 3027643 h 3147047"/>
              <a:gd name="connsiteX26" fmla="*/ 2075389 w 2531202"/>
              <a:gd name="connsiteY26" fmla="*/ 3113859 h 3147047"/>
              <a:gd name="connsiteX27" fmla="*/ 1815865 w 2531202"/>
              <a:gd name="connsiteY27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30013 w 2531202"/>
              <a:gd name="connsiteY15" fmla="*/ 1873604 h 3147047"/>
              <a:gd name="connsiteX16" fmla="*/ 1502352 w 2531202"/>
              <a:gd name="connsiteY16" fmla="*/ 1925231 h 3147047"/>
              <a:gd name="connsiteX17" fmla="*/ 1754939 w 2531202"/>
              <a:gd name="connsiteY17" fmla="*/ 2041579 h 3147047"/>
              <a:gd name="connsiteX18" fmla="*/ 1684600 w 2531202"/>
              <a:gd name="connsiteY18" fmla="*/ 2233999 h 3147047"/>
              <a:gd name="connsiteX19" fmla="*/ 1871420 w 2531202"/>
              <a:gd name="connsiteY19" fmla="*/ 2298900 h 3147047"/>
              <a:gd name="connsiteX20" fmla="*/ 2085437 w 2531202"/>
              <a:gd name="connsiteY20" fmla="*/ 2348072 h 3147047"/>
              <a:gd name="connsiteX21" fmla="*/ 2087293 w 2531202"/>
              <a:gd name="connsiteY21" fmla="*/ 2500863 h 3147047"/>
              <a:gd name="connsiteX22" fmla="*/ 2477322 w 2531202"/>
              <a:gd name="connsiteY22" fmla="*/ 2601642 h 3147047"/>
              <a:gd name="connsiteX23" fmla="*/ 2346694 w 2531202"/>
              <a:gd name="connsiteY23" fmla="*/ 2921143 h 3147047"/>
              <a:gd name="connsiteX24" fmla="*/ 2125630 w 2531202"/>
              <a:gd name="connsiteY24" fmla="*/ 3027643 h 3147047"/>
              <a:gd name="connsiteX25" fmla="*/ 2075389 w 2531202"/>
              <a:gd name="connsiteY25" fmla="*/ 3113859 h 3147047"/>
              <a:gd name="connsiteX26" fmla="*/ 1815865 w 2531202"/>
              <a:gd name="connsiteY26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502352 w 2531202"/>
              <a:gd name="connsiteY15" fmla="*/ 1925231 h 3147047"/>
              <a:gd name="connsiteX16" fmla="*/ 1754939 w 2531202"/>
              <a:gd name="connsiteY16" fmla="*/ 2041579 h 3147047"/>
              <a:gd name="connsiteX17" fmla="*/ 1684600 w 2531202"/>
              <a:gd name="connsiteY17" fmla="*/ 2233999 h 3147047"/>
              <a:gd name="connsiteX18" fmla="*/ 1871420 w 2531202"/>
              <a:gd name="connsiteY18" fmla="*/ 2298900 h 3147047"/>
              <a:gd name="connsiteX19" fmla="*/ 2085437 w 2531202"/>
              <a:gd name="connsiteY19" fmla="*/ 2348072 h 3147047"/>
              <a:gd name="connsiteX20" fmla="*/ 2087293 w 2531202"/>
              <a:gd name="connsiteY20" fmla="*/ 2500863 h 3147047"/>
              <a:gd name="connsiteX21" fmla="*/ 2477322 w 2531202"/>
              <a:gd name="connsiteY21" fmla="*/ 2601642 h 3147047"/>
              <a:gd name="connsiteX22" fmla="*/ 2346694 w 2531202"/>
              <a:gd name="connsiteY22" fmla="*/ 2921143 h 3147047"/>
              <a:gd name="connsiteX23" fmla="*/ 2125630 w 2531202"/>
              <a:gd name="connsiteY23" fmla="*/ 3027643 h 3147047"/>
              <a:gd name="connsiteX24" fmla="*/ 2075389 w 2531202"/>
              <a:gd name="connsiteY24" fmla="*/ 3113859 h 3147047"/>
              <a:gd name="connsiteX25" fmla="*/ 1815865 w 2531202"/>
              <a:gd name="connsiteY25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754939 w 2531202"/>
              <a:gd name="connsiteY15" fmla="*/ 2041579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60331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75082"/>
              <a:gd name="connsiteY0" fmla="*/ 0 h 3147047"/>
              <a:gd name="connsiteX1" fmla="*/ 94594 w 2575082"/>
              <a:gd name="connsiteY1" fmla="*/ 105103 h 3147047"/>
              <a:gd name="connsiteX2" fmla="*/ 94594 w 2575082"/>
              <a:gd name="connsiteY2" fmla="*/ 336331 h 3147047"/>
              <a:gd name="connsiteX3" fmla="*/ 161088 w 2575082"/>
              <a:gd name="connsiteY3" fmla="*/ 391066 h 3147047"/>
              <a:gd name="connsiteX4" fmla="*/ 349845 w 2575082"/>
              <a:gd name="connsiteY4" fmla="*/ 435293 h 3147047"/>
              <a:gd name="connsiteX5" fmla="*/ 683173 w 2575082"/>
              <a:gd name="connsiteY5" fmla="*/ 462455 h 3147047"/>
              <a:gd name="connsiteX6" fmla="*/ 976175 w 2575082"/>
              <a:gd name="connsiteY6" fmla="*/ 575748 h 3147047"/>
              <a:gd name="connsiteX7" fmla="*/ 998483 w 2575082"/>
              <a:gd name="connsiteY7" fmla="*/ 735724 h 3147047"/>
              <a:gd name="connsiteX8" fmla="*/ 945931 w 2575082"/>
              <a:gd name="connsiteY8" fmla="*/ 872359 h 3147047"/>
              <a:gd name="connsiteX9" fmla="*/ 1021006 w 2575082"/>
              <a:gd name="connsiteY9" fmla="*/ 983878 h 3147047"/>
              <a:gd name="connsiteX10" fmla="*/ 1168382 w 2575082"/>
              <a:gd name="connsiteY10" fmla="*/ 1093566 h 3147047"/>
              <a:gd name="connsiteX11" fmla="*/ 1575355 w 2575082"/>
              <a:gd name="connsiteY11" fmla="*/ 1131317 h 3147047"/>
              <a:gd name="connsiteX12" fmla="*/ 1676168 w 2575082"/>
              <a:gd name="connsiteY12" fmla="*/ 1359259 h 3147047"/>
              <a:gd name="connsiteX13" fmla="*/ 1733649 w 2575082"/>
              <a:gd name="connsiteY13" fmla="*/ 1565924 h 3147047"/>
              <a:gd name="connsiteX14" fmla="*/ 1860331 w 2575082"/>
              <a:gd name="connsiteY14" fmla="*/ 1875601 h 3147047"/>
              <a:gd name="connsiteX15" fmla="*/ 2232369 w 2575082"/>
              <a:gd name="connsiteY15" fmla="*/ 2098755 h 3147047"/>
              <a:gd name="connsiteX16" fmla="*/ 2566632 w 2575082"/>
              <a:gd name="connsiteY16" fmla="*/ 2381025 h 3147047"/>
              <a:gd name="connsiteX17" fmla="*/ 1871420 w 2575082"/>
              <a:gd name="connsiteY17" fmla="*/ 2298900 h 3147047"/>
              <a:gd name="connsiteX18" fmla="*/ 2085437 w 2575082"/>
              <a:gd name="connsiteY18" fmla="*/ 2348072 h 3147047"/>
              <a:gd name="connsiteX19" fmla="*/ 2087293 w 2575082"/>
              <a:gd name="connsiteY19" fmla="*/ 2500863 h 3147047"/>
              <a:gd name="connsiteX20" fmla="*/ 2477322 w 2575082"/>
              <a:gd name="connsiteY20" fmla="*/ 2601642 h 3147047"/>
              <a:gd name="connsiteX21" fmla="*/ 2346694 w 2575082"/>
              <a:gd name="connsiteY21" fmla="*/ 2921143 h 3147047"/>
              <a:gd name="connsiteX22" fmla="*/ 2125630 w 2575082"/>
              <a:gd name="connsiteY22" fmla="*/ 3027643 h 3147047"/>
              <a:gd name="connsiteX23" fmla="*/ 2075389 w 2575082"/>
              <a:gd name="connsiteY23" fmla="*/ 3113859 h 3147047"/>
              <a:gd name="connsiteX24" fmla="*/ 1815865 w 2575082"/>
              <a:gd name="connsiteY24" fmla="*/ 3129803 h 3147047"/>
              <a:gd name="connsiteX0" fmla="*/ 0 w 2568366"/>
              <a:gd name="connsiteY0" fmla="*/ 0 h 3147047"/>
              <a:gd name="connsiteX1" fmla="*/ 94594 w 2568366"/>
              <a:gd name="connsiteY1" fmla="*/ 105103 h 3147047"/>
              <a:gd name="connsiteX2" fmla="*/ 94594 w 2568366"/>
              <a:gd name="connsiteY2" fmla="*/ 336331 h 3147047"/>
              <a:gd name="connsiteX3" fmla="*/ 161088 w 2568366"/>
              <a:gd name="connsiteY3" fmla="*/ 391066 h 3147047"/>
              <a:gd name="connsiteX4" fmla="*/ 349845 w 2568366"/>
              <a:gd name="connsiteY4" fmla="*/ 435293 h 3147047"/>
              <a:gd name="connsiteX5" fmla="*/ 683173 w 2568366"/>
              <a:gd name="connsiteY5" fmla="*/ 462455 h 3147047"/>
              <a:gd name="connsiteX6" fmla="*/ 976175 w 2568366"/>
              <a:gd name="connsiteY6" fmla="*/ 575748 h 3147047"/>
              <a:gd name="connsiteX7" fmla="*/ 998483 w 2568366"/>
              <a:gd name="connsiteY7" fmla="*/ 735724 h 3147047"/>
              <a:gd name="connsiteX8" fmla="*/ 945931 w 2568366"/>
              <a:gd name="connsiteY8" fmla="*/ 872359 h 3147047"/>
              <a:gd name="connsiteX9" fmla="*/ 1021006 w 2568366"/>
              <a:gd name="connsiteY9" fmla="*/ 983878 h 3147047"/>
              <a:gd name="connsiteX10" fmla="*/ 1168382 w 2568366"/>
              <a:gd name="connsiteY10" fmla="*/ 1093566 h 3147047"/>
              <a:gd name="connsiteX11" fmla="*/ 1575355 w 2568366"/>
              <a:gd name="connsiteY11" fmla="*/ 1131317 h 3147047"/>
              <a:gd name="connsiteX12" fmla="*/ 1676168 w 2568366"/>
              <a:gd name="connsiteY12" fmla="*/ 1359259 h 3147047"/>
              <a:gd name="connsiteX13" fmla="*/ 1733649 w 2568366"/>
              <a:gd name="connsiteY13" fmla="*/ 1565924 h 3147047"/>
              <a:gd name="connsiteX14" fmla="*/ 1860331 w 2568366"/>
              <a:gd name="connsiteY14" fmla="*/ 1875601 h 3147047"/>
              <a:gd name="connsiteX15" fmla="*/ 2232369 w 2568366"/>
              <a:gd name="connsiteY15" fmla="*/ 2098755 h 3147047"/>
              <a:gd name="connsiteX16" fmla="*/ 2566632 w 2568366"/>
              <a:gd name="connsiteY16" fmla="*/ 2381025 h 3147047"/>
              <a:gd name="connsiteX17" fmla="*/ 2085437 w 2568366"/>
              <a:gd name="connsiteY17" fmla="*/ 2348072 h 3147047"/>
              <a:gd name="connsiteX18" fmla="*/ 2087293 w 2568366"/>
              <a:gd name="connsiteY18" fmla="*/ 2500863 h 3147047"/>
              <a:gd name="connsiteX19" fmla="*/ 2477322 w 2568366"/>
              <a:gd name="connsiteY19" fmla="*/ 2601642 h 3147047"/>
              <a:gd name="connsiteX20" fmla="*/ 2346694 w 2568366"/>
              <a:gd name="connsiteY20" fmla="*/ 2921143 h 3147047"/>
              <a:gd name="connsiteX21" fmla="*/ 2125630 w 2568366"/>
              <a:gd name="connsiteY21" fmla="*/ 3027643 h 3147047"/>
              <a:gd name="connsiteX22" fmla="*/ 2075389 w 2568366"/>
              <a:gd name="connsiteY22" fmla="*/ 3113859 h 3147047"/>
              <a:gd name="connsiteX23" fmla="*/ 1815865 w 2568366"/>
              <a:gd name="connsiteY23" fmla="*/ 3129803 h 3147047"/>
              <a:gd name="connsiteX0" fmla="*/ 0 w 2568326"/>
              <a:gd name="connsiteY0" fmla="*/ 0 h 3147047"/>
              <a:gd name="connsiteX1" fmla="*/ 94594 w 2568326"/>
              <a:gd name="connsiteY1" fmla="*/ 105103 h 3147047"/>
              <a:gd name="connsiteX2" fmla="*/ 94594 w 2568326"/>
              <a:gd name="connsiteY2" fmla="*/ 336331 h 3147047"/>
              <a:gd name="connsiteX3" fmla="*/ 161088 w 2568326"/>
              <a:gd name="connsiteY3" fmla="*/ 391066 h 3147047"/>
              <a:gd name="connsiteX4" fmla="*/ 349845 w 2568326"/>
              <a:gd name="connsiteY4" fmla="*/ 435293 h 3147047"/>
              <a:gd name="connsiteX5" fmla="*/ 683173 w 2568326"/>
              <a:gd name="connsiteY5" fmla="*/ 462455 h 3147047"/>
              <a:gd name="connsiteX6" fmla="*/ 976175 w 2568326"/>
              <a:gd name="connsiteY6" fmla="*/ 575748 h 3147047"/>
              <a:gd name="connsiteX7" fmla="*/ 998483 w 2568326"/>
              <a:gd name="connsiteY7" fmla="*/ 735724 h 3147047"/>
              <a:gd name="connsiteX8" fmla="*/ 945931 w 2568326"/>
              <a:gd name="connsiteY8" fmla="*/ 872359 h 3147047"/>
              <a:gd name="connsiteX9" fmla="*/ 1021006 w 2568326"/>
              <a:gd name="connsiteY9" fmla="*/ 983878 h 3147047"/>
              <a:gd name="connsiteX10" fmla="*/ 1168382 w 2568326"/>
              <a:gd name="connsiteY10" fmla="*/ 1093566 h 3147047"/>
              <a:gd name="connsiteX11" fmla="*/ 1575355 w 2568326"/>
              <a:gd name="connsiteY11" fmla="*/ 1131317 h 3147047"/>
              <a:gd name="connsiteX12" fmla="*/ 1676168 w 2568326"/>
              <a:gd name="connsiteY12" fmla="*/ 1359259 h 3147047"/>
              <a:gd name="connsiteX13" fmla="*/ 1733649 w 2568326"/>
              <a:gd name="connsiteY13" fmla="*/ 1565924 h 3147047"/>
              <a:gd name="connsiteX14" fmla="*/ 1860331 w 2568326"/>
              <a:gd name="connsiteY14" fmla="*/ 1875601 h 3147047"/>
              <a:gd name="connsiteX15" fmla="*/ 2232369 w 2568326"/>
              <a:gd name="connsiteY15" fmla="*/ 2098755 h 3147047"/>
              <a:gd name="connsiteX16" fmla="*/ 2566632 w 2568326"/>
              <a:gd name="connsiteY16" fmla="*/ 2381025 h 3147047"/>
              <a:gd name="connsiteX17" fmla="*/ 2087293 w 2568326"/>
              <a:gd name="connsiteY17" fmla="*/ 2500863 h 3147047"/>
              <a:gd name="connsiteX18" fmla="*/ 2477322 w 2568326"/>
              <a:gd name="connsiteY18" fmla="*/ 2601642 h 3147047"/>
              <a:gd name="connsiteX19" fmla="*/ 2346694 w 2568326"/>
              <a:gd name="connsiteY19" fmla="*/ 2921143 h 3147047"/>
              <a:gd name="connsiteX20" fmla="*/ 2125630 w 2568326"/>
              <a:gd name="connsiteY20" fmla="*/ 3027643 h 3147047"/>
              <a:gd name="connsiteX21" fmla="*/ 2075389 w 2568326"/>
              <a:gd name="connsiteY21" fmla="*/ 3113859 h 3147047"/>
              <a:gd name="connsiteX22" fmla="*/ 1815865 w 2568326"/>
              <a:gd name="connsiteY22" fmla="*/ 3129803 h 3147047"/>
              <a:gd name="connsiteX0" fmla="*/ 0 w 2576751"/>
              <a:gd name="connsiteY0" fmla="*/ 0 h 3147047"/>
              <a:gd name="connsiteX1" fmla="*/ 94594 w 2576751"/>
              <a:gd name="connsiteY1" fmla="*/ 105103 h 3147047"/>
              <a:gd name="connsiteX2" fmla="*/ 94594 w 2576751"/>
              <a:gd name="connsiteY2" fmla="*/ 336331 h 3147047"/>
              <a:gd name="connsiteX3" fmla="*/ 161088 w 2576751"/>
              <a:gd name="connsiteY3" fmla="*/ 391066 h 3147047"/>
              <a:gd name="connsiteX4" fmla="*/ 349845 w 2576751"/>
              <a:gd name="connsiteY4" fmla="*/ 435293 h 3147047"/>
              <a:gd name="connsiteX5" fmla="*/ 683173 w 2576751"/>
              <a:gd name="connsiteY5" fmla="*/ 462455 h 3147047"/>
              <a:gd name="connsiteX6" fmla="*/ 976175 w 2576751"/>
              <a:gd name="connsiteY6" fmla="*/ 575748 h 3147047"/>
              <a:gd name="connsiteX7" fmla="*/ 998483 w 2576751"/>
              <a:gd name="connsiteY7" fmla="*/ 735724 h 3147047"/>
              <a:gd name="connsiteX8" fmla="*/ 945931 w 2576751"/>
              <a:gd name="connsiteY8" fmla="*/ 872359 h 3147047"/>
              <a:gd name="connsiteX9" fmla="*/ 1021006 w 2576751"/>
              <a:gd name="connsiteY9" fmla="*/ 983878 h 3147047"/>
              <a:gd name="connsiteX10" fmla="*/ 1168382 w 2576751"/>
              <a:gd name="connsiteY10" fmla="*/ 1093566 h 3147047"/>
              <a:gd name="connsiteX11" fmla="*/ 1575355 w 2576751"/>
              <a:gd name="connsiteY11" fmla="*/ 1131317 h 3147047"/>
              <a:gd name="connsiteX12" fmla="*/ 1676168 w 2576751"/>
              <a:gd name="connsiteY12" fmla="*/ 1359259 h 3147047"/>
              <a:gd name="connsiteX13" fmla="*/ 1733649 w 2576751"/>
              <a:gd name="connsiteY13" fmla="*/ 1565924 h 3147047"/>
              <a:gd name="connsiteX14" fmla="*/ 1860331 w 2576751"/>
              <a:gd name="connsiteY14" fmla="*/ 1875601 h 3147047"/>
              <a:gd name="connsiteX15" fmla="*/ 2232369 w 2576751"/>
              <a:gd name="connsiteY15" fmla="*/ 2098755 h 3147047"/>
              <a:gd name="connsiteX16" fmla="*/ 2566632 w 2576751"/>
              <a:gd name="connsiteY16" fmla="*/ 2381025 h 3147047"/>
              <a:gd name="connsiteX17" fmla="*/ 2477322 w 2576751"/>
              <a:gd name="connsiteY17" fmla="*/ 2601642 h 3147047"/>
              <a:gd name="connsiteX18" fmla="*/ 2346694 w 2576751"/>
              <a:gd name="connsiteY18" fmla="*/ 2921143 h 3147047"/>
              <a:gd name="connsiteX19" fmla="*/ 2125630 w 2576751"/>
              <a:gd name="connsiteY19" fmla="*/ 3027643 h 3147047"/>
              <a:gd name="connsiteX20" fmla="*/ 2075389 w 2576751"/>
              <a:gd name="connsiteY20" fmla="*/ 3113859 h 3147047"/>
              <a:gd name="connsiteX21" fmla="*/ 1815865 w 2576751"/>
              <a:gd name="connsiteY21" fmla="*/ 3129803 h 3147047"/>
              <a:gd name="connsiteX0" fmla="*/ 0 w 3030153"/>
              <a:gd name="connsiteY0" fmla="*/ 0 h 3147047"/>
              <a:gd name="connsiteX1" fmla="*/ 94594 w 3030153"/>
              <a:gd name="connsiteY1" fmla="*/ 105103 h 3147047"/>
              <a:gd name="connsiteX2" fmla="*/ 94594 w 3030153"/>
              <a:gd name="connsiteY2" fmla="*/ 336331 h 3147047"/>
              <a:gd name="connsiteX3" fmla="*/ 161088 w 3030153"/>
              <a:gd name="connsiteY3" fmla="*/ 391066 h 3147047"/>
              <a:gd name="connsiteX4" fmla="*/ 349845 w 3030153"/>
              <a:gd name="connsiteY4" fmla="*/ 435293 h 3147047"/>
              <a:gd name="connsiteX5" fmla="*/ 683173 w 3030153"/>
              <a:gd name="connsiteY5" fmla="*/ 462455 h 3147047"/>
              <a:gd name="connsiteX6" fmla="*/ 976175 w 3030153"/>
              <a:gd name="connsiteY6" fmla="*/ 575748 h 3147047"/>
              <a:gd name="connsiteX7" fmla="*/ 998483 w 3030153"/>
              <a:gd name="connsiteY7" fmla="*/ 735724 h 3147047"/>
              <a:gd name="connsiteX8" fmla="*/ 945931 w 3030153"/>
              <a:gd name="connsiteY8" fmla="*/ 872359 h 3147047"/>
              <a:gd name="connsiteX9" fmla="*/ 1021006 w 3030153"/>
              <a:gd name="connsiteY9" fmla="*/ 983878 h 3147047"/>
              <a:gd name="connsiteX10" fmla="*/ 1168382 w 3030153"/>
              <a:gd name="connsiteY10" fmla="*/ 1093566 h 3147047"/>
              <a:gd name="connsiteX11" fmla="*/ 1575355 w 3030153"/>
              <a:gd name="connsiteY11" fmla="*/ 1131317 h 3147047"/>
              <a:gd name="connsiteX12" fmla="*/ 1676168 w 3030153"/>
              <a:gd name="connsiteY12" fmla="*/ 1359259 h 3147047"/>
              <a:gd name="connsiteX13" fmla="*/ 1733649 w 3030153"/>
              <a:gd name="connsiteY13" fmla="*/ 1565924 h 3147047"/>
              <a:gd name="connsiteX14" fmla="*/ 1860331 w 3030153"/>
              <a:gd name="connsiteY14" fmla="*/ 1875601 h 3147047"/>
              <a:gd name="connsiteX15" fmla="*/ 2232369 w 3030153"/>
              <a:gd name="connsiteY15" fmla="*/ 2098755 h 3147047"/>
              <a:gd name="connsiteX16" fmla="*/ 2566632 w 3030153"/>
              <a:gd name="connsiteY16" fmla="*/ 2381025 h 3147047"/>
              <a:gd name="connsiteX17" fmla="*/ 3027581 w 3030153"/>
              <a:gd name="connsiteY17" fmla="*/ 2577137 h 3147047"/>
              <a:gd name="connsiteX18" fmla="*/ 2346694 w 3030153"/>
              <a:gd name="connsiteY18" fmla="*/ 2921143 h 3147047"/>
              <a:gd name="connsiteX19" fmla="*/ 2125630 w 3030153"/>
              <a:gd name="connsiteY19" fmla="*/ 3027643 h 3147047"/>
              <a:gd name="connsiteX20" fmla="*/ 2075389 w 3030153"/>
              <a:gd name="connsiteY20" fmla="*/ 3113859 h 3147047"/>
              <a:gd name="connsiteX21" fmla="*/ 1815865 w 3030153"/>
              <a:gd name="connsiteY21" fmla="*/ 3129803 h 3147047"/>
              <a:gd name="connsiteX0" fmla="*/ 0 w 3037814"/>
              <a:gd name="connsiteY0" fmla="*/ 0 h 3147047"/>
              <a:gd name="connsiteX1" fmla="*/ 94594 w 3037814"/>
              <a:gd name="connsiteY1" fmla="*/ 105103 h 3147047"/>
              <a:gd name="connsiteX2" fmla="*/ 94594 w 3037814"/>
              <a:gd name="connsiteY2" fmla="*/ 336331 h 3147047"/>
              <a:gd name="connsiteX3" fmla="*/ 161088 w 3037814"/>
              <a:gd name="connsiteY3" fmla="*/ 391066 h 3147047"/>
              <a:gd name="connsiteX4" fmla="*/ 349845 w 3037814"/>
              <a:gd name="connsiteY4" fmla="*/ 435293 h 3147047"/>
              <a:gd name="connsiteX5" fmla="*/ 683173 w 3037814"/>
              <a:gd name="connsiteY5" fmla="*/ 462455 h 3147047"/>
              <a:gd name="connsiteX6" fmla="*/ 976175 w 3037814"/>
              <a:gd name="connsiteY6" fmla="*/ 575748 h 3147047"/>
              <a:gd name="connsiteX7" fmla="*/ 998483 w 3037814"/>
              <a:gd name="connsiteY7" fmla="*/ 735724 h 3147047"/>
              <a:gd name="connsiteX8" fmla="*/ 945931 w 3037814"/>
              <a:gd name="connsiteY8" fmla="*/ 872359 h 3147047"/>
              <a:gd name="connsiteX9" fmla="*/ 1021006 w 3037814"/>
              <a:gd name="connsiteY9" fmla="*/ 983878 h 3147047"/>
              <a:gd name="connsiteX10" fmla="*/ 1168382 w 3037814"/>
              <a:gd name="connsiteY10" fmla="*/ 1093566 h 3147047"/>
              <a:gd name="connsiteX11" fmla="*/ 1575355 w 3037814"/>
              <a:gd name="connsiteY11" fmla="*/ 1131317 h 3147047"/>
              <a:gd name="connsiteX12" fmla="*/ 1676168 w 3037814"/>
              <a:gd name="connsiteY12" fmla="*/ 1359259 h 3147047"/>
              <a:gd name="connsiteX13" fmla="*/ 1733649 w 3037814"/>
              <a:gd name="connsiteY13" fmla="*/ 1565924 h 3147047"/>
              <a:gd name="connsiteX14" fmla="*/ 1860331 w 3037814"/>
              <a:gd name="connsiteY14" fmla="*/ 1875601 h 3147047"/>
              <a:gd name="connsiteX15" fmla="*/ 2232369 w 3037814"/>
              <a:gd name="connsiteY15" fmla="*/ 2098755 h 3147047"/>
              <a:gd name="connsiteX16" fmla="*/ 2720380 w 3037814"/>
              <a:gd name="connsiteY16" fmla="*/ 2356521 h 3147047"/>
              <a:gd name="connsiteX17" fmla="*/ 3027581 w 3037814"/>
              <a:gd name="connsiteY17" fmla="*/ 2577137 h 3147047"/>
              <a:gd name="connsiteX18" fmla="*/ 2346694 w 3037814"/>
              <a:gd name="connsiteY18" fmla="*/ 2921143 h 3147047"/>
              <a:gd name="connsiteX19" fmla="*/ 2125630 w 3037814"/>
              <a:gd name="connsiteY19" fmla="*/ 3027643 h 3147047"/>
              <a:gd name="connsiteX20" fmla="*/ 2075389 w 3037814"/>
              <a:gd name="connsiteY20" fmla="*/ 3113859 h 3147047"/>
              <a:gd name="connsiteX21" fmla="*/ 1815865 w 3037814"/>
              <a:gd name="connsiteY21" fmla="*/ 3129803 h 3147047"/>
              <a:gd name="connsiteX0" fmla="*/ 0 w 3032263"/>
              <a:gd name="connsiteY0" fmla="*/ 0 h 3147047"/>
              <a:gd name="connsiteX1" fmla="*/ 94594 w 3032263"/>
              <a:gd name="connsiteY1" fmla="*/ 105103 h 3147047"/>
              <a:gd name="connsiteX2" fmla="*/ 94594 w 3032263"/>
              <a:gd name="connsiteY2" fmla="*/ 336331 h 3147047"/>
              <a:gd name="connsiteX3" fmla="*/ 161088 w 3032263"/>
              <a:gd name="connsiteY3" fmla="*/ 391066 h 3147047"/>
              <a:gd name="connsiteX4" fmla="*/ 349845 w 3032263"/>
              <a:gd name="connsiteY4" fmla="*/ 435293 h 3147047"/>
              <a:gd name="connsiteX5" fmla="*/ 683173 w 3032263"/>
              <a:gd name="connsiteY5" fmla="*/ 462455 h 3147047"/>
              <a:gd name="connsiteX6" fmla="*/ 976175 w 3032263"/>
              <a:gd name="connsiteY6" fmla="*/ 575748 h 3147047"/>
              <a:gd name="connsiteX7" fmla="*/ 998483 w 3032263"/>
              <a:gd name="connsiteY7" fmla="*/ 735724 h 3147047"/>
              <a:gd name="connsiteX8" fmla="*/ 945931 w 3032263"/>
              <a:gd name="connsiteY8" fmla="*/ 872359 h 3147047"/>
              <a:gd name="connsiteX9" fmla="*/ 1021006 w 3032263"/>
              <a:gd name="connsiteY9" fmla="*/ 983878 h 3147047"/>
              <a:gd name="connsiteX10" fmla="*/ 1168382 w 3032263"/>
              <a:gd name="connsiteY10" fmla="*/ 1093566 h 3147047"/>
              <a:gd name="connsiteX11" fmla="*/ 1575355 w 3032263"/>
              <a:gd name="connsiteY11" fmla="*/ 1131317 h 3147047"/>
              <a:gd name="connsiteX12" fmla="*/ 1676168 w 3032263"/>
              <a:gd name="connsiteY12" fmla="*/ 1359259 h 3147047"/>
              <a:gd name="connsiteX13" fmla="*/ 1733649 w 3032263"/>
              <a:gd name="connsiteY13" fmla="*/ 1565924 h 3147047"/>
              <a:gd name="connsiteX14" fmla="*/ 1860331 w 3032263"/>
              <a:gd name="connsiteY14" fmla="*/ 1875601 h 3147047"/>
              <a:gd name="connsiteX15" fmla="*/ 2232369 w 3032263"/>
              <a:gd name="connsiteY15" fmla="*/ 2098755 h 3147047"/>
              <a:gd name="connsiteX16" fmla="*/ 2720380 w 3032263"/>
              <a:gd name="connsiteY16" fmla="*/ 2356521 h 3147047"/>
              <a:gd name="connsiteX17" fmla="*/ 3027581 w 3032263"/>
              <a:gd name="connsiteY17" fmla="*/ 2577137 h 3147047"/>
              <a:gd name="connsiteX18" fmla="*/ 2848400 w 3032263"/>
              <a:gd name="connsiteY18" fmla="*/ 2855798 h 3147047"/>
              <a:gd name="connsiteX19" fmla="*/ 2125630 w 3032263"/>
              <a:gd name="connsiteY19" fmla="*/ 3027643 h 3147047"/>
              <a:gd name="connsiteX20" fmla="*/ 2075389 w 3032263"/>
              <a:gd name="connsiteY20" fmla="*/ 3113859 h 3147047"/>
              <a:gd name="connsiteX21" fmla="*/ 1815865 w 3032263"/>
              <a:gd name="connsiteY21" fmla="*/ 3129803 h 3147047"/>
              <a:gd name="connsiteX0" fmla="*/ 0 w 3248309"/>
              <a:gd name="connsiteY0" fmla="*/ 0 h 3455661"/>
              <a:gd name="connsiteX1" fmla="*/ 94594 w 3248309"/>
              <a:gd name="connsiteY1" fmla="*/ 105103 h 3455661"/>
              <a:gd name="connsiteX2" fmla="*/ 94594 w 3248309"/>
              <a:gd name="connsiteY2" fmla="*/ 336331 h 3455661"/>
              <a:gd name="connsiteX3" fmla="*/ 161088 w 3248309"/>
              <a:gd name="connsiteY3" fmla="*/ 391066 h 3455661"/>
              <a:gd name="connsiteX4" fmla="*/ 349845 w 3248309"/>
              <a:gd name="connsiteY4" fmla="*/ 435293 h 3455661"/>
              <a:gd name="connsiteX5" fmla="*/ 683173 w 3248309"/>
              <a:gd name="connsiteY5" fmla="*/ 462455 h 3455661"/>
              <a:gd name="connsiteX6" fmla="*/ 976175 w 3248309"/>
              <a:gd name="connsiteY6" fmla="*/ 575748 h 3455661"/>
              <a:gd name="connsiteX7" fmla="*/ 998483 w 3248309"/>
              <a:gd name="connsiteY7" fmla="*/ 735724 h 3455661"/>
              <a:gd name="connsiteX8" fmla="*/ 945931 w 3248309"/>
              <a:gd name="connsiteY8" fmla="*/ 872359 h 3455661"/>
              <a:gd name="connsiteX9" fmla="*/ 1021006 w 3248309"/>
              <a:gd name="connsiteY9" fmla="*/ 983878 h 3455661"/>
              <a:gd name="connsiteX10" fmla="*/ 1168382 w 3248309"/>
              <a:gd name="connsiteY10" fmla="*/ 1093566 h 3455661"/>
              <a:gd name="connsiteX11" fmla="*/ 1575355 w 3248309"/>
              <a:gd name="connsiteY11" fmla="*/ 1131317 h 3455661"/>
              <a:gd name="connsiteX12" fmla="*/ 1676168 w 3248309"/>
              <a:gd name="connsiteY12" fmla="*/ 1359259 h 3455661"/>
              <a:gd name="connsiteX13" fmla="*/ 1733649 w 3248309"/>
              <a:gd name="connsiteY13" fmla="*/ 1565924 h 3455661"/>
              <a:gd name="connsiteX14" fmla="*/ 1860331 w 3248309"/>
              <a:gd name="connsiteY14" fmla="*/ 1875601 h 3455661"/>
              <a:gd name="connsiteX15" fmla="*/ 2232369 w 3248309"/>
              <a:gd name="connsiteY15" fmla="*/ 2098755 h 3455661"/>
              <a:gd name="connsiteX16" fmla="*/ 2720380 w 3248309"/>
              <a:gd name="connsiteY16" fmla="*/ 2356521 h 3455661"/>
              <a:gd name="connsiteX17" fmla="*/ 3027581 w 3248309"/>
              <a:gd name="connsiteY17" fmla="*/ 2577137 h 3455661"/>
              <a:gd name="connsiteX18" fmla="*/ 2848400 w 3248309"/>
              <a:gd name="connsiteY18" fmla="*/ 2855798 h 3455661"/>
              <a:gd name="connsiteX19" fmla="*/ 3226147 w 3248309"/>
              <a:gd name="connsiteY19" fmla="*/ 3452387 h 3455661"/>
              <a:gd name="connsiteX20" fmla="*/ 2075389 w 3248309"/>
              <a:gd name="connsiteY20" fmla="*/ 3113859 h 3455661"/>
              <a:gd name="connsiteX21" fmla="*/ 1815865 w 3248309"/>
              <a:gd name="connsiteY21" fmla="*/ 3129803 h 3455661"/>
              <a:gd name="connsiteX0" fmla="*/ 0 w 3256289"/>
              <a:gd name="connsiteY0" fmla="*/ 0 h 3454294"/>
              <a:gd name="connsiteX1" fmla="*/ 94594 w 3256289"/>
              <a:gd name="connsiteY1" fmla="*/ 105103 h 3454294"/>
              <a:gd name="connsiteX2" fmla="*/ 94594 w 3256289"/>
              <a:gd name="connsiteY2" fmla="*/ 336331 h 3454294"/>
              <a:gd name="connsiteX3" fmla="*/ 161088 w 3256289"/>
              <a:gd name="connsiteY3" fmla="*/ 391066 h 3454294"/>
              <a:gd name="connsiteX4" fmla="*/ 349845 w 3256289"/>
              <a:gd name="connsiteY4" fmla="*/ 435293 h 3454294"/>
              <a:gd name="connsiteX5" fmla="*/ 683173 w 3256289"/>
              <a:gd name="connsiteY5" fmla="*/ 462455 h 3454294"/>
              <a:gd name="connsiteX6" fmla="*/ 976175 w 3256289"/>
              <a:gd name="connsiteY6" fmla="*/ 575748 h 3454294"/>
              <a:gd name="connsiteX7" fmla="*/ 998483 w 3256289"/>
              <a:gd name="connsiteY7" fmla="*/ 735724 h 3454294"/>
              <a:gd name="connsiteX8" fmla="*/ 945931 w 3256289"/>
              <a:gd name="connsiteY8" fmla="*/ 872359 h 3454294"/>
              <a:gd name="connsiteX9" fmla="*/ 1021006 w 3256289"/>
              <a:gd name="connsiteY9" fmla="*/ 983878 h 3454294"/>
              <a:gd name="connsiteX10" fmla="*/ 1168382 w 3256289"/>
              <a:gd name="connsiteY10" fmla="*/ 1093566 h 3454294"/>
              <a:gd name="connsiteX11" fmla="*/ 1575355 w 3256289"/>
              <a:gd name="connsiteY11" fmla="*/ 1131317 h 3454294"/>
              <a:gd name="connsiteX12" fmla="*/ 1676168 w 3256289"/>
              <a:gd name="connsiteY12" fmla="*/ 1359259 h 3454294"/>
              <a:gd name="connsiteX13" fmla="*/ 1733649 w 3256289"/>
              <a:gd name="connsiteY13" fmla="*/ 1565924 h 3454294"/>
              <a:gd name="connsiteX14" fmla="*/ 1860331 w 3256289"/>
              <a:gd name="connsiteY14" fmla="*/ 1875601 h 3454294"/>
              <a:gd name="connsiteX15" fmla="*/ 2232369 w 3256289"/>
              <a:gd name="connsiteY15" fmla="*/ 2098755 h 3454294"/>
              <a:gd name="connsiteX16" fmla="*/ 2720380 w 3256289"/>
              <a:gd name="connsiteY16" fmla="*/ 2356521 h 3454294"/>
              <a:gd name="connsiteX17" fmla="*/ 3027581 w 3256289"/>
              <a:gd name="connsiteY17" fmla="*/ 2577137 h 3454294"/>
              <a:gd name="connsiteX18" fmla="*/ 2929320 w 3256289"/>
              <a:gd name="connsiteY18" fmla="*/ 2921144 h 3454294"/>
              <a:gd name="connsiteX19" fmla="*/ 3226147 w 3256289"/>
              <a:gd name="connsiteY19" fmla="*/ 3452387 h 3454294"/>
              <a:gd name="connsiteX20" fmla="*/ 2075389 w 3256289"/>
              <a:gd name="connsiteY20" fmla="*/ 3113859 h 3454294"/>
              <a:gd name="connsiteX21" fmla="*/ 1815865 w 3256289"/>
              <a:gd name="connsiteY21" fmla="*/ 3129803 h 3454294"/>
              <a:gd name="connsiteX0" fmla="*/ 0 w 3474219"/>
              <a:gd name="connsiteY0" fmla="*/ 0 h 4001064"/>
              <a:gd name="connsiteX1" fmla="*/ 94594 w 3474219"/>
              <a:gd name="connsiteY1" fmla="*/ 105103 h 4001064"/>
              <a:gd name="connsiteX2" fmla="*/ 94594 w 3474219"/>
              <a:gd name="connsiteY2" fmla="*/ 336331 h 4001064"/>
              <a:gd name="connsiteX3" fmla="*/ 161088 w 3474219"/>
              <a:gd name="connsiteY3" fmla="*/ 391066 h 4001064"/>
              <a:gd name="connsiteX4" fmla="*/ 349845 w 3474219"/>
              <a:gd name="connsiteY4" fmla="*/ 435293 h 4001064"/>
              <a:gd name="connsiteX5" fmla="*/ 683173 w 3474219"/>
              <a:gd name="connsiteY5" fmla="*/ 462455 h 4001064"/>
              <a:gd name="connsiteX6" fmla="*/ 976175 w 3474219"/>
              <a:gd name="connsiteY6" fmla="*/ 575748 h 4001064"/>
              <a:gd name="connsiteX7" fmla="*/ 998483 w 3474219"/>
              <a:gd name="connsiteY7" fmla="*/ 735724 h 4001064"/>
              <a:gd name="connsiteX8" fmla="*/ 945931 w 3474219"/>
              <a:gd name="connsiteY8" fmla="*/ 872359 h 4001064"/>
              <a:gd name="connsiteX9" fmla="*/ 1021006 w 3474219"/>
              <a:gd name="connsiteY9" fmla="*/ 983878 h 4001064"/>
              <a:gd name="connsiteX10" fmla="*/ 1168382 w 3474219"/>
              <a:gd name="connsiteY10" fmla="*/ 1093566 h 4001064"/>
              <a:gd name="connsiteX11" fmla="*/ 1575355 w 3474219"/>
              <a:gd name="connsiteY11" fmla="*/ 1131317 h 4001064"/>
              <a:gd name="connsiteX12" fmla="*/ 1676168 w 3474219"/>
              <a:gd name="connsiteY12" fmla="*/ 1359259 h 4001064"/>
              <a:gd name="connsiteX13" fmla="*/ 1733649 w 3474219"/>
              <a:gd name="connsiteY13" fmla="*/ 1565924 h 4001064"/>
              <a:gd name="connsiteX14" fmla="*/ 1860331 w 3474219"/>
              <a:gd name="connsiteY14" fmla="*/ 1875601 h 4001064"/>
              <a:gd name="connsiteX15" fmla="*/ 2232369 w 3474219"/>
              <a:gd name="connsiteY15" fmla="*/ 2098755 h 4001064"/>
              <a:gd name="connsiteX16" fmla="*/ 2720380 w 3474219"/>
              <a:gd name="connsiteY16" fmla="*/ 2356521 h 4001064"/>
              <a:gd name="connsiteX17" fmla="*/ 3027581 w 3474219"/>
              <a:gd name="connsiteY17" fmla="*/ 2577137 h 4001064"/>
              <a:gd name="connsiteX18" fmla="*/ 2929320 w 3474219"/>
              <a:gd name="connsiteY18" fmla="*/ 2921144 h 4001064"/>
              <a:gd name="connsiteX19" fmla="*/ 3226147 w 3474219"/>
              <a:gd name="connsiteY19" fmla="*/ 3452387 h 4001064"/>
              <a:gd name="connsiteX20" fmla="*/ 3467219 w 3474219"/>
              <a:gd name="connsiteY20" fmla="*/ 3996018 h 4001064"/>
              <a:gd name="connsiteX21" fmla="*/ 1815865 w 3474219"/>
              <a:gd name="connsiteY21" fmla="*/ 3129803 h 4001064"/>
              <a:gd name="connsiteX0" fmla="*/ 0 w 3476015"/>
              <a:gd name="connsiteY0" fmla="*/ 0 h 4001064"/>
              <a:gd name="connsiteX1" fmla="*/ 94594 w 3476015"/>
              <a:gd name="connsiteY1" fmla="*/ 105103 h 4001064"/>
              <a:gd name="connsiteX2" fmla="*/ 94594 w 3476015"/>
              <a:gd name="connsiteY2" fmla="*/ 336331 h 4001064"/>
              <a:gd name="connsiteX3" fmla="*/ 161088 w 3476015"/>
              <a:gd name="connsiteY3" fmla="*/ 391066 h 4001064"/>
              <a:gd name="connsiteX4" fmla="*/ 349845 w 3476015"/>
              <a:gd name="connsiteY4" fmla="*/ 435293 h 4001064"/>
              <a:gd name="connsiteX5" fmla="*/ 683173 w 3476015"/>
              <a:gd name="connsiteY5" fmla="*/ 462455 h 4001064"/>
              <a:gd name="connsiteX6" fmla="*/ 976175 w 3476015"/>
              <a:gd name="connsiteY6" fmla="*/ 575748 h 4001064"/>
              <a:gd name="connsiteX7" fmla="*/ 998483 w 3476015"/>
              <a:gd name="connsiteY7" fmla="*/ 735724 h 4001064"/>
              <a:gd name="connsiteX8" fmla="*/ 945931 w 3476015"/>
              <a:gd name="connsiteY8" fmla="*/ 872359 h 4001064"/>
              <a:gd name="connsiteX9" fmla="*/ 1021006 w 3476015"/>
              <a:gd name="connsiteY9" fmla="*/ 983878 h 4001064"/>
              <a:gd name="connsiteX10" fmla="*/ 1168382 w 3476015"/>
              <a:gd name="connsiteY10" fmla="*/ 1093566 h 4001064"/>
              <a:gd name="connsiteX11" fmla="*/ 1575355 w 3476015"/>
              <a:gd name="connsiteY11" fmla="*/ 1131317 h 4001064"/>
              <a:gd name="connsiteX12" fmla="*/ 1676168 w 3476015"/>
              <a:gd name="connsiteY12" fmla="*/ 1359259 h 4001064"/>
              <a:gd name="connsiteX13" fmla="*/ 1733649 w 3476015"/>
              <a:gd name="connsiteY13" fmla="*/ 1565924 h 4001064"/>
              <a:gd name="connsiteX14" fmla="*/ 1860331 w 3476015"/>
              <a:gd name="connsiteY14" fmla="*/ 1875601 h 4001064"/>
              <a:gd name="connsiteX15" fmla="*/ 2232369 w 3476015"/>
              <a:gd name="connsiteY15" fmla="*/ 2098755 h 4001064"/>
              <a:gd name="connsiteX16" fmla="*/ 2720380 w 3476015"/>
              <a:gd name="connsiteY16" fmla="*/ 2356521 h 4001064"/>
              <a:gd name="connsiteX17" fmla="*/ 3027581 w 3476015"/>
              <a:gd name="connsiteY17" fmla="*/ 2577137 h 4001064"/>
              <a:gd name="connsiteX18" fmla="*/ 2929320 w 3476015"/>
              <a:gd name="connsiteY18" fmla="*/ 2921144 h 4001064"/>
              <a:gd name="connsiteX19" fmla="*/ 3274699 w 3476015"/>
              <a:gd name="connsiteY19" fmla="*/ 3452387 h 4001064"/>
              <a:gd name="connsiteX20" fmla="*/ 3467219 w 3476015"/>
              <a:gd name="connsiteY20" fmla="*/ 3996018 h 4001064"/>
              <a:gd name="connsiteX21" fmla="*/ 1815865 w 3476015"/>
              <a:gd name="connsiteY21" fmla="*/ 3129803 h 4001064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27581 w 3476015"/>
              <a:gd name="connsiteY17" fmla="*/ 2577137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12914 w 3476015"/>
              <a:gd name="connsiteY9" fmla="*/ 1090064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1126"/>
              <a:gd name="connsiteX1" fmla="*/ 94594 w 3476015"/>
              <a:gd name="connsiteY1" fmla="*/ 105103 h 4011126"/>
              <a:gd name="connsiteX2" fmla="*/ 94594 w 3476015"/>
              <a:gd name="connsiteY2" fmla="*/ 336331 h 4011126"/>
              <a:gd name="connsiteX3" fmla="*/ 161088 w 3476015"/>
              <a:gd name="connsiteY3" fmla="*/ 391066 h 4011126"/>
              <a:gd name="connsiteX4" fmla="*/ 349845 w 3476015"/>
              <a:gd name="connsiteY4" fmla="*/ 435293 h 4011126"/>
              <a:gd name="connsiteX5" fmla="*/ 683173 w 3476015"/>
              <a:gd name="connsiteY5" fmla="*/ 462455 h 4011126"/>
              <a:gd name="connsiteX6" fmla="*/ 976175 w 3476015"/>
              <a:gd name="connsiteY6" fmla="*/ 575748 h 4011126"/>
              <a:gd name="connsiteX7" fmla="*/ 998483 w 3476015"/>
              <a:gd name="connsiteY7" fmla="*/ 735724 h 4011126"/>
              <a:gd name="connsiteX8" fmla="*/ 945931 w 3476015"/>
              <a:gd name="connsiteY8" fmla="*/ 872359 h 4011126"/>
              <a:gd name="connsiteX9" fmla="*/ 1012914 w 3476015"/>
              <a:gd name="connsiteY9" fmla="*/ 1090064 h 4011126"/>
              <a:gd name="connsiteX10" fmla="*/ 1168382 w 3476015"/>
              <a:gd name="connsiteY10" fmla="*/ 1093566 h 4011126"/>
              <a:gd name="connsiteX11" fmla="*/ 1575355 w 3476015"/>
              <a:gd name="connsiteY11" fmla="*/ 1131317 h 4011126"/>
              <a:gd name="connsiteX12" fmla="*/ 1676168 w 3476015"/>
              <a:gd name="connsiteY12" fmla="*/ 1359259 h 4011126"/>
              <a:gd name="connsiteX13" fmla="*/ 1733649 w 3476015"/>
              <a:gd name="connsiteY13" fmla="*/ 1565924 h 4011126"/>
              <a:gd name="connsiteX14" fmla="*/ 1860331 w 3476015"/>
              <a:gd name="connsiteY14" fmla="*/ 1875601 h 4011126"/>
              <a:gd name="connsiteX15" fmla="*/ 2232369 w 3476015"/>
              <a:gd name="connsiteY15" fmla="*/ 2098755 h 4011126"/>
              <a:gd name="connsiteX16" fmla="*/ 2720380 w 3476015"/>
              <a:gd name="connsiteY16" fmla="*/ 2356521 h 4011126"/>
              <a:gd name="connsiteX17" fmla="*/ 3019489 w 3476015"/>
              <a:gd name="connsiteY17" fmla="*/ 2519960 h 4011126"/>
              <a:gd name="connsiteX18" fmla="*/ 2929320 w 3476015"/>
              <a:gd name="connsiteY18" fmla="*/ 2921144 h 4011126"/>
              <a:gd name="connsiteX19" fmla="*/ 3274699 w 3476015"/>
              <a:gd name="connsiteY19" fmla="*/ 3452387 h 4011126"/>
              <a:gd name="connsiteX20" fmla="*/ 3467219 w 3476015"/>
              <a:gd name="connsiteY20" fmla="*/ 3996018 h 4011126"/>
              <a:gd name="connsiteX21" fmla="*/ 1613565 w 3476015"/>
              <a:gd name="connsiteY21" fmla="*/ 3824095 h 4011126"/>
              <a:gd name="connsiteX0" fmla="*/ 0 w 3546853"/>
              <a:gd name="connsiteY0" fmla="*/ 0 h 4006958"/>
              <a:gd name="connsiteX1" fmla="*/ 94594 w 3546853"/>
              <a:gd name="connsiteY1" fmla="*/ 105103 h 4006958"/>
              <a:gd name="connsiteX2" fmla="*/ 94594 w 3546853"/>
              <a:gd name="connsiteY2" fmla="*/ 336331 h 4006958"/>
              <a:gd name="connsiteX3" fmla="*/ 161088 w 3546853"/>
              <a:gd name="connsiteY3" fmla="*/ 391066 h 4006958"/>
              <a:gd name="connsiteX4" fmla="*/ 349845 w 3546853"/>
              <a:gd name="connsiteY4" fmla="*/ 435293 h 4006958"/>
              <a:gd name="connsiteX5" fmla="*/ 683173 w 3546853"/>
              <a:gd name="connsiteY5" fmla="*/ 462455 h 4006958"/>
              <a:gd name="connsiteX6" fmla="*/ 976175 w 3546853"/>
              <a:gd name="connsiteY6" fmla="*/ 575748 h 4006958"/>
              <a:gd name="connsiteX7" fmla="*/ 998483 w 3546853"/>
              <a:gd name="connsiteY7" fmla="*/ 735724 h 4006958"/>
              <a:gd name="connsiteX8" fmla="*/ 945931 w 3546853"/>
              <a:gd name="connsiteY8" fmla="*/ 872359 h 4006958"/>
              <a:gd name="connsiteX9" fmla="*/ 1012914 w 3546853"/>
              <a:gd name="connsiteY9" fmla="*/ 1090064 h 4006958"/>
              <a:gd name="connsiteX10" fmla="*/ 1168382 w 3546853"/>
              <a:gd name="connsiteY10" fmla="*/ 1093566 h 4006958"/>
              <a:gd name="connsiteX11" fmla="*/ 1575355 w 3546853"/>
              <a:gd name="connsiteY11" fmla="*/ 1131317 h 4006958"/>
              <a:gd name="connsiteX12" fmla="*/ 1676168 w 3546853"/>
              <a:gd name="connsiteY12" fmla="*/ 1359259 h 4006958"/>
              <a:gd name="connsiteX13" fmla="*/ 1733649 w 3546853"/>
              <a:gd name="connsiteY13" fmla="*/ 1565924 h 4006958"/>
              <a:gd name="connsiteX14" fmla="*/ 1860331 w 3546853"/>
              <a:gd name="connsiteY14" fmla="*/ 1875601 h 4006958"/>
              <a:gd name="connsiteX15" fmla="*/ 2232369 w 3546853"/>
              <a:gd name="connsiteY15" fmla="*/ 2098755 h 4006958"/>
              <a:gd name="connsiteX16" fmla="*/ 2720380 w 3546853"/>
              <a:gd name="connsiteY16" fmla="*/ 2356521 h 4006958"/>
              <a:gd name="connsiteX17" fmla="*/ 3019489 w 3546853"/>
              <a:gd name="connsiteY17" fmla="*/ 2519960 h 4006958"/>
              <a:gd name="connsiteX18" fmla="*/ 2929320 w 3546853"/>
              <a:gd name="connsiteY18" fmla="*/ 2921144 h 4006958"/>
              <a:gd name="connsiteX19" fmla="*/ 3274699 w 3546853"/>
              <a:gd name="connsiteY19" fmla="*/ 3452387 h 4006958"/>
              <a:gd name="connsiteX20" fmla="*/ 3467219 w 3546853"/>
              <a:gd name="connsiteY20" fmla="*/ 3996018 h 4006958"/>
              <a:gd name="connsiteX21" fmla="*/ 1845076 w 3546853"/>
              <a:gd name="connsiteY21" fmla="*/ 3781848 h 4006958"/>
              <a:gd name="connsiteX22" fmla="*/ 1613565 w 3546853"/>
              <a:gd name="connsiteY22" fmla="*/ 3824095 h 4006958"/>
              <a:gd name="connsiteX0" fmla="*/ 0 w 3478177"/>
              <a:gd name="connsiteY0" fmla="*/ 0 h 4038551"/>
              <a:gd name="connsiteX1" fmla="*/ 94594 w 3478177"/>
              <a:gd name="connsiteY1" fmla="*/ 105103 h 4038551"/>
              <a:gd name="connsiteX2" fmla="*/ 94594 w 3478177"/>
              <a:gd name="connsiteY2" fmla="*/ 336331 h 4038551"/>
              <a:gd name="connsiteX3" fmla="*/ 161088 w 3478177"/>
              <a:gd name="connsiteY3" fmla="*/ 391066 h 4038551"/>
              <a:gd name="connsiteX4" fmla="*/ 349845 w 3478177"/>
              <a:gd name="connsiteY4" fmla="*/ 435293 h 4038551"/>
              <a:gd name="connsiteX5" fmla="*/ 683173 w 3478177"/>
              <a:gd name="connsiteY5" fmla="*/ 462455 h 4038551"/>
              <a:gd name="connsiteX6" fmla="*/ 976175 w 3478177"/>
              <a:gd name="connsiteY6" fmla="*/ 575748 h 4038551"/>
              <a:gd name="connsiteX7" fmla="*/ 998483 w 3478177"/>
              <a:gd name="connsiteY7" fmla="*/ 735724 h 4038551"/>
              <a:gd name="connsiteX8" fmla="*/ 945931 w 3478177"/>
              <a:gd name="connsiteY8" fmla="*/ 872359 h 4038551"/>
              <a:gd name="connsiteX9" fmla="*/ 1012914 w 3478177"/>
              <a:gd name="connsiteY9" fmla="*/ 1090064 h 4038551"/>
              <a:gd name="connsiteX10" fmla="*/ 1168382 w 3478177"/>
              <a:gd name="connsiteY10" fmla="*/ 1093566 h 4038551"/>
              <a:gd name="connsiteX11" fmla="*/ 1575355 w 3478177"/>
              <a:gd name="connsiteY11" fmla="*/ 1131317 h 4038551"/>
              <a:gd name="connsiteX12" fmla="*/ 1676168 w 3478177"/>
              <a:gd name="connsiteY12" fmla="*/ 1359259 h 4038551"/>
              <a:gd name="connsiteX13" fmla="*/ 1733649 w 3478177"/>
              <a:gd name="connsiteY13" fmla="*/ 1565924 h 4038551"/>
              <a:gd name="connsiteX14" fmla="*/ 1860331 w 3478177"/>
              <a:gd name="connsiteY14" fmla="*/ 1875601 h 4038551"/>
              <a:gd name="connsiteX15" fmla="*/ 2232369 w 3478177"/>
              <a:gd name="connsiteY15" fmla="*/ 2098755 h 4038551"/>
              <a:gd name="connsiteX16" fmla="*/ 2720380 w 3478177"/>
              <a:gd name="connsiteY16" fmla="*/ 2356521 h 4038551"/>
              <a:gd name="connsiteX17" fmla="*/ 3019489 w 3478177"/>
              <a:gd name="connsiteY17" fmla="*/ 2519960 h 4038551"/>
              <a:gd name="connsiteX18" fmla="*/ 2929320 w 3478177"/>
              <a:gd name="connsiteY18" fmla="*/ 2921144 h 4038551"/>
              <a:gd name="connsiteX19" fmla="*/ 3274699 w 3478177"/>
              <a:gd name="connsiteY19" fmla="*/ 3452387 h 4038551"/>
              <a:gd name="connsiteX20" fmla="*/ 3386298 w 3478177"/>
              <a:gd name="connsiteY20" fmla="*/ 4028690 h 4038551"/>
              <a:gd name="connsiteX21" fmla="*/ 1845076 w 3478177"/>
              <a:gd name="connsiteY21" fmla="*/ 3781848 h 4038551"/>
              <a:gd name="connsiteX22" fmla="*/ 1613565 w 3478177"/>
              <a:gd name="connsiteY22" fmla="*/ 3824095 h 4038551"/>
              <a:gd name="connsiteX0" fmla="*/ 0 w 3478177"/>
              <a:gd name="connsiteY0" fmla="*/ 0 h 4113058"/>
              <a:gd name="connsiteX1" fmla="*/ 94594 w 3478177"/>
              <a:gd name="connsiteY1" fmla="*/ 105103 h 4113058"/>
              <a:gd name="connsiteX2" fmla="*/ 94594 w 3478177"/>
              <a:gd name="connsiteY2" fmla="*/ 336331 h 4113058"/>
              <a:gd name="connsiteX3" fmla="*/ 161088 w 3478177"/>
              <a:gd name="connsiteY3" fmla="*/ 391066 h 4113058"/>
              <a:gd name="connsiteX4" fmla="*/ 349845 w 3478177"/>
              <a:gd name="connsiteY4" fmla="*/ 435293 h 4113058"/>
              <a:gd name="connsiteX5" fmla="*/ 683173 w 3478177"/>
              <a:gd name="connsiteY5" fmla="*/ 462455 h 4113058"/>
              <a:gd name="connsiteX6" fmla="*/ 976175 w 3478177"/>
              <a:gd name="connsiteY6" fmla="*/ 575748 h 4113058"/>
              <a:gd name="connsiteX7" fmla="*/ 998483 w 3478177"/>
              <a:gd name="connsiteY7" fmla="*/ 735724 h 4113058"/>
              <a:gd name="connsiteX8" fmla="*/ 945931 w 3478177"/>
              <a:gd name="connsiteY8" fmla="*/ 872359 h 4113058"/>
              <a:gd name="connsiteX9" fmla="*/ 1012914 w 3478177"/>
              <a:gd name="connsiteY9" fmla="*/ 1090064 h 4113058"/>
              <a:gd name="connsiteX10" fmla="*/ 1168382 w 3478177"/>
              <a:gd name="connsiteY10" fmla="*/ 1093566 h 4113058"/>
              <a:gd name="connsiteX11" fmla="*/ 1575355 w 3478177"/>
              <a:gd name="connsiteY11" fmla="*/ 1131317 h 4113058"/>
              <a:gd name="connsiteX12" fmla="*/ 1676168 w 3478177"/>
              <a:gd name="connsiteY12" fmla="*/ 1359259 h 4113058"/>
              <a:gd name="connsiteX13" fmla="*/ 1733649 w 3478177"/>
              <a:gd name="connsiteY13" fmla="*/ 1565924 h 4113058"/>
              <a:gd name="connsiteX14" fmla="*/ 1860331 w 3478177"/>
              <a:gd name="connsiteY14" fmla="*/ 1875601 h 4113058"/>
              <a:gd name="connsiteX15" fmla="*/ 2232369 w 3478177"/>
              <a:gd name="connsiteY15" fmla="*/ 2098755 h 4113058"/>
              <a:gd name="connsiteX16" fmla="*/ 2720380 w 3478177"/>
              <a:gd name="connsiteY16" fmla="*/ 2356521 h 4113058"/>
              <a:gd name="connsiteX17" fmla="*/ 3019489 w 3478177"/>
              <a:gd name="connsiteY17" fmla="*/ 2519960 h 4113058"/>
              <a:gd name="connsiteX18" fmla="*/ 2929320 w 3478177"/>
              <a:gd name="connsiteY18" fmla="*/ 2921144 h 4113058"/>
              <a:gd name="connsiteX19" fmla="*/ 3274699 w 3478177"/>
              <a:gd name="connsiteY19" fmla="*/ 3452387 h 4113058"/>
              <a:gd name="connsiteX20" fmla="*/ 3386298 w 3478177"/>
              <a:gd name="connsiteY20" fmla="*/ 4028690 h 4113058"/>
              <a:gd name="connsiteX21" fmla="*/ 1845076 w 3478177"/>
              <a:gd name="connsiteY21" fmla="*/ 3781848 h 4113058"/>
              <a:gd name="connsiteX22" fmla="*/ 1613565 w 3478177"/>
              <a:gd name="connsiteY22" fmla="*/ 3824095 h 4113058"/>
              <a:gd name="connsiteX0" fmla="*/ 0 w 3432549"/>
              <a:gd name="connsiteY0" fmla="*/ 0 h 4105893"/>
              <a:gd name="connsiteX1" fmla="*/ 94594 w 3432549"/>
              <a:gd name="connsiteY1" fmla="*/ 105103 h 4105893"/>
              <a:gd name="connsiteX2" fmla="*/ 94594 w 3432549"/>
              <a:gd name="connsiteY2" fmla="*/ 336331 h 4105893"/>
              <a:gd name="connsiteX3" fmla="*/ 161088 w 3432549"/>
              <a:gd name="connsiteY3" fmla="*/ 391066 h 4105893"/>
              <a:gd name="connsiteX4" fmla="*/ 349845 w 3432549"/>
              <a:gd name="connsiteY4" fmla="*/ 435293 h 4105893"/>
              <a:gd name="connsiteX5" fmla="*/ 683173 w 3432549"/>
              <a:gd name="connsiteY5" fmla="*/ 462455 h 4105893"/>
              <a:gd name="connsiteX6" fmla="*/ 976175 w 3432549"/>
              <a:gd name="connsiteY6" fmla="*/ 575748 h 4105893"/>
              <a:gd name="connsiteX7" fmla="*/ 998483 w 3432549"/>
              <a:gd name="connsiteY7" fmla="*/ 735724 h 4105893"/>
              <a:gd name="connsiteX8" fmla="*/ 945931 w 3432549"/>
              <a:gd name="connsiteY8" fmla="*/ 872359 h 4105893"/>
              <a:gd name="connsiteX9" fmla="*/ 1012914 w 3432549"/>
              <a:gd name="connsiteY9" fmla="*/ 1090064 h 4105893"/>
              <a:gd name="connsiteX10" fmla="*/ 1168382 w 3432549"/>
              <a:gd name="connsiteY10" fmla="*/ 1093566 h 4105893"/>
              <a:gd name="connsiteX11" fmla="*/ 1575355 w 3432549"/>
              <a:gd name="connsiteY11" fmla="*/ 1131317 h 4105893"/>
              <a:gd name="connsiteX12" fmla="*/ 1676168 w 3432549"/>
              <a:gd name="connsiteY12" fmla="*/ 1359259 h 4105893"/>
              <a:gd name="connsiteX13" fmla="*/ 1733649 w 3432549"/>
              <a:gd name="connsiteY13" fmla="*/ 1565924 h 4105893"/>
              <a:gd name="connsiteX14" fmla="*/ 1860331 w 3432549"/>
              <a:gd name="connsiteY14" fmla="*/ 1875601 h 4105893"/>
              <a:gd name="connsiteX15" fmla="*/ 2232369 w 3432549"/>
              <a:gd name="connsiteY15" fmla="*/ 2098755 h 4105893"/>
              <a:gd name="connsiteX16" fmla="*/ 2720380 w 3432549"/>
              <a:gd name="connsiteY16" fmla="*/ 2356521 h 4105893"/>
              <a:gd name="connsiteX17" fmla="*/ 3019489 w 3432549"/>
              <a:gd name="connsiteY17" fmla="*/ 2519960 h 4105893"/>
              <a:gd name="connsiteX18" fmla="*/ 2929320 w 3432549"/>
              <a:gd name="connsiteY18" fmla="*/ 2921144 h 4105893"/>
              <a:gd name="connsiteX19" fmla="*/ 3274699 w 3432549"/>
              <a:gd name="connsiteY19" fmla="*/ 3452387 h 4105893"/>
              <a:gd name="connsiteX20" fmla="*/ 3329654 w 3432549"/>
              <a:gd name="connsiteY20" fmla="*/ 4020522 h 4105893"/>
              <a:gd name="connsiteX21" fmla="*/ 1845076 w 3432549"/>
              <a:gd name="connsiteY21" fmla="*/ 3781848 h 4105893"/>
              <a:gd name="connsiteX22" fmla="*/ 1613565 w 3432549"/>
              <a:gd name="connsiteY22" fmla="*/ 3824095 h 4105893"/>
              <a:gd name="connsiteX0" fmla="*/ 0 w 3445051"/>
              <a:gd name="connsiteY0" fmla="*/ 0 h 4062696"/>
              <a:gd name="connsiteX1" fmla="*/ 94594 w 3445051"/>
              <a:gd name="connsiteY1" fmla="*/ 105103 h 4062696"/>
              <a:gd name="connsiteX2" fmla="*/ 94594 w 3445051"/>
              <a:gd name="connsiteY2" fmla="*/ 336331 h 4062696"/>
              <a:gd name="connsiteX3" fmla="*/ 161088 w 3445051"/>
              <a:gd name="connsiteY3" fmla="*/ 391066 h 4062696"/>
              <a:gd name="connsiteX4" fmla="*/ 349845 w 3445051"/>
              <a:gd name="connsiteY4" fmla="*/ 435293 h 4062696"/>
              <a:gd name="connsiteX5" fmla="*/ 683173 w 3445051"/>
              <a:gd name="connsiteY5" fmla="*/ 462455 h 4062696"/>
              <a:gd name="connsiteX6" fmla="*/ 976175 w 3445051"/>
              <a:gd name="connsiteY6" fmla="*/ 575748 h 4062696"/>
              <a:gd name="connsiteX7" fmla="*/ 998483 w 3445051"/>
              <a:gd name="connsiteY7" fmla="*/ 735724 h 4062696"/>
              <a:gd name="connsiteX8" fmla="*/ 945931 w 3445051"/>
              <a:gd name="connsiteY8" fmla="*/ 872359 h 4062696"/>
              <a:gd name="connsiteX9" fmla="*/ 1012914 w 3445051"/>
              <a:gd name="connsiteY9" fmla="*/ 1090064 h 4062696"/>
              <a:gd name="connsiteX10" fmla="*/ 1168382 w 3445051"/>
              <a:gd name="connsiteY10" fmla="*/ 1093566 h 4062696"/>
              <a:gd name="connsiteX11" fmla="*/ 1575355 w 3445051"/>
              <a:gd name="connsiteY11" fmla="*/ 1131317 h 4062696"/>
              <a:gd name="connsiteX12" fmla="*/ 1676168 w 3445051"/>
              <a:gd name="connsiteY12" fmla="*/ 1359259 h 4062696"/>
              <a:gd name="connsiteX13" fmla="*/ 1733649 w 3445051"/>
              <a:gd name="connsiteY13" fmla="*/ 1565924 h 4062696"/>
              <a:gd name="connsiteX14" fmla="*/ 1860331 w 3445051"/>
              <a:gd name="connsiteY14" fmla="*/ 1875601 h 4062696"/>
              <a:gd name="connsiteX15" fmla="*/ 2232369 w 3445051"/>
              <a:gd name="connsiteY15" fmla="*/ 2098755 h 4062696"/>
              <a:gd name="connsiteX16" fmla="*/ 2720380 w 3445051"/>
              <a:gd name="connsiteY16" fmla="*/ 2356521 h 4062696"/>
              <a:gd name="connsiteX17" fmla="*/ 3019489 w 3445051"/>
              <a:gd name="connsiteY17" fmla="*/ 2519960 h 4062696"/>
              <a:gd name="connsiteX18" fmla="*/ 2929320 w 3445051"/>
              <a:gd name="connsiteY18" fmla="*/ 2921144 h 4062696"/>
              <a:gd name="connsiteX19" fmla="*/ 3274699 w 3445051"/>
              <a:gd name="connsiteY19" fmla="*/ 3452387 h 4062696"/>
              <a:gd name="connsiteX20" fmla="*/ 3329654 w 3445051"/>
              <a:gd name="connsiteY20" fmla="*/ 4020522 h 4062696"/>
              <a:gd name="connsiteX21" fmla="*/ 3334010 w 3445051"/>
              <a:gd name="connsiteY21" fmla="*/ 3994218 h 4062696"/>
              <a:gd name="connsiteX22" fmla="*/ 1845076 w 3445051"/>
              <a:gd name="connsiteY22" fmla="*/ 3781848 h 4062696"/>
              <a:gd name="connsiteX23" fmla="*/ 1613565 w 3445051"/>
              <a:gd name="connsiteY23" fmla="*/ 3824095 h 4062696"/>
              <a:gd name="connsiteX0" fmla="*/ 0 w 3400288"/>
              <a:gd name="connsiteY0" fmla="*/ 0 h 4167520"/>
              <a:gd name="connsiteX1" fmla="*/ 94594 w 3400288"/>
              <a:gd name="connsiteY1" fmla="*/ 105103 h 4167520"/>
              <a:gd name="connsiteX2" fmla="*/ 94594 w 3400288"/>
              <a:gd name="connsiteY2" fmla="*/ 336331 h 4167520"/>
              <a:gd name="connsiteX3" fmla="*/ 161088 w 3400288"/>
              <a:gd name="connsiteY3" fmla="*/ 391066 h 4167520"/>
              <a:gd name="connsiteX4" fmla="*/ 349845 w 3400288"/>
              <a:gd name="connsiteY4" fmla="*/ 435293 h 4167520"/>
              <a:gd name="connsiteX5" fmla="*/ 683173 w 3400288"/>
              <a:gd name="connsiteY5" fmla="*/ 462455 h 4167520"/>
              <a:gd name="connsiteX6" fmla="*/ 976175 w 3400288"/>
              <a:gd name="connsiteY6" fmla="*/ 575748 h 4167520"/>
              <a:gd name="connsiteX7" fmla="*/ 998483 w 3400288"/>
              <a:gd name="connsiteY7" fmla="*/ 735724 h 4167520"/>
              <a:gd name="connsiteX8" fmla="*/ 945931 w 3400288"/>
              <a:gd name="connsiteY8" fmla="*/ 872359 h 4167520"/>
              <a:gd name="connsiteX9" fmla="*/ 1012914 w 3400288"/>
              <a:gd name="connsiteY9" fmla="*/ 1090064 h 4167520"/>
              <a:gd name="connsiteX10" fmla="*/ 1168382 w 3400288"/>
              <a:gd name="connsiteY10" fmla="*/ 1093566 h 4167520"/>
              <a:gd name="connsiteX11" fmla="*/ 1575355 w 3400288"/>
              <a:gd name="connsiteY11" fmla="*/ 1131317 h 4167520"/>
              <a:gd name="connsiteX12" fmla="*/ 1676168 w 3400288"/>
              <a:gd name="connsiteY12" fmla="*/ 1359259 h 4167520"/>
              <a:gd name="connsiteX13" fmla="*/ 1733649 w 3400288"/>
              <a:gd name="connsiteY13" fmla="*/ 1565924 h 4167520"/>
              <a:gd name="connsiteX14" fmla="*/ 1860331 w 3400288"/>
              <a:gd name="connsiteY14" fmla="*/ 1875601 h 4167520"/>
              <a:gd name="connsiteX15" fmla="*/ 2232369 w 3400288"/>
              <a:gd name="connsiteY15" fmla="*/ 2098755 h 4167520"/>
              <a:gd name="connsiteX16" fmla="*/ 2720380 w 3400288"/>
              <a:gd name="connsiteY16" fmla="*/ 2356521 h 4167520"/>
              <a:gd name="connsiteX17" fmla="*/ 3019489 w 3400288"/>
              <a:gd name="connsiteY17" fmla="*/ 2519960 h 4167520"/>
              <a:gd name="connsiteX18" fmla="*/ 2929320 w 3400288"/>
              <a:gd name="connsiteY18" fmla="*/ 2921144 h 4167520"/>
              <a:gd name="connsiteX19" fmla="*/ 3274699 w 3400288"/>
              <a:gd name="connsiteY19" fmla="*/ 3452387 h 4167520"/>
              <a:gd name="connsiteX20" fmla="*/ 3329654 w 3400288"/>
              <a:gd name="connsiteY20" fmla="*/ 4020522 h 4167520"/>
              <a:gd name="connsiteX21" fmla="*/ 3269274 w 3400288"/>
              <a:gd name="connsiteY21" fmla="*/ 4157581 h 4167520"/>
              <a:gd name="connsiteX22" fmla="*/ 1845076 w 3400288"/>
              <a:gd name="connsiteY22" fmla="*/ 3781848 h 4167520"/>
              <a:gd name="connsiteX23" fmla="*/ 1613565 w 3400288"/>
              <a:gd name="connsiteY23" fmla="*/ 3824095 h 4167520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78439"/>
              <a:gd name="connsiteY0" fmla="*/ 0 h 4170283"/>
              <a:gd name="connsiteX1" fmla="*/ 94594 w 3478439"/>
              <a:gd name="connsiteY1" fmla="*/ 105103 h 4170283"/>
              <a:gd name="connsiteX2" fmla="*/ 94594 w 3478439"/>
              <a:gd name="connsiteY2" fmla="*/ 336331 h 4170283"/>
              <a:gd name="connsiteX3" fmla="*/ 161088 w 3478439"/>
              <a:gd name="connsiteY3" fmla="*/ 391066 h 4170283"/>
              <a:gd name="connsiteX4" fmla="*/ 349845 w 3478439"/>
              <a:gd name="connsiteY4" fmla="*/ 435293 h 4170283"/>
              <a:gd name="connsiteX5" fmla="*/ 683173 w 3478439"/>
              <a:gd name="connsiteY5" fmla="*/ 462455 h 4170283"/>
              <a:gd name="connsiteX6" fmla="*/ 976175 w 3478439"/>
              <a:gd name="connsiteY6" fmla="*/ 575748 h 4170283"/>
              <a:gd name="connsiteX7" fmla="*/ 998483 w 3478439"/>
              <a:gd name="connsiteY7" fmla="*/ 735724 h 4170283"/>
              <a:gd name="connsiteX8" fmla="*/ 945931 w 3478439"/>
              <a:gd name="connsiteY8" fmla="*/ 872359 h 4170283"/>
              <a:gd name="connsiteX9" fmla="*/ 1012914 w 3478439"/>
              <a:gd name="connsiteY9" fmla="*/ 1090064 h 4170283"/>
              <a:gd name="connsiteX10" fmla="*/ 1168382 w 3478439"/>
              <a:gd name="connsiteY10" fmla="*/ 1093566 h 4170283"/>
              <a:gd name="connsiteX11" fmla="*/ 1575355 w 3478439"/>
              <a:gd name="connsiteY11" fmla="*/ 1131317 h 4170283"/>
              <a:gd name="connsiteX12" fmla="*/ 1676168 w 3478439"/>
              <a:gd name="connsiteY12" fmla="*/ 1359259 h 4170283"/>
              <a:gd name="connsiteX13" fmla="*/ 1733649 w 3478439"/>
              <a:gd name="connsiteY13" fmla="*/ 1565924 h 4170283"/>
              <a:gd name="connsiteX14" fmla="*/ 1860331 w 3478439"/>
              <a:gd name="connsiteY14" fmla="*/ 1875601 h 4170283"/>
              <a:gd name="connsiteX15" fmla="*/ 2232369 w 3478439"/>
              <a:gd name="connsiteY15" fmla="*/ 2098755 h 4170283"/>
              <a:gd name="connsiteX16" fmla="*/ 2720380 w 3478439"/>
              <a:gd name="connsiteY16" fmla="*/ 2356521 h 4170283"/>
              <a:gd name="connsiteX17" fmla="*/ 3019489 w 3478439"/>
              <a:gd name="connsiteY17" fmla="*/ 2519960 h 4170283"/>
              <a:gd name="connsiteX18" fmla="*/ 2929320 w 3478439"/>
              <a:gd name="connsiteY18" fmla="*/ 2921144 h 4170283"/>
              <a:gd name="connsiteX19" fmla="*/ 3274699 w 3478439"/>
              <a:gd name="connsiteY19" fmla="*/ 3452387 h 4170283"/>
              <a:gd name="connsiteX20" fmla="*/ 3475311 w 3478439"/>
              <a:gd name="connsiteY20" fmla="*/ 3979682 h 4170283"/>
              <a:gd name="connsiteX21" fmla="*/ 3350194 w 3478439"/>
              <a:gd name="connsiteY21" fmla="*/ 4010554 h 4170283"/>
              <a:gd name="connsiteX22" fmla="*/ 3269274 w 3478439"/>
              <a:gd name="connsiteY22" fmla="*/ 4157581 h 4170283"/>
              <a:gd name="connsiteX23" fmla="*/ 1845076 w 3478439"/>
              <a:gd name="connsiteY23" fmla="*/ 3781848 h 4170283"/>
              <a:gd name="connsiteX24" fmla="*/ 1613565 w 3478439"/>
              <a:gd name="connsiteY24" fmla="*/ 3824095 h 4170283"/>
              <a:gd name="connsiteX0" fmla="*/ 0 w 3478439"/>
              <a:gd name="connsiteY0" fmla="*/ 0 h 4095806"/>
              <a:gd name="connsiteX1" fmla="*/ 94594 w 3478439"/>
              <a:gd name="connsiteY1" fmla="*/ 105103 h 4095806"/>
              <a:gd name="connsiteX2" fmla="*/ 94594 w 3478439"/>
              <a:gd name="connsiteY2" fmla="*/ 336331 h 4095806"/>
              <a:gd name="connsiteX3" fmla="*/ 161088 w 3478439"/>
              <a:gd name="connsiteY3" fmla="*/ 391066 h 4095806"/>
              <a:gd name="connsiteX4" fmla="*/ 349845 w 3478439"/>
              <a:gd name="connsiteY4" fmla="*/ 435293 h 4095806"/>
              <a:gd name="connsiteX5" fmla="*/ 683173 w 3478439"/>
              <a:gd name="connsiteY5" fmla="*/ 462455 h 4095806"/>
              <a:gd name="connsiteX6" fmla="*/ 976175 w 3478439"/>
              <a:gd name="connsiteY6" fmla="*/ 575748 h 4095806"/>
              <a:gd name="connsiteX7" fmla="*/ 998483 w 3478439"/>
              <a:gd name="connsiteY7" fmla="*/ 735724 h 4095806"/>
              <a:gd name="connsiteX8" fmla="*/ 945931 w 3478439"/>
              <a:gd name="connsiteY8" fmla="*/ 872359 h 4095806"/>
              <a:gd name="connsiteX9" fmla="*/ 1012914 w 3478439"/>
              <a:gd name="connsiteY9" fmla="*/ 1090064 h 4095806"/>
              <a:gd name="connsiteX10" fmla="*/ 1168382 w 3478439"/>
              <a:gd name="connsiteY10" fmla="*/ 1093566 h 4095806"/>
              <a:gd name="connsiteX11" fmla="*/ 1575355 w 3478439"/>
              <a:gd name="connsiteY11" fmla="*/ 1131317 h 4095806"/>
              <a:gd name="connsiteX12" fmla="*/ 1676168 w 3478439"/>
              <a:gd name="connsiteY12" fmla="*/ 1359259 h 4095806"/>
              <a:gd name="connsiteX13" fmla="*/ 1733649 w 3478439"/>
              <a:gd name="connsiteY13" fmla="*/ 1565924 h 4095806"/>
              <a:gd name="connsiteX14" fmla="*/ 1860331 w 3478439"/>
              <a:gd name="connsiteY14" fmla="*/ 1875601 h 4095806"/>
              <a:gd name="connsiteX15" fmla="*/ 2232369 w 3478439"/>
              <a:gd name="connsiteY15" fmla="*/ 2098755 h 4095806"/>
              <a:gd name="connsiteX16" fmla="*/ 2720380 w 3478439"/>
              <a:gd name="connsiteY16" fmla="*/ 2356521 h 4095806"/>
              <a:gd name="connsiteX17" fmla="*/ 3019489 w 3478439"/>
              <a:gd name="connsiteY17" fmla="*/ 2519960 h 4095806"/>
              <a:gd name="connsiteX18" fmla="*/ 2929320 w 3478439"/>
              <a:gd name="connsiteY18" fmla="*/ 2921144 h 4095806"/>
              <a:gd name="connsiteX19" fmla="*/ 3274699 w 3478439"/>
              <a:gd name="connsiteY19" fmla="*/ 3452387 h 4095806"/>
              <a:gd name="connsiteX20" fmla="*/ 3475311 w 3478439"/>
              <a:gd name="connsiteY20" fmla="*/ 3979682 h 4095806"/>
              <a:gd name="connsiteX21" fmla="*/ 3350194 w 3478439"/>
              <a:gd name="connsiteY21" fmla="*/ 4010554 h 4095806"/>
              <a:gd name="connsiteX22" fmla="*/ 2605727 w 3478439"/>
              <a:gd name="connsiteY22" fmla="*/ 4075900 h 4095806"/>
              <a:gd name="connsiteX23" fmla="*/ 1845076 w 3478439"/>
              <a:gd name="connsiteY23" fmla="*/ 3781848 h 4095806"/>
              <a:gd name="connsiteX24" fmla="*/ 1613565 w 3478439"/>
              <a:gd name="connsiteY24" fmla="*/ 3824095 h 4095806"/>
              <a:gd name="connsiteX0" fmla="*/ 0 w 3478976"/>
              <a:gd name="connsiteY0" fmla="*/ 0 h 4143628"/>
              <a:gd name="connsiteX1" fmla="*/ 94594 w 3478976"/>
              <a:gd name="connsiteY1" fmla="*/ 105103 h 4143628"/>
              <a:gd name="connsiteX2" fmla="*/ 94594 w 3478976"/>
              <a:gd name="connsiteY2" fmla="*/ 336331 h 4143628"/>
              <a:gd name="connsiteX3" fmla="*/ 161088 w 3478976"/>
              <a:gd name="connsiteY3" fmla="*/ 391066 h 4143628"/>
              <a:gd name="connsiteX4" fmla="*/ 349845 w 3478976"/>
              <a:gd name="connsiteY4" fmla="*/ 435293 h 4143628"/>
              <a:gd name="connsiteX5" fmla="*/ 683173 w 3478976"/>
              <a:gd name="connsiteY5" fmla="*/ 462455 h 4143628"/>
              <a:gd name="connsiteX6" fmla="*/ 976175 w 3478976"/>
              <a:gd name="connsiteY6" fmla="*/ 575748 h 4143628"/>
              <a:gd name="connsiteX7" fmla="*/ 998483 w 3478976"/>
              <a:gd name="connsiteY7" fmla="*/ 735724 h 4143628"/>
              <a:gd name="connsiteX8" fmla="*/ 945931 w 3478976"/>
              <a:gd name="connsiteY8" fmla="*/ 872359 h 4143628"/>
              <a:gd name="connsiteX9" fmla="*/ 1012914 w 3478976"/>
              <a:gd name="connsiteY9" fmla="*/ 1090064 h 4143628"/>
              <a:gd name="connsiteX10" fmla="*/ 1168382 w 3478976"/>
              <a:gd name="connsiteY10" fmla="*/ 1093566 h 4143628"/>
              <a:gd name="connsiteX11" fmla="*/ 1575355 w 3478976"/>
              <a:gd name="connsiteY11" fmla="*/ 1131317 h 4143628"/>
              <a:gd name="connsiteX12" fmla="*/ 1676168 w 3478976"/>
              <a:gd name="connsiteY12" fmla="*/ 1359259 h 4143628"/>
              <a:gd name="connsiteX13" fmla="*/ 1733649 w 3478976"/>
              <a:gd name="connsiteY13" fmla="*/ 1565924 h 4143628"/>
              <a:gd name="connsiteX14" fmla="*/ 1860331 w 3478976"/>
              <a:gd name="connsiteY14" fmla="*/ 1875601 h 4143628"/>
              <a:gd name="connsiteX15" fmla="*/ 2232369 w 3478976"/>
              <a:gd name="connsiteY15" fmla="*/ 2098755 h 4143628"/>
              <a:gd name="connsiteX16" fmla="*/ 2720380 w 3478976"/>
              <a:gd name="connsiteY16" fmla="*/ 2356521 h 4143628"/>
              <a:gd name="connsiteX17" fmla="*/ 3019489 w 3478976"/>
              <a:gd name="connsiteY17" fmla="*/ 2519960 h 4143628"/>
              <a:gd name="connsiteX18" fmla="*/ 2929320 w 3478976"/>
              <a:gd name="connsiteY18" fmla="*/ 2921144 h 4143628"/>
              <a:gd name="connsiteX19" fmla="*/ 3274699 w 3478976"/>
              <a:gd name="connsiteY19" fmla="*/ 3452387 h 4143628"/>
              <a:gd name="connsiteX20" fmla="*/ 3475311 w 3478976"/>
              <a:gd name="connsiteY20" fmla="*/ 3979682 h 4143628"/>
              <a:gd name="connsiteX21" fmla="*/ 3350194 w 3478976"/>
              <a:gd name="connsiteY21" fmla="*/ 4010554 h 4143628"/>
              <a:gd name="connsiteX22" fmla="*/ 3277367 w 3478976"/>
              <a:gd name="connsiteY22" fmla="*/ 4141245 h 4143628"/>
              <a:gd name="connsiteX23" fmla="*/ 2605727 w 3478976"/>
              <a:gd name="connsiteY23" fmla="*/ 4075900 h 4143628"/>
              <a:gd name="connsiteX24" fmla="*/ 1845076 w 3478976"/>
              <a:gd name="connsiteY24" fmla="*/ 3781848 h 4143628"/>
              <a:gd name="connsiteX25" fmla="*/ 1613565 w 3478976"/>
              <a:gd name="connsiteY25" fmla="*/ 3824095 h 4143628"/>
              <a:gd name="connsiteX0" fmla="*/ 0 w 3475313"/>
              <a:gd name="connsiteY0" fmla="*/ 0 h 4145386"/>
              <a:gd name="connsiteX1" fmla="*/ 94594 w 3475313"/>
              <a:gd name="connsiteY1" fmla="*/ 105103 h 4145386"/>
              <a:gd name="connsiteX2" fmla="*/ 94594 w 3475313"/>
              <a:gd name="connsiteY2" fmla="*/ 336331 h 4145386"/>
              <a:gd name="connsiteX3" fmla="*/ 161088 w 3475313"/>
              <a:gd name="connsiteY3" fmla="*/ 391066 h 4145386"/>
              <a:gd name="connsiteX4" fmla="*/ 349845 w 3475313"/>
              <a:gd name="connsiteY4" fmla="*/ 435293 h 4145386"/>
              <a:gd name="connsiteX5" fmla="*/ 683173 w 3475313"/>
              <a:gd name="connsiteY5" fmla="*/ 462455 h 4145386"/>
              <a:gd name="connsiteX6" fmla="*/ 976175 w 3475313"/>
              <a:gd name="connsiteY6" fmla="*/ 575748 h 4145386"/>
              <a:gd name="connsiteX7" fmla="*/ 998483 w 3475313"/>
              <a:gd name="connsiteY7" fmla="*/ 735724 h 4145386"/>
              <a:gd name="connsiteX8" fmla="*/ 945931 w 3475313"/>
              <a:gd name="connsiteY8" fmla="*/ 872359 h 4145386"/>
              <a:gd name="connsiteX9" fmla="*/ 1012914 w 3475313"/>
              <a:gd name="connsiteY9" fmla="*/ 1090064 h 4145386"/>
              <a:gd name="connsiteX10" fmla="*/ 1168382 w 3475313"/>
              <a:gd name="connsiteY10" fmla="*/ 1093566 h 4145386"/>
              <a:gd name="connsiteX11" fmla="*/ 1575355 w 3475313"/>
              <a:gd name="connsiteY11" fmla="*/ 1131317 h 4145386"/>
              <a:gd name="connsiteX12" fmla="*/ 1676168 w 3475313"/>
              <a:gd name="connsiteY12" fmla="*/ 1359259 h 4145386"/>
              <a:gd name="connsiteX13" fmla="*/ 1733649 w 3475313"/>
              <a:gd name="connsiteY13" fmla="*/ 1565924 h 4145386"/>
              <a:gd name="connsiteX14" fmla="*/ 1860331 w 3475313"/>
              <a:gd name="connsiteY14" fmla="*/ 1875601 h 4145386"/>
              <a:gd name="connsiteX15" fmla="*/ 2232369 w 3475313"/>
              <a:gd name="connsiteY15" fmla="*/ 2098755 h 4145386"/>
              <a:gd name="connsiteX16" fmla="*/ 2720380 w 3475313"/>
              <a:gd name="connsiteY16" fmla="*/ 2356521 h 4145386"/>
              <a:gd name="connsiteX17" fmla="*/ 3019489 w 3475313"/>
              <a:gd name="connsiteY17" fmla="*/ 2519960 h 4145386"/>
              <a:gd name="connsiteX18" fmla="*/ 2929320 w 3475313"/>
              <a:gd name="connsiteY18" fmla="*/ 2921144 h 4145386"/>
              <a:gd name="connsiteX19" fmla="*/ 3274699 w 3475313"/>
              <a:gd name="connsiteY19" fmla="*/ 3452387 h 4145386"/>
              <a:gd name="connsiteX20" fmla="*/ 3475311 w 3475313"/>
              <a:gd name="connsiteY20" fmla="*/ 3979682 h 4145386"/>
              <a:gd name="connsiteX21" fmla="*/ 3277367 w 3475313"/>
              <a:gd name="connsiteY21" fmla="*/ 4141245 h 4145386"/>
              <a:gd name="connsiteX22" fmla="*/ 2605727 w 3475313"/>
              <a:gd name="connsiteY22" fmla="*/ 4075900 h 4145386"/>
              <a:gd name="connsiteX23" fmla="*/ 1845076 w 3475313"/>
              <a:gd name="connsiteY23" fmla="*/ 3781848 h 4145386"/>
              <a:gd name="connsiteX24" fmla="*/ 1613565 w 3475313"/>
              <a:gd name="connsiteY24" fmla="*/ 3824095 h 4145386"/>
              <a:gd name="connsiteX0" fmla="*/ 0 w 3475312"/>
              <a:gd name="connsiteY0" fmla="*/ 0 h 4145386"/>
              <a:gd name="connsiteX1" fmla="*/ 94594 w 3475312"/>
              <a:gd name="connsiteY1" fmla="*/ 105103 h 4145386"/>
              <a:gd name="connsiteX2" fmla="*/ 94594 w 3475312"/>
              <a:gd name="connsiteY2" fmla="*/ 336331 h 4145386"/>
              <a:gd name="connsiteX3" fmla="*/ 161088 w 3475312"/>
              <a:gd name="connsiteY3" fmla="*/ 391066 h 4145386"/>
              <a:gd name="connsiteX4" fmla="*/ 349845 w 3475312"/>
              <a:gd name="connsiteY4" fmla="*/ 435293 h 4145386"/>
              <a:gd name="connsiteX5" fmla="*/ 683173 w 3475312"/>
              <a:gd name="connsiteY5" fmla="*/ 462455 h 4145386"/>
              <a:gd name="connsiteX6" fmla="*/ 976175 w 3475312"/>
              <a:gd name="connsiteY6" fmla="*/ 575748 h 4145386"/>
              <a:gd name="connsiteX7" fmla="*/ 998483 w 3475312"/>
              <a:gd name="connsiteY7" fmla="*/ 735724 h 4145386"/>
              <a:gd name="connsiteX8" fmla="*/ 945931 w 3475312"/>
              <a:gd name="connsiteY8" fmla="*/ 872359 h 4145386"/>
              <a:gd name="connsiteX9" fmla="*/ 1012914 w 3475312"/>
              <a:gd name="connsiteY9" fmla="*/ 1090064 h 4145386"/>
              <a:gd name="connsiteX10" fmla="*/ 1168382 w 3475312"/>
              <a:gd name="connsiteY10" fmla="*/ 1093566 h 4145386"/>
              <a:gd name="connsiteX11" fmla="*/ 1575355 w 3475312"/>
              <a:gd name="connsiteY11" fmla="*/ 1131317 h 4145386"/>
              <a:gd name="connsiteX12" fmla="*/ 1676168 w 3475312"/>
              <a:gd name="connsiteY12" fmla="*/ 1359259 h 4145386"/>
              <a:gd name="connsiteX13" fmla="*/ 1733649 w 3475312"/>
              <a:gd name="connsiteY13" fmla="*/ 1565924 h 4145386"/>
              <a:gd name="connsiteX14" fmla="*/ 1860331 w 3475312"/>
              <a:gd name="connsiteY14" fmla="*/ 1875601 h 4145386"/>
              <a:gd name="connsiteX15" fmla="*/ 2232369 w 3475312"/>
              <a:gd name="connsiteY15" fmla="*/ 2098755 h 4145386"/>
              <a:gd name="connsiteX16" fmla="*/ 2720380 w 3475312"/>
              <a:gd name="connsiteY16" fmla="*/ 2356521 h 4145386"/>
              <a:gd name="connsiteX17" fmla="*/ 3019489 w 3475312"/>
              <a:gd name="connsiteY17" fmla="*/ 2519960 h 4145386"/>
              <a:gd name="connsiteX18" fmla="*/ 2929320 w 3475312"/>
              <a:gd name="connsiteY18" fmla="*/ 2921144 h 4145386"/>
              <a:gd name="connsiteX19" fmla="*/ 3274699 w 3475312"/>
              <a:gd name="connsiteY19" fmla="*/ 3452387 h 4145386"/>
              <a:gd name="connsiteX20" fmla="*/ 3475311 w 3475312"/>
              <a:gd name="connsiteY20" fmla="*/ 3979682 h 4145386"/>
              <a:gd name="connsiteX21" fmla="*/ 3220723 w 3475312"/>
              <a:gd name="connsiteY21" fmla="*/ 4141245 h 4145386"/>
              <a:gd name="connsiteX22" fmla="*/ 2605727 w 3475312"/>
              <a:gd name="connsiteY22" fmla="*/ 4075900 h 4145386"/>
              <a:gd name="connsiteX23" fmla="*/ 1845076 w 3475312"/>
              <a:gd name="connsiteY23" fmla="*/ 3781848 h 4145386"/>
              <a:gd name="connsiteX24" fmla="*/ 1613565 w 3475312"/>
              <a:gd name="connsiteY24" fmla="*/ 3824095 h 4145386"/>
              <a:gd name="connsiteX0" fmla="*/ 0 w 3478678"/>
              <a:gd name="connsiteY0" fmla="*/ 0 h 4141256"/>
              <a:gd name="connsiteX1" fmla="*/ 94594 w 3478678"/>
              <a:gd name="connsiteY1" fmla="*/ 105103 h 4141256"/>
              <a:gd name="connsiteX2" fmla="*/ 94594 w 3478678"/>
              <a:gd name="connsiteY2" fmla="*/ 336331 h 4141256"/>
              <a:gd name="connsiteX3" fmla="*/ 161088 w 3478678"/>
              <a:gd name="connsiteY3" fmla="*/ 391066 h 4141256"/>
              <a:gd name="connsiteX4" fmla="*/ 349845 w 3478678"/>
              <a:gd name="connsiteY4" fmla="*/ 435293 h 4141256"/>
              <a:gd name="connsiteX5" fmla="*/ 683173 w 3478678"/>
              <a:gd name="connsiteY5" fmla="*/ 462455 h 4141256"/>
              <a:gd name="connsiteX6" fmla="*/ 976175 w 3478678"/>
              <a:gd name="connsiteY6" fmla="*/ 575748 h 4141256"/>
              <a:gd name="connsiteX7" fmla="*/ 998483 w 3478678"/>
              <a:gd name="connsiteY7" fmla="*/ 735724 h 4141256"/>
              <a:gd name="connsiteX8" fmla="*/ 945931 w 3478678"/>
              <a:gd name="connsiteY8" fmla="*/ 872359 h 4141256"/>
              <a:gd name="connsiteX9" fmla="*/ 1012914 w 3478678"/>
              <a:gd name="connsiteY9" fmla="*/ 1090064 h 4141256"/>
              <a:gd name="connsiteX10" fmla="*/ 1168382 w 3478678"/>
              <a:gd name="connsiteY10" fmla="*/ 1093566 h 4141256"/>
              <a:gd name="connsiteX11" fmla="*/ 1575355 w 3478678"/>
              <a:gd name="connsiteY11" fmla="*/ 1131317 h 4141256"/>
              <a:gd name="connsiteX12" fmla="*/ 1676168 w 3478678"/>
              <a:gd name="connsiteY12" fmla="*/ 1359259 h 4141256"/>
              <a:gd name="connsiteX13" fmla="*/ 1733649 w 3478678"/>
              <a:gd name="connsiteY13" fmla="*/ 1565924 h 4141256"/>
              <a:gd name="connsiteX14" fmla="*/ 1860331 w 3478678"/>
              <a:gd name="connsiteY14" fmla="*/ 1875601 h 4141256"/>
              <a:gd name="connsiteX15" fmla="*/ 2232369 w 3478678"/>
              <a:gd name="connsiteY15" fmla="*/ 2098755 h 4141256"/>
              <a:gd name="connsiteX16" fmla="*/ 2720380 w 3478678"/>
              <a:gd name="connsiteY16" fmla="*/ 2356521 h 4141256"/>
              <a:gd name="connsiteX17" fmla="*/ 3019489 w 3478678"/>
              <a:gd name="connsiteY17" fmla="*/ 2519960 h 4141256"/>
              <a:gd name="connsiteX18" fmla="*/ 2929320 w 3478678"/>
              <a:gd name="connsiteY18" fmla="*/ 2921144 h 4141256"/>
              <a:gd name="connsiteX19" fmla="*/ 3274699 w 3478678"/>
              <a:gd name="connsiteY19" fmla="*/ 3452387 h 4141256"/>
              <a:gd name="connsiteX20" fmla="*/ 3475311 w 3478678"/>
              <a:gd name="connsiteY20" fmla="*/ 3979682 h 4141256"/>
              <a:gd name="connsiteX21" fmla="*/ 3335213 w 3478678"/>
              <a:gd name="connsiteY21" fmla="*/ 3999664 h 4141256"/>
              <a:gd name="connsiteX22" fmla="*/ 3220723 w 3478678"/>
              <a:gd name="connsiteY22" fmla="*/ 4141245 h 4141256"/>
              <a:gd name="connsiteX23" fmla="*/ 2605727 w 3478678"/>
              <a:gd name="connsiteY23" fmla="*/ 4075900 h 4141256"/>
              <a:gd name="connsiteX24" fmla="*/ 1845076 w 3478678"/>
              <a:gd name="connsiteY24" fmla="*/ 3781848 h 4141256"/>
              <a:gd name="connsiteX25" fmla="*/ 1613565 w 3478678"/>
              <a:gd name="connsiteY25" fmla="*/ 3824095 h 4141256"/>
              <a:gd name="connsiteX0" fmla="*/ 0 w 3511238"/>
              <a:gd name="connsiteY0" fmla="*/ 0 h 4141256"/>
              <a:gd name="connsiteX1" fmla="*/ 94594 w 3511238"/>
              <a:gd name="connsiteY1" fmla="*/ 105103 h 4141256"/>
              <a:gd name="connsiteX2" fmla="*/ 94594 w 3511238"/>
              <a:gd name="connsiteY2" fmla="*/ 336331 h 4141256"/>
              <a:gd name="connsiteX3" fmla="*/ 161088 w 3511238"/>
              <a:gd name="connsiteY3" fmla="*/ 391066 h 4141256"/>
              <a:gd name="connsiteX4" fmla="*/ 349845 w 3511238"/>
              <a:gd name="connsiteY4" fmla="*/ 435293 h 4141256"/>
              <a:gd name="connsiteX5" fmla="*/ 683173 w 3511238"/>
              <a:gd name="connsiteY5" fmla="*/ 462455 h 4141256"/>
              <a:gd name="connsiteX6" fmla="*/ 976175 w 3511238"/>
              <a:gd name="connsiteY6" fmla="*/ 575748 h 4141256"/>
              <a:gd name="connsiteX7" fmla="*/ 998483 w 3511238"/>
              <a:gd name="connsiteY7" fmla="*/ 735724 h 4141256"/>
              <a:gd name="connsiteX8" fmla="*/ 945931 w 3511238"/>
              <a:gd name="connsiteY8" fmla="*/ 872359 h 4141256"/>
              <a:gd name="connsiteX9" fmla="*/ 1012914 w 3511238"/>
              <a:gd name="connsiteY9" fmla="*/ 1090064 h 4141256"/>
              <a:gd name="connsiteX10" fmla="*/ 1168382 w 3511238"/>
              <a:gd name="connsiteY10" fmla="*/ 1093566 h 4141256"/>
              <a:gd name="connsiteX11" fmla="*/ 1575355 w 3511238"/>
              <a:gd name="connsiteY11" fmla="*/ 1131317 h 4141256"/>
              <a:gd name="connsiteX12" fmla="*/ 1676168 w 3511238"/>
              <a:gd name="connsiteY12" fmla="*/ 1359259 h 4141256"/>
              <a:gd name="connsiteX13" fmla="*/ 1733649 w 3511238"/>
              <a:gd name="connsiteY13" fmla="*/ 1565924 h 4141256"/>
              <a:gd name="connsiteX14" fmla="*/ 1860331 w 3511238"/>
              <a:gd name="connsiteY14" fmla="*/ 1875601 h 4141256"/>
              <a:gd name="connsiteX15" fmla="*/ 2232369 w 3511238"/>
              <a:gd name="connsiteY15" fmla="*/ 2098755 h 4141256"/>
              <a:gd name="connsiteX16" fmla="*/ 2720380 w 3511238"/>
              <a:gd name="connsiteY16" fmla="*/ 2356521 h 4141256"/>
              <a:gd name="connsiteX17" fmla="*/ 3019489 w 3511238"/>
              <a:gd name="connsiteY17" fmla="*/ 2519960 h 4141256"/>
              <a:gd name="connsiteX18" fmla="*/ 2929320 w 3511238"/>
              <a:gd name="connsiteY18" fmla="*/ 2921144 h 4141256"/>
              <a:gd name="connsiteX19" fmla="*/ 3274699 w 3511238"/>
              <a:gd name="connsiteY19" fmla="*/ 3452387 h 4141256"/>
              <a:gd name="connsiteX20" fmla="*/ 3508507 w 3511238"/>
              <a:gd name="connsiteY20" fmla="*/ 3958358 h 4141256"/>
              <a:gd name="connsiteX21" fmla="*/ 3335213 w 3511238"/>
              <a:gd name="connsiteY21" fmla="*/ 3999664 h 4141256"/>
              <a:gd name="connsiteX22" fmla="*/ 3220723 w 3511238"/>
              <a:gd name="connsiteY22" fmla="*/ 4141245 h 4141256"/>
              <a:gd name="connsiteX23" fmla="*/ 2605727 w 3511238"/>
              <a:gd name="connsiteY23" fmla="*/ 4075900 h 4141256"/>
              <a:gd name="connsiteX24" fmla="*/ 1845076 w 3511238"/>
              <a:gd name="connsiteY24" fmla="*/ 3781848 h 4141256"/>
              <a:gd name="connsiteX25" fmla="*/ 1613565 w 3511238"/>
              <a:gd name="connsiteY25" fmla="*/ 3824095 h 4141256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2659271 w 3511238"/>
              <a:gd name="connsiteY17" fmla="*/ 2715748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59173 w 3511238"/>
              <a:gd name="connsiteY16" fmla="*/ 2406867 h 4141251"/>
              <a:gd name="connsiteX17" fmla="*/ 2659271 w 3511238"/>
              <a:gd name="connsiteY17" fmla="*/ 2715748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59173 w 3511238"/>
              <a:gd name="connsiteY16" fmla="*/ 2406867 h 4141251"/>
              <a:gd name="connsiteX17" fmla="*/ 2659271 w 3511238"/>
              <a:gd name="connsiteY17" fmla="*/ 2715748 h 4141251"/>
              <a:gd name="connsiteX18" fmla="*/ 2923778 w 3511238"/>
              <a:gd name="connsiteY18" fmla="*/ 2854017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11238" h="4141251">
                <a:moveTo>
                  <a:pt x="0" y="0"/>
                </a:moveTo>
                <a:cubicBezTo>
                  <a:pt x="39414" y="24524"/>
                  <a:pt x="78828" y="49048"/>
                  <a:pt x="94594" y="105103"/>
                </a:cubicBezTo>
                <a:cubicBezTo>
                  <a:pt x="110360" y="161158"/>
                  <a:pt x="83512" y="288671"/>
                  <a:pt x="94594" y="336331"/>
                </a:cubicBezTo>
                <a:cubicBezTo>
                  <a:pt x="105676" y="383991"/>
                  <a:pt x="118546" y="374572"/>
                  <a:pt x="161088" y="391066"/>
                </a:cubicBezTo>
                <a:cubicBezTo>
                  <a:pt x="203630" y="407560"/>
                  <a:pt x="262831" y="423395"/>
                  <a:pt x="349845" y="435293"/>
                </a:cubicBezTo>
                <a:cubicBezTo>
                  <a:pt x="436859" y="447191"/>
                  <a:pt x="578785" y="439046"/>
                  <a:pt x="683173" y="462455"/>
                </a:cubicBezTo>
                <a:cubicBezTo>
                  <a:pt x="787561" y="485864"/>
                  <a:pt x="923623" y="530203"/>
                  <a:pt x="976175" y="575748"/>
                </a:cubicBezTo>
                <a:cubicBezTo>
                  <a:pt x="1028727" y="621293"/>
                  <a:pt x="1003524" y="686289"/>
                  <a:pt x="998483" y="735724"/>
                </a:cubicBezTo>
                <a:cubicBezTo>
                  <a:pt x="993442" y="785159"/>
                  <a:pt x="943526" y="813302"/>
                  <a:pt x="945931" y="872359"/>
                </a:cubicBezTo>
                <a:cubicBezTo>
                  <a:pt x="948336" y="931416"/>
                  <a:pt x="975839" y="1053196"/>
                  <a:pt x="1012914" y="1090064"/>
                </a:cubicBezTo>
                <a:cubicBezTo>
                  <a:pt x="1049989" y="1126932"/>
                  <a:pt x="1074642" y="1086691"/>
                  <a:pt x="1168382" y="1093566"/>
                </a:cubicBezTo>
                <a:cubicBezTo>
                  <a:pt x="1262122" y="1100441"/>
                  <a:pt x="1490724" y="1087035"/>
                  <a:pt x="1575355" y="1131317"/>
                </a:cubicBezTo>
                <a:cubicBezTo>
                  <a:pt x="1659986" y="1175599"/>
                  <a:pt x="1649786" y="1286825"/>
                  <a:pt x="1676168" y="1359259"/>
                </a:cubicBezTo>
                <a:cubicBezTo>
                  <a:pt x="1702550" y="1431693"/>
                  <a:pt x="1702955" y="1479867"/>
                  <a:pt x="1733649" y="1565924"/>
                </a:cubicBezTo>
                <a:cubicBezTo>
                  <a:pt x="1764343" y="1651981"/>
                  <a:pt x="1777211" y="1786796"/>
                  <a:pt x="1860331" y="1875601"/>
                </a:cubicBezTo>
                <a:cubicBezTo>
                  <a:pt x="1943451" y="1964406"/>
                  <a:pt x="2082562" y="2010211"/>
                  <a:pt x="2232369" y="2098755"/>
                </a:cubicBezTo>
                <a:cubicBezTo>
                  <a:pt x="2382176" y="2187299"/>
                  <a:pt x="2688023" y="2304035"/>
                  <a:pt x="2759173" y="2406867"/>
                </a:cubicBezTo>
                <a:cubicBezTo>
                  <a:pt x="2830323" y="2509699"/>
                  <a:pt x="2631837" y="2641223"/>
                  <a:pt x="2659271" y="2715748"/>
                </a:cubicBezTo>
                <a:cubicBezTo>
                  <a:pt x="2686705" y="2790273"/>
                  <a:pt x="2821207" y="2731244"/>
                  <a:pt x="2923778" y="2854017"/>
                </a:cubicBezTo>
                <a:cubicBezTo>
                  <a:pt x="3026349" y="2976790"/>
                  <a:pt x="3177244" y="3268330"/>
                  <a:pt x="3274699" y="3452387"/>
                </a:cubicBezTo>
                <a:cubicBezTo>
                  <a:pt x="3372154" y="3636444"/>
                  <a:pt x="3483332" y="3854960"/>
                  <a:pt x="3508507" y="3958358"/>
                </a:cubicBezTo>
                <a:cubicBezTo>
                  <a:pt x="3533682" y="4061756"/>
                  <a:pt x="3377644" y="3972737"/>
                  <a:pt x="3335213" y="3999664"/>
                </a:cubicBezTo>
                <a:cubicBezTo>
                  <a:pt x="3292782" y="4026591"/>
                  <a:pt x="3357393" y="4140724"/>
                  <a:pt x="3220723" y="4141245"/>
                </a:cubicBezTo>
                <a:cubicBezTo>
                  <a:pt x="3084053" y="4141766"/>
                  <a:pt x="2764697" y="4112189"/>
                  <a:pt x="2605727" y="4075900"/>
                </a:cubicBezTo>
                <a:cubicBezTo>
                  <a:pt x="2446757" y="4039611"/>
                  <a:pt x="2378590" y="4006027"/>
                  <a:pt x="2251815" y="3957018"/>
                </a:cubicBezTo>
                <a:cubicBezTo>
                  <a:pt x="2125040" y="3908009"/>
                  <a:pt x="1953966" y="3798417"/>
                  <a:pt x="1845076" y="3781848"/>
                </a:cubicBezTo>
                <a:cubicBezTo>
                  <a:pt x="1536134" y="3753194"/>
                  <a:pt x="1660242" y="3827945"/>
                  <a:pt x="1613565" y="3824095"/>
                </a:cubicBezTo>
              </a:path>
            </a:pathLst>
          </a:custGeom>
          <a:noFill/>
          <a:ln w="57150" cmpd="thickThin">
            <a:solidFill>
              <a:srgbClr val="EB8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94C4F-134A-4FEA-B76F-A5C65FFB9CDF}"/>
              </a:ext>
            </a:extLst>
          </p:cNvPr>
          <p:cNvSpPr txBox="1"/>
          <p:nvPr/>
        </p:nvSpPr>
        <p:spPr>
          <a:xfrm>
            <a:off x="7707179" y="2420277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FDA125F6-119F-4783-8E53-D23CB7EC38B2}"/>
              </a:ext>
            </a:extLst>
          </p:cNvPr>
          <p:cNvSpPr/>
          <p:nvPr/>
        </p:nvSpPr>
        <p:spPr>
          <a:xfrm>
            <a:off x="7604760" y="255696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pic>
        <p:nvPicPr>
          <p:cNvPr id="15" name="Рисунок 14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7039A5FF-2C50-4FC2-BBF6-F6293442B6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2"/>
          <a:stretch/>
        </p:blipFill>
        <p:spPr>
          <a:xfrm rot="5400000" flipH="1" flipV="1">
            <a:off x="6487266" y="2178521"/>
            <a:ext cx="815707" cy="624253"/>
          </a:xfrm>
          <a:prstGeom prst="flowChartConnector">
            <a:avLst/>
          </a:prstGeom>
        </p:spPr>
      </p:pic>
      <p:pic>
        <p:nvPicPr>
          <p:cNvPr id="16" name="Рисунок 15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951208A1-AF27-4093-A69E-FD03BA4A2A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45614" r="1736" b="-1650"/>
          <a:stretch/>
        </p:blipFill>
        <p:spPr>
          <a:xfrm rot="18370113" flipH="1" flipV="1">
            <a:off x="6996418" y="2790454"/>
            <a:ext cx="697515" cy="599963"/>
          </a:xfrm>
          <a:prstGeom prst="flowChartConnector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004975-7B7C-417F-885D-A1D07CDA13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6" t="55895" r="4200" b="-8794"/>
          <a:stretch/>
        </p:blipFill>
        <p:spPr>
          <a:xfrm rot="11554559" flipV="1">
            <a:off x="6807667" y="2352629"/>
            <a:ext cx="553565" cy="349951"/>
          </a:xfrm>
          <a:prstGeom prst="ellipse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18CF5834-1457-48F6-911E-8B7E056E73D3}"/>
              </a:ext>
            </a:extLst>
          </p:cNvPr>
          <p:cNvSpPr/>
          <p:nvPr/>
        </p:nvSpPr>
        <p:spPr>
          <a:xfrm>
            <a:off x="7214524" y="2595003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BAD424-DF07-4950-8997-CC020991529B}"/>
              </a:ext>
            </a:extLst>
          </p:cNvPr>
          <p:cNvSpPr txBox="1"/>
          <p:nvPr/>
        </p:nvSpPr>
        <p:spPr>
          <a:xfrm>
            <a:off x="5885648" y="2551797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Калач-на-Дону</a:t>
            </a:r>
          </a:p>
        </p:txBody>
      </p:sp>
      <p:sp>
        <p:nvSpPr>
          <p:cNvPr id="2" name="Дуга 1">
            <a:extLst>
              <a:ext uri="{FF2B5EF4-FFF2-40B4-BE49-F238E27FC236}">
                <a16:creationId xmlns:a16="http://schemas.microsoft.com/office/drawing/2014/main" id="{F704E9F6-B6D4-4F3D-AA86-58189FA1D7CA}"/>
              </a:ext>
            </a:extLst>
          </p:cNvPr>
          <p:cNvSpPr/>
          <p:nvPr/>
        </p:nvSpPr>
        <p:spPr>
          <a:xfrm rot="1810080">
            <a:off x="7025703" y="2350407"/>
            <a:ext cx="556072" cy="599216"/>
          </a:xfrm>
          <a:prstGeom prst="arc">
            <a:avLst/>
          </a:prstGeom>
          <a:ln w="28575">
            <a:solidFill>
              <a:srgbClr val="EB857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195DDE-1F97-4A97-B044-B963E55F85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6" t="55895" r="4200" b="-8794"/>
          <a:stretch/>
        </p:blipFill>
        <p:spPr>
          <a:xfrm rot="14526189" flipH="1" flipV="1">
            <a:off x="7253425" y="3476343"/>
            <a:ext cx="553565" cy="349951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91D41E-E27C-423E-89A7-9BA5EF639C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6" t="55895" r="4200" b="-8794"/>
          <a:stretch/>
        </p:blipFill>
        <p:spPr>
          <a:xfrm rot="10238451" flipV="1">
            <a:off x="6494920" y="2895376"/>
            <a:ext cx="553565" cy="349951"/>
          </a:xfrm>
          <a:prstGeom prst="ellipse">
            <a:avLst/>
          </a:prstGeom>
        </p:spPr>
      </p:pic>
      <p:sp>
        <p:nvSpPr>
          <p:cNvPr id="24" name="Прямоугольная выноска 8">
            <a:extLst>
              <a:ext uri="{FF2B5EF4-FFF2-40B4-BE49-F238E27FC236}">
                <a16:creationId xmlns:a16="http://schemas.microsoft.com/office/drawing/2014/main" id="{ED868A30-3EE7-4065-ADA5-32E9D8A6AD3A}"/>
              </a:ext>
            </a:extLst>
          </p:cNvPr>
          <p:cNvSpPr/>
          <p:nvPr/>
        </p:nvSpPr>
        <p:spPr>
          <a:xfrm>
            <a:off x="3413058" y="650019"/>
            <a:ext cx="1700933" cy="687413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Оккупированная Германией территория СССР</a:t>
            </a:r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D6AA2E86-8791-4A8A-884B-3FC20A7DE5EA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CEA499-9C25-4244-BEB0-4D833F16EE41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28" name="Прямоугольная выноска 8">
            <a:extLst>
              <a:ext uri="{FF2B5EF4-FFF2-40B4-BE49-F238E27FC236}">
                <a16:creationId xmlns:a16="http://schemas.microsoft.com/office/drawing/2014/main" id="{B2A858B8-70A3-440F-89B4-4FB83875DBB9}"/>
              </a:ext>
            </a:extLst>
          </p:cNvPr>
          <p:cNvSpPr/>
          <p:nvPr/>
        </p:nvSpPr>
        <p:spPr>
          <a:xfrm>
            <a:off x="7770340" y="454999"/>
            <a:ext cx="957627" cy="378749"/>
          </a:xfrm>
          <a:prstGeom prst="wedgeRectCallout">
            <a:avLst>
              <a:gd name="adj1" fmla="val -36427"/>
              <a:gd name="adj2" fmla="val 326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71522D3-FD48-4A4E-890D-08E765106B4D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6F02F07-3348-4C0F-BEDE-4753C2D9E275}"/>
              </a:ext>
            </a:extLst>
          </p:cNvPr>
          <p:cNvSpPr/>
          <p:nvPr/>
        </p:nvSpPr>
        <p:spPr>
          <a:xfrm>
            <a:off x="236364" y="1499982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23 ноября 1943 года советские войска замкнули сталинградскую группировку немецких войск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огромном котле.</a:t>
            </a:r>
          </a:p>
        </p:txBody>
      </p:sp>
      <p:sp>
        <p:nvSpPr>
          <p:cNvPr id="31" name="Прямоугольная выноска 8">
            <a:extLst>
              <a:ext uri="{FF2B5EF4-FFF2-40B4-BE49-F238E27FC236}">
                <a16:creationId xmlns:a16="http://schemas.microsoft.com/office/drawing/2014/main" id="{65D90940-BF94-4630-95FF-196809E3694F}"/>
              </a:ext>
            </a:extLst>
          </p:cNvPr>
          <p:cNvSpPr/>
          <p:nvPr/>
        </p:nvSpPr>
        <p:spPr>
          <a:xfrm>
            <a:off x="7207246" y="1047946"/>
            <a:ext cx="1583884" cy="534350"/>
          </a:xfrm>
          <a:prstGeom prst="wedgeRectCallout">
            <a:avLst>
              <a:gd name="adj1" fmla="val -29695"/>
              <a:gd name="adj2" fmla="val 23529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Сталинградский котёл</a:t>
            </a:r>
          </a:p>
        </p:txBody>
      </p:sp>
    </p:spTree>
    <p:extLst>
      <p:ext uri="{BB962C8B-B14F-4D97-AF65-F5344CB8AC3E}">
        <p14:creationId xmlns:p14="http://schemas.microsoft.com/office/powerpoint/2010/main" val="358187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ºÐ¾Ð»ÑÑÐ¾ Ð¿Ð¾Ð´ ÑÑÐ°Ð»Ð¸Ð½Ð³ÑÐ°Ð´Ð¾Ð¼">
            <a:extLst>
              <a:ext uri="{FF2B5EF4-FFF2-40B4-BE49-F238E27FC236}">
                <a16:creationId xmlns:a16="http://schemas.microsoft.com/office/drawing/2014/main" id="{E4DC03A6-5A8A-44A3-8ADB-9438DBCB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7A502-D7A2-4400-AC37-72EBE742B500}"/>
              </a:ext>
            </a:extLst>
          </p:cNvPr>
          <p:cNvSpPr txBox="1"/>
          <p:nvPr/>
        </p:nvSpPr>
        <p:spPr>
          <a:xfrm>
            <a:off x="-2" y="376238"/>
            <a:ext cx="401193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кольцо окружения под Сталинградом попали 330 тысяч солдат и офицеров. </a:t>
            </a:r>
          </a:p>
        </p:txBody>
      </p:sp>
    </p:spTree>
    <p:extLst>
      <p:ext uri="{BB962C8B-B14F-4D97-AF65-F5344CB8AC3E}">
        <p14:creationId xmlns:p14="http://schemas.microsoft.com/office/powerpoint/2010/main" val="388015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Описание создано автоматически">
            <a:extLst>
              <a:ext uri="{FF2B5EF4-FFF2-40B4-BE49-F238E27FC236}">
                <a16:creationId xmlns:a16="http://schemas.microsoft.com/office/drawing/2014/main" id="{BFFA9880-B196-4E5C-9769-FDA86A7C8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0" y="10"/>
            <a:ext cx="9144000" cy="5143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0F80BE99-694B-48E1-8555-28C24DBACF2B}"/>
              </a:ext>
            </a:extLst>
          </p:cNvPr>
          <p:cNvSpPr/>
          <p:nvPr/>
        </p:nvSpPr>
        <p:spPr>
          <a:xfrm>
            <a:off x="367828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748F737-2ADC-4BF4-B529-292CEA825C6E}"/>
              </a:ext>
            </a:extLst>
          </p:cNvPr>
          <p:cNvSpPr/>
          <p:nvPr/>
        </p:nvSpPr>
        <p:spPr>
          <a:xfrm>
            <a:off x="367828" y="676073"/>
            <a:ext cx="180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Кукрыниксы.</a:t>
            </a:r>
          </a:p>
          <a:p>
            <a:pPr algn="ctr"/>
            <a:r>
              <a:rPr lang="ru-RU" sz="1200" dirty="0"/>
              <a:t>Потеряла я колечко… </a:t>
            </a:r>
          </a:p>
          <a:p>
            <a:pPr algn="ctr"/>
            <a:r>
              <a:rPr lang="ru-RU" sz="1200" dirty="0"/>
              <a:t>(а в колечке</a:t>
            </a:r>
          </a:p>
          <a:p>
            <a:pPr algn="ctr"/>
            <a:r>
              <a:rPr lang="ru-RU" sz="1200" dirty="0"/>
              <a:t>22 дивизии).</a:t>
            </a:r>
          </a:p>
          <a:p>
            <a:pPr algn="ctr"/>
            <a:r>
              <a:rPr lang="ru-RU" sz="1200" dirty="0"/>
              <a:t>Плакат.</a:t>
            </a:r>
          </a:p>
          <a:p>
            <a:pPr algn="ctr"/>
            <a:r>
              <a:rPr lang="ru-RU" sz="1200" dirty="0"/>
              <a:t>1943 </a:t>
            </a:r>
          </a:p>
        </p:txBody>
      </p:sp>
    </p:spTree>
    <p:extLst>
      <p:ext uri="{BB962C8B-B14F-4D97-AF65-F5344CB8AC3E}">
        <p14:creationId xmlns:p14="http://schemas.microsoft.com/office/powerpoint/2010/main" val="32509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7550" y="4332280"/>
            <a:ext cx="6288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Ф. Паулюс под Сталинградом</a:t>
            </a:r>
          </a:p>
        </p:txBody>
      </p:sp>
      <p:pic>
        <p:nvPicPr>
          <p:cNvPr id="2050" name="Picture 2" descr="ÐÐ°ÑÑÐ¸Ð½ÐºÐ¸ Ð¿Ð¾ Ð·Ð°Ð¿ÑÐ¾ÑÑ ÑÑÐ¸Ð´ÑÐ¸Ñ Ð¿Ð°ÑÐ»ÑÑ">
            <a:extLst>
              <a:ext uri="{FF2B5EF4-FFF2-40B4-BE49-F238E27FC236}">
                <a16:creationId xmlns:a16="http://schemas.microsoft.com/office/drawing/2014/main" id="{A7F7F1F0-5766-4DDE-9AAB-E0BD4F4AC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5814" y="384448"/>
            <a:ext cx="3772373" cy="39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нешний, небо, человек, здание&#10;&#10;Описание создано автоматически">
            <a:extLst>
              <a:ext uri="{FF2B5EF4-FFF2-40B4-BE49-F238E27FC236}">
                <a16:creationId xmlns:a16="http://schemas.microsoft.com/office/drawing/2014/main" id="{3AE054CA-017E-4F1D-A4C6-0861DE02E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A13C990-5A99-4659-BF67-3CD982585B41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D5A2DE-F670-44BF-A589-EAA137B1B165}"/>
              </a:ext>
            </a:extLst>
          </p:cNvPr>
          <p:cNvSpPr/>
          <p:nvPr/>
        </p:nvSpPr>
        <p:spPr>
          <a:xfrm>
            <a:off x="6985225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Немецкие военнопленные </a:t>
            </a:r>
          </a:p>
          <a:p>
            <a:pPr algn="ctr"/>
            <a:r>
              <a:rPr lang="ru-RU" sz="1200" dirty="0"/>
              <a:t>в Сталинграде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61910-822F-4BC5-A9BF-6B2BE69C2944}"/>
              </a:ext>
            </a:extLst>
          </p:cNvPr>
          <p:cNvSpPr txBox="1"/>
          <p:nvPr/>
        </p:nvSpPr>
        <p:spPr>
          <a:xfrm>
            <a:off x="0" y="3901422"/>
            <a:ext cx="403943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 января 1943 года была ликвидирована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южная группа немецких войск.  </a:t>
            </a:r>
          </a:p>
        </p:txBody>
      </p:sp>
    </p:spTree>
    <p:extLst>
      <p:ext uri="{BB962C8B-B14F-4D97-AF65-F5344CB8AC3E}">
        <p14:creationId xmlns:p14="http://schemas.microsoft.com/office/powerpoint/2010/main" val="4880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ÑÐ°Ð»Ð¸Ð½Ð³ÑÐ°Ð´ 1943">
            <a:extLst>
              <a:ext uri="{FF2B5EF4-FFF2-40B4-BE49-F238E27FC236}">
                <a16:creationId xmlns:a16="http://schemas.microsoft.com/office/drawing/2014/main" id="{1ABD3FBB-0E9F-41BB-8554-849B55D25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коллекция картинок&#10;&#10;Описание создано автоматически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FD57FD-3C71-4420-ABC2-7B9615CA095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615E5B-3339-4C91-98C3-4333B90FB74F}"/>
              </a:ext>
            </a:extLst>
          </p:cNvPr>
          <p:cNvSpPr/>
          <p:nvPr/>
        </p:nvSpPr>
        <p:spPr>
          <a:xfrm>
            <a:off x="236364" y="1846231"/>
            <a:ext cx="281180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Остатки 6-й армии вермахта вместе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Паулюсом сдались в плен.</a:t>
            </a:r>
          </a:p>
        </p:txBody>
      </p:sp>
    </p:spTree>
    <p:extLst>
      <p:ext uri="{BB962C8B-B14F-4D97-AF65-F5344CB8AC3E}">
        <p14:creationId xmlns:p14="http://schemas.microsoft.com/office/powerpoint/2010/main" val="29640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¿Ð»ÐµÐ½Ð½ÑÐµ Ð½ÐµÐ¼ÑÑ ÑÑÐ°Ð»Ð¸Ð½Ð³ÑÐ°Ð´">
            <a:extLst>
              <a:ext uri="{FF2B5EF4-FFF2-40B4-BE49-F238E27FC236}">
                <a16:creationId xmlns:a16="http://schemas.microsoft.com/office/drawing/2014/main" id="{5EED047B-9303-4511-89E5-367B4E259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0" y="4763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0A7F8547-53DD-492F-BBE0-9BB4D3E9AE16}"/>
              </a:ext>
            </a:extLst>
          </p:cNvPr>
          <p:cNvSpPr/>
          <p:nvPr/>
        </p:nvSpPr>
        <p:spPr>
          <a:xfrm>
            <a:off x="370205" y="29022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E4D2A7-24AA-40B8-88F0-8BAEBAC806C3}"/>
              </a:ext>
            </a:extLst>
          </p:cNvPr>
          <p:cNvSpPr/>
          <p:nvPr/>
        </p:nvSpPr>
        <p:spPr>
          <a:xfrm>
            <a:off x="370205" y="347910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Немецкие военнопленные </a:t>
            </a:r>
          </a:p>
          <a:p>
            <a:pPr algn="ctr"/>
            <a:r>
              <a:rPr lang="ru-RU" sz="1200" dirty="0"/>
              <a:t>в Сталинграде</a:t>
            </a:r>
          </a:p>
        </p:txBody>
      </p:sp>
    </p:spTree>
    <p:extLst>
      <p:ext uri="{BB962C8B-B14F-4D97-AF65-F5344CB8AC3E}">
        <p14:creationId xmlns:p14="http://schemas.microsoft.com/office/powerpoint/2010/main" val="22714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9DE14C98-95CC-47F8-8FEA-BD3AC54FC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464DD-AA8E-41EE-9288-3B6F055FE8E2}"/>
              </a:ext>
            </a:extLst>
          </p:cNvPr>
          <p:cNvSpPr txBox="1"/>
          <p:nvPr/>
        </p:nvSpPr>
        <p:spPr>
          <a:xfrm>
            <a:off x="-2" y="3685979"/>
            <a:ext cx="457200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ходе контрнаступления под Сталинградом были разгромлены две румынские и одна итальянская армии. </a:t>
            </a:r>
          </a:p>
        </p:txBody>
      </p:sp>
    </p:spTree>
    <p:extLst>
      <p:ext uri="{BB962C8B-B14F-4D97-AF65-F5344CB8AC3E}">
        <p14:creationId xmlns:p14="http://schemas.microsoft.com/office/powerpoint/2010/main" val="12872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µÐ»Ð¸Ð·Ð°Ð²ÐµÑÐ° ÐºÐ¾ÑÐ¾Ð»ÐµÐ²Ð° Ð¼Ð°ÑÑ">
            <a:extLst>
              <a:ext uri="{FF2B5EF4-FFF2-40B4-BE49-F238E27FC236}">
                <a16:creationId xmlns:a16="http://schemas.microsoft.com/office/drawing/2014/main" id="{D0502C30-6496-4287-8D44-280232782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FE8D10E-A9DF-48D9-B947-A7EAE7A32F01}"/>
              </a:ext>
            </a:extLst>
          </p:cNvPr>
          <p:cNvSpPr/>
          <p:nvPr/>
        </p:nvSpPr>
        <p:spPr>
          <a:xfrm>
            <a:off x="370206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36BE81-5DA5-4306-9FCC-A259CC1074EF}"/>
              </a:ext>
            </a:extLst>
          </p:cNvPr>
          <p:cNvSpPr/>
          <p:nvPr/>
        </p:nvSpPr>
        <p:spPr>
          <a:xfrm>
            <a:off x="370206" y="36015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Британская королевская семья</a:t>
            </a:r>
          </a:p>
        </p:txBody>
      </p:sp>
    </p:spTree>
    <p:extLst>
      <p:ext uri="{BB962C8B-B14F-4D97-AF65-F5344CB8AC3E}">
        <p14:creationId xmlns:p14="http://schemas.microsoft.com/office/powerpoint/2010/main" val="26194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¡ÑÐ°Ð»Ð¸Ð½Ð³ÑÐ°Ð´ÑÐºÐ°Ñ Ð±Ð¸ÑÐ²Ð° Ð´Ð¸Ð¾ÑÐ°Ð¼Ð°">
            <a:extLst>
              <a:ext uri="{FF2B5EF4-FFF2-40B4-BE49-F238E27FC236}">
                <a16:creationId xmlns:a16="http://schemas.microsoft.com/office/drawing/2014/main" id="{BD89D37E-42C8-43C3-AEE4-BFB407018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93650BE-7096-485E-806A-848AFA68FCBD}"/>
              </a:ext>
            </a:extLst>
          </p:cNvPr>
          <p:cNvSpPr/>
          <p:nvPr/>
        </p:nvSpPr>
        <p:spPr>
          <a:xfrm>
            <a:off x="370205" y="29022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E4E7C7-AA13-48CA-89DD-DBEFA30946F0}"/>
              </a:ext>
            </a:extLst>
          </p:cNvPr>
          <p:cNvSpPr/>
          <p:nvPr/>
        </p:nvSpPr>
        <p:spPr>
          <a:xfrm>
            <a:off x="370205" y="347910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Сталинградская битва. </a:t>
            </a:r>
          </a:p>
          <a:p>
            <a:pPr algn="ctr"/>
            <a:r>
              <a:rPr lang="ru-RU" sz="1200" dirty="0"/>
              <a:t>Диорама</a:t>
            </a:r>
          </a:p>
        </p:txBody>
      </p:sp>
    </p:spTree>
    <p:extLst>
      <p:ext uri="{BB962C8B-B14F-4D97-AF65-F5344CB8AC3E}">
        <p14:creationId xmlns:p14="http://schemas.microsoft.com/office/powerpoint/2010/main" val="15875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70304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Сталинградской битвы моральное состояние войск Германии и её союзников было сильно подорвано. </a:t>
            </a:r>
          </a:p>
        </p:txBody>
      </p:sp>
      <p:pic>
        <p:nvPicPr>
          <p:cNvPr id="6146" name="Picture 2" descr="ÐÐ°ÑÑÐ¸Ð½ÐºÐ¸ Ð¿Ð¾ Ð·Ð°Ð¿ÑÐ¾ÑÑ Ð¿Ð»ÐµÐ½Ð½ÑÐµ Ð½ÐµÐ¼ÑÑ ÑÑÐ°Ð»Ð¸Ð½Ð³ÑÐ°Ð´">
            <a:extLst>
              <a:ext uri="{FF2B5EF4-FFF2-40B4-BE49-F238E27FC236}">
                <a16:creationId xmlns:a16="http://schemas.microsoft.com/office/drawing/2014/main" id="{52340B2D-0F06-4254-8C44-8B5E9839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89527"/>
            <a:ext cx="2965082" cy="37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±Ð¸ÑÐ²Ð° Ð·Ð° ÑÑÐ°Ð»Ð¸Ð½Ð³ÑÐ°Ð´ Ð¿Ð¾Ð±ÐµÐ´Ð°">
            <a:extLst>
              <a:ext uri="{FF2B5EF4-FFF2-40B4-BE49-F238E27FC236}">
                <a16:creationId xmlns:a16="http://schemas.microsoft.com/office/drawing/2014/main" id="{DF90897F-5874-456A-A458-8CF2D8BF4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94668EF5-1A4A-46C2-847A-4C2B818ADE83}"/>
              </a:ext>
            </a:extLst>
          </p:cNvPr>
          <p:cNvSpPr/>
          <p:nvPr/>
        </p:nvSpPr>
        <p:spPr>
          <a:xfrm>
            <a:off x="6985225" y="38628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09428C-FFBF-47C7-8984-203ED49EEDE4}"/>
              </a:ext>
            </a:extLst>
          </p:cNvPr>
          <p:cNvSpPr/>
          <p:nvPr/>
        </p:nvSpPr>
        <p:spPr>
          <a:xfrm>
            <a:off x="6985225" y="963120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День победы </a:t>
            </a:r>
          </a:p>
          <a:p>
            <a:pPr algn="ctr"/>
            <a:r>
              <a:rPr lang="ru-RU" sz="1200" dirty="0"/>
              <a:t>в Сталинградской битве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4E4C9-F491-4447-985F-214392FDD366}"/>
              </a:ext>
            </a:extLst>
          </p:cNvPr>
          <p:cNvSpPr txBox="1"/>
          <p:nvPr/>
        </p:nvSpPr>
        <p:spPr>
          <a:xfrm>
            <a:off x="0" y="3470535"/>
            <a:ext cx="3868615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Победа советских войск на Волге положила начало коренному перелому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ходе Великой Отечественной и Второй мировой войны в целом. </a:t>
            </a:r>
          </a:p>
        </p:txBody>
      </p:sp>
    </p:spTree>
    <p:extLst>
      <p:ext uri="{BB962C8B-B14F-4D97-AF65-F5344CB8AC3E}">
        <p14:creationId xmlns:p14="http://schemas.microsoft.com/office/powerpoint/2010/main" val="25322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4996" y="2668882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4997" y="1895549"/>
            <a:ext cx="473400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4997" y="1122217"/>
            <a:ext cx="4734008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0765" y="1114091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Победа Красной Армии в Сталинградской битве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92351" y="1884333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Создание условий для наступления советских армий всех фронтов на юго-западном направлении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4995" y="2649151"/>
            <a:ext cx="4740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Возникновение угрозы нового окружения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немецких войск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4" idx="1"/>
          </p:cNvCxnSpPr>
          <p:nvPr/>
        </p:nvCxnSpPr>
        <p:spPr>
          <a:xfrm rot="10800000">
            <a:off x="2204996" y="2910761"/>
            <a:ext cx="1" cy="779418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4" idx="1"/>
            <a:endCxn id="4" idx="1"/>
          </p:cNvCxnSpPr>
          <p:nvPr/>
        </p:nvCxnSpPr>
        <p:spPr>
          <a:xfrm rot="10800000" flipH="1">
            <a:off x="2204995" y="2143515"/>
            <a:ext cx="2" cy="767247"/>
          </a:xfrm>
          <a:prstGeom prst="curvedConnector3">
            <a:avLst>
              <a:gd name="adj1" fmla="val -1143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2204997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204996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4996" y="3442214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4996" y="4215546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2542" y="3429030"/>
            <a:ext cx="36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Спешный вывод немецких армий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с Северного Кавказа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0537" y="4199272"/>
            <a:ext cx="4822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Начало изгнания нацистской армии с территории Советского Союза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4" idx="3"/>
          </p:cNvCxnSpPr>
          <p:nvPr/>
        </p:nvCxnSpPr>
        <p:spPr>
          <a:xfrm flipV="1">
            <a:off x="6939005" y="2910761"/>
            <a:ext cx="6493" cy="779418"/>
          </a:xfrm>
          <a:prstGeom prst="curvedConnector3">
            <a:avLst>
              <a:gd name="adj1" fmla="val 362071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H="1" flipV="1">
            <a:off x="6939005" y="2143514"/>
            <a:ext cx="6493" cy="767247"/>
          </a:xfrm>
          <a:prstGeom prst="curvedConnector3">
            <a:avLst>
              <a:gd name="adj1" fmla="val -352071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6939005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67FEC1-4D5E-4073-97B3-FEBEFCFE294F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коренного перелома</a:t>
            </a:r>
          </a:p>
        </p:txBody>
      </p:sp>
    </p:spTree>
    <p:extLst>
      <p:ext uri="{BB962C8B-B14F-4D97-AF65-F5344CB8AC3E}">
        <p14:creationId xmlns:p14="http://schemas.microsoft.com/office/powerpoint/2010/main" val="34390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3" grpId="0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весне 1943 года на советско-германском фронте наступило затишье.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Обе воюющие стороны вели ускоренную подготовку к новым боевым действиям. </a:t>
            </a:r>
          </a:p>
        </p:txBody>
      </p:sp>
      <p:pic>
        <p:nvPicPr>
          <p:cNvPr id="7170" name="Picture 2" descr="ÐÐ°ÑÑÐ¸Ð½ÐºÐ¸ Ð¿Ð¾ Ð·Ð°Ð¿ÑÐ¾ÑÑ Ð·Ð°ÑÐ¸ÑÐµ Ð½Ð° ÑÐ¾Ð²ÐµÑÑÐºÐ¾-Ð³ÐµÑÐ¼Ð°Ð½ÑÐºÐ¾Ð¼ ÑÑÐ¾Ð½ÑÐµ 1943">
            <a:extLst>
              <a:ext uri="{FF2B5EF4-FFF2-40B4-BE49-F238E27FC236}">
                <a16:creationId xmlns:a16="http://schemas.microsoft.com/office/drawing/2014/main" id="{ACAF0798-FF37-4545-9E1D-39A3BDF0C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1209"/>
            <a:ext cx="2952749" cy="360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924841" y="3234423"/>
            <a:ext cx="2424384" cy="10158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30945" y="1600321"/>
            <a:ext cx="2418279" cy="10121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6" idx="3"/>
            <a:endCxn id="17" idx="1"/>
          </p:cNvCxnSpPr>
          <p:nvPr/>
        </p:nvCxnSpPr>
        <p:spPr>
          <a:xfrm flipV="1">
            <a:off x="5584722" y="2106380"/>
            <a:ext cx="346223" cy="86648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6" idx="3"/>
            <a:endCxn id="22" idx="1"/>
          </p:cNvCxnSpPr>
          <p:nvPr/>
        </p:nvCxnSpPr>
        <p:spPr>
          <a:xfrm>
            <a:off x="5584722" y="2972868"/>
            <a:ext cx="340119" cy="76947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24840" y="1711453"/>
            <a:ext cx="2424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Германии была проведена всеобщая мобилизация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8163" y="3262140"/>
            <a:ext cx="2597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Большое количество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воинских соединений было переброшено из Европы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Восточный фронт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044" y="2466808"/>
            <a:ext cx="2424384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987" y="2603535"/>
            <a:ext cx="3054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Немецкое командование стремилось вернуть стратегическую инициативу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66444" y="2466808"/>
            <a:ext cx="2418278" cy="1012119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7939" y="2608760"/>
            <a:ext cx="2418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Оно решило провести наступление на советско-германском фронте</a:t>
            </a:r>
          </a:p>
        </p:txBody>
      </p:sp>
      <p:cxnSp>
        <p:nvCxnSpPr>
          <p:cNvPr id="79" name="Скругленная соединительная линия 78"/>
          <p:cNvCxnSpPr>
            <a:cxnSpLocks/>
            <a:stCxn id="36" idx="1"/>
            <a:endCxn id="19" idx="3"/>
          </p:cNvCxnSpPr>
          <p:nvPr/>
        </p:nvCxnSpPr>
        <p:spPr>
          <a:xfrm flipH="1">
            <a:off x="2832428" y="2972868"/>
            <a:ext cx="334016" cy="186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AF414C-314D-45C7-8894-8C4D49B64D86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Немецкая летняя кампания 1943 года</a:t>
            </a:r>
          </a:p>
        </p:txBody>
      </p:sp>
    </p:spTree>
    <p:extLst>
      <p:ext uri="{BB962C8B-B14F-4D97-AF65-F5344CB8AC3E}">
        <p14:creationId xmlns:p14="http://schemas.microsoft.com/office/powerpoint/2010/main" val="17426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5" grpId="0"/>
      <p:bldP spid="24" grpId="0"/>
      <p:bldP spid="19" grpId="0" animBg="1"/>
      <p:bldP spid="20" grpId="0"/>
      <p:bldP spid="36" grpId="0" animBg="1"/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975C6D-3B42-495D-9175-924BB7E665D2}"/>
              </a:ext>
            </a:extLst>
          </p:cNvPr>
          <p:cNvSpPr/>
          <p:nvPr/>
        </p:nvSpPr>
        <p:spPr>
          <a:xfrm>
            <a:off x="-1" y="8966"/>
            <a:ext cx="4558663" cy="219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8" name="Picture 6" descr="http://www.mini-koleso.ru/images/models/arhiv/skaya_pribaltika_1944_goda.mkt10/vinetka_tank_pantera_sovetskaya_pribaltika_1944_goda.7.product.large.jpg">
            <a:extLst>
              <a:ext uri="{FF2B5EF4-FFF2-40B4-BE49-F238E27FC236}">
                <a16:creationId xmlns:a16="http://schemas.microsoft.com/office/drawing/2014/main" id="{31795470-73DB-4383-97F3-787D948A0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8663" y="1"/>
            <a:ext cx="4585337" cy="22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armor.kiev.ua/Tanks/WWII/Ferdinand/ferd_13.jpg">
            <a:extLst>
              <a:ext uri="{FF2B5EF4-FFF2-40B4-BE49-F238E27FC236}">
                <a16:creationId xmlns:a16="http://schemas.microsoft.com/office/drawing/2014/main" id="{F514C699-ECEC-4F3F-A8B1-4C068AA7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24" y="2210639"/>
            <a:ext cx="3999353" cy="293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7DB9E6-CC4E-461C-B192-1AF3F922457A}"/>
              </a:ext>
            </a:extLst>
          </p:cNvPr>
          <p:cNvSpPr txBox="1"/>
          <p:nvPr/>
        </p:nvSpPr>
        <p:spPr>
          <a:xfrm>
            <a:off x="773436" y="2725683"/>
            <a:ext cx="151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Тяжёлый танк «Тигр»</a:t>
            </a:r>
          </a:p>
        </p:txBody>
      </p:sp>
      <p:cxnSp>
        <p:nvCxnSpPr>
          <p:cNvPr id="21" name="Скругленная соединительная линия 78">
            <a:extLst>
              <a:ext uri="{FF2B5EF4-FFF2-40B4-BE49-F238E27FC236}">
                <a16:creationId xmlns:a16="http://schemas.microsoft.com/office/drawing/2014/main" id="{4F25F297-7506-4E43-99F5-A2B77F63F3F3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1533052" y="2210640"/>
            <a:ext cx="759617" cy="51504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2F1B377-0CB9-44CC-A40B-9E3D4AB4C301}"/>
              </a:ext>
            </a:extLst>
          </p:cNvPr>
          <p:cNvSpPr txBox="1"/>
          <p:nvPr/>
        </p:nvSpPr>
        <p:spPr>
          <a:xfrm>
            <a:off x="6851331" y="2718214"/>
            <a:ext cx="151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Тяжёлый танк «Пантера»</a:t>
            </a:r>
          </a:p>
        </p:txBody>
      </p:sp>
      <p:cxnSp>
        <p:nvCxnSpPr>
          <p:cNvPr id="30" name="Скругленная соединительная линия 78">
            <a:extLst>
              <a:ext uri="{FF2B5EF4-FFF2-40B4-BE49-F238E27FC236}">
                <a16:creationId xmlns:a16="http://schemas.microsoft.com/office/drawing/2014/main" id="{C1CEBE02-1A97-44EE-B53B-B03B6D9888D8}"/>
              </a:ext>
            </a:extLst>
          </p:cNvPr>
          <p:cNvCxnSpPr>
            <a:cxnSpLocks/>
            <a:stCxn id="8198" idx="2"/>
            <a:endCxn id="29" idx="0"/>
          </p:cNvCxnSpPr>
          <p:nvPr/>
        </p:nvCxnSpPr>
        <p:spPr>
          <a:xfrm>
            <a:off x="6851332" y="2210639"/>
            <a:ext cx="759615" cy="50757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2EC5EC6-A8BD-4638-9D6F-78DC60048BBC}"/>
              </a:ext>
            </a:extLst>
          </p:cNvPr>
          <p:cNvSpPr txBox="1"/>
          <p:nvPr/>
        </p:nvSpPr>
        <p:spPr>
          <a:xfrm>
            <a:off x="583339" y="4187810"/>
            <a:ext cx="189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Штурмовое орудие «Фердинанд»</a:t>
            </a:r>
          </a:p>
        </p:txBody>
      </p:sp>
      <p:cxnSp>
        <p:nvCxnSpPr>
          <p:cNvPr id="34" name="Скругленная соединительная линия 78">
            <a:extLst>
              <a:ext uri="{FF2B5EF4-FFF2-40B4-BE49-F238E27FC236}">
                <a16:creationId xmlns:a16="http://schemas.microsoft.com/office/drawing/2014/main" id="{15B911BB-3C6E-4447-80A5-DB411C0678D1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1533052" y="3356698"/>
            <a:ext cx="1039272" cy="831112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pngimg.com/uploads/tank/tank_PNG1321.png">
            <a:extLst>
              <a:ext uri="{FF2B5EF4-FFF2-40B4-BE49-F238E27FC236}">
                <a16:creationId xmlns:a16="http://schemas.microsoft.com/office/drawing/2014/main" id="{4516057B-78A2-44FA-A60F-0B87A7C0F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973" y="-40521"/>
            <a:ext cx="3917390" cy="22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29" grpId="0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BC9C745D-6486-42FE-BAF0-F481F1B4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http://history-doc.ru/wp-content/uploads/2018/07/xfocke-wulf2-752x440.jpg.pagespeed.ic.P3TultSKZO.jpg">
            <a:extLst>
              <a:ext uri="{FF2B5EF4-FFF2-40B4-BE49-F238E27FC236}">
                <a16:creationId xmlns:a16="http://schemas.microsoft.com/office/drawing/2014/main" id="{44BCF30B-8155-4102-8B50-BD8B7BFC1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3CDBF1-75F8-4FD1-A853-4F2D7DE87D10}"/>
              </a:ext>
            </a:extLst>
          </p:cNvPr>
          <p:cNvSpPr txBox="1"/>
          <p:nvPr/>
        </p:nvSpPr>
        <p:spPr>
          <a:xfrm>
            <a:off x="6758389" y="3334405"/>
            <a:ext cx="151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Штурмовик «Хеншель-129»</a:t>
            </a:r>
          </a:p>
        </p:txBody>
      </p:sp>
      <p:cxnSp>
        <p:nvCxnSpPr>
          <p:cNvPr id="11" name="Скругленная соединительная линия 78">
            <a:extLst>
              <a:ext uri="{FF2B5EF4-FFF2-40B4-BE49-F238E27FC236}">
                <a16:creationId xmlns:a16="http://schemas.microsoft.com/office/drawing/2014/main" id="{5258EC34-9FB7-4994-B4D9-44B2DE04B88F}"/>
              </a:ext>
            </a:extLst>
          </p:cNvPr>
          <p:cNvCxnSpPr>
            <a:cxnSpLocks/>
            <a:stCxn id="9220" idx="2"/>
            <a:endCxn id="10" idx="0"/>
          </p:cNvCxnSpPr>
          <p:nvPr/>
        </p:nvCxnSpPr>
        <p:spPr>
          <a:xfrm>
            <a:off x="6858000" y="2571750"/>
            <a:ext cx="660005" cy="76265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78">
            <a:extLst>
              <a:ext uri="{FF2B5EF4-FFF2-40B4-BE49-F238E27FC236}">
                <a16:creationId xmlns:a16="http://schemas.microsoft.com/office/drawing/2014/main" id="{03A28068-4C67-4AC6-A3FF-CB2D90F41963}"/>
              </a:ext>
            </a:extLst>
          </p:cNvPr>
          <p:cNvCxnSpPr>
            <a:cxnSpLocks/>
            <a:stCxn id="21" idx="2"/>
            <a:endCxn id="9218" idx="0"/>
          </p:cNvCxnSpPr>
          <p:nvPr/>
        </p:nvCxnSpPr>
        <p:spPr>
          <a:xfrm>
            <a:off x="1625995" y="2006943"/>
            <a:ext cx="660005" cy="56480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BBE43A-192B-40E5-8E0D-887BA1378438}"/>
              </a:ext>
            </a:extLst>
          </p:cNvPr>
          <p:cNvSpPr txBox="1"/>
          <p:nvPr/>
        </p:nvSpPr>
        <p:spPr>
          <a:xfrm>
            <a:off x="583603" y="1483723"/>
            <a:ext cx="2084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Истребитель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«Фокке-Вульф-190 А» </a:t>
            </a:r>
          </a:p>
        </p:txBody>
      </p:sp>
    </p:spTree>
    <p:extLst>
      <p:ext uri="{BB962C8B-B14F-4D97-AF65-F5344CB8AC3E}">
        <p14:creationId xmlns:p14="http://schemas.microsoft.com/office/powerpoint/2010/main" val="6166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21.userapi.com/c849428/v849428678/202c3/JbU1TRyS6Q8.jpg">
            <a:extLst>
              <a:ext uri="{FF2B5EF4-FFF2-40B4-BE49-F238E27FC236}">
                <a16:creationId xmlns:a16="http://schemas.microsoft.com/office/drawing/2014/main" id="{B206D2FC-CDCF-490C-A60F-DD62C3F15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5468" y="0"/>
            <a:ext cx="632853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FCEFEA-042C-4815-83A9-43567083F9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5C4606-2188-4D68-BFE5-5E9A0509C961}"/>
              </a:ext>
            </a:extLst>
          </p:cNvPr>
          <p:cNvSpPr/>
          <p:nvPr/>
        </p:nvSpPr>
        <p:spPr>
          <a:xfrm>
            <a:off x="232671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Исходной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операцией для летнего немецкого наступления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1943 года стала операция «Цитадель».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5F0C7E-EFAA-4387-961B-F07AD0E9A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646" y="0"/>
            <a:ext cx="9488646" cy="514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5F0C7E-EFAA-4387-961B-F07AD0E9A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7A499-6E92-4DAE-9FB3-EE13CACA8CB0}"/>
              </a:ext>
            </a:extLst>
          </p:cNvPr>
          <p:cNvSpPr txBox="1"/>
          <p:nvPr/>
        </p:nvSpPr>
        <p:spPr>
          <a:xfrm>
            <a:off x="7707179" y="2420277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Сталинград</a:t>
            </a: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DB3F1B03-A6AD-4721-AB59-9D0C9B985719}"/>
              </a:ext>
            </a:extLst>
          </p:cNvPr>
          <p:cNvSpPr/>
          <p:nvPr/>
        </p:nvSpPr>
        <p:spPr>
          <a:xfrm>
            <a:off x="7604760" y="2556962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DA41F134-10CD-430B-8F45-31CAB31912EF}"/>
              </a:ext>
            </a:extLst>
          </p:cNvPr>
          <p:cNvSpPr/>
          <p:nvPr/>
        </p:nvSpPr>
        <p:spPr>
          <a:xfrm>
            <a:off x="5986062" y="37623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A4887-1CF9-40EC-B951-7EF284EC3D7F}"/>
              </a:ext>
            </a:extLst>
          </p:cNvPr>
          <p:cNvSpPr txBox="1"/>
          <p:nvPr/>
        </p:nvSpPr>
        <p:spPr>
          <a:xfrm>
            <a:off x="6014929" y="44631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Москва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DA41F134-10CD-430B-8F45-31CAB31912EF}"/>
              </a:ext>
            </a:extLst>
          </p:cNvPr>
          <p:cNvSpPr/>
          <p:nvPr/>
        </p:nvSpPr>
        <p:spPr>
          <a:xfrm>
            <a:off x="5641931" y="1240744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A4887-1CF9-40EC-B951-7EF284EC3D7F}"/>
              </a:ext>
            </a:extLst>
          </p:cNvPr>
          <p:cNvSpPr txBox="1"/>
          <p:nvPr/>
        </p:nvSpPr>
        <p:spPr>
          <a:xfrm>
            <a:off x="5795963" y="114687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Орёл</a:t>
            </a:r>
          </a:p>
        </p:txBody>
      </p:sp>
      <p:sp>
        <p:nvSpPr>
          <p:cNvPr id="18" name="Полилиния: фигура 5">
            <a:extLst>
              <a:ext uri="{FF2B5EF4-FFF2-40B4-BE49-F238E27FC236}">
                <a16:creationId xmlns:a16="http://schemas.microsoft.com/office/drawing/2014/main" id="{A49A22E9-441D-45DD-97AB-430DD9FC96EE}"/>
              </a:ext>
            </a:extLst>
          </p:cNvPr>
          <p:cNvSpPr/>
          <p:nvPr/>
        </p:nvSpPr>
        <p:spPr>
          <a:xfrm>
            <a:off x="4370214" y="22716"/>
            <a:ext cx="2116818" cy="3007769"/>
          </a:xfrm>
          <a:custGeom>
            <a:avLst/>
            <a:gdLst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05104 w 1562202"/>
              <a:gd name="connsiteY3" fmla="*/ 409903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262759 w 1562202"/>
              <a:gd name="connsiteY4" fmla="*/ 472965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882869 w 1562202"/>
              <a:gd name="connsiteY6" fmla="*/ 525517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977463 w 1562202"/>
              <a:gd name="connsiteY9" fmla="*/ 1008993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093076 w 1562202"/>
              <a:gd name="connsiteY10" fmla="*/ 1219200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7366 w 1562202"/>
              <a:gd name="connsiteY11" fmla="*/ 1177159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408387 w 1562202"/>
              <a:gd name="connsiteY14" fmla="*/ 1502979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45325 w 1562202"/>
              <a:gd name="connsiteY18" fmla="*/ 1839310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292773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29711 w 1562202"/>
              <a:gd name="connsiteY20" fmla="*/ 199696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62202"/>
              <a:gd name="connsiteY0" fmla="*/ 0 h 3384331"/>
              <a:gd name="connsiteX1" fmla="*/ 94594 w 1562202"/>
              <a:gd name="connsiteY1" fmla="*/ 105103 h 3384331"/>
              <a:gd name="connsiteX2" fmla="*/ 94594 w 1562202"/>
              <a:gd name="connsiteY2" fmla="*/ 336331 h 3384331"/>
              <a:gd name="connsiteX3" fmla="*/ 161088 w 1562202"/>
              <a:gd name="connsiteY3" fmla="*/ 391066 h 3384331"/>
              <a:gd name="connsiteX4" fmla="*/ 349845 w 1562202"/>
              <a:gd name="connsiteY4" fmla="*/ 435293 h 3384331"/>
              <a:gd name="connsiteX5" fmla="*/ 683173 w 1562202"/>
              <a:gd name="connsiteY5" fmla="*/ 462455 h 3384331"/>
              <a:gd name="connsiteX6" fmla="*/ 976175 w 1562202"/>
              <a:gd name="connsiteY6" fmla="*/ 575748 h 3384331"/>
              <a:gd name="connsiteX7" fmla="*/ 998483 w 1562202"/>
              <a:gd name="connsiteY7" fmla="*/ 735724 h 3384331"/>
              <a:gd name="connsiteX8" fmla="*/ 945931 w 1562202"/>
              <a:gd name="connsiteY8" fmla="*/ 872359 h 3384331"/>
              <a:gd name="connsiteX9" fmla="*/ 1021006 w 1562202"/>
              <a:gd name="connsiteY9" fmla="*/ 983878 h 3384331"/>
              <a:gd name="connsiteX10" fmla="*/ 1111737 w 1562202"/>
              <a:gd name="connsiteY10" fmla="*/ 1175247 h 3384331"/>
              <a:gd name="connsiteX11" fmla="*/ 1381146 w 1562202"/>
              <a:gd name="connsiteY11" fmla="*/ 1139485 h 3384331"/>
              <a:gd name="connsiteX12" fmla="*/ 1481959 w 1562202"/>
              <a:gd name="connsiteY12" fmla="*/ 1261241 h 3384331"/>
              <a:gd name="connsiteX13" fmla="*/ 1450428 w 1562202"/>
              <a:gd name="connsiteY13" fmla="*/ 1418897 h 3384331"/>
              <a:gd name="connsiteX14" fmla="*/ 1358624 w 1562202"/>
              <a:gd name="connsiteY14" fmla="*/ 1459026 h 3384331"/>
              <a:gd name="connsiteX15" fmla="*/ 1303283 w 1562202"/>
              <a:gd name="connsiteY15" fmla="*/ 1587062 h 3384331"/>
              <a:gd name="connsiteX16" fmla="*/ 1292773 w 1562202"/>
              <a:gd name="connsiteY16" fmla="*/ 1639614 h 3384331"/>
              <a:gd name="connsiteX17" fmla="*/ 1303283 w 1562202"/>
              <a:gd name="connsiteY17" fmla="*/ 1713186 h 3384331"/>
              <a:gd name="connsiteX18" fmla="*/ 1370207 w 1562202"/>
              <a:gd name="connsiteY18" fmla="*/ 1833031 h 3384331"/>
              <a:gd name="connsiteX19" fmla="*/ 1311434 w 1562202"/>
              <a:gd name="connsiteY19" fmla="*/ 1975945 h 3384331"/>
              <a:gd name="connsiteX20" fmla="*/ 1279475 w 1562202"/>
              <a:gd name="connsiteY20" fmla="*/ 2003245 h 3384331"/>
              <a:gd name="connsiteX21" fmla="*/ 1177159 w 1562202"/>
              <a:gd name="connsiteY21" fmla="*/ 2112579 h 3384331"/>
              <a:gd name="connsiteX22" fmla="*/ 1177159 w 1562202"/>
              <a:gd name="connsiteY22" fmla="*/ 2249214 h 3384331"/>
              <a:gd name="connsiteX23" fmla="*/ 1198180 w 1562202"/>
              <a:gd name="connsiteY23" fmla="*/ 2364828 h 3384331"/>
              <a:gd name="connsiteX24" fmla="*/ 1303283 w 1562202"/>
              <a:gd name="connsiteY24" fmla="*/ 2511972 h 3384331"/>
              <a:gd name="connsiteX25" fmla="*/ 1534511 w 1562202"/>
              <a:gd name="connsiteY25" fmla="*/ 2921876 h 3384331"/>
              <a:gd name="connsiteX26" fmla="*/ 1513490 w 1562202"/>
              <a:gd name="connsiteY26" fmla="*/ 3048000 h 3384331"/>
              <a:gd name="connsiteX27" fmla="*/ 1135118 w 1562202"/>
              <a:gd name="connsiteY27" fmla="*/ 3142593 h 3384331"/>
              <a:gd name="connsiteX28" fmla="*/ 725214 w 1562202"/>
              <a:gd name="connsiteY28" fmla="*/ 3195145 h 3384331"/>
              <a:gd name="connsiteX29" fmla="*/ 588580 w 1562202"/>
              <a:gd name="connsiteY29" fmla="*/ 3226676 h 3384331"/>
              <a:gd name="connsiteX30" fmla="*/ 493987 w 1562202"/>
              <a:gd name="connsiteY30" fmla="*/ 3384331 h 3384331"/>
              <a:gd name="connsiteX0" fmla="*/ 0 w 1555546"/>
              <a:gd name="connsiteY0" fmla="*/ 0 h 3384331"/>
              <a:gd name="connsiteX1" fmla="*/ 94594 w 1555546"/>
              <a:gd name="connsiteY1" fmla="*/ 105103 h 3384331"/>
              <a:gd name="connsiteX2" fmla="*/ 94594 w 1555546"/>
              <a:gd name="connsiteY2" fmla="*/ 336331 h 3384331"/>
              <a:gd name="connsiteX3" fmla="*/ 161088 w 1555546"/>
              <a:gd name="connsiteY3" fmla="*/ 391066 h 3384331"/>
              <a:gd name="connsiteX4" fmla="*/ 349845 w 1555546"/>
              <a:gd name="connsiteY4" fmla="*/ 435293 h 3384331"/>
              <a:gd name="connsiteX5" fmla="*/ 683173 w 1555546"/>
              <a:gd name="connsiteY5" fmla="*/ 462455 h 3384331"/>
              <a:gd name="connsiteX6" fmla="*/ 976175 w 1555546"/>
              <a:gd name="connsiteY6" fmla="*/ 575748 h 3384331"/>
              <a:gd name="connsiteX7" fmla="*/ 998483 w 1555546"/>
              <a:gd name="connsiteY7" fmla="*/ 735724 h 3384331"/>
              <a:gd name="connsiteX8" fmla="*/ 945931 w 1555546"/>
              <a:gd name="connsiteY8" fmla="*/ 872359 h 3384331"/>
              <a:gd name="connsiteX9" fmla="*/ 1021006 w 1555546"/>
              <a:gd name="connsiteY9" fmla="*/ 983878 h 3384331"/>
              <a:gd name="connsiteX10" fmla="*/ 1111737 w 1555546"/>
              <a:gd name="connsiteY10" fmla="*/ 1175247 h 3384331"/>
              <a:gd name="connsiteX11" fmla="*/ 1381146 w 1555546"/>
              <a:gd name="connsiteY11" fmla="*/ 1139485 h 3384331"/>
              <a:gd name="connsiteX12" fmla="*/ 1481959 w 1555546"/>
              <a:gd name="connsiteY12" fmla="*/ 1261241 h 3384331"/>
              <a:gd name="connsiteX13" fmla="*/ 1450428 w 1555546"/>
              <a:gd name="connsiteY13" fmla="*/ 1418897 h 3384331"/>
              <a:gd name="connsiteX14" fmla="*/ 1358624 w 1555546"/>
              <a:gd name="connsiteY14" fmla="*/ 1459026 h 3384331"/>
              <a:gd name="connsiteX15" fmla="*/ 1303283 w 1555546"/>
              <a:gd name="connsiteY15" fmla="*/ 1587062 h 3384331"/>
              <a:gd name="connsiteX16" fmla="*/ 1292773 w 1555546"/>
              <a:gd name="connsiteY16" fmla="*/ 1639614 h 3384331"/>
              <a:gd name="connsiteX17" fmla="*/ 1303283 w 1555546"/>
              <a:gd name="connsiteY17" fmla="*/ 1713186 h 3384331"/>
              <a:gd name="connsiteX18" fmla="*/ 1370207 w 1555546"/>
              <a:gd name="connsiteY18" fmla="*/ 1833031 h 3384331"/>
              <a:gd name="connsiteX19" fmla="*/ 1311434 w 1555546"/>
              <a:gd name="connsiteY19" fmla="*/ 1975945 h 3384331"/>
              <a:gd name="connsiteX20" fmla="*/ 1279475 w 1555546"/>
              <a:gd name="connsiteY20" fmla="*/ 2003245 h 3384331"/>
              <a:gd name="connsiteX21" fmla="*/ 1177159 w 1555546"/>
              <a:gd name="connsiteY21" fmla="*/ 2112579 h 3384331"/>
              <a:gd name="connsiteX22" fmla="*/ 1177159 w 1555546"/>
              <a:gd name="connsiteY22" fmla="*/ 2249214 h 3384331"/>
              <a:gd name="connsiteX23" fmla="*/ 1198180 w 1555546"/>
              <a:gd name="connsiteY23" fmla="*/ 2364828 h 3384331"/>
              <a:gd name="connsiteX24" fmla="*/ 1409030 w 1555546"/>
              <a:gd name="connsiteY24" fmla="*/ 2612435 h 3384331"/>
              <a:gd name="connsiteX25" fmla="*/ 1534511 w 1555546"/>
              <a:gd name="connsiteY25" fmla="*/ 2921876 h 3384331"/>
              <a:gd name="connsiteX26" fmla="*/ 1513490 w 1555546"/>
              <a:gd name="connsiteY26" fmla="*/ 3048000 h 3384331"/>
              <a:gd name="connsiteX27" fmla="*/ 1135118 w 1555546"/>
              <a:gd name="connsiteY27" fmla="*/ 3142593 h 3384331"/>
              <a:gd name="connsiteX28" fmla="*/ 725214 w 1555546"/>
              <a:gd name="connsiteY28" fmla="*/ 3195145 h 3384331"/>
              <a:gd name="connsiteX29" fmla="*/ 588580 w 1555546"/>
              <a:gd name="connsiteY29" fmla="*/ 3226676 h 3384331"/>
              <a:gd name="connsiteX30" fmla="*/ 493987 w 1555546"/>
              <a:gd name="connsiteY30" fmla="*/ 3384331 h 3384331"/>
              <a:gd name="connsiteX0" fmla="*/ 0 w 1543155"/>
              <a:gd name="connsiteY0" fmla="*/ 0 h 3384331"/>
              <a:gd name="connsiteX1" fmla="*/ 94594 w 1543155"/>
              <a:gd name="connsiteY1" fmla="*/ 105103 h 3384331"/>
              <a:gd name="connsiteX2" fmla="*/ 94594 w 1543155"/>
              <a:gd name="connsiteY2" fmla="*/ 336331 h 3384331"/>
              <a:gd name="connsiteX3" fmla="*/ 161088 w 1543155"/>
              <a:gd name="connsiteY3" fmla="*/ 391066 h 3384331"/>
              <a:gd name="connsiteX4" fmla="*/ 349845 w 1543155"/>
              <a:gd name="connsiteY4" fmla="*/ 435293 h 3384331"/>
              <a:gd name="connsiteX5" fmla="*/ 683173 w 1543155"/>
              <a:gd name="connsiteY5" fmla="*/ 462455 h 3384331"/>
              <a:gd name="connsiteX6" fmla="*/ 976175 w 1543155"/>
              <a:gd name="connsiteY6" fmla="*/ 575748 h 3384331"/>
              <a:gd name="connsiteX7" fmla="*/ 998483 w 1543155"/>
              <a:gd name="connsiteY7" fmla="*/ 735724 h 3384331"/>
              <a:gd name="connsiteX8" fmla="*/ 945931 w 1543155"/>
              <a:gd name="connsiteY8" fmla="*/ 872359 h 3384331"/>
              <a:gd name="connsiteX9" fmla="*/ 1021006 w 1543155"/>
              <a:gd name="connsiteY9" fmla="*/ 983878 h 3384331"/>
              <a:gd name="connsiteX10" fmla="*/ 1111737 w 1543155"/>
              <a:gd name="connsiteY10" fmla="*/ 1175247 h 3384331"/>
              <a:gd name="connsiteX11" fmla="*/ 1381146 w 1543155"/>
              <a:gd name="connsiteY11" fmla="*/ 1139485 h 3384331"/>
              <a:gd name="connsiteX12" fmla="*/ 1481959 w 1543155"/>
              <a:gd name="connsiteY12" fmla="*/ 1261241 h 3384331"/>
              <a:gd name="connsiteX13" fmla="*/ 1450428 w 1543155"/>
              <a:gd name="connsiteY13" fmla="*/ 1418897 h 3384331"/>
              <a:gd name="connsiteX14" fmla="*/ 1358624 w 1543155"/>
              <a:gd name="connsiteY14" fmla="*/ 1459026 h 3384331"/>
              <a:gd name="connsiteX15" fmla="*/ 1303283 w 1543155"/>
              <a:gd name="connsiteY15" fmla="*/ 1587062 h 3384331"/>
              <a:gd name="connsiteX16" fmla="*/ 1292773 w 1543155"/>
              <a:gd name="connsiteY16" fmla="*/ 1639614 h 3384331"/>
              <a:gd name="connsiteX17" fmla="*/ 1303283 w 1543155"/>
              <a:gd name="connsiteY17" fmla="*/ 1713186 h 3384331"/>
              <a:gd name="connsiteX18" fmla="*/ 1370207 w 1543155"/>
              <a:gd name="connsiteY18" fmla="*/ 1833031 h 3384331"/>
              <a:gd name="connsiteX19" fmla="*/ 1311434 w 1543155"/>
              <a:gd name="connsiteY19" fmla="*/ 1975945 h 3384331"/>
              <a:gd name="connsiteX20" fmla="*/ 1279475 w 1543155"/>
              <a:gd name="connsiteY20" fmla="*/ 2003245 h 3384331"/>
              <a:gd name="connsiteX21" fmla="*/ 1177159 w 1543155"/>
              <a:gd name="connsiteY21" fmla="*/ 2112579 h 3384331"/>
              <a:gd name="connsiteX22" fmla="*/ 1177159 w 1543155"/>
              <a:gd name="connsiteY22" fmla="*/ 2249214 h 3384331"/>
              <a:gd name="connsiteX23" fmla="*/ 1198180 w 1543155"/>
              <a:gd name="connsiteY23" fmla="*/ 2364828 h 3384331"/>
              <a:gd name="connsiteX24" fmla="*/ 1409030 w 1543155"/>
              <a:gd name="connsiteY24" fmla="*/ 2612435 h 3384331"/>
              <a:gd name="connsiteX25" fmla="*/ 1534511 w 1543155"/>
              <a:gd name="connsiteY25" fmla="*/ 2921876 h 3384331"/>
              <a:gd name="connsiteX26" fmla="*/ 1513490 w 1543155"/>
              <a:gd name="connsiteY26" fmla="*/ 3048000 h 3384331"/>
              <a:gd name="connsiteX27" fmla="*/ 1362913 w 1543155"/>
              <a:gd name="connsiteY27" fmla="*/ 3082943 h 3384331"/>
              <a:gd name="connsiteX28" fmla="*/ 1135118 w 1543155"/>
              <a:gd name="connsiteY28" fmla="*/ 3142593 h 3384331"/>
              <a:gd name="connsiteX29" fmla="*/ 725214 w 1543155"/>
              <a:gd name="connsiteY29" fmla="*/ 3195145 h 3384331"/>
              <a:gd name="connsiteX30" fmla="*/ 588580 w 1543155"/>
              <a:gd name="connsiteY30" fmla="*/ 3226676 h 3384331"/>
              <a:gd name="connsiteX31" fmla="*/ 493987 w 1543155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493987 w 1539788"/>
              <a:gd name="connsiteY31" fmla="*/ 3384331 h 3384331"/>
              <a:gd name="connsiteX0" fmla="*/ 0 w 1539788"/>
              <a:gd name="connsiteY0" fmla="*/ 0 h 3384331"/>
              <a:gd name="connsiteX1" fmla="*/ 94594 w 1539788"/>
              <a:gd name="connsiteY1" fmla="*/ 105103 h 3384331"/>
              <a:gd name="connsiteX2" fmla="*/ 94594 w 1539788"/>
              <a:gd name="connsiteY2" fmla="*/ 336331 h 3384331"/>
              <a:gd name="connsiteX3" fmla="*/ 161088 w 1539788"/>
              <a:gd name="connsiteY3" fmla="*/ 391066 h 3384331"/>
              <a:gd name="connsiteX4" fmla="*/ 349845 w 1539788"/>
              <a:gd name="connsiteY4" fmla="*/ 435293 h 3384331"/>
              <a:gd name="connsiteX5" fmla="*/ 683173 w 1539788"/>
              <a:gd name="connsiteY5" fmla="*/ 462455 h 3384331"/>
              <a:gd name="connsiteX6" fmla="*/ 976175 w 1539788"/>
              <a:gd name="connsiteY6" fmla="*/ 575748 h 3384331"/>
              <a:gd name="connsiteX7" fmla="*/ 998483 w 1539788"/>
              <a:gd name="connsiteY7" fmla="*/ 735724 h 3384331"/>
              <a:gd name="connsiteX8" fmla="*/ 945931 w 1539788"/>
              <a:gd name="connsiteY8" fmla="*/ 872359 h 3384331"/>
              <a:gd name="connsiteX9" fmla="*/ 1021006 w 1539788"/>
              <a:gd name="connsiteY9" fmla="*/ 983878 h 3384331"/>
              <a:gd name="connsiteX10" fmla="*/ 1111737 w 1539788"/>
              <a:gd name="connsiteY10" fmla="*/ 1175247 h 3384331"/>
              <a:gd name="connsiteX11" fmla="*/ 1381146 w 1539788"/>
              <a:gd name="connsiteY11" fmla="*/ 1139485 h 3384331"/>
              <a:gd name="connsiteX12" fmla="*/ 1481959 w 1539788"/>
              <a:gd name="connsiteY12" fmla="*/ 1261241 h 3384331"/>
              <a:gd name="connsiteX13" fmla="*/ 1450428 w 1539788"/>
              <a:gd name="connsiteY13" fmla="*/ 1418897 h 3384331"/>
              <a:gd name="connsiteX14" fmla="*/ 1358624 w 1539788"/>
              <a:gd name="connsiteY14" fmla="*/ 1459026 h 3384331"/>
              <a:gd name="connsiteX15" fmla="*/ 1303283 w 1539788"/>
              <a:gd name="connsiteY15" fmla="*/ 1587062 h 3384331"/>
              <a:gd name="connsiteX16" fmla="*/ 1292773 w 1539788"/>
              <a:gd name="connsiteY16" fmla="*/ 1639614 h 3384331"/>
              <a:gd name="connsiteX17" fmla="*/ 1303283 w 1539788"/>
              <a:gd name="connsiteY17" fmla="*/ 1713186 h 3384331"/>
              <a:gd name="connsiteX18" fmla="*/ 1370207 w 1539788"/>
              <a:gd name="connsiteY18" fmla="*/ 1833031 h 3384331"/>
              <a:gd name="connsiteX19" fmla="*/ 1311434 w 1539788"/>
              <a:gd name="connsiteY19" fmla="*/ 1975945 h 3384331"/>
              <a:gd name="connsiteX20" fmla="*/ 1279475 w 1539788"/>
              <a:gd name="connsiteY20" fmla="*/ 2003245 h 3384331"/>
              <a:gd name="connsiteX21" fmla="*/ 1177159 w 1539788"/>
              <a:gd name="connsiteY21" fmla="*/ 2112579 h 3384331"/>
              <a:gd name="connsiteX22" fmla="*/ 1177159 w 1539788"/>
              <a:gd name="connsiteY22" fmla="*/ 2249214 h 3384331"/>
              <a:gd name="connsiteX23" fmla="*/ 1198180 w 1539788"/>
              <a:gd name="connsiteY23" fmla="*/ 2364828 h 3384331"/>
              <a:gd name="connsiteX24" fmla="*/ 1409030 w 1539788"/>
              <a:gd name="connsiteY24" fmla="*/ 2612435 h 3384331"/>
              <a:gd name="connsiteX25" fmla="*/ 1534511 w 1539788"/>
              <a:gd name="connsiteY25" fmla="*/ 2921876 h 3384331"/>
              <a:gd name="connsiteX26" fmla="*/ 1501049 w 1539788"/>
              <a:gd name="connsiteY26" fmla="*/ 2997769 h 3384331"/>
              <a:gd name="connsiteX27" fmla="*/ 1362913 w 1539788"/>
              <a:gd name="connsiteY27" fmla="*/ 3082943 h 3384331"/>
              <a:gd name="connsiteX28" fmla="*/ 1135118 w 1539788"/>
              <a:gd name="connsiteY28" fmla="*/ 3142593 h 3384331"/>
              <a:gd name="connsiteX29" fmla="*/ 725214 w 1539788"/>
              <a:gd name="connsiteY29" fmla="*/ 3195145 h 3384331"/>
              <a:gd name="connsiteX30" fmla="*/ 588580 w 1539788"/>
              <a:gd name="connsiteY30" fmla="*/ 3226676 h 3384331"/>
              <a:gd name="connsiteX31" fmla="*/ 548041 w 1539788"/>
              <a:gd name="connsiteY31" fmla="*/ 3365495 h 3384331"/>
              <a:gd name="connsiteX32" fmla="*/ 493987 w 1539788"/>
              <a:gd name="connsiteY32" fmla="*/ 3384331 h 3384331"/>
              <a:gd name="connsiteX0" fmla="*/ 0 w 1701349"/>
              <a:gd name="connsiteY0" fmla="*/ 0 h 3384331"/>
              <a:gd name="connsiteX1" fmla="*/ 94594 w 1701349"/>
              <a:gd name="connsiteY1" fmla="*/ 105103 h 3384331"/>
              <a:gd name="connsiteX2" fmla="*/ 94594 w 1701349"/>
              <a:gd name="connsiteY2" fmla="*/ 336331 h 3384331"/>
              <a:gd name="connsiteX3" fmla="*/ 161088 w 1701349"/>
              <a:gd name="connsiteY3" fmla="*/ 391066 h 3384331"/>
              <a:gd name="connsiteX4" fmla="*/ 349845 w 1701349"/>
              <a:gd name="connsiteY4" fmla="*/ 435293 h 3384331"/>
              <a:gd name="connsiteX5" fmla="*/ 683173 w 1701349"/>
              <a:gd name="connsiteY5" fmla="*/ 462455 h 3384331"/>
              <a:gd name="connsiteX6" fmla="*/ 976175 w 1701349"/>
              <a:gd name="connsiteY6" fmla="*/ 575748 h 3384331"/>
              <a:gd name="connsiteX7" fmla="*/ 998483 w 1701349"/>
              <a:gd name="connsiteY7" fmla="*/ 735724 h 3384331"/>
              <a:gd name="connsiteX8" fmla="*/ 945931 w 1701349"/>
              <a:gd name="connsiteY8" fmla="*/ 872359 h 3384331"/>
              <a:gd name="connsiteX9" fmla="*/ 1021006 w 1701349"/>
              <a:gd name="connsiteY9" fmla="*/ 983878 h 3384331"/>
              <a:gd name="connsiteX10" fmla="*/ 1111737 w 1701349"/>
              <a:gd name="connsiteY10" fmla="*/ 1175247 h 3384331"/>
              <a:gd name="connsiteX11" fmla="*/ 1381146 w 1701349"/>
              <a:gd name="connsiteY11" fmla="*/ 1139485 h 3384331"/>
              <a:gd name="connsiteX12" fmla="*/ 1481959 w 1701349"/>
              <a:gd name="connsiteY12" fmla="*/ 1261241 h 3384331"/>
              <a:gd name="connsiteX13" fmla="*/ 1450428 w 1701349"/>
              <a:gd name="connsiteY13" fmla="*/ 1418897 h 3384331"/>
              <a:gd name="connsiteX14" fmla="*/ 1358624 w 1701349"/>
              <a:gd name="connsiteY14" fmla="*/ 1459026 h 3384331"/>
              <a:gd name="connsiteX15" fmla="*/ 1303283 w 1701349"/>
              <a:gd name="connsiteY15" fmla="*/ 1587062 h 3384331"/>
              <a:gd name="connsiteX16" fmla="*/ 1292773 w 1701349"/>
              <a:gd name="connsiteY16" fmla="*/ 1639614 h 3384331"/>
              <a:gd name="connsiteX17" fmla="*/ 1303283 w 1701349"/>
              <a:gd name="connsiteY17" fmla="*/ 1713186 h 3384331"/>
              <a:gd name="connsiteX18" fmla="*/ 1370207 w 1701349"/>
              <a:gd name="connsiteY18" fmla="*/ 1833031 h 3384331"/>
              <a:gd name="connsiteX19" fmla="*/ 1311434 w 1701349"/>
              <a:gd name="connsiteY19" fmla="*/ 1975945 h 3384331"/>
              <a:gd name="connsiteX20" fmla="*/ 1279475 w 1701349"/>
              <a:gd name="connsiteY20" fmla="*/ 2003245 h 3384331"/>
              <a:gd name="connsiteX21" fmla="*/ 1177159 w 1701349"/>
              <a:gd name="connsiteY21" fmla="*/ 2112579 h 3384331"/>
              <a:gd name="connsiteX22" fmla="*/ 1177159 w 1701349"/>
              <a:gd name="connsiteY22" fmla="*/ 2249214 h 3384331"/>
              <a:gd name="connsiteX23" fmla="*/ 1198180 w 1701349"/>
              <a:gd name="connsiteY23" fmla="*/ 2364828 h 3384331"/>
              <a:gd name="connsiteX24" fmla="*/ 1409030 w 1701349"/>
              <a:gd name="connsiteY24" fmla="*/ 2612435 h 3384331"/>
              <a:gd name="connsiteX25" fmla="*/ 1700309 w 1701349"/>
              <a:gd name="connsiteY25" fmla="*/ 3119661 h 3384331"/>
              <a:gd name="connsiteX26" fmla="*/ 1501049 w 1701349"/>
              <a:gd name="connsiteY26" fmla="*/ 2997769 h 3384331"/>
              <a:gd name="connsiteX27" fmla="*/ 1362913 w 1701349"/>
              <a:gd name="connsiteY27" fmla="*/ 3082943 h 3384331"/>
              <a:gd name="connsiteX28" fmla="*/ 1135118 w 1701349"/>
              <a:gd name="connsiteY28" fmla="*/ 3142593 h 3384331"/>
              <a:gd name="connsiteX29" fmla="*/ 725214 w 1701349"/>
              <a:gd name="connsiteY29" fmla="*/ 3195145 h 3384331"/>
              <a:gd name="connsiteX30" fmla="*/ 588580 w 1701349"/>
              <a:gd name="connsiteY30" fmla="*/ 3226676 h 3384331"/>
              <a:gd name="connsiteX31" fmla="*/ 548041 w 1701349"/>
              <a:gd name="connsiteY31" fmla="*/ 3365495 h 3384331"/>
              <a:gd name="connsiteX32" fmla="*/ 493987 w 1701349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4106"/>
              <a:gd name="connsiteY0" fmla="*/ 0 h 3384331"/>
              <a:gd name="connsiteX1" fmla="*/ 94594 w 1704106"/>
              <a:gd name="connsiteY1" fmla="*/ 105103 h 3384331"/>
              <a:gd name="connsiteX2" fmla="*/ 94594 w 1704106"/>
              <a:gd name="connsiteY2" fmla="*/ 336331 h 3384331"/>
              <a:gd name="connsiteX3" fmla="*/ 161088 w 1704106"/>
              <a:gd name="connsiteY3" fmla="*/ 391066 h 3384331"/>
              <a:gd name="connsiteX4" fmla="*/ 349845 w 1704106"/>
              <a:gd name="connsiteY4" fmla="*/ 435293 h 3384331"/>
              <a:gd name="connsiteX5" fmla="*/ 683173 w 1704106"/>
              <a:gd name="connsiteY5" fmla="*/ 462455 h 3384331"/>
              <a:gd name="connsiteX6" fmla="*/ 976175 w 1704106"/>
              <a:gd name="connsiteY6" fmla="*/ 575748 h 3384331"/>
              <a:gd name="connsiteX7" fmla="*/ 998483 w 1704106"/>
              <a:gd name="connsiteY7" fmla="*/ 735724 h 3384331"/>
              <a:gd name="connsiteX8" fmla="*/ 945931 w 1704106"/>
              <a:gd name="connsiteY8" fmla="*/ 872359 h 3384331"/>
              <a:gd name="connsiteX9" fmla="*/ 1021006 w 1704106"/>
              <a:gd name="connsiteY9" fmla="*/ 983878 h 3384331"/>
              <a:gd name="connsiteX10" fmla="*/ 1111737 w 1704106"/>
              <a:gd name="connsiteY10" fmla="*/ 1175247 h 3384331"/>
              <a:gd name="connsiteX11" fmla="*/ 1381146 w 1704106"/>
              <a:gd name="connsiteY11" fmla="*/ 1139485 h 3384331"/>
              <a:gd name="connsiteX12" fmla="*/ 1481959 w 1704106"/>
              <a:gd name="connsiteY12" fmla="*/ 1261241 h 3384331"/>
              <a:gd name="connsiteX13" fmla="*/ 1450428 w 1704106"/>
              <a:gd name="connsiteY13" fmla="*/ 1418897 h 3384331"/>
              <a:gd name="connsiteX14" fmla="*/ 1358624 w 1704106"/>
              <a:gd name="connsiteY14" fmla="*/ 1459026 h 3384331"/>
              <a:gd name="connsiteX15" fmla="*/ 1303283 w 1704106"/>
              <a:gd name="connsiteY15" fmla="*/ 1587062 h 3384331"/>
              <a:gd name="connsiteX16" fmla="*/ 1292773 w 1704106"/>
              <a:gd name="connsiteY16" fmla="*/ 1639614 h 3384331"/>
              <a:gd name="connsiteX17" fmla="*/ 1303283 w 1704106"/>
              <a:gd name="connsiteY17" fmla="*/ 1713186 h 3384331"/>
              <a:gd name="connsiteX18" fmla="*/ 1370207 w 1704106"/>
              <a:gd name="connsiteY18" fmla="*/ 1833031 h 3384331"/>
              <a:gd name="connsiteX19" fmla="*/ 1311434 w 1704106"/>
              <a:gd name="connsiteY19" fmla="*/ 1975945 h 3384331"/>
              <a:gd name="connsiteX20" fmla="*/ 1279475 w 1704106"/>
              <a:gd name="connsiteY20" fmla="*/ 2003245 h 3384331"/>
              <a:gd name="connsiteX21" fmla="*/ 1177159 w 1704106"/>
              <a:gd name="connsiteY21" fmla="*/ 2112579 h 3384331"/>
              <a:gd name="connsiteX22" fmla="*/ 1177159 w 1704106"/>
              <a:gd name="connsiteY22" fmla="*/ 2249214 h 3384331"/>
              <a:gd name="connsiteX23" fmla="*/ 1198180 w 1704106"/>
              <a:gd name="connsiteY23" fmla="*/ 2364828 h 3384331"/>
              <a:gd name="connsiteX24" fmla="*/ 1409030 w 1704106"/>
              <a:gd name="connsiteY24" fmla="*/ 2612435 h 3384331"/>
              <a:gd name="connsiteX25" fmla="*/ 1700309 w 1704106"/>
              <a:gd name="connsiteY25" fmla="*/ 3119661 h 3384331"/>
              <a:gd name="connsiteX26" fmla="*/ 1561339 w 1704106"/>
              <a:gd name="connsiteY26" fmla="*/ 3129627 h 3384331"/>
              <a:gd name="connsiteX27" fmla="*/ 1362913 w 1704106"/>
              <a:gd name="connsiteY27" fmla="*/ 3082943 h 3384331"/>
              <a:gd name="connsiteX28" fmla="*/ 1135118 w 1704106"/>
              <a:gd name="connsiteY28" fmla="*/ 3142593 h 3384331"/>
              <a:gd name="connsiteX29" fmla="*/ 725214 w 1704106"/>
              <a:gd name="connsiteY29" fmla="*/ 3195145 h 3384331"/>
              <a:gd name="connsiteX30" fmla="*/ 588580 w 1704106"/>
              <a:gd name="connsiteY30" fmla="*/ 3226676 h 3384331"/>
              <a:gd name="connsiteX31" fmla="*/ 548041 w 1704106"/>
              <a:gd name="connsiteY31" fmla="*/ 3365495 h 3384331"/>
              <a:gd name="connsiteX32" fmla="*/ 493987 w 1704106"/>
              <a:gd name="connsiteY32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0918"/>
              <a:gd name="connsiteY0" fmla="*/ 0 h 3384331"/>
              <a:gd name="connsiteX1" fmla="*/ 94594 w 1700918"/>
              <a:gd name="connsiteY1" fmla="*/ 105103 h 3384331"/>
              <a:gd name="connsiteX2" fmla="*/ 94594 w 1700918"/>
              <a:gd name="connsiteY2" fmla="*/ 336331 h 3384331"/>
              <a:gd name="connsiteX3" fmla="*/ 161088 w 1700918"/>
              <a:gd name="connsiteY3" fmla="*/ 391066 h 3384331"/>
              <a:gd name="connsiteX4" fmla="*/ 349845 w 1700918"/>
              <a:gd name="connsiteY4" fmla="*/ 435293 h 3384331"/>
              <a:gd name="connsiteX5" fmla="*/ 683173 w 1700918"/>
              <a:gd name="connsiteY5" fmla="*/ 462455 h 3384331"/>
              <a:gd name="connsiteX6" fmla="*/ 976175 w 1700918"/>
              <a:gd name="connsiteY6" fmla="*/ 575748 h 3384331"/>
              <a:gd name="connsiteX7" fmla="*/ 998483 w 1700918"/>
              <a:gd name="connsiteY7" fmla="*/ 735724 h 3384331"/>
              <a:gd name="connsiteX8" fmla="*/ 945931 w 1700918"/>
              <a:gd name="connsiteY8" fmla="*/ 872359 h 3384331"/>
              <a:gd name="connsiteX9" fmla="*/ 1021006 w 1700918"/>
              <a:gd name="connsiteY9" fmla="*/ 983878 h 3384331"/>
              <a:gd name="connsiteX10" fmla="*/ 1111737 w 1700918"/>
              <a:gd name="connsiteY10" fmla="*/ 1175247 h 3384331"/>
              <a:gd name="connsiteX11" fmla="*/ 1381146 w 1700918"/>
              <a:gd name="connsiteY11" fmla="*/ 1139485 h 3384331"/>
              <a:gd name="connsiteX12" fmla="*/ 1481959 w 1700918"/>
              <a:gd name="connsiteY12" fmla="*/ 1261241 h 3384331"/>
              <a:gd name="connsiteX13" fmla="*/ 1450428 w 1700918"/>
              <a:gd name="connsiteY13" fmla="*/ 1418897 h 3384331"/>
              <a:gd name="connsiteX14" fmla="*/ 1358624 w 1700918"/>
              <a:gd name="connsiteY14" fmla="*/ 1459026 h 3384331"/>
              <a:gd name="connsiteX15" fmla="*/ 1303283 w 1700918"/>
              <a:gd name="connsiteY15" fmla="*/ 1587062 h 3384331"/>
              <a:gd name="connsiteX16" fmla="*/ 1292773 w 1700918"/>
              <a:gd name="connsiteY16" fmla="*/ 1639614 h 3384331"/>
              <a:gd name="connsiteX17" fmla="*/ 1303283 w 1700918"/>
              <a:gd name="connsiteY17" fmla="*/ 1713186 h 3384331"/>
              <a:gd name="connsiteX18" fmla="*/ 1370207 w 1700918"/>
              <a:gd name="connsiteY18" fmla="*/ 1833031 h 3384331"/>
              <a:gd name="connsiteX19" fmla="*/ 1311434 w 1700918"/>
              <a:gd name="connsiteY19" fmla="*/ 1975945 h 3384331"/>
              <a:gd name="connsiteX20" fmla="*/ 1279475 w 1700918"/>
              <a:gd name="connsiteY20" fmla="*/ 2003245 h 3384331"/>
              <a:gd name="connsiteX21" fmla="*/ 1177159 w 1700918"/>
              <a:gd name="connsiteY21" fmla="*/ 2112579 h 3384331"/>
              <a:gd name="connsiteX22" fmla="*/ 1177159 w 1700918"/>
              <a:gd name="connsiteY22" fmla="*/ 2249214 h 3384331"/>
              <a:gd name="connsiteX23" fmla="*/ 1198180 w 1700918"/>
              <a:gd name="connsiteY23" fmla="*/ 2364828 h 3384331"/>
              <a:gd name="connsiteX24" fmla="*/ 1409030 w 1700918"/>
              <a:gd name="connsiteY24" fmla="*/ 2612435 h 3384331"/>
              <a:gd name="connsiteX25" fmla="*/ 1507657 w 1700918"/>
              <a:gd name="connsiteY25" fmla="*/ 2890712 h 3384331"/>
              <a:gd name="connsiteX26" fmla="*/ 1700309 w 1700918"/>
              <a:gd name="connsiteY26" fmla="*/ 3119661 h 3384331"/>
              <a:gd name="connsiteX27" fmla="*/ 1561339 w 1700918"/>
              <a:gd name="connsiteY27" fmla="*/ 3129627 h 3384331"/>
              <a:gd name="connsiteX28" fmla="*/ 1362913 w 1700918"/>
              <a:gd name="connsiteY28" fmla="*/ 3082943 h 3384331"/>
              <a:gd name="connsiteX29" fmla="*/ 1135118 w 1700918"/>
              <a:gd name="connsiteY29" fmla="*/ 3142593 h 3384331"/>
              <a:gd name="connsiteX30" fmla="*/ 725214 w 1700918"/>
              <a:gd name="connsiteY30" fmla="*/ 3195145 h 3384331"/>
              <a:gd name="connsiteX31" fmla="*/ 588580 w 1700918"/>
              <a:gd name="connsiteY31" fmla="*/ 3226676 h 3384331"/>
              <a:gd name="connsiteX32" fmla="*/ 548041 w 1700918"/>
              <a:gd name="connsiteY32" fmla="*/ 3365495 h 3384331"/>
              <a:gd name="connsiteX33" fmla="*/ 493987 w 1700918"/>
              <a:gd name="connsiteY33" fmla="*/ 3384331 h 3384331"/>
              <a:gd name="connsiteX0" fmla="*/ 0 w 1702190"/>
              <a:gd name="connsiteY0" fmla="*/ 0 h 3384331"/>
              <a:gd name="connsiteX1" fmla="*/ 94594 w 1702190"/>
              <a:gd name="connsiteY1" fmla="*/ 105103 h 3384331"/>
              <a:gd name="connsiteX2" fmla="*/ 94594 w 1702190"/>
              <a:gd name="connsiteY2" fmla="*/ 336331 h 3384331"/>
              <a:gd name="connsiteX3" fmla="*/ 161088 w 1702190"/>
              <a:gd name="connsiteY3" fmla="*/ 391066 h 3384331"/>
              <a:gd name="connsiteX4" fmla="*/ 349845 w 1702190"/>
              <a:gd name="connsiteY4" fmla="*/ 435293 h 3384331"/>
              <a:gd name="connsiteX5" fmla="*/ 683173 w 1702190"/>
              <a:gd name="connsiteY5" fmla="*/ 462455 h 3384331"/>
              <a:gd name="connsiteX6" fmla="*/ 976175 w 1702190"/>
              <a:gd name="connsiteY6" fmla="*/ 575748 h 3384331"/>
              <a:gd name="connsiteX7" fmla="*/ 998483 w 1702190"/>
              <a:gd name="connsiteY7" fmla="*/ 735724 h 3384331"/>
              <a:gd name="connsiteX8" fmla="*/ 945931 w 1702190"/>
              <a:gd name="connsiteY8" fmla="*/ 872359 h 3384331"/>
              <a:gd name="connsiteX9" fmla="*/ 1021006 w 1702190"/>
              <a:gd name="connsiteY9" fmla="*/ 983878 h 3384331"/>
              <a:gd name="connsiteX10" fmla="*/ 1111737 w 1702190"/>
              <a:gd name="connsiteY10" fmla="*/ 1175247 h 3384331"/>
              <a:gd name="connsiteX11" fmla="*/ 1381146 w 1702190"/>
              <a:gd name="connsiteY11" fmla="*/ 1139485 h 3384331"/>
              <a:gd name="connsiteX12" fmla="*/ 1481959 w 1702190"/>
              <a:gd name="connsiteY12" fmla="*/ 1261241 h 3384331"/>
              <a:gd name="connsiteX13" fmla="*/ 1450428 w 1702190"/>
              <a:gd name="connsiteY13" fmla="*/ 1418897 h 3384331"/>
              <a:gd name="connsiteX14" fmla="*/ 1358624 w 1702190"/>
              <a:gd name="connsiteY14" fmla="*/ 1459026 h 3384331"/>
              <a:gd name="connsiteX15" fmla="*/ 1303283 w 1702190"/>
              <a:gd name="connsiteY15" fmla="*/ 1587062 h 3384331"/>
              <a:gd name="connsiteX16" fmla="*/ 1292773 w 1702190"/>
              <a:gd name="connsiteY16" fmla="*/ 1639614 h 3384331"/>
              <a:gd name="connsiteX17" fmla="*/ 1303283 w 1702190"/>
              <a:gd name="connsiteY17" fmla="*/ 1713186 h 3384331"/>
              <a:gd name="connsiteX18" fmla="*/ 1370207 w 1702190"/>
              <a:gd name="connsiteY18" fmla="*/ 1833031 h 3384331"/>
              <a:gd name="connsiteX19" fmla="*/ 1311434 w 1702190"/>
              <a:gd name="connsiteY19" fmla="*/ 1975945 h 3384331"/>
              <a:gd name="connsiteX20" fmla="*/ 1279475 w 1702190"/>
              <a:gd name="connsiteY20" fmla="*/ 2003245 h 3384331"/>
              <a:gd name="connsiteX21" fmla="*/ 1177159 w 1702190"/>
              <a:gd name="connsiteY21" fmla="*/ 2112579 h 3384331"/>
              <a:gd name="connsiteX22" fmla="*/ 1177159 w 1702190"/>
              <a:gd name="connsiteY22" fmla="*/ 2249214 h 3384331"/>
              <a:gd name="connsiteX23" fmla="*/ 1198180 w 1702190"/>
              <a:gd name="connsiteY23" fmla="*/ 2364828 h 3384331"/>
              <a:gd name="connsiteX24" fmla="*/ 1409030 w 1702190"/>
              <a:gd name="connsiteY24" fmla="*/ 2612435 h 3384331"/>
              <a:gd name="connsiteX25" fmla="*/ 1507657 w 1702190"/>
              <a:gd name="connsiteY25" fmla="*/ 2890712 h 3384331"/>
              <a:gd name="connsiteX26" fmla="*/ 1700309 w 1702190"/>
              <a:gd name="connsiteY26" fmla="*/ 3119661 h 3384331"/>
              <a:gd name="connsiteX27" fmla="*/ 1591484 w 1702190"/>
              <a:gd name="connsiteY27" fmla="*/ 3099198 h 3384331"/>
              <a:gd name="connsiteX28" fmla="*/ 1362913 w 1702190"/>
              <a:gd name="connsiteY28" fmla="*/ 3082943 h 3384331"/>
              <a:gd name="connsiteX29" fmla="*/ 1135118 w 1702190"/>
              <a:gd name="connsiteY29" fmla="*/ 3142593 h 3384331"/>
              <a:gd name="connsiteX30" fmla="*/ 725214 w 1702190"/>
              <a:gd name="connsiteY30" fmla="*/ 3195145 h 3384331"/>
              <a:gd name="connsiteX31" fmla="*/ 588580 w 1702190"/>
              <a:gd name="connsiteY31" fmla="*/ 3226676 h 3384331"/>
              <a:gd name="connsiteX32" fmla="*/ 548041 w 1702190"/>
              <a:gd name="connsiteY32" fmla="*/ 3365495 h 3384331"/>
              <a:gd name="connsiteX33" fmla="*/ 493987 w 1702190"/>
              <a:gd name="connsiteY33" fmla="*/ 3384331 h 3384331"/>
              <a:gd name="connsiteX0" fmla="*/ 0 w 1702190"/>
              <a:gd name="connsiteY0" fmla="*/ 0 h 3365495"/>
              <a:gd name="connsiteX1" fmla="*/ 94594 w 1702190"/>
              <a:gd name="connsiteY1" fmla="*/ 105103 h 3365495"/>
              <a:gd name="connsiteX2" fmla="*/ 94594 w 1702190"/>
              <a:gd name="connsiteY2" fmla="*/ 336331 h 3365495"/>
              <a:gd name="connsiteX3" fmla="*/ 161088 w 1702190"/>
              <a:gd name="connsiteY3" fmla="*/ 391066 h 3365495"/>
              <a:gd name="connsiteX4" fmla="*/ 349845 w 1702190"/>
              <a:gd name="connsiteY4" fmla="*/ 435293 h 3365495"/>
              <a:gd name="connsiteX5" fmla="*/ 683173 w 1702190"/>
              <a:gd name="connsiteY5" fmla="*/ 462455 h 3365495"/>
              <a:gd name="connsiteX6" fmla="*/ 976175 w 1702190"/>
              <a:gd name="connsiteY6" fmla="*/ 575748 h 3365495"/>
              <a:gd name="connsiteX7" fmla="*/ 998483 w 1702190"/>
              <a:gd name="connsiteY7" fmla="*/ 735724 h 3365495"/>
              <a:gd name="connsiteX8" fmla="*/ 945931 w 1702190"/>
              <a:gd name="connsiteY8" fmla="*/ 872359 h 3365495"/>
              <a:gd name="connsiteX9" fmla="*/ 1021006 w 1702190"/>
              <a:gd name="connsiteY9" fmla="*/ 983878 h 3365495"/>
              <a:gd name="connsiteX10" fmla="*/ 1111737 w 1702190"/>
              <a:gd name="connsiteY10" fmla="*/ 1175247 h 3365495"/>
              <a:gd name="connsiteX11" fmla="*/ 1381146 w 1702190"/>
              <a:gd name="connsiteY11" fmla="*/ 1139485 h 3365495"/>
              <a:gd name="connsiteX12" fmla="*/ 1481959 w 1702190"/>
              <a:gd name="connsiteY12" fmla="*/ 1261241 h 3365495"/>
              <a:gd name="connsiteX13" fmla="*/ 1450428 w 1702190"/>
              <a:gd name="connsiteY13" fmla="*/ 1418897 h 3365495"/>
              <a:gd name="connsiteX14" fmla="*/ 1358624 w 1702190"/>
              <a:gd name="connsiteY14" fmla="*/ 1459026 h 3365495"/>
              <a:gd name="connsiteX15" fmla="*/ 1303283 w 1702190"/>
              <a:gd name="connsiteY15" fmla="*/ 1587062 h 3365495"/>
              <a:gd name="connsiteX16" fmla="*/ 1292773 w 1702190"/>
              <a:gd name="connsiteY16" fmla="*/ 1639614 h 3365495"/>
              <a:gd name="connsiteX17" fmla="*/ 1303283 w 1702190"/>
              <a:gd name="connsiteY17" fmla="*/ 1713186 h 3365495"/>
              <a:gd name="connsiteX18" fmla="*/ 1370207 w 1702190"/>
              <a:gd name="connsiteY18" fmla="*/ 1833031 h 3365495"/>
              <a:gd name="connsiteX19" fmla="*/ 1311434 w 1702190"/>
              <a:gd name="connsiteY19" fmla="*/ 1975945 h 3365495"/>
              <a:gd name="connsiteX20" fmla="*/ 1279475 w 1702190"/>
              <a:gd name="connsiteY20" fmla="*/ 2003245 h 3365495"/>
              <a:gd name="connsiteX21" fmla="*/ 1177159 w 1702190"/>
              <a:gd name="connsiteY21" fmla="*/ 2112579 h 3365495"/>
              <a:gd name="connsiteX22" fmla="*/ 1177159 w 1702190"/>
              <a:gd name="connsiteY22" fmla="*/ 2249214 h 3365495"/>
              <a:gd name="connsiteX23" fmla="*/ 1198180 w 1702190"/>
              <a:gd name="connsiteY23" fmla="*/ 2364828 h 3365495"/>
              <a:gd name="connsiteX24" fmla="*/ 1409030 w 1702190"/>
              <a:gd name="connsiteY24" fmla="*/ 2612435 h 3365495"/>
              <a:gd name="connsiteX25" fmla="*/ 1507657 w 1702190"/>
              <a:gd name="connsiteY25" fmla="*/ 2890712 h 3365495"/>
              <a:gd name="connsiteX26" fmla="*/ 1700309 w 1702190"/>
              <a:gd name="connsiteY26" fmla="*/ 3119661 h 3365495"/>
              <a:gd name="connsiteX27" fmla="*/ 1591484 w 1702190"/>
              <a:gd name="connsiteY27" fmla="*/ 3099198 h 3365495"/>
              <a:gd name="connsiteX28" fmla="*/ 1362913 w 1702190"/>
              <a:gd name="connsiteY28" fmla="*/ 3082943 h 3365495"/>
              <a:gd name="connsiteX29" fmla="*/ 1135118 w 1702190"/>
              <a:gd name="connsiteY29" fmla="*/ 3142593 h 3365495"/>
              <a:gd name="connsiteX30" fmla="*/ 725214 w 1702190"/>
              <a:gd name="connsiteY30" fmla="*/ 3195145 h 3365495"/>
              <a:gd name="connsiteX31" fmla="*/ 588580 w 1702190"/>
              <a:gd name="connsiteY31" fmla="*/ 3226676 h 3365495"/>
              <a:gd name="connsiteX32" fmla="*/ 548041 w 1702190"/>
              <a:gd name="connsiteY32" fmla="*/ 3365495 h 3365495"/>
              <a:gd name="connsiteX0" fmla="*/ 0 w 1702190"/>
              <a:gd name="connsiteY0" fmla="*/ 0 h 3226676"/>
              <a:gd name="connsiteX1" fmla="*/ 94594 w 1702190"/>
              <a:gd name="connsiteY1" fmla="*/ 105103 h 3226676"/>
              <a:gd name="connsiteX2" fmla="*/ 94594 w 1702190"/>
              <a:gd name="connsiteY2" fmla="*/ 336331 h 3226676"/>
              <a:gd name="connsiteX3" fmla="*/ 161088 w 1702190"/>
              <a:gd name="connsiteY3" fmla="*/ 391066 h 3226676"/>
              <a:gd name="connsiteX4" fmla="*/ 349845 w 1702190"/>
              <a:gd name="connsiteY4" fmla="*/ 435293 h 3226676"/>
              <a:gd name="connsiteX5" fmla="*/ 683173 w 1702190"/>
              <a:gd name="connsiteY5" fmla="*/ 462455 h 3226676"/>
              <a:gd name="connsiteX6" fmla="*/ 976175 w 1702190"/>
              <a:gd name="connsiteY6" fmla="*/ 575748 h 3226676"/>
              <a:gd name="connsiteX7" fmla="*/ 998483 w 1702190"/>
              <a:gd name="connsiteY7" fmla="*/ 735724 h 3226676"/>
              <a:gd name="connsiteX8" fmla="*/ 945931 w 1702190"/>
              <a:gd name="connsiteY8" fmla="*/ 872359 h 3226676"/>
              <a:gd name="connsiteX9" fmla="*/ 1021006 w 1702190"/>
              <a:gd name="connsiteY9" fmla="*/ 983878 h 3226676"/>
              <a:gd name="connsiteX10" fmla="*/ 1111737 w 1702190"/>
              <a:gd name="connsiteY10" fmla="*/ 1175247 h 3226676"/>
              <a:gd name="connsiteX11" fmla="*/ 1381146 w 1702190"/>
              <a:gd name="connsiteY11" fmla="*/ 1139485 h 3226676"/>
              <a:gd name="connsiteX12" fmla="*/ 1481959 w 1702190"/>
              <a:gd name="connsiteY12" fmla="*/ 1261241 h 3226676"/>
              <a:gd name="connsiteX13" fmla="*/ 1450428 w 1702190"/>
              <a:gd name="connsiteY13" fmla="*/ 1418897 h 3226676"/>
              <a:gd name="connsiteX14" fmla="*/ 1358624 w 1702190"/>
              <a:gd name="connsiteY14" fmla="*/ 1459026 h 3226676"/>
              <a:gd name="connsiteX15" fmla="*/ 1303283 w 1702190"/>
              <a:gd name="connsiteY15" fmla="*/ 1587062 h 3226676"/>
              <a:gd name="connsiteX16" fmla="*/ 1292773 w 1702190"/>
              <a:gd name="connsiteY16" fmla="*/ 1639614 h 3226676"/>
              <a:gd name="connsiteX17" fmla="*/ 1303283 w 1702190"/>
              <a:gd name="connsiteY17" fmla="*/ 1713186 h 3226676"/>
              <a:gd name="connsiteX18" fmla="*/ 1370207 w 1702190"/>
              <a:gd name="connsiteY18" fmla="*/ 1833031 h 3226676"/>
              <a:gd name="connsiteX19" fmla="*/ 1311434 w 1702190"/>
              <a:gd name="connsiteY19" fmla="*/ 1975945 h 3226676"/>
              <a:gd name="connsiteX20" fmla="*/ 1279475 w 1702190"/>
              <a:gd name="connsiteY20" fmla="*/ 2003245 h 3226676"/>
              <a:gd name="connsiteX21" fmla="*/ 1177159 w 1702190"/>
              <a:gd name="connsiteY21" fmla="*/ 2112579 h 3226676"/>
              <a:gd name="connsiteX22" fmla="*/ 1177159 w 1702190"/>
              <a:gd name="connsiteY22" fmla="*/ 2249214 h 3226676"/>
              <a:gd name="connsiteX23" fmla="*/ 1198180 w 1702190"/>
              <a:gd name="connsiteY23" fmla="*/ 2364828 h 3226676"/>
              <a:gd name="connsiteX24" fmla="*/ 1409030 w 1702190"/>
              <a:gd name="connsiteY24" fmla="*/ 2612435 h 3226676"/>
              <a:gd name="connsiteX25" fmla="*/ 1507657 w 1702190"/>
              <a:gd name="connsiteY25" fmla="*/ 2890712 h 3226676"/>
              <a:gd name="connsiteX26" fmla="*/ 1700309 w 1702190"/>
              <a:gd name="connsiteY26" fmla="*/ 3119661 h 3226676"/>
              <a:gd name="connsiteX27" fmla="*/ 1591484 w 1702190"/>
              <a:gd name="connsiteY27" fmla="*/ 3099198 h 3226676"/>
              <a:gd name="connsiteX28" fmla="*/ 1362913 w 1702190"/>
              <a:gd name="connsiteY28" fmla="*/ 3082943 h 3226676"/>
              <a:gd name="connsiteX29" fmla="*/ 1135118 w 1702190"/>
              <a:gd name="connsiteY29" fmla="*/ 3142593 h 3226676"/>
              <a:gd name="connsiteX30" fmla="*/ 725214 w 1702190"/>
              <a:gd name="connsiteY30" fmla="*/ 3195145 h 3226676"/>
              <a:gd name="connsiteX31" fmla="*/ 588580 w 1702190"/>
              <a:gd name="connsiteY31" fmla="*/ 3226676 h 3226676"/>
              <a:gd name="connsiteX0" fmla="*/ 0 w 1702190"/>
              <a:gd name="connsiteY0" fmla="*/ 0 h 3195145"/>
              <a:gd name="connsiteX1" fmla="*/ 94594 w 1702190"/>
              <a:gd name="connsiteY1" fmla="*/ 105103 h 3195145"/>
              <a:gd name="connsiteX2" fmla="*/ 94594 w 1702190"/>
              <a:gd name="connsiteY2" fmla="*/ 336331 h 3195145"/>
              <a:gd name="connsiteX3" fmla="*/ 161088 w 1702190"/>
              <a:gd name="connsiteY3" fmla="*/ 391066 h 3195145"/>
              <a:gd name="connsiteX4" fmla="*/ 349845 w 1702190"/>
              <a:gd name="connsiteY4" fmla="*/ 435293 h 3195145"/>
              <a:gd name="connsiteX5" fmla="*/ 683173 w 1702190"/>
              <a:gd name="connsiteY5" fmla="*/ 462455 h 3195145"/>
              <a:gd name="connsiteX6" fmla="*/ 976175 w 1702190"/>
              <a:gd name="connsiteY6" fmla="*/ 575748 h 3195145"/>
              <a:gd name="connsiteX7" fmla="*/ 998483 w 1702190"/>
              <a:gd name="connsiteY7" fmla="*/ 735724 h 3195145"/>
              <a:gd name="connsiteX8" fmla="*/ 945931 w 1702190"/>
              <a:gd name="connsiteY8" fmla="*/ 872359 h 3195145"/>
              <a:gd name="connsiteX9" fmla="*/ 1021006 w 1702190"/>
              <a:gd name="connsiteY9" fmla="*/ 983878 h 3195145"/>
              <a:gd name="connsiteX10" fmla="*/ 1111737 w 1702190"/>
              <a:gd name="connsiteY10" fmla="*/ 1175247 h 3195145"/>
              <a:gd name="connsiteX11" fmla="*/ 1381146 w 1702190"/>
              <a:gd name="connsiteY11" fmla="*/ 1139485 h 3195145"/>
              <a:gd name="connsiteX12" fmla="*/ 1481959 w 1702190"/>
              <a:gd name="connsiteY12" fmla="*/ 1261241 h 3195145"/>
              <a:gd name="connsiteX13" fmla="*/ 1450428 w 1702190"/>
              <a:gd name="connsiteY13" fmla="*/ 1418897 h 3195145"/>
              <a:gd name="connsiteX14" fmla="*/ 1358624 w 1702190"/>
              <a:gd name="connsiteY14" fmla="*/ 1459026 h 3195145"/>
              <a:gd name="connsiteX15" fmla="*/ 1303283 w 1702190"/>
              <a:gd name="connsiteY15" fmla="*/ 1587062 h 3195145"/>
              <a:gd name="connsiteX16" fmla="*/ 1292773 w 1702190"/>
              <a:gd name="connsiteY16" fmla="*/ 1639614 h 3195145"/>
              <a:gd name="connsiteX17" fmla="*/ 1303283 w 1702190"/>
              <a:gd name="connsiteY17" fmla="*/ 1713186 h 3195145"/>
              <a:gd name="connsiteX18" fmla="*/ 1370207 w 1702190"/>
              <a:gd name="connsiteY18" fmla="*/ 1833031 h 3195145"/>
              <a:gd name="connsiteX19" fmla="*/ 1311434 w 1702190"/>
              <a:gd name="connsiteY19" fmla="*/ 1975945 h 3195145"/>
              <a:gd name="connsiteX20" fmla="*/ 1279475 w 1702190"/>
              <a:gd name="connsiteY20" fmla="*/ 2003245 h 3195145"/>
              <a:gd name="connsiteX21" fmla="*/ 1177159 w 1702190"/>
              <a:gd name="connsiteY21" fmla="*/ 2112579 h 3195145"/>
              <a:gd name="connsiteX22" fmla="*/ 1177159 w 1702190"/>
              <a:gd name="connsiteY22" fmla="*/ 2249214 h 3195145"/>
              <a:gd name="connsiteX23" fmla="*/ 1198180 w 1702190"/>
              <a:gd name="connsiteY23" fmla="*/ 2364828 h 3195145"/>
              <a:gd name="connsiteX24" fmla="*/ 1409030 w 1702190"/>
              <a:gd name="connsiteY24" fmla="*/ 2612435 h 3195145"/>
              <a:gd name="connsiteX25" fmla="*/ 1507657 w 1702190"/>
              <a:gd name="connsiteY25" fmla="*/ 2890712 h 3195145"/>
              <a:gd name="connsiteX26" fmla="*/ 1700309 w 1702190"/>
              <a:gd name="connsiteY26" fmla="*/ 3119661 h 3195145"/>
              <a:gd name="connsiteX27" fmla="*/ 1591484 w 1702190"/>
              <a:gd name="connsiteY27" fmla="*/ 3099198 h 3195145"/>
              <a:gd name="connsiteX28" fmla="*/ 1362913 w 1702190"/>
              <a:gd name="connsiteY28" fmla="*/ 3082943 h 3195145"/>
              <a:gd name="connsiteX29" fmla="*/ 1135118 w 1702190"/>
              <a:gd name="connsiteY29" fmla="*/ 3142593 h 3195145"/>
              <a:gd name="connsiteX30" fmla="*/ 725214 w 1702190"/>
              <a:gd name="connsiteY30" fmla="*/ 3195145 h 3195145"/>
              <a:gd name="connsiteX0" fmla="*/ 0 w 1702190"/>
              <a:gd name="connsiteY0" fmla="*/ 0 h 3142593"/>
              <a:gd name="connsiteX1" fmla="*/ 94594 w 1702190"/>
              <a:gd name="connsiteY1" fmla="*/ 105103 h 3142593"/>
              <a:gd name="connsiteX2" fmla="*/ 94594 w 1702190"/>
              <a:gd name="connsiteY2" fmla="*/ 336331 h 3142593"/>
              <a:gd name="connsiteX3" fmla="*/ 161088 w 1702190"/>
              <a:gd name="connsiteY3" fmla="*/ 391066 h 3142593"/>
              <a:gd name="connsiteX4" fmla="*/ 349845 w 1702190"/>
              <a:gd name="connsiteY4" fmla="*/ 435293 h 3142593"/>
              <a:gd name="connsiteX5" fmla="*/ 683173 w 1702190"/>
              <a:gd name="connsiteY5" fmla="*/ 462455 h 3142593"/>
              <a:gd name="connsiteX6" fmla="*/ 976175 w 1702190"/>
              <a:gd name="connsiteY6" fmla="*/ 575748 h 3142593"/>
              <a:gd name="connsiteX7" fmla="*/ 998483 w 1702190"/>
              <a:gd name="connsiteY7" fmla="*/ 735724 h 3142593"/>
              <a:gd name="connsiteX8" fmla="*/ 945931 w 1702190"/>
              <a:gd name="connsiteY8" fmla="*/ 872359 h 3142593"/>
              <a:gd name="connsiteX9" fmla="*/ 1021006 w 1702190"/>
              <a:gd name="connsiteY9" fmla="*/ 983878 h 3142593"/>
              <a:gd name="connsiteX10" fmla="*/ 1111737 w 1702190"/>
              <a:gd name="connsiteY10" fmla="*/ 1175247 h 3142593"/>
              <a:gd name="connsiteX11" fmla="*/ 1381146 w 1702190"/>
              <a:gd name="connsiteY11" fmla="*/ 1139485 h 3142593"/>
              <a:gd name="connsiteX12" fmla="*/ 1481959 w 1702190"/>
              <a:gd name="connsiteY12" fmla="*/ 1261241 h 3142593"/>
              <a:gd name="connsiteX13" fmla="*/ 1450428 w 1702190"/>
              <a:gd name="connsiteY13" fmla="*/ 1418897 h 3142593"/>
              <a:gd name="connsiteX14" fmla="*/ 1358624 w 1702190"/>
              <a:gd name="connsiteY14" fmla="*/ 1459026 h 3142593"/>
              <a:gd name="connsiteX15" fmla="*/ 1303283 w 1702190"/>
              <a:gd name="connsiteY15" fmla="*/ 1587062 h 3142593"/>
              <a:gd name="connsiteX16" fmla="*/ 1292773 w 1702190"/>
              <a:gd name="connsiteY16" fmla="*/ 1639614 h 3142593"/>
              <a:gd name="connsiteX17" fmla="*/ 1303283 w 1702190"/>
              <a:gd name="connsiteY17" fmla="*/ 1713186 h 3142593"/>
              <a:gd name="connsiteX18" fmla="*/ 1370207 w 1702190"/>
              <a:gd name="connsiteY18" fmla="*/ 1833031 h 3142593"/>
              <a:gd name="connsiteX19" fmla="*/ 1311434 w 1702190"/>
              <a:gd name="connsiteY19" fmla="*/ 1975945 h 3142593"/>
              <a:gd name="connsiteX20" fmla="*/ 1279475 w 1702190"/>
              <a:gd name="connsiteY20" fmla="*/ 2003245 h 3142593"/>
              <a:gd name="connsiteX21" fmla="*/ 1177159 w 1702190"/>
              <a:gd name="connsiteY21" fmla="*/ 2112579 h 3142593"/>
              <a:gd name="connsiteX22" fmla="*/ 1177159 w 1702190"/>
              <a:gd name="connsiteY22" fmla="*/ 2249214 h 3142593"/>
              <a:gd name="connsiteX23" fmla="*/ 1198180 w 1702190"/>
              <a:gd name="connsiteY23" fmla="*/ 2364828 h 3142593"/>
              <a:gd name="connsiteX24" fmla="*/ 1409030 w 1702190"/>
              <a:gd name="connsiteY24" fmla="*/ 2612435 h 3142593"/>
              <a:gd name="connsiteX25" fmla="*/ 1507657 w 1702190"/>
              <a:gd name="connsiteY25" fmla="*/ 2890712 h 3142593"/>
              <a:gd name="connsiteX26" fmla="*/ 1700309 w 1702190"/>
              <a:gd name="connsiteY26" fmla="*/ 3119661 h 3142593"/>
              <a:gd name="connsiteX27" fmla="*/ 1591484 w 1702190"/>
              <a:gd name="connsiteY27" fmla="*/ 3099198 h 3142593"/>
              <a:gd name="connsiteX28" fmla="*/ 1362913 w 1702190"/>
              <a:gd name="connsiteY28" fmla="*/ 3082943 h 3142593"/>
              <a:gd name="connsiteX29" fmla="*/ 1135118 w 1702190"/>
              <a:gd name="connsiteY29" fmla="*/ 3142593 h 3142593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28" fmla="*/ 1362913 w 1702190"/>
              <a:gd name="connsiteY28" fmla="*/ 3082943 h 3131991"/>
              <a:gd name="connsiteX0" fmla="*/ 0 w 1702190"/>
              <a:gd name="connsiteY0" fmla="*/ 0 h 3131991"/>
              <a:gd name="connsiteX1" fmla="*/ 94594 w 1702190"/>
              <a:gd name="connsiteY1" fmla="*/ 105103 h 3131991"/>
              <a:gd name="connsiteX2" fmla="*/ 94594 w 1702190"/>
              <a:gd name="connsiteY2" fmla="*/ 336331 h 3131991"/>
              <a:gd name="connsiteX3" fmla="*/ 161088 w 1702190"/>
              <a:gd name="connsiteY3" fmla="*/ 391066 h 3131991"/>
              <a:gd name="connsiteX4" fmla="*/ 349845 w 1702190"/>
              <a:gd name="connsiteY4" fmla="*/ 435293 h 3131991"/>
              <a:gd name="connsiteX5" fmla="*/ 683173 w 1702190"/>
              <a:gd name="connsiteY5" fmla="*/ 462455 h 3131991"/>
              <a:gd name="connsiteX6" fmla="*/ 976175 w 1702190"/>
              <a:gd name="connsiteY6" fmla="*/ 575748 h 3131991"/>
              <a:gd name="connsiteX7" fmla="*/ 998483 w 1702190"/>
              <a:gd name="connsiteY7" fmla="*/ 735724 h 3131991"/>
              <a:gd name="connsiteX8" fmla="*/ 945931 w 1702190"/>
              <a:gd name="connsiteY8" fmla="*/ 872359 h 3131991"/>
              <a:gd name="connsiteX9" fmla="*/ 1021006 w 1702190"/>
              <a:gd name="connsiteY9" fmla="*/ 983878 h 3131991"/>
              <a:gd name="connsiteX10" fmla="*/ 1111737 w 1702190"/>
              <a:gd name="connsiteY10" fmla="*/ 1175247 h 3131991"/>
              <a:gd name="connsiteX11" fmla="*/ 1381146 w 1702190"/>
              <a:gd name="connsiteY11" fmla="*/ 1139485 h 3131991"/>
              <a:gd name="connsiteX12" fmla="*/ 1481959 w 1702190"/>
              <a:gd name="connsiteY12" fmla="*/ 1261241 h 3131991"/>
              <a:gd name="connsiteX13" fmla="*/ 1450428 w 1702190"/>
              <a:gd name="connsiteY13" fmla="*/ 1418897 h 3131991"/>
              <a:gd name="connsiteX14" fmla="*/ 1358624 w 1702190"/>
              <a:gd name="connsiteY14" fmla="*/ 1459026 h 3131991"/>
              <a:gd name="connsiteX15" fmla="*/ 1303283 w 1702190"/>
              <a:gd name="connsiteY15" fmla="*/ 1587062 h 3131991"/>
              <a:gd name="connsiteX16" fmla="*/ 1292773 w 1702190"/>
              <a:gd name="connsiteY16" fmla="*/ 1639614 h 3131991"/>
              <a:gd name="connsiteX17" fmla="*/ 1303283 w 1702190"/>
              <a:gd name="connsiteY17" fmla="*/ 1713186 h 3131991"/>
              <a:gd name="connsiteX18" fmla="*/ 1370207 w 1702190"/>
              <a:gd name="connsiteY18" fmla="*/ 1833031 h 3131991"/>
              <a:gd name="connsiteX19" fmla="*/ 1311434 w 1702190"/>
              <a:gd name="connsiteY19" fmla="*/ 1975945 h 3131991"/>
              <a:gd name="connsiteX20" fmla="*/ 1279475 w 1702190"/>
              <a:gd name="connsiteY20" fmla="*/ 2003245 h 3131991"/>
              <a:gd name="connsiteX21" fmla="*/ 1177159 w 1702190"/>
              <a:gd name="connsiteY21" fmla="*/ 2112579 h 3131991"/>
              <a:gd name="connsiteX22" fmla="*/ 1177159 w 1702190"/>
              <a:gd name="connsiteY22" fmla="*/ 2249214 h 3131991"/>
              <a:gd name="connsiteX23" fmla="*/ 1198180 w 1702190"/>
              <a:gd name="connsiteY23" fmla="*/ 2364828 h 3131991"/>
              <a:gd name="connsiteX24" fmla="*/ 1409030 w 1702190"/>
              <a:gd name="connsiteY24" fmla="*/ 2612435 h 3131991"/>
              <a:gd name="connsiteX25" fmla="*/ 1507657 w 1702190"/>
              <a:gd name="connsiteY25" fmla="*/ 2890712 h 3131991"/>
              <a:gd name="connsiteX26" fmla="*/ 1700309 w 1702190"/>
              <a:gd name="connsiteY26" fmla="*/ 3119661 h 3131991"/>
              <a:gd name="connsiteX27" fmla="*/ 1591484 w 1702190"/>
              <a:gd name="connsiteY27" fmla="*/ 3099198 h 3131991"/>
              <a:gd name="connsiteX0" fmla="*/ 0 w 1700309"/>
              <a:gd name="connsiteY0" fmla="*/ 0 h 3119661"/>
              <a:gd name="connsiteX1" fmla="*/ 94594 w 1700309"/>
              <a:gd name="connsiteY1" fmla="*/ 105103 h 3119661"/>
              <a:gd name="connsiteX2" fmla="*/ 94594 w 1700309"/>
              <a:gd name="connsiteY2" fmla="*/ 336331 h 3119661"/>
              <a:gd name="connsiteX3" fmla="*/ 161088 w 1700309"/>
              <a:gd name="connsiteY3" fmla="*/ 391066 h 3119661"/>
              <a:gd name="connsiteX4" fmla="*/ 349845 w 1700309"/>
              <a:gd name="connsiteY4" fmla="*/ 435293 h 3119661"/>
              <a:gd name="connsiteX5" fmla="*/ 683173 w 1700309"/>
              <a:gd name="connsiteY5" fmla="*/ 462455 h 3119661"/>
              <a:gd name="connsiteX6" fmla="*/ 976175 w 1700309"/>
              <a:gd name="connsiteY6" fmla="*/ 575748 h 3119661"/>
              <a:gd name="connsiteX7" fmla="*/ 998483 w 1700309"/>
              <a:gd name="connsiteY7" fmla="*/ 735724 h 3119661"/>
              <a:gd name="connsiteX8" fmla="*/ 945931 w 1700309"/>
              <a:gd name="connsiteY8" fmla="*/ 872359 h 3119661"/>
              <a:gd name="connsiteX9" fmla="*/ 1021006 w 1700309"/>
              <a:gd name="connsiteY9" fmla="*/ 983878 h 3119661"/>
              <a:gd name="connsiteX10" fmla="*/ 1111737 w 1700309"/>
              <a:gd name="connsiteY10" fmla="*/ 1175247 h 3119661"/>
              <a:gd name="connsiteX11" fmla="*/ 1381146 w 1700309"/>
              <a:gd name="connsiteY11" fmla="*/ 1139485 h 3119661"/>
              <a:gd name="connsiteX12" fmla="*/ 1481959 w 1700309"/>
              <a:gd name="connsiteY12" fmla="*/ 1261241 h 3119661"/>
              <a:gd name="connsiteX13" fmla="*/ 1450428 w 1700309"/>
              <a:gd name="connsiteY13" fmla="*/ 1418897 h 3119661"/>
              <a:gd name="connsiteX14" fmla="*/ 1358624 w 1700309"/>
              <a:gd name="connsiteY14" fmla="*/ 1459026 h 3119661"/>
              <a:gd name="connsiteX15" fmla="*/ 1303283 w 1700309"/>
              <a:gd name="connsiteY15" fmla="*/ 1587062 h 3119661"/>
              <a:gd name="connsiteX16" fmla="*/ 1292773 w 1700309"/>
              <a:gd name="connsiteY16" fmla="*/ 1639614 h 3119661"/>
              <a:gd name="connsiteX17" fmla="*/ 1303283 w 1700309"/>
              <a:gd name="connsiteY17" fmla="*/ 1713186 h 3119661"/>
              <a:gd name="connsiteX18" fmla="*/ 1370207 w 1700309"/>
              <a:gd name="connsiteY18" fmla="*/ 1833031 h 3119661"/>
              <a:gd name="connsiteX19" fmla="*/ 1311434 w 1700309"/>
              <a:gd name="connsiteY19" fmla="*/ 1975945 h 3119661"/>
              <a:gd name="connsiteX20" fmla="*/ 1279475 w 1700309"/>
              <a:gd name="connsiteY20" fmla="*/ 2003245 h 3119661"/>
              <a:gd name="connsiteX21" fmla="*/ 1177159 w 1700309"/>
              <a:gd name="connsiteY21" fmla="*/ 2112579 h 3119661"/>
              <a:gd name="connsiteX22" fmla="*/ 1177159 w 1700309"/>
              <a:gd name="connsiteY22" fmla="*/ 2249214 h 3119661"/>
              <a:gd name="connsiteX23" fmla="*/ 1198180 w 1700309"/>
              <a:gd name="connsiteY23" fmla="*/ 2364828 h 3119661"/>
              <a:gd name="connsiteX24" fmla="*/ 1409030 w 1700309"/>
              <a:gd name="connsiteY24" fmla="*/ 2612435 h 3119661"/>
              <a:gd name="connsiteX25" fmla="*/ 1507657 w 1700309"/>
              <a:gd name="connsiteY25" fmla="*/ 2890712 h 3119661"/>
              <a:gd name="connsiteX26" fmla="*/ 1700309 w 1700309"/>
              <a:gd name="connsiteY26" fmla="*/ 3119661 h 3119661"/>
              <a:gd name="connsiteX0" fmla="*/ 0 w 1665140"/>
              <a:gd name="connsiteY0" fmla="*/ 0 h 3084161"/>
              <a:gd name="connsiteX1" fmla="*/ 94594 w 1665140"/>
              <a:gd name="connsiteY1" fmla="*/ 105103 h 3084161"/>
              <a:gd name="connsiteX2" fmla="*/ 94594 w 1665140"/>
              <a:gd name="connsiteY2" fmla="*/ 336331 h 3084161"/>
              <a:gd name="connsiteX3" fmla="*/ 161088 w 1665140"/>
              <a:gd name="connsiteY3" fmla="*/ 391066 h 3084161"/>
              <a:gd name="connsiteX4" fmla="*/ 349845 w 1665140"/>
              <a:gd name="connsiteY4" fmla="*/ 435293 h 3084161"/>
              <a:gd name="connsiteX5" fmla="*/ 683173 w 1665140"/>
              <a:gd name="connsiteY5" fmla="*/ 462455 h 3084161"/>
              <a:gd name="connsiteX6" fmla="*/ 976175 w 1665140"/>
              <a:gd name="connsiteY6" fmla="*/ 575748 h 3084161"/>
              <a:gd name="connsiteX7" fmla="*/ 998483 w 1665140"/>
              <a:gd name="connsiteY7" fmla="*/ 735724 h 3084161"/>
              <a:gd name="connsiteX8" fmla="*/ 945931 w 1665140"/>
              <a:gd name="connsiteY8" fmla="*/ 872359 h 3084161"/>
              <a:gd name="connsiteX9" fmla="*/ 1021006 w 1665140"/>
              <a:gd name="connsiteY9" fmla="*/ 983878 h 3084161"/>
              <a:gd name="connsiteX10" fmla="*/ 1111737 w 1665140"/>
              <a:gd name="connsiteY10" fmla="*/ 1175247 h 3084161"/>
              <a:gd name="connsiteX11" fmla="*/ 1381146 w 1665140"/>
              <a:gd name="connsiteY11" fmla="*/ 1139485 h 3084161"/>
              <a:gd name="connsiteX12" fmla="*/ 1481959 w 1665140"/>
              <a:gd name="connsiteY12" fmla="*/ 1261241 h 3084161"/>
              <a:gd name="connsiteX13" fmla="*/ 1450428 w 1665140"/>
              <a:gd name="connsiteY13" fmla="*/ 1418897 h 3084161"/>
              <a:gd name="connsiteX14" fmla="*/ 1358624 w 1665140"/>
              <a:gd name="connsiteY14" fmla="*/ 1459026 h 3084161"/>
              <a:gd name="connsiteX15" fmla="*/ 1303283 w 1665140"/>
              <a:gd name="connsiteY15" fmla="*/ 1587062 h 3084161"/>
              <a:gd name="connsiteX16" fmla="*/ 1292773 w 1665140"/>
              <a:gd name="connsiteY16" fmla="*/ 1639614 h 3084161"/>
              <a:gd name="connsiteX17" fmla="*/ 1303283 w 1665140"/>
              <a:gd name="connsiteY17" fmla="*/ 1713186 h 3084161"/>
              <a:gd name="connsiteX18" fmla="*/ 1370207 w 1665140"/>
              <a:gd name="connsiteY18" fmla="*/ 1833031 h 3084161"/>
              <a:gd name="connsiteX19" fmla="*/ 1311434 w 1665140"/>
              <a:gd name="connsiteY19" fmla="*/ 1975945 h 3084161"/>
              <a:gd name="connsiteX20" fmla="*/ 1279475 w 1665140"/>
              <a:gd name="connsiteY20" fmla="*/ 2003245 h 3084161"/>
              <a:gd name="connsiteX21" fmla="*/ 1177159 w 1665140"/>
              <a:gd name="connsiteY21" fmla="*/ 2112579 h 3084161"/>
              <a:gd name="connsiteX22" fmla="*/ 1177159 w 1665140"/>
              <a:gd name="connsiteY22" fmla="*/ 2249214 h 3084161"/>
              <a:gd name="connsiteX23" fmla="*/ 1198180 w 1665140"/>
              <a:gd name="connsiteY23" fmla="*/ 2364828 h 3084161"/>
              <a:gd name="connsiteX24" fmla="*/ 1409030 w 1665140"/>
              <a:gd name="connsiteY24" fmla="*/ 2612435 h 3084161"/>
              <a:gd name="connsiteX25" fmla="*/ 1507657 w 1665140"/>
              <a:gd name="connsiteY25" fmla="*/ 2890712 h 3084161"/>
              <a:gd name="connsiteX26" fmla="*/ 1665140 w 1665140"/>
              <a:gd name="connsiteY26" fmla="*/ 3084161 h 3084161"/>
              <a:gd name="connsiteX0" fmla="*/ 0 w 2499325"/>
              <a:gd name="connsiteY0" fmla="*/ 0 h 3084161"/>
              <a:gd name="connsiteX1" fmla="*/ 94594 w 2499325"/>
              <a:gd name="connsiteY1" fmla="*/ 105103 h 3084161"/>
              <a:gd name="connsiteX2" fmla="*/ 94594 w 2499325"/>
              <a:gd name="connsiteY2" fmla="*/ 336331 h 3084161"/>
              <a:gd name="connsiteX3" fmla="*/ 161088 w 2499325"/>
              <a:gd name="connsiteY3" fmla="*/ 391066 h 3084161"/>
              <a:gd name="connsiteX4" fmla="*/ 349845 w 2499325"/>
              <a:gd name="connsiteY4" fmla="*/ 435293 h 3084161"/>
              <a:gd name="connsiteX5" fmla="*/ 683173 w 2499325"/>
              <a:gd name="connsiteY5" fmla="*/ 462455 h 3084161"/>
              <a:gd name="connsiteX6" fmla="*/ 976175 w 2499325"/>
              <a:gd name="connsiteY6" fmla="*/ 575748 h 3084161"/>
              <a:gd name="connsiteX7" fmla="*/ 998483 w 2499325"/>
              <a:gd name="connsiteY7" fmla="*/ 735724 h 3084161"/>
              <a:gd name="connsiteX8" fmla="*/ 945931 w 2499325"/>
              <a:gd name="connsiteY8" fmla="*/ 872359 h 3084161"/>
              <a:gd name="connsiteX9" fmla="*/ 1021006 w 2499325"/>
              <a:gd name="connsiteY9" fmla="*/ 983878 h 3084161"/>
              <a:gd name="connsiteX10" fmla="*/ 1111737 w 2499325"/>
              <a:gd name="connsiteY10" fmla="*/ 1175247 h 3084161"/>
              <a:gd name="connsiteX11" fmla="*/ 1381146 w 2499325"/>
              <a:gd name="connsiteY11" fmla="*/ 1139485 h 3084161"/>
              <a:gd name="connsiteX12" fmla="*/ 1481959 w 2499325"/>
              <a:gd name="connsiteY12" fmla="*/ 1261241 h 3084161"/>
              <a:gd name="connsiteX13" fmla="*/ 1450428 w 2499325"/>
              <a:gd name="connsiteY13" fmla="*/ 1418897 h 3084161"/>
              <a:gd name="connsiteX14" fmla="*/ 1358624 w 2499325"/>
              <a:gd name="connsiteY14" fmla="*/ 1459026 h 3084161"/>
              <a:gd name="connsiteX15" fmla="*/ 1303283 w 2499325"/>
              <a:gd name="connsiteY15" fmla="*/ 1587062 h 3084161"/>
              <a:gd name="connsiteX16" fmla="*/ 1292773 w 2499325"/>
              <a:gd name="connsiteY16" fmla="*/ 1639614 h 3084161"/>
              <a:gd name="connsiteX17" fmla="*/ 1303283 w 2499325"/>
              <a:gd name="connsiteY17" fmla="*/ 1713186 h 3084161"/>
              <a:gd name="connsiteX18" fmla="*/ 1370207 w 2499325"/>
              <a:gd name="connsiteY18" fmla="*/ 1833031 h 3084161"/>
              <a:gd name="connsiteX19" fmla="*/ 1311434 w 2499325"/>
              <a:gd name="connsiteY19" fmla="*/ 1975945 h 3084161"/>
              <a:gd name="connsiteX20" fmla="*/ 1279475 w 2499325"/>
              <a:gd name="connsiteY20" fmla="*/ 2003245 h 3084161"/>
              <a:gd name="connsiteX21" fmla="*/ 1177159 w 2499325"/>
              <a:gd name="connsiteY21" fmla="*/ 2112579 h 3084161"/>
              <a:gd name="connsiteX22" fmla="*/ 1177159 w 2499325"/>
              <a:gd name="connsiteY22" fmla="*/ 2249214 h 3084161"/>
              <a:gd name="connsiteX23" fmla="*/ 1198180 w 2499325"/>
              <a:gd name="connsiteY23" fmla="*/ 2364828 h 3084161"/>
              <a:gd name="connsiteX24" fmla="*/ 1409030 w 2499325"/>
              <a:gd name="connsiteY24" fmla="*/ 2612435 h 3084161"/>
              <a:gd name="connsiteX25" fmla="*/ 2497419 w 2499325"/>
              <a:gd name="connsiteY25" fmla="*/ 2652355 h 3084161"/>
              <a:gd name="connsiteX26" fmla="*/ 1665140 w 2499325"/>
              <a:gd name="connsiteY26" fmla="*/ 3084161 h 3084161"/>
              <a:gd name="connsiteX0" fmla="*/ 0 w 2499787"/>
              <a:gd name="connsiteY0" fmla="*/ 0 h 3155160"/>
              <a:gd name="connsiteX1" fmla="*/ 94594 w 2499787"/>
              <a:gd name="connsiteY1" fmla="*/ 105103 h 3155160"/>
              <a:gd name="connsiteX2" fmla="*/ 94594 w 2499787"/>
              <a:gd name="connsiteY2" fmla="*/ 336331 h 3155160"/>
              <a:gd name="connsiteX3" fmla="*/ 161088 w 2499787"/>
              <a:gd name="connsiteY3" fmla="*/ 391066 h 3155160"/>
              <a:gd name="connsiteX4" fmla="*/ 349845 w 2499787"/>
              <a:gd name="connsiteY4" fmla="*/ 435293 h 3155160"/>
              <a:gd name="connsiteX5" fmla="*/ 683173 w 2499787"/>
              <a:gd name="connsiteY5" fmla="*/ 462455 h 3155160"/>
              <a:gd name="connsiteX6" fmla="*/ 976175 w 2499787"/>
              <a:gd name="connsiteY6" fmla="*/ 575748 h 3155160"/>
              <a:gd name="connsiteX7" fmla="*/ 998483 w 2499787"/>
              <a:gd name="connsiteY7" fmla="*/ 735724 h 3155160"/>
              <a:gd name="connsiteX8" fmla="*/ 945931 w 2499787"/>
              <a:gd name="connsiteY8" fmla="*/ 872359 h 3155160"/>
              <a:gd name="connsiteX9" fmla="*/ 1021006 w 2499787"/>
              <a:gd name="connsiteY9" fmla="*/ 983878 h 3155160"/>
              <a:gd name="connsiteX10" fmla="*/ 1111737 w 2499787"/>
              <a:gd name="connsiteY10" fmla="*/ 1175247 h 3155160"/>
              <a:gd name="connsiteX11" fmla="*/ 1381146 w 2499787"/>
              <a:gd name="connsiteY11" fmla="*/ 1139485 h 3155160"/>
              <a:gd name="connsiteX12" fmla="*/ 1481959 w 2499787"/>
              <a:gd name="connsiteY12" fmla="*/ 1261241 h 3155160"/>
              <a:gd name="connsiteX13" fmla="*/ 1450428 w 2499787"/>
              <a:gd name="connsiteY13" fmla="*/ 1418897 h 3155160"/>
              <a:gd name="connsiteX14" fmla="*/ 1358624 w 2499787"/>
              <a:gd name="connsiteY14" fmla="*/ 1459026 h 3155160"/>
              <a:gd name="connsiteX15" fmla="*/ 1303283 w 2499787"/>
              <a:gd name="connsiteY15" fmla="*/ 1587062 h 3155160"/>
              <a:gd name="connsiteX16" fmla="*/ 1292773 w 2499787"/>
              <a:gd name="connsiteY16" fmla="*/ 1639614 h 3155160"/>
              <a:gd name="connsiteX17" fmla="*/ 1303283 w 2499787"/>
              <a:gd name="connsiteY17" fmla="*/ 1713186 h 3155160"/>
              <a:gd name="connsiteX18" fmla="*/ 1370207 w 2499787"/>
              <a:gd name="connsiteY18" fmla="*/ 1833031 h 3155160"/>
              <a:gd name="connsiteX19" fmla="*/ 1311434 w 2499787"/>
              <a:gd name="connsiteY19" fmla="*/ 1975945 h 3155160"/>
              <a:gd name="connsiteX20" fmla="*/ 1279475 w 2499787"/>
              <a:gd name="connsiteY20" fmla="*/ 2003245 h 3155160"/>
              <a:gd name="connsiteX21" fmla="*/ 1177159 w 2499787"/>
              <a:gd name="connsiteY21" fmla="*/ 2112579 h 3155160"/>
              <a:gd name="connsiteX22" fmla="*/ 1177159 w 2499787"/>
              <a:gd name="connsiteY22" fmla="*/ 2249214 h 3155160"/>
              <a:gd name="connsiteX23" fmla="*/ 1198180 w 2499787"/>
              <a:gd name="connsiteY23" fmla="*/ 2364828 h 3155160"/>
              <a:gd name="connsiteX24" fmla="*/ 1409030 w 2499787"/>
              <a:gd name="connsiteY24" fmla="*/ 2612435 h 3155160"/>
              <a:gd name="connsiteX25" fmla="*/ 2497419 w 2499787"/>
              <a:gd name="connsiteY25" fmla="*/ 2652355 h 3155160"/>
              <a:gd name="connsiteX26" fmla="*/ 1846010 w 2499787"/>
              <a:gd name="connsiteY26" fmla="*/ 3155160 h 3155160"/>
              <a:gd name="connsiteX0" fmla="*/ 0 w 2519372"/>
              <a:gd name="connsiteY0" fmla="*/ 0 h 3155160"/>
              <a:gd name="connsiteX1" fmla="*/ 94594 w 2519372"/>
              <a:gd name="connsiteY1" fmla="*/ 105103 h 3155160"/>
              <a:gd name="connsiteX2" fmla="*/ 94594 w 2519372"/>
              <a:gd name="connsiteY2" fmla="*/ 336331 h 3155160"/>
              <a:gd name="connsiteX3" fmla="*/ 161088 w 2519372"/>
              <a:gd name="connsiteY3" fmla="*/ 391066 h 3155160"/>
              <a:gd name="connsiteX4" fmla="*/ 349845 w 2519372"/>
              <a:gd name="connsiteY4" fmla="*/ 435293 h 3155160"/>
              <a:gd name="connsiteX5" fmla="*/ 683173 w 2519372"/>
              <a:gd name="connsiteY5" fmla="*/ 462455 h 3155160"/>
              <a:gd name="connsiteX6" fmla="*/ 976175 w 2519372"/>
              <a:gd name="connsiteY6" fmla="*/ 575748 h 3155160"/>
              <a:gd name="connsiteX7" fmla="*/ 998483 w 2519372"/>
              <a:gd name="connsiteY7" fmla="*/ 735724 h 3155160"/>
              <a:gd name="connsiteX8" fmla="*/ 945931 w 2519372"/>
              <a:gd name="connsiteY8" fmla="*/ 872359 h 3155160"/>
              <a:gd name="connsiteX9" fmla="*/ 1021006 w 2519372"/>
              <a:gd name="connsiteY9" fmla="*/ 983878 h 3155160"/>
              <a:gd name="connsiteX10" fmla="*/ 1111737 w 2519372"/>
              <a:gd name="connsiteY10" fmla="*/ 1175247 h 3155160"/>
              <a:gd name="connsiteX11" fmla="*/ 1381146 w 2519372"/>
              <a:gd name="connsiteY11" fmla="*/ 1139485 h 3155160"/>
              <a:gd name="connsiteX12" fmla="*/ 1481959 w 2519372"/>
              <a:gd name="connsiteY12" fmla="*/ 1261241 h 3155160"/>
              <a:gd name="connsiteX13" fmla="*/ 1450428 w 2519372"/>
              <a:gd name="connsiteY13" fmla="*/ 1418897 h 3155160"/>
              <a:gd name="connsiteX14" fmla="*/ 1358624 w 2519372"/>
              <a:gd name="connsiteY14" fmla="*/ 1459026 h 3155160"/>
              <a:gd name="connsiteX15" fmla="*/ 1303283 w 2519372"/>
              <a:gd name="connsiteY15" fmla="*/ 1587062 h 3155160"/>
              <a:gd name="connsiteX16" fmla="*/ 1292773 w 2519372"/>
              <a:gd name="connsiteY16" fmla="*/ 1639614 h 3155160"/>
              <a:gd name="connsiteX17" fmla="*/ 1303283 w 2519372"/>
              <a:gd name="connsiteY17" fmla="*/ 1713186 h 3155160"/>
              <a:gd name="connsiteX18" fmla="*/ 1370207 w 2519372"/>
              <a:gd name="connsiteY18" fmla="*/ 1833031 h 3155160"/>
              <a:gd name="connsiteX19" fmla="*/ 1311434 w 2519372"/>
              <a:gd name="connsiteY19" fmla="*/ 1975945 h 3155160"/>
              <a:gd name="connsiteX20" fmla="*/ 1279475 w 2519372"/>
              <a:gd name="connsiteY20" fmla="*/ 2003245 h 3155160"/>
              <a:gd name="connsiteX21" fmla="*/ 1177159 w 2519372"/>
              <a:gd name="connsiteY21" fmla="*/ 2112579 h 3155160"/>
              <a:gd name="connsiteX22" fmla="*/ 1177159 w 2519372"/>
              <a:gd name="connsiteY22" fmla="*/ 2249214 h 3155160"/>
              <a:gd name="connsiteX23" fmla="*/ 1198180 w 2519372"/>
              <a:gd name="connsiteY23" fmla="*/ 2364828 h 3155160"/>
              <a:gd name="connsiteX24" fmla="*/ 1409030 w 2519372"/>
              <a:gd name="connsiteY24" fmla="*/ 2612435 h 3155160"/>
              <a:gd name="connsiteX25" fmla="*/ 2497419 w 2519372"/>
              <a:gd name="connsiteY25" fmla="*/ 2652355 h 3155160"/>
              <a:gd name="connsiteX26" fmla="*/ 2055294 w 2519372"/>
              <a:gd name="connsiteY26" fmla="*/ 3083429 h 3155160"/>
              <a:gd name="connsiteX27" fmla="*/ 1846010 w 2519372"/>
              <a:gd name="connsiteY27" fmla="*/ 3155160 h 3155160"/>
              <a:gd name="connsiteX0" fmla="*/ 0 w 2533789"/>
              <a:gd name="connsiteY0" fmla="*/ 0 h 3155160"/>
              <a:gd name="connsiteX1" fmla="*/ 94594 w 2533789"/>
              <a:gd name="connsiteY1" fmla="*/ 105103 h 3155160"/>
              <a:gd name="connsiteX2" fmla="*/ 94594 w 2533789"/>
              <a:gd name="connsiteY2" fmla="*/ 336331 h 3155160"/>
              <a:gd name="connsiteX3" fmla="*/ 161088 w 2533789"/>
              <a:gd name="connsiteY3" fmla="*/ 391066 h 3155160"/>
              <a:gd name="connsiteX4" fmla="*/ 349845 w 2533789"/>
              <a:gd name="connsiteY4" fmla="*/ 435293 h 3155160"/>
              <a:gd name="connsiteX5" fmla="*/ 683173 w 2533789"/>
              <a:gd name="connsiteY5" fmla="*/ 462455 h 3155160"/>
              <a:gd name="connsiteX6" fmla="*/ 976175 w 2533789"/>
              <a:gd name="connsiteY6" fmla="*/ 575748 h 3155160"/>
              <a:gd name="connsiteX7" fmla="*/ 998483 w 2533789"/>
              <a:gd name="connsiteY7" fmla="*/ 735724 h 3155160"/>
              <a:gd name="connsiteX8" fmla="*/ 945931 w 2533789"/>
              <a:gd name="connsiteY8" fmla="*/ 872359 h 3155160"/>
              <a:gd name="connsiteX9" fmla="*/ 1021006 w 2533789"/>
              <a:gd name="connsiteY9" fmla="*/ 983878 h 3155160"/>
              <a:gd name="connsiteX10" fmla="*/ 1111737 w 2533789"/>
              <a:gd name="connsiteY10" fmla="*/ 1175247 h 3155160"/>
              <a:gd name="connsiteX11" fmla="*/ 1381146 w 2533789"/>
              <a:gd name="connsiteY11" fmla="*/ 1139485 h 3155160"/>
              <a:gd name="connsiteX12" fmla="*/ 1481959 w 2533789"/>
              <a:gd name="connsiteY12" fmla="*/ 1261241 h 3155160"/>
              <a:gd name="connsiteX13" fmla="*/ 1450428 w 2533789"/>
              <a:gd name="connsiteY13" fmla="*/ 1418897 h 3155160"/>
              <a:gd name="connsiteX14" fmla="*/ 1358624 w 2533789"/>
              <a:gd name="connsiteY14" fmla="*/ 1459026 h 3155160"/>
              <a:gd name="connsiteX15" fmla="*/ 1303283 w 2533789"/>
              <a:gd name="connsiteY15" fmla="*/ 1587062 h 3155160"/>
              <a:gd name="connsiteX16" fmla="*/ 1292773 w 2533789"/>
              <a:gd name="connsiteY16" fmla="*/ 1639614 h 3155160"/>
              <a:gd name="connsiteX17" fmla="*/ 1303283 w 2533789"/>
              <a:gd name="connsiteY17" fmla="*/ 1713186 h 3155160"/>
              <a:gd name="connsiteX18" fmla="*/ 1370207 w 2533789"/>
              <a:gd name="connsiteY18" fmla="*/ 1833031 h 3155160"/>
              <a:gd name="connsiteX19" fmla="*/ 1311434 w 2533789"/>
              <a:gd name="connsiteY19" fmla="*/ 1975945 h 3155160"/>
              <a:gd name="connsiteX20" fmla="*/ 1279475 w 2533789"/>
              <a:gd name="connsiteY20" fmla="*/ 2003245 h 3155160"/>
              <a:gd name="connsiteX21" fmla="*/ 1177159 w 2533789"/>
              <a:gd name="connsiteY21" fmla="*/ 2112579 h 3155160"/>
              <a:gd name="connsiteX22" fmla="*/ 1177159 w 2533789"/>
              <a:gd name="connsiteY22" fmla="*/ 2249214 h 3155160"/>
              <a:gd name="connsiteX23" fmla="*/ 1198180 w 2533789"/>
              <a:gd name="connsiteY23" fmla="*/ 2364828 h 3155160"/>
              <a:gd name="connsiteX24" fmla="*/ 1409030 w 2533789"/>
              <a:gd name="connsiteY24" fmla="*/ 2612435 h 3155160"/>
              <a:gd name="connsiteX25" fmla="*/ 2497419 w 2533789"/>
              <a:gd name="connsiteY25" fmla="*/ 2652355 h 3155160"/>
              <a:gd name="connsiteX26" fmla="*/ 2055294 w 2533789"/>
              <a:gd name="connsiteY26" fmla="*/ 3083429 h 3155160"/>
              <a:gd name="connsiteX27" fmla="*/ 1846010 w 2533789"/>
              <a:gd name="connsiteY27" fmla="*/ 3155160 h 3155160"/>
              <a:gd name="connsiteX0" fmla="*/ 0 w 2545218"/>
              <a:gd name="connsiteY0" fmla="*/ 0 h 3155160"/>
              <a:gd name="connsiteX1" fmla="*/ 94594 w 2545218"/>
              <a:gd name="connsiteY1" fmla="*/ 105103 h 3155160"/>
              <a:gd name="connsiteX2" fmla="*/ 94594 w 2545218"/>
              <a:gd name="connsiteY2" fmla="*/ 336331 h 3155160"/>
              <a:gd name="connsiteX3" fmla="*/ 161088 w 2545218"/>
              <a:gd name="connsiteY3" fmla="*/ 391066 h 3155160"/>
              <a:gd name="connsiteX4" fmla="*/ 349845 w 2545218"/>
              <a:gd name="connsiteY4" fmla="*/ 435293 h 3155160"/>
              <a:gd name="connsiteX5" fmla="*/ 683173 w 2545218"/>
              <a:gd name="connsiteY5" fmla="*/ 462455 h 3155160"/>
              <a:gd name="connsiteX6" fmla="*/ 976175 w 2545218"/>
              <a:gd name="connsiteY6" fmla="*/ 575748 h 3155160"/>
              <a:gd name="connsiteX7" fmla="*/ 998483 w 2545218"/>
              <a:gd name="connsiteY7" fmla="*/ 735724 h 3155160"/>
              <a:gd name="connsiteX8" fmla="*/ 945931 w 2545218"/>
              <a:gd name="connsiteY8" fmla="*/ 872359 h 3155160"/>
              <a:gd name="connsiteX9" fmla="*/ 1021006 w 2545218"/>
              <a:gd name="connsiteY9" fmla="*/ 983878 h 3155160"/>
              <a:gd name="connsiteX10" fmla="*/ 1111737 w 2545218"/>
              <a:gd name="connsiteY10" fmla="*/ 1175247 h 3155160"/>
              <a:gd name="connsiteX11" fmla="*/ 1381146 w 2545218"/>
              <a:gd name="connsiteY11" fmla="*/ 1139485 h 3155160"/>
              <a:gd name="connsiteX12" fmla="*/ 1481959 w 2545218"/>
              <a:gd name="connsiteY12" fmla="*/ 1261241 h 3155160"/>
              <a:gd name="connsiteX13" fmla="*/ 1450428 w 2545218"/>
              <a:gd name="connsiteY13" fmla="*/ 1418897 h 3155160"/>
              <a:gd name="connsiteX14" fmla="*/ 1358624 w 2545218"/>
              <a:gd name="connsiteY14" fmla="*/ 1459026 h 3155160"/>
              <a:gd name="connsiteX15" fmla="*/ 1303283 w 2545218"/>
              <a:gd name="connsiteY15" fmla="*/ 1587062 h 3155160"/>
              <a:gd name="connsiteX16" fmla="*/ 1292773 w 2545218"/>
              <a:gd name="connsiteY16" fmla="*/ 1639614 h 3155160"/>
              <a:gd name="connsiteX17" fmla="*/ 1303283 w 2545218"/>
              <a:gd name="connsiteY17" fmla="*/ 1713186 h 3155160"/>
              <a:gd name="connsiteX18" fmla="*/ 1370207 w 2545218"/>
              <a:gd name="connsiteY18" fmla="*/ 1833031 h 3155160"/>
              <a:gd name="connsiteX19" fmla="*/ 1311434 w 2545218"/>
              <a:gd name="connsiteY19" fmla="*/ 1975945 h 3155160"/>
              <a:gd name="connsiteX20" fmla="*/ 1279475 w 2545218"/>
              <a:gd name="connsiteY20" fmla="*/ 2003245 h 3155160"/>
              <a:gd name="connsiteX21" fmla="*/ 1177159 w 2545218"/>
              <a:gd name="connsiteY21" fmla="*/ 2112579 h 3155160"/>
              <a:gd name="connsiteX22" fmla="*/ 1177159 w 2545218"/>
              <a:gd name="connsiteY22" fmla="*/ 2249214 h 3155160"/>
              <a:gd name="connsiteX23" fmla="*/ 1198180 w 2545218"/>
              <a:gd name="connsiteY23" fmla="*/ 2364828 h 3155160"/>
              <a:gd name="connsiteX24" fmla="*/ 1409030 w 2545218"/>
              <a:gd name="connsiteY24" fmla="*/ 2612435 h 3155160"/>
              <a:gd name="connsiteX25" fmla="*/ 2497419 w 2545218"/>
              <a:gd name="connsiteY25" fmla="*/ 2652355 h 3155160"/>
              <a:gd name="connsiteX26" fmla="*/ 2055294 w 2545218"/>
              <a:gd name="connsiteY26" fmla="*/ 3083429 h 3155160"/>
              <a:gd name="connsiteX27" fmla="*/ 1846010 w 2545218"/>
              <a:gd name="connsiteY27" fmla="*/ 3155160 h 3155160"/>
              <a:gd name="connsiteX0" fmla="*/ 0 w 2518758"/>
              <a:gd name="connsiteY0" fmla="*/ 0 h 3155160"/>
              <a:gd name="connsiteX1" fmla="*/ 94594 w 2518758"/>
              <a:gd name="connsiteY1" fmla="*/ 105103 h 3155160"/>
              <a:gd name="connsiteX2" fmla="*/ 94594 w 2518758"/>
              <a:gd name="connsiteY2" fmla="*/ 336331 h 3155160"/>
              <a:gd name="connsiteX3" fmla="*/ 161088 w 2518758"/>
              <a:gd name="connsiteY3" fmla="*/ 391066 h 3155160"/>
              <a:gd name="connsiteX4" fmla="*/ 349845 w 2518758"/>
              <a:gd name="connsiteY4" fmla="*/ 435293 h 3155160"/>
              <a:gd name="connsiteX5" fmla="*/ 683173 w 2518758"/>
              <a:gd name="connsiteY5" fmla="*/ 462455 h 3155160"/>
              <a:gd name="connsiteX6" fmla="*/ 976175 w 2518758"/>
              <a:gd name="connsiteY6" fmla="*/ 575748 h 3155160"/>
              <a:gd name="connsiteX7" fmla="*/ 998483 w 2518758"/>
              <a:gd name="connsiteY7" fmla="*/ 735724 h 3155160"/>
              <a:gd name="connsiteX8" fmla="*/ 945931 w 2518758"/>
              <a:gd name="connsiteY8" fmla="*/ 872359 h 3155160"/>
              <a:gd name="connsiteX9" fmla="*/ 1021006 w 2518758"/>
              <a:gd name="connsiteY9" fmla="*/ 983878 h 3155160"/>
              <a:gd name="connsiteX10" fmla="*/ 1111737 w 2518758"/>
              <a:gd name="connsiteY10" fmla="*/ 1175247 h 3155160"/>
              <a:gd name="connsiteX11" fmla="*/ 1381146 w 2518758"/>
              <a:gd name="connsiteY11" fmla="*/ 1139485 h 3155160"/>
              <a:gd name="connsiteX12" fmla="*/ 1481959 w 2518758"/>
              <a:gd name="connsiteY12" fmla="*/ 1261241 h 3155160"/>
              <a:gd name="connsiteX13" fmla="*/ 1450428 w 2518758"/>
              <a:gd name="connsiteY13" fmla="*/ 1418897 h 3155160"/>
              <a:gd name="connsiteX14" fmla="*/ 1358624 w 2518758"/>
              <a:gd name="connsiteY14" fmla="*/ 1459026 h 3155160"/>
              <a:gd name="connsiteX15" fmla="*/ 1303283 w 2518758"/>
              <a:gd name="connsiteY15" fmla="*/ 1587062 h 3155160"/>
              <a:gd name="connsiteX16" fmla="*/ 1292773 w 2518758"/>
              <a:gd name="connsiteY16" fmla="*/ 1639614 h 3155160"/>
              <a:gd name="connsiteX17" fmla="*/ 1303283 w 2518758"/>
              <a:gd name="connsiteY17" fmla="*/ 1713186 h 3155160"/>
              <a:gd name="connsiteX18" fmla="*/ 1370207 w 2518758"/>
              <a:gd name="connsiteY18" fmla="*/ 1833031 h 3155160"/>
              <a:gd name="connsiteX19" fmla="*/ 1311434 w 2518758"/>
              <a:gd name="connsiteY19" fmla="*/ 1975945 h 3155160"/>
              <a:gd name="connsiteX20" fmla="*/ 1279475 w 2518758"/>
              <a:gd name="connsiteY20" fmla="*/ 2003245 h 3155160"/>
              <a:gd name="connsiteX21" fmla="*/ 1177159 w 2518758"/>
              <a:gd name="connsiteY21" fmla="*/ 2112579 h 3155160"/>
              <a:gd name="connsiteX22" fmla="*/ 1177159 w 2518758"/>
              <a:gd name="connsiteY22" fmla="*/ 2249214 h 3155160"/>
              <a:gd name="connsiteX23" fmla="*/ 1198180 w 2518758"/>
              <a:gd name="connsiteY23" fmla="*/ 2364828 h 3155160"/>
              <a:gd name="connsiteX24" fmla="*/ 1409030 w 2518758"/>
              <a:gd name="connsiteY24" fmla="*/ 2612435 h 3155160"/>
              <a:gd name="connsiteX25" fmla="*/ 2497419 w 2518758"/>
              <a:gd name="connsiteY25" fmla="*/ 2652355 h 3155160"/>
              <a:gd name="connsiteX26" fmla="*/ 2125630 w 2518758"/>
              <a:gd name="connsiteY26" fmla="*/ 3027643 h 3155160"/>
              <a:gd name="connsiteX27" fmla="*/ 2055294 w 2518758"/>
              <a:gd name="connsiteY27" fmla="*/ 3083429 h 3155160"/>
              <a:gd name="connsiteX28" fmla="*/ 1846010 w 2518758"/>
              <a:gd name="connsiteY28" fmla="*/ 3155160 h 3155160"/>
              <a:gd name="connsiteX0" fmla="*/ 0 w 2518758"/>
              <a:gd name="connsiteY0" fmla="*/ 0 h 3129803"/>
              <a:gd name="connsiteX1" fmla="*/ 94594 w 2518758"/>
              <a:gd name="connsiteY1" fmla="*/ 105103 h 3129803"/>
              <a:gd name="connsiteX2" fmla="*/ 94594 w 2518758"/>
              <a:gd name="connsiteY2" fmla="*/ 336331 h 3129803"/>
              <a:gd name="connsiteX3" fmla="*/ 161088 w 2518758"/>
              <a:gd name="connsiteY3" fmla="*/ 391066 h 3129803"/>
              <a:gd name="connsiteX4" fmla="*/ 349845 w 2518758"/>
              <a:gd name="connsiteY4" fmla="*/ 435293 h 3129803"/>
              <a:gd name="connsiteX5" fmla="*/ 683173 w 2518758"/>
              <a:gd name="connsiteY5" fmla="*/ 462455 h 3129803"/>
              <a:gd name="connsiteX6" fmla="*/ 976175 w 2518758"/>
              <a:gd name="connsiteY6" fmla="*/ 575748 h 3129803"/>
              <a:gd name="connsiteX7" fmla="*/ 998483 w 2518758"/>
              <a:gd name="connsiteY7" fmla="*/ 735724 h 3129803"/>
              <a:gd name="connsiteX8" fmla="*/ 945931 w 2518758"/>
              <a:gd name="connsiteY8" fmla="*/ 872359 h 3129803"/>
              <a:gd name="connsiteX9" fmla="*/ 1021006 w 2518758"/>
              <a:gd name="connsiteY9" fmla="*/ 983878 h 3129803"/>
              <a:gd name="connsiteX10" fmla="*/ 1111737 w 2518758"/>
              <a:gd name="connsiteY10" fmla="*/ 1175247 h 3129803"/>
              <a:gd name="connsiteX11" fmla="*/ 1381146 w 2518758"/>
              <a:gd name="connsiteY11" fmla="*/ 1139485 h 3129803"/>
              <a:gd name="connsiteX12" fmla="*/ 1481959 w 2518758"/>
              <a:gd name="connsiteY12" fmla="*/ 1261241 h 3129803"/>
              <a:gd name="connsiteX13" fmla="*/ 1450428 w 2518758"/>
              <a:gd name="connsiteY13" fmla="*/ 1418897 h 3129803"/>
              <a:gd name="connsiteX14" fmla="*/ 1358624 w 2518758"/>
              <a:gd name="connsiteY14" fmla="*/ 1459026 h 3129803"/>
              <a:gd name="connsiteX15" fmla="*/ 1303283 w 2518758"/>
              <a:gd name="connsiteY15" fmla="*/ 1587062 h 3129803"/>
              <a:gd name="connsiteX16" fmla="*/ 1292773 w 2518758"/>
              <a:gd name="connsiteY16" fmla="*/ 1639614 h 3129803"/>
              <a:gd name="connsiteX17" fmla="*/ 1303283 w 2518758"/>
              <a:gd name="connsiteY17" fmla="*/ 1713186 h 3129803"/>
              <a:gd name="connsiteX18" fmla="*/ 1370207 w 2518758"/>
              <a:gd name="connsiteY18" fmla="*/ 1833031 h 3129803"/>
              <a:gd name="connsiteX19" fmla="*/ 1311434 w 2518758"/>
              <a:gd name="connsiteY19" fmla="*/ 1975945 h 3129803"/>
              <a:gd name="connsiteX20" fmla="*/ 1279475 w 2518758"/>
              <a:gd name="connsiteY20" fmla="*/ 2003245 h 3129803"/>
              <a:gd name="connsiteX21" fmla="*/ 1177159 w 2518758"/>
              <a:gd name="connsiteY21" fmla="*/ 2112579 h 3129803"/>
              <a:gd name="connsiteX22" fmla="*/ 1177159 w 2518758"/>
              <a:gd name="connsiteY22" fmla="*/ 2249214 h 3129803"/>
              <a:gd name="connsiteX23" fmla="*/ 1198180 w 2518758"/>
              <a:gd name="connsiteY23" fmla="*/ 2364828 h 3129803"/>
              <a:gd name="connsiteX24" fmla="*/ 1409030 w 2518758"/>
              <a:gd name="connsiteY24" fmla="*/ 2612435 h 3129803"/>
              <a:gd name="connsiteX25" fmla="*/ 2497419 w 2518758"/>
              <a:gd name="connsiteY25" fmla="*/ 2652355 h 3129803"/>
              <a:gd name="connsiteX26" fmla="*/ 2125630 w 2518758"/>
              <a:gd name="connsiteY26" fmla="*/ 3027643 h 3129803"/>
              <a:gd name="connsiteX27" fmla="*/ 2055294 w 2518758"/>
              <a:gd name="connsiteY27" fmla="*/ 3083429 h 3129803"/>
              <a:gd name="connsiteX28" fmla="*/ 1815865 w 2518758"/>
              <a:gd name="connsiteY28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1409030 w 2547655"/>
              <a:gd name="connsiteY24" fmla="*/ 2612435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547655"/>
              <a:gd name="connsiteY0" fmla="*/ 0 h 3129803"/>
              <a:gd name="connsiteX1" fmla="*/ 94594 w 2547655"/>
              <a:gd name="connsiteY1" fmla="*/ 105103 h 3129803"/>
              <a:gd name="connsiteX2" fmla="*/ 94594 w 2547655"/>
              <a:gd name="connsiteY2" fmla="*/ 336331 h 3129803"/>
              <a:gd name="connsiteX3" fmla="*/ 161088 w 2547655"/>
              <a:gd name="connsiteY3" fmla="*/ 391066 h 3129803"/>
              <a:gd name="connsiteX4" fmla="*/ 349845 w 2547655"/>
              <a:gd name="connsiteY4" fmla="*/ 435293 h 3129803"/>
              <a:gd name="connsiteX5" fmla="*/ 683173 w 2547655"/>
              <a:gd name="connsiteY5" fmla="*/ 462455 h 3129803"/>
              <a:gd name="connsiteX6" fmla="*/ 976175 w 2547655"/>
              <a:gd name="connsiteY6" fmla="*/ 575748 h 3129803"/>
              <a:gd name="connsiteX7" fmla="*/ 998483 w 2547655"/>
              <a:gd name="connsiteY7" fmla="*/ 735724 h 3129803"/>
              <a:gd name="connsiteX8" fmla="*/ 945931 w 2547655"/>
              <a:gd name="connsiteY8" fmla="*/ 872359 h 3129803"/>
              <a:gd name="connsiteX9" fmla="*/ 1021006 w 2547655"/>
              <a:gd name="connsiteY9" fmla="*/ 983878 h 3129803"/>
              <a:gd name="connsiteX10" fmla="*/ 1111737 w 2547655"/>
              <a:gd name="connsiteY10" fmla="*/ 1175247 h 3129803"/>
              <a:gd name="connsiteX11" fmla="*/ 1381146 w 2547655"/>
              <a:gd name="connsiteY11" fmla="*/ 1139485 h 3129803"/>
              <a:gd name="connsiteX12" fmla="*/ 1481959 w 2547655"/>
              <a:gd name="connsiteY12" fmla="*/ 1261241 h 3129803"/>
              <a:gd name="connsiteX13" fmla="*/ 1450428 w 2547655"/>
              <a:gd name="connsiteY13" fmla="*/ 1418897 h 3129803"/>
              <a:gd name="connsiteX14" fmla="*/ 1358624 w 2547655"/>
              <a:gd name="connsiteY14" fmla="*/ 1459026 h 3129803"/>
              <a:gd name="connsiteX15" fmla="*/ 1303283 w 2547655"/>
              <a:gd name="connsiteY15" fmla="*/ 1587062 h 3129803"/>
              <a:gd name="connsiteX16" fmla="*/ 1292773 w 2547655"/>
              <a:gd name="connsiteY16" fmla="*/ 1639614 h 3129803"/>
              <a:gd name="connsiteX17" fmla="*/ 1303283 w 2547655"/>
              <a:gd name="connsiteY17" fmla="*/ 1713186 h 3129803"/>
              <a:gd name="connsiteX18" fmla="*/ 1370207 w 2547655"/>
              <a:gd name="connsiteY18" fmla="*/ 1833031 h 3129803"/>
              <a:gd name="connsiteX19" fmla="*/ 1311434 w 2547655"/>
              <a:gd name="connsiteY19" fmla="*/ 1975945 h 3129803"/>
              <a:gd name="connsiteX20" fmla="*/ 1279475 w 2547655"/>
              <a:gd name="connsiteY20" fmla="*/ 2003245 h 3129803"/>
              <a:gd name="connsiteX21" fmla="*/ 1177159 w 2547655"/>
              <a:gd name="connsiteY21" fmla="*/ 2112579 h 3129803"/>
              <a:gd name="connsiteX22" fmla="*/ 1177159 w 2547655"/>
              <a:gd name="connsiteY22" fmla="*/ 2249214 h 3129803"/>
              <a:gd name="connsiteX23" fmla="*/ 1198180 w 2547655"/>
              <a:gd name="connsiteY23" fmla="*/ 2364828 h 3129803"/>
              <a:gd name="connsiteX24" fmla="*/ 2438986 w 2547655"/>
              <a:gd name="connsiteY24" fmla="*/ 2490721 h 3129803"/>
              <a:gd name="connsiteX25" fmla="*/ 2497419 w 2547655"/>
              <a:gd name="connsiteY25" fmla="*/ 2652355 h 3129803"/>
              <a:gd name="connsiteX26" fmla="*/ 2341670 w 2547655"/>
              <a:gd name="connsiteY26" fmla="*/ 2951571 h 3129803"/>
              <a:gd name="connsiteX27" fmla="*/ 2125630 w 2547655"/>
              <a:gd name="connsiteY27" fmla="*/ 3027643 h 3129803"/>
              <a:gd name="connsiteX28" fmla="*/ 2055294 w 2547655"/>
              <a:gd name="connsiteY28" fmla="*/ 3083429 h 3129803"/>
              <a:gd name="connsiteX29" fmla="*/ 1815865 w 2547655"/>
              <a:gd name="connsiteY29" fmla="*/ 3129803 h 3129803"/>
              <a:gd name="connsiteX0" fmla="*/ 0 w 2605410"/>
              <a:gd name="connsiteY0" fmla="*/ 0 h 3129803"/>
              <a:gd name="connsiteX1" fmla="*/ 94594 w 2605410"/>
              <a:gd name="connsiteY1" fmla="*/ 105103 h 3129803"/>
              <a:gd name="connsiteX2" fmla="*/ 94594 w 2605410"/>
              <a:gd name="connsiteY2" fmla="*/ 336331 h 3129803"/>
              <a:gd name="connsiteX3" fmla="*/ 161088 w 2605410"/>
              <a:gd name="connsiteY3" fmla="*/ 391066 h 3129803"/>
              <a:gd name="connsiteX4" fmla="*/ 349845 w 2605410"/>
              <a:gd name="connsiteY4" fmla="*/ 435293 h 3129803"/>
              <a:gd name="connsiteX5" fmla="*/ 683173 w 2605410"/>
              <a:gd name="connsiteY5" fmla="*/ 462455 h 3129803"/>
              <a:gd name="connsiteX6" fmla="*/ 976175 w 2605410"/>
              <a:gd name="connsiteY6" fmla="*/ 575748 h 3129803"/>
              <a:gd name="connsiteX7" fmla="*/ 998483 w 2605410"/>
              <a:gd name="connsiteY7" fmla="*/ 735724 h 3129803"/>
              <a:gd name="connsiteX8" fmla="*/ 945931 w 2605410"/>
              <a:gd name="connsiteY8" fmla="*/ 872359 h 3129803"/>
              <a:gd name="connsiteX9" fmla="*/ 1021006 w 2605410"/>
              <a:gd name="connsiteY9" fmla="*/ 983878 h 3129803"/>
              <a:gd name="connsiteX10" fmla="*/ 1111737 w 2605410"/>
              <a:gd name="connsiteY10" fmla="*/ 1175247 h 3129803"/>
              <a:gd name="connsiteX11" fmla="*/ 1381146 w 2605410"/>
              <a:gd name="connsiteY11" fmla="*/ 1139485 h 3129803"/>
              <a:gd name="connsiteX12" fmla="*/ 1481959 w 2605410"/>
              <a:gd name="connsiteY12" fmla="*/ 1261241 h 3129803"/>
              <a:gd name="connsiteX13" fmla="*/ 1450428 w 2605410"/>
              <a:gd name="connsiteY13" fmla="*/ 1418897 h 3129803"/>
              <a:gd name="connsiteX14" fmla="*/ 1358624 w 2605410"/>
              <a:gd name="connsiteY14" fmla="*/ 1459026 h 3129803"/>
              <a:gd name="connsiteX15" fmla="*/ 1303283 w 2605410"/>
              <a:gd name="connsiteY15" fmla="*/ 1587062 h 3129803"/>
              <a:gd name="connsiteX16" fmla="*/ 1292773 w 2605410"/>
              <a:gd name="connsiteY16" fmla="*/ 1639614 h 3129803"/>
              <a:gd name="connsiteX17" fmla="*/ 1303283 w 2605410"/>
              <a:gd name="connsiteY17" fmla="*/ 1713186 h 3129803"/>
              <a:gd name="connsiteX18" fmla="*/ 1370207 w 2605410"/>
              <a:gd name="connsiteY18" fmla="*/ 1833031 h 3129803"/>
              <a:gd name="connsiteX19" fmla="*/ 1311434 w 2605410"/>
              <a:gd name="connsiteY19" fmla="*/ 1975945 h 3129803"/>
              <a:gd name="connsiteX20" fmla="*/ 1279475 w 2605410"/>
              <a:gd name="connsiteY20" fmla="*/ 2003245 h 3129803"/>
              <a:gd name="connsiteX21" fmla="*/ 1177159 w 2605410"/>
              <a:gd name="connsiteY21" fmla="*/ 2112579 h 3129803"/>
              <a:gd name="connsiteX22" fmla="*/ 1177159 w 2605410"/>
              <a:gd name="connsiteY22" fmla="*/ 2249214 h 3129803"/>
              <a:gd name="connsiteX23" fmla="*/ 1198180 w 2605410"/>
              <a:gd name="connsiteY23" fmla="*/ 2364828 h 3129803"/>
              <a:gd name="connsiteX24" fmla="*/ 2438986 w 2605410"/>
              <a:gd name="connsiteY24" fmla="*/ 2490721 h 3129803"/>
              <a:gd name="connsiteX25" fmla="*/ 2562733 w 2605410"/>
              <a:gd name="connsiteY25" fmla="*/ 2545855 h 3129803"/>
              <a:gd name="connsiteX26" fmla="*/ 2341670 w 2605410"/>
              <a:gd name="connsiteY26" fmla="*/ 2951571 h 3129803"/>
              <a:gd name="connsiteX27" fmla="*/ 2125630 w 2605410"/>
              <a:gd name="connsiteY27" fmla="*/ 3027643 h 3129803"/>
              <a:gd name="connsiteX28" fmla="*/ 2055294 w 2605410"/>
              <a:gd name="connsiteY28" fmla="*/ 3083429 h 3129803"/>
              <a:gd name="connsiteX29" fmla="*/ 1815865 w 2605410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438986 w 2521943"/>
              <a:gd name="connsiteY24" fmla="*/ 2490721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521943"/>
              <a:gd name="connsiteY0" fmla="*/ 0 h 3129803"/>
              <a:gd name="connsiteX1" fmla="*/ 94594 w 2521943"/>
              <a:gd name="connsiteY1" fmla="*/ 105103 h 3129803"/>
              <a:gd name="connsiteX2" fmla="*/ 94594 w 2521943"/>
              <a:gd name="connsiteY2" fmla="*/ 336331 h 3129803"/>
              <a:gd name="connsiteX3" fmla="*/ 161088 w 2521943"/>
              <a:gd name="connsiteY3" fmla="*/ 391066 h 3129803"/>
              <a:gd name="connsiteX4" fmla="*/ 349845 w 2521943"/>
              <a:gd name="connsiteY4" fmla="*/ 435293 h 3129803"/>
              <a:gd name="connsiteX5" fmla="*/ 683173 w 2521943"/>
              <a:gd name="connsiteY5" fmla="*/ 462455 h 3129803"/>
              <a:gd name="connsiteX6" fmla="*/ 976175 w 2521943"/>
              <a:gd name="connsiteY6" fmla="*/ 575748 h 3129803"/>
              <a:gd name="connsiteX7" fmla="*/ 998483 w 2521943"/>
              <a:gd name="connsiteY7" fmla="*/ 735724 h 3129803"/>
              <a:gd name="connsiteX8" fmla="*/ 945931 w 2521943"/>
              <a:gd name="connsiteY8" fmla="*/ 872359 h 3129803"/>
              <a:gd name="connsiteX9" fmla="*/ 1021006 w 2521943"/>
              <a:gd name="connsiteY9" fmla="*/ 983878 h 3129803"/>
              <a:gd name="connsiteX10" fmla="*/ 1111737 w 2521943"/>
              <a:gd name="connsiteY10" fmla="*/ 1175247 h 3129803"/>
              <a:gd name="connsiteX11" fmla="*/ 1381146 w 2521943"/>
              <a:gd name="connsiteY11" fmla="*/ 1139485 h 3129803"/>
              <a:gd name="connsiteX12" fmla="*/ 1481959 w 2521943"/>
              <a:gd name="connsiteY12" fmla="*/ 1261241 h 3129803"/>
              <a:gd name="connsiteX13" fmla="*/ 1450428 w 2521943"/>
              <a:gd name="connsiteY13" fmla="*/ 1418897 h 3129803"/>
              <a:gd name="connsiteX14" fmla="*/ 1358624 w 2521943"/>
              <a:gd name="connsiteY14" fmla="*/ 1459026 h 3129803"/>
              <a:gd name="connsiteX15" fmla="*/ 1303283 w 2521943"/>
              <a:gd name="connsiteY15" fmla="*/ 1587062 h 3129803"/>
              <a:gd name="connsiteX16" fmla="*/ 1292773 w 2521943"/>
              <a:gd name="connsiteY16" fmla="*/ 1639614 h 3129803"/>
              <a:gd name="connsiteX17" fmla="*/ 1303283 w 2521943"/>
              <a:gd name="connsiteY17" fmla="*/ 1713186 h 3129803"/>
              <a:gd name="connsiteX18" fmla="*/ 1370207 w 2521943"/>
              <a:gd name="connsiteY18" fmla="*/ 1833031 h 3129803"/>
              <a:gd name="connsiteX19" fmla="*/ 1311434 w 2521943"/>
              <a:gd name="connsiteY19" fmla="*/ 1975945 h 3129803"/>
              <a:gd name="connsiteX20" fmla="*/ 1279475 w 2521943"/>
              <a:gd name="connsiteY20" fmla="*/ 2003245 h 3129803"/>
              <a:gd name="connsiteX21" fmla="*/ 1177159 w 2521943"/>
              <a:gd name="connsiteY21" fmla="*/ 2112579 h 3129803"/>
              <a:gd name="connsiteX22" fmla="*/ 1177159 w 2521943"/>
              <a:gd name="connsiteY22" fmla="*/ 2249214 h 3129803"/>
              <a:gd name="connsiteX23" fmla="*/ 1198180 w 2521943"/>
              <a:gd name="connsiteY23" fmla="*/ 2364828 h 3129803"/>
              <a:gd name="connsiteX24" fmla="*/ 2142559 w 2521943"/>
              <a:gd name="connsiteY24" fmla="*/ 2521149 h 3129803"/>
              <a:gd name="connsiteX25" fmla="*/ 2467273 w 2521943"/>
              <a:gd name="connsiteY25" fmla="*/ 2601641 h 3129803"/>
              <a:gd name="connsiteX26" fmla="*/ 2341670 w 2521943"/>
              <a:gd name="connsiteY26" fmla="*/ 2951571 h 3129803"/>
              <a:gd name="connsiteX27" fmla="*/ 2125630 w 2521943"/>
              <a:gd name="connsiteY27" fmla="*/ 3027643 h 3129803"/>
              <a:gd name="connsiteX28" fmla="*/ 2055294 w 2521943"/>
              <a:gd name="connsiteY28" fmla="*/ 3083429 h 3129803"/>
              <a:gd name="connsiteX29" fmla="*/ 1815865 w 2521943"/>
              <a:gd name="connsiteY29" fmla="*/ 3129803 h 3129803"/>
              <a:gd name="connsiteX0" fmla="*/ 0 w 2481014"/>
              <a:gd name="connsiteY0" fmla="*/ 0 h 3129803"/>
              <a:gd name="connsiteX1" fmla="*/ 94594 w 2481014"/>
              <a:gd name="connsiteY1" fmla="*/ 105103 h 3129803"/>
              <a:gd name="connsiteX2" fmla="*/ 94594 w 2481014"/>
              <a:gd name="connsiteY2" fmla="*/ 336331 h 3129803"/>
              <a:gd name="connsiteX3" fmla="*/ 161088 w 2481014"/>
              <a:gd name="connsiteY3" fmla="*/ 391066 h 3129803"/>
              <a:gd name="connsiteX4" fmla="*/ 349845 w 2481014"/>
              <a:gd name="connsiteY4" fmla="*/ 435293 h 3129803"/>
              <a:gd name="connsiteX5" fmla="*/ 683173 w 2481014"/>
              <a:gd name="connsiteY5" fmla="*/ 462455 h 3129803"/>
              <a:gd name="connsiteX6" fmla="*/ 976175 w 2481014"/>
              <a:gd name="connsiteY6" fmla="*/ 575748 h 3129803"/>
              <a:gd name="connsiteX7" fmla="*/ 998483 w 2481014"/>
              <a:gd name="connsiteY7" fmla="*/ 735724 h 3129803"/>
              <a:gd name="connsiteX8" fmla="*/ 945931 w 2481014"/>
              <a:gd name="connsiteY8" fmla="*/ 872359 h 3129803"/>
              <a:gd name="connsiteX9" fmla="*/ 1021006 w 2481014"/>
              <a:gd name="connsiteY9" fmla="*/ 983878 h 3129803"/>
              <a:gd name="connsiteX10" fmla="*/ 1111737 w 2481014"/>
              <a:gd name="connsiteY10" fmla="*/ 1175247 h 3129803"/>
              <a:gd name="connsiteX11" fmla="*/ 1381146 w 2481014"/>
              <a:gd name="connsiteY11" fmla="*/ 1139485 h 3129803"/>
              <a:gd name="connsiteX12" fmla="*/ 1481959 w 2481014"/>
              <a:gd name="connsiteY12" fmla="*/ 1261241 h 3129803"/>
              <a:gd name="connsiteX13" fmla="*/ 1450428 w 2481014"/>
              <a:gd name="connsiteY13" fmla="*/ 1418897 h 3129803"/>
              <a:gd name="connsiteX14" fmla="*/ 1358624 w 2481014"/>
              <a:gd name="connsiteY14" fmla="*/ 1459026 h 3129803"/>
              <a:gd name="connsiteX15" fmla="*/ 1303283 w 2481014"/>
              <a:gd name="connsiteY15" fmla="*/ 1587062 h 3129803"/>
              <a:gd name="connsiteX16" fmla="*/ 1292773 w 2481014"/>
              <a:gd name="connsiteY16" fmla="*/ 1639614 h 3129803"/>
              <a:gd name="connsiteX17" fmla="*/ 1303283 w 2481014"/>
              <a:gd name="connsiteY17" fmla="*/ 1713186 h 3129803"/>
              <a:gd name="connsiteX18" fmla="*/ 1370207 w 2481014"/>
              <a:gd name="connsiteY18" fmla="*/ 1833031 h 3129803"/>
              <a:gd name="connsiteX19" fmla="*/ 1311434 w 2481014"/>
              <a:gd name="connsiteY19" fmla="*/ 1975945 h 3129803"/>
              <a:gd name="connsiteX20" fmla="*/ 1279475 w 2481014"/>
              <a:gd name="connsiteY20" fmla="*/ 2003245 h 3129803"/>
              <a:gd name="connsiteX21" fmla="*/ 1177159 w 2481014"/>
              <a:gd name="connsiteY21" fmla="*/ 2112579 h 3129803"/>
              <a:gd name="connsiteX22" fmla="*/ 1177159 w 2481014"/>
              <a:gd name="connsiteY22" fmla="*/ 2249214 h 3129803"/>
              <a:gd name="connsiteX23" fmla="*/ 1198180 w 2481014"/>
              <a:gd name="connsiteY23" fmla="*/ 2364828 h 3129803"/>
              <a:gd name="connsiteX24" fmla="*/ 2142559 w 2481014"/>
              <a:gd name="connsiteY24" fmla="*/ 2521149 h 3129803"/>
              <a:gd name="connsiteX25" fmla="*/ 2417032 w 2481014"/>
              <a:gd name="connsiteY25" fmla="*/ 2561069 h 3129803"/>
              <a:gd name="connsiteX26" fmla="*/ 2341670 w 2481014"/>
              <a:gd name="connsiteY26" fmla="*/ 2951571 h 3129803"/>
              <a:gd name="connsiteX27" fmla="*/ 2125630 w 2481014"/>
              <a:gd name="connsiteY27" fmla="*/ 3027643 h 3129803"/>
              <a:gd name="connsiteX28" fmla="*/ 2055294 w 2481014"/>
              <a:gd name="connsiteY28" fmla="*/ 3083429 h 3129803"/>
              <a:gd name="connsiteX29" fmla="*/ 1815865 w 2481014"/>
              <a:gd name="connsiteY29" fmla="*/ 3129803 h 3129803"/>
              <a:gd name="connsiteX0" fmla="*/ 0 w 2482111"/>
              <a:gd name="connsiteY0" fmla="*/ 0 h 3129803"/>
              <a:gd name="connsiteX1" fmla="*/ 94594 w 2482111"/>
              <a:gd name="connsiteY1" fmla="*/ 105103 h 3129803"/>
              <a:gd name="connsiteX2" fmla="*/ 94594 w 2482111"/>
              <a:gd name="connsiteY2" fmla="*/ 336331 h 3129803"/>
              <a:gd name="connsiteX3" fmla="*/ 161088 w 2482111"/>
              <a:gd name="connsiteY3" fmla="*/ 391066 h 3129803"/>
              <a:gd name="connsiteX4" fmla="*/ 349845 w 2482111"/>
              <a:gd name="connsiteY4" fmla="*/ 435293 h 3129803"/>
              <a:gd name="connsiteX5" fmla="*/ 683173 w 2482111"/>
              <a:gd name="connsiteY5" fmla="*/ 462455 h 3129803"/>
              <a:gd name="connsiteX6" fmla="*/ 976175 w 2482111"/>
              <a:gd name="connsiteY6" fmla="*/ 575748 h 3129803"/>
              <a:gd name="connsiteX7" fmla="*/ 998483 w 2482111"/>
              <a:gd name="connsiteY7" fmla="*/ 735724 h 3129803"/>
              <a:gd name="connsiteX8" fmla="*/ 945931 w 2482111"/>
              <a:gd name="connsiteY8" fmla="*/ 872359 h 3129803"/>
              <a:gd name="connsiteX9" fmla="*/ 1021006 w 2482111"/>
              <a:gd name="connsiteY9" fmla="*/ 983878 h 3129803"/>
              <a:gd name="connsiteX10" fmla="*/ 1111737 w 2482111"/>
              <a:gd name="connsiteY10" fmla="*/ 1175247 h 3129803"/>
              <a:gd name="connsiteX11" fmla="*/ 1381146 w 2482111"/>
              <a:gd name="connsiteY11" fmla="*/ 1139485 h 3129803"/>
              <a:gd name="connsiteX12" fmla="*/ 1481959 w 2482111"/>
              <a:gd name="connsiteY12" fmla="*/ 1261241 h 3129803"/>
              <a:gd name="connsiteX13" fmla="*/ 1450428 w 2482111"/>
              <a:gd name="connsiteY13" fmla="*/ 1418897 h 3129803"/>
              <a:gd name="connsiteX14" fmla="*/ 1358624 w 2482111"/>
              <a:gd name="connsiteY14" fmla="*/ 1459026 h 3129803"/>
              <a:gd name="connsiteX15" fmla="*/ 1303283 w 2482111"/>
              <a:gd name="connsiteY15" fmla="*/ 1587062 h 3129803"/>
              <a:gd name="connsiteX16" fmla="*/ 1292773 w 2482111"/>
              <a:gd name="connsiteY16" fmla="*/ 1639614 h 3129803"/>
              <a:gd name="connsiteX17" fmla="*/ 1303283 w 2482111"/>
              <a:gd name="connsiteY17" fmla="*/ 1713186 h 3129803"/>
              <a:gd name="connsiteX18" fmla="*/ 1370207 w 2482111"/>
              <a:gd name="connsiteY18" fmla="*/ 1833031 h 3129803"/>
              <a:gd name="connsiteX19" fmla="*/ 1311434 w 2482111"/>
              <a:gd name="connsiteY19" fmla="*/ 1975945 h 3129803"/>
              <a:gd name="connsiteX20" fmla="*/ 1279475 w 2482111"/>
              <a:gd name="connsiteY20" fmla="*/ 2003245 h 3129803"/>
              <a:gd name="connsiteX21" fmla="*/ 1177159 w 2482111"/>
              <a:gd name="connsiteY21" fmla="*/ 2112579 h 3129803"/>
              <a:gd name="connsiteX22" fmla="*/ 1177159 w 2482111"/>
              <a:gd name="connsiteY22" fmla="*/ 2249214 h 3129803"/>
              <a:gd name="connsiteX23" fmla="*/ 1198180 w 2482111"/>
              <a:gd name="connsiteY23" fmla="*/ 2364828 h 3129803"/>
              <a:gd name="connsiteX24" fmla="*/ 2142559 w 2482111"/>
              <a:gd name="connsiteY24" fmla="*/ 2521149 h 3129803"/>
              <a:gd name="connsiteX25" fmla="*/ 2417032 w 2482111"/>
              <a:gd name="connsiteY25" fmla="*/ 2561069 h 3129803"/>
              <a:gd name="connsiteX26" fmla="*/ 2346694 w 2482111"/>
              <a:gd name="connsiteY26" fmla="*/ 2921143 h 3129803"/>
              <a:gd name="connsiteX27" fmla="*/ 2125630 w 2482111"/>
              <a:gd name="connsiteY27" fmla="*/ 3027643 h 3129803"/>
              <a:gd name="connsiteX28" fmla="*/ 2055294 w 2482111"/>
              <a:gd name="connsiteY28" fmla="*/ 3083429 h 3129803"/>
              <a:gd name="connsiteX29" fmla="*/ 1815865 w 2482111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177159 w 2463043"/>
              <a:gd name="connsiteY22" fmla="*/ 2249214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198180 w 2463043"/>
              <a:gd name="connsiteY23" fmla="*/ 2364828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729818 w 2463043"/>
              <a:gd name="connsiteY22" fmla="*/ 2198499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142559 w 2463043"/>
              <a:gd name="connsiteY24" fmla="*/ 2521149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142559 w 2463043"/>
              <a:gd name="connsiteY25" fmla="*/ 2521149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177159 w 2463043"/>
              <a:gd name="connsiteY21" fmla="*/ 2112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679576 w 2463043"/>
              <a:gd name="connsiteY22" fmla="*/ 2254285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279475 w 2463043"/>
              <a:gd name="connsiteY20" fmla="*/ 2003245 h 3129803"/>
              <a:gd name="connsiteX21" fmla="*/ 1754939 w 2463043"/>
              <a:gd name="connsiteY21" fmla="*/ 2041579 h 3129803"/>
              <a:gd name="connsiteX22" fmla="*/ 1719769 w 2463043"/>
              <a:gd name="connsiteY22" fmla="*/ 2249214 h 3129803"/>
              <a:gd name="connsiteX23" fmla="*/ 1871420 w 2463043"/>
              <a:gd name="connsiteY23" fmla="*/ 2298900 h 3129803"/>
              <a:gd name="connsiteX24" fmla="*/ 2085437 w 2463043"/>
              <a:gd name="connsiteY24" fmla="*/ 2348072 h 3129803"/>
              <a:gd name="connsiteX25" fmla="*/ 2077245 w 2463043"/>
              <a:gd name="connsiteY25" fmla="*/ 2500863 h 3129803"/>
              <a:gd name="connsiteX26" fmla="*/ 2391911 w 2463043"/>
              <a:gd name="connsiteY26" fmla="*/ 2606713 h 3129803"/>
              <a:gd name="connsiteX27" fmla="*/ 2346694 w 2463043"/>
              <a:gd name="connsiteY27" fmla="*/ 2921143 h 3129803"/>
              <a:gd name="connsiteX28" fmla="*/ 2125630 w 2463043"/>
              <a:gd name="connsiteY28" fmla="*/ 3027643 h 3129803"/>
              <a:gd name="connsiteX29" fmla="*/ 2055294 w 2463043"/>
              <a:gd name="connsiteY29" fmla="*/ 3083429 h 3129803"/>
              <a:gd name="connsiteX30" fmla="*/ 1815865 w 2463043"/>
              <a:gd name="connsiteY30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311434 w 2463043"/>
              <a:gd name="connsiteY19" fmla="*/ 1975945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70207 w 2463043"/>
              <a:gd name="connsiteY18" fmla="*/ 1833031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463043"/>
              <a:gd name="connsiteY0" fmla="*/ 0 h 3129803"/>
              <a:gd name="connsiteX1" fmla="*/ 94594 w 2463043"/>
              <a:gd name="connsiteY1" fmla="*/ 105103 h 3129803"/>
              <a:gd name="connsiteX2" fmla="*/ 94594 w 2463043"/>
              <a:gd name="connsiteY2" fmla="*/ 336331 h 3129803"/>
              <a:gd name="connsiteX3" fmla="*/ 161088 w 2463043"/>
              <a:gd name="connsiteY3" fmla="*/ 391066 h 3129803"/>
              <a:gd name="connsiteX4" fmla="*/ 349845 w 2463043"/>
              <a:gd name="connsiteY4" fmla="*/ 435293 h 3129803"/>
              <a:gd name="connsiteX5" fmla="*/ 683173 w 2463043"/>
              <a:gd name="connsiteY5" fmla="*/ 462455 h 3129803"/>
              <a:gd name="connsiteX6" fmla="*/ 976175 w 2463043"/>
              <a:gd name="connsiteY6" fmla="*/ 575748 h 3129803"/>
              <a:gd name="connsiteX7" fmla="*/ 998483 w 2463043"/>
              <a:gd name="connsiteY7" fmla="*/ 735724 h 3129803"/>
              <a:gd name="connsiteX8" fmla="*/ 945931 w 2463043"/>
              <a:gd name="connsiteY8" fmla="*/ 872359 h 3129803"/>
              <a:gd name="connsiteX9" fmla="*/ 1021006 w 2463043"/>
              <a:gd name="connsiteY9" fmla="*/ 983878 h 3129803"/>
              <a:gd name="connsiteX10" fmla="*/ 1111737 w 2463043"/>
              <a:gd name="connsiteY10" fmla="*/ 1175247 h 3129803"/>
              <a:gd name="connsiteX11" fmla="*/ 1381146 w 2463043"/>
              <a:gd name="connsiteY11" fmla="*/ 1139485 h 3129803"/>
              <a:gd name="connsiteX12" fmla="*/ 1481959 w 2463043"/>
              <a:gd name="connsiteY12" fmla="*/ 1261241 h 3129803"/>
              <a:gd name="connsiteX13" fmla="*/ 1450428 w 2463043"/>
              <a:gd name="connsiteY13" fmla="*/ 1418897 h 3129803"/>
              <a:gd name="connsiteX14" fmla="*/ 1358624 w 2463043"/>
              <a:gd name="connsiteY14" fmla="*/ 1459026 h 3129803"/>
              <a:gd name="connsiteX15" fmla="*/ 1303283 w 2463043"/>
              <a:gd name="connsiteY15" fmla="*/ 1587062 h 3129803"/>
              <a:gd name="connsiteX16" fmla="*/ 1292773 w 2463043"/>
              <a:gd name="connsiteY16" fmla="*/ 1639614 h 3129803"/>
              <a:gd name="connsiteX17" fmla="*/ 1303283 w 2463043"/>
              <a:gd name="connsiteY17" fmla="*/ 1713186 h 3129803"/>
              <a:gd name="connsiteX18" fmla="*/ 1330013 w 2463043"/>
              <a:gd name="connsiteY18" fmla="*/ 1873604 h 3129803"/>
              <a:gd name="connsiteX19" fmla="*/ 1502352 w 2463043"/>
              <a:gd name="connsiteY19" fmla="*/ 1925231 h 3129803"/>
              <a:gd name="connsiteX20" fmla="*/ 1754939 w 2463043"/>
              <a:gd name="connsiteY20" fmla="*/ 2041579 h 3129803"/>
              <a:gd name="connsiteX21" fmla="*/ 1719769 w 2463043"/>
              <a:gd name="connsiteY21" fmla="*/ 2249214 h 3129803"/>
              <a:gd name="connsiteX22" fmla="*/ 1871420 w 2463043"/>
              <a:gd name="connsiteY22" fmla="*/ 2298900 h 3129803"/>
              <a:gd name="connsiteX23" fmla="*/ 2085437 w 2463043"/>
              <a:gd name="connsiteY23" fmla="*/ 2348072 h 3129803"/>
              <a:gd name="connsiteX24" fmla="*/ 2077245 w 2463043"/>
              <a:gd name="connsiteY24" fmla="*/ 2500863 h 3129803"/>
              <a:gd name="connsiteX25" fmla="*/ 2391911 w 2463043"/>
              <a:gd name="connsiteY25" fmla="*/ 2606713 h 3129803"/>
              <a:gd name="connsiteX26" fmla="*/ 2346694 w 2463043"/>
              <a:gd name="connsiteY26" fmla="*/ 2921143 h 3129803"/>
              <a:gd name="connsiteX27" fmla="*/ 2125630 w 2463043"/>
              <a:gd name="connsiteY27" fmla="*/ 3027643 h 3129803"/>
              <a:gd name="connsiteX28" fmla="*/ 2055294 w 2463043"/>
              <a:gd name="connsiteY28" fmla="*/ 3083429 h 3129803"/>
              <a:gd name="connsiteX29" fmla="*/ 1815865 w 2463043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77245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719769 w 2531202"/>
              <a:gd name="connsiteY21" fmla="*/ 2249214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29803"/>
              <a:gd name="connsiteX1" fmla="*/ 94594 w 2531202"/>
              <a:gd name="connsiteY1" fmla="*/ 105103 h 3129803"/>
              <a:gd name="connsiteX2" fmla="*/ 94594 w 2531202"/>
              <a:gd name="connsiteY2" fmla="*/ 336331 h 3129803"/>
              <a:gd name="connsiteX3" fmla="*/ 161088 w 2531202"/>
              <a:gd name="connsiteY3" fmla="*/ 391066 h 3129803"/>
              <a:gd name="connsiteX4" fmla="*/ 349845 w 2531202"/>
              <a:gd name="connsiteY4" fmla="*/ 435293 h 3129803"/>
              <a:gd name="connsiteX5" fmla="*/ 683173 w 2531202"/>
              <a:gd name="connsiteY5" fmla="*/ 462455 h 3129803"/>
              <a:gd name="connsiteX6" fmla="*/ 976175 w 2531202"/>
              <a:gd name="connsiteY6" fmla="*/ 575748 h 3129803"/>
              <a:gd name="connsiteX7" fmla="*/ 998483 w 2531202"/>
              <a:gd name="connsiteY7" fmla="*/ 735724 h 3129803"/>
              <a:gd name="connsiteX8" fmla="*/ 945931 w 2531202"/>
              <a:gd name="connsiteY8" fmla="*/ 872359 h 3129803"/>
              <a:gd name="connsiteX9" fmla="*/ 1021006 w 2531202"/>
              <a:gd name="connsiteY9" fmla="*/ 983878 h 3129803"/>
              <a:gd name="connsiteX10" fmla="*/ 1111737 w 2531202"/>
              <a:gd name="connsiteY10" fmla="*/ 1175247 h 3129803"/>
              <a:gd name="connsiteX11" fmla="*/ 1381146 w 2531202"/>
              <a:gd name="connsiteY11" fmla="*/ 1139485 h 3129803"/>
              <a:gd name="connsiteX12" fmla="*/ 1481959 w 2531202"/>
              <a:gd name="connsiteY12" fmla="*/ 1261241 h 3129803"/>
              <a:gd name="connsiteX13" fmla="*/ 1450428 w 2531202"/>
              <a:gd name="connsiteY13" fmla="*/ 1418897 h 3129803"/>
              <a:gd name="connsiteX14" fmla="*/ 1358624 w 2531202"/>
              <a:gd name="connsiteY14" fmla="*/ 1459026 h 3129803"/>
              <a:gd name="connsiteX15" fmla="*/ 1303283 w 2531202"/>
              <a:gd name="connsiteY15" fmla="*/ 1587062 h 3129803"/>
              <a:gd name="connsiteX16" fmla="*/ 1292773 w 2531202"/>
              <a:gd name="connsiteY16" fmla="*/ 1639614 h 3129803"/>
              <a:gd name="connsiteX17" fmla="*/ 1303283 w 2531202"/>
              <a:gd name="connsiteY17" fmla="*/ 1713186 h 3129803"/>
              <a:gd name="connsiteX18" fmla="*/ 1330013 w 2531202"/>
              <a:gd name="connsiteY18" fmla="*/ 1873604 h 3129803"/>
              <a:gd name="connsiteX19" fmla="*/ 1502352 w 2531202"/>
              <a:gd name="connsiteY19" fmla="*/ 1925231 h 3129803"/>
              <a:gd name="connsiteX20" fmla="*/ 1754939 w 2531202"/>
              <a:gd name="connsiteY20" fmla="*/ 2041579 h 3129803"/>
              <a:gd name="connsiteX21" fmla="*/ 1684600 w 2531202"/>
              <a:gd name="connsiteY21" fmla="*/ 2233999 h 3129803"/>
              <a:gd name="connsiteX22" fmla="*/ 1871420 w 2531202"/>
              <a:gd name="connsiteY22" fmla="*/ 2298900 h 3129803"/>
              <a:gd name="connsiteX23" fmla="*/ 2085437 w 2531202"/>
              <a:gd name="connsiteY23" fmla="*/ 2348072 h 3129803"/>
              <a:gd name="connsiteX24" fmla="*/ 2087293 w 2531202"/>
              <a:gd name="connsiteY24" fmla="*/ 2500863 h 3129803"/>
              <a:gd name="connsiteX25" fmla="*/ 2477322 w 2531202"/>
              <a:gd name="connsiteY25" fmla="*/ 2601642 h 3129803"/>
              <a:gd name="connsiteX26" fmla="*/ 2346694 w 2531202"/>
              <a:gd name="connsiteY26" fmla="*/ 2921143 h 3129803"/>
              <a:gd name="connsiteX27" fmla="*/ 2125630 w 2531202"/>
              <a:gd name="connsiteY27" fmla="*/ 3027643 h 3129803"/>
              <a:gd name="connsiteX28" fmla="*/ 2055294 w 2531202"/>
              <a:gd name="connsiteY28" fmla="*/ 3083429 h 3129803"/>
              <a:gd name="connsiteX29" fmla="*/ 1815865 w 2531202"/>
              <a:gd name="connsiteY29" fmla="*/ 3129803 h 3129803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59284"/>
              <a:gd name="connsiteX1" fmla="*/ 94594 w 2531202"/>
              <a:gd name="connsiteY1" fmla="*/ 105103 h 3159284"/>
              <a:gd name="connsiteX2" fmla="*/ 94594 w 2531202"/>
              <a:gd name="connsiteY2" fmla="*/ 336331 h 3159284"/>
              <a:gd name="connsiteX3" fmla="*/ 161088 w 2531202"/>
              <a:gd name="connsiteY3" fmla="*/ 391066 h 3159284"/>
              <a:gd name="connsiteX4" fmla="*/ 349845 w 2531202"/>
              <a:gd name="connsiteY4" fmla="*/ 435293 h 3159284"/>
              <a:gd name="connsiteX5" fmla="*/ 683173 w 2531202"/>
              <a:gd name="connsiteY5" fmla="*/ 462455 h 3159284"/>
              <a:gd name="connsiteX6" fmla="*/ 976175 w 2531202"/>
              <a:gd name="connsiteY6" fmla="*/ 575748 h 3159284"/>
              <a:gd name="connsiteX7" fmla="*/ 998483 w 2531202"/>
              <a:gd name="connsiteY7" fmla="*/ 735724 h 3159284"/>
              <a:gd name="connsiteX8" fmla="*/ 945931 w 2531202"/>
              <a:gd name="connsiteY8" fmla="*/ 872359 h 3159284"/>
              <a:gd name="connsiteX9" fmla="*/ 1021006 w 2531202"/>
              <a:gd name="connsiteY9" fmla="*/ 983878 h 3159284"/>
              <a:gd name="connsiteX10" fmla="*/ 1111737 w 2531202"/>
              <a:gd name="connsiteY10" fmla="*/ 1175247 h 3159284"/>
              <a:gd name="connsiteX11" fmla="*/ 1381146 w 2531202"/>
              <a:gd name="connsiteY11" fmla="*/ 1139485 h 3159284"/>
              <a:gd name="connsiteX12" fmla="*/ 1481959 w 2531202"/>
              <a:gd name="connsiteY12" fmla="*/ 1261241 h 3159284"/>
              <a:gd name="connsiteX13" fmla="*/ 1450428 w 2531202"/>
              <a:gd name="connsiteY13" fmla="*/ 1418897 h 3159284"/>
              <a:gd name="connsiteX14" fmla="*/ 1358624 w 2531202"/>
              <a:gd name="connsiteY14" fmla="*/ 1459026 h 3159284"/>
              <a:gd name="connsiteX15" fmla="*/ 1303283 w 2531202"/>
              <a:gd name="connsiteY15" fmla="*/ 1587062 h 3159284"/>
              <a:gd name="connsiteX16" fmla="*/ 1292773 w 2531202"/>
              <a:gd name="connsiteY16" fmla="*/ 1639614 h 3159284"/>
              <a:gd name="connsiteX17" fmla="*/ 1303283 w 2531202"/>
              <a:gd name="connsiteY17" fmla="*/ 1713186 h 3159284"/>
              <a:gd name="connsiteX18" fmla="*/ 1330013 w 2531202"/>
              <a:gd name="connsiteY18" fmla="*/ 1873604 h 3159284"/>
              <a:gd name="connsiteX19" fmla="*/ 1502352 w 2531202"/>
              <a:gd name="connsiteY19" fmla="*/ 1925231 h 3159284"/>
              <a:gd name="connsiteX20" fmla="*/ 1754939 w 2531202"/>
              <a:gd name="connsiteY20" fmla="*/ 2041579 h 3159284"/>
              <a:gd name="connsiteX21" fmla="*/ 1684600 w 2531202"/>
              <a:gd name="connsiteY21" fmla="*/ 2233999 h 3159284"/>
              <a:gd name="connsiteX22" fmla="*/ 1871420 w 2531202"/>
              <a:gd name="connsiteY22" fmla="*/ 2298900 h 3159284"/>
              <a:gd name="connsiteX23" fmla="*/ 2085437 w 2531202"/>
              <a:gd name="connsiteY23" fmla="*/ 2348072 h 3159284"/>
              <a:gd name="connsiteX24" fmla="*/ 2087293 w 2531202"/>
              <a:gd name="connsiteY24" fmla="*/ 2500863 h 3159284"/>
              <a:gd name="connsiteX25" fmla="*/ 2477322 w 2531202"/>
              <a:gd name="connsiteY25" fmla="*/ 2601642 h 3159284"/>
              <a:gd name="connsiteX26" fmla="*/ 2346694 w 2531202"/>
              <a:gd name="connsiteY26" fmla="*/ 2921143 h 3159284"/>
              <a:gd name="connsiteX27" fmla="*/ 2125630 w 2531202"/>
              <a:gd name="connsiteY27" fmla="*/ 3027643 h 3159284"/>
              <a:gd name="connsiteX28" fmla="*/ 2080414 w 2531202"/>
              <a:gd name="connsiteY28" fmla="*/ 3129072 h 3159284"/>
              <a:gd name="connsiteX29" fmla="*/ 1815865 w 2531202"/>
              <a:gd name="connsiteY29" fmla="*/ 3129803 h 3159284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11737 w 2531202"/>
              <a:gd name="connsiteY10" fmla="*/ 1175247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381146 w 2531202"/>
              <a:gd name="connsiteY11" fmla="*/ 1139485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481959 w 2531202"/>
              <a:gd name="connsiteY12" fmla="*/ 1261241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450428 w 2531202"/>
              <a:gd name="connsiteY13" fmla="*/ 1418897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358624 w 2531202"/>
              <a:gd name="connsiteY14" fmla="*/ 1459026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292773 w 2531202"/>
              <a:gd name="connsiteY16" fmla="*/ 1639614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551718 w 2531202"/>
              <a:gd name="connsiteY16" fmla="*/ 1753967 h 3147047"/>
              <a:gd name="connsiteX17" fmla="*/ 1303283 w 2531202"/>
              <a:gd name="connsiteY17" fmla="*/ 1713186 h 3147047"/>
              <a:gd name="connsiteX18" fmla="*/ 1330013 w 2531202"/>
              <a:gd name="connsiteY18" fmla="*/ 1873604 h 3147047"/>
              <a:gd name="connsiteX19" fmla="*/ 1502352 w 2531202"/>
              <a:gd name="connsiteY19" fmla="*/ 1925231 h 3147047"/>
              <a:gd name="connsiteX20" fmla="*/ 1754939 w 2531202"/>
              <a:gd name="connsiteY20" fmla="*/ 2041579 h 3147047"/>
              <a:gd name="connsiteX21" fmla="*/ 1684600 w 2531202"/>
              <a:gd name="connsiteY21" fmla="*/ 2233999 h 3147047"/>
              <a:gd name="connsiteX22" fmla="*/ 1871420 w 2531202"/>
              <a:gd name="connsiteY22" fmla="*/ 2298900 h 3147047"/>
              <a:gd name="connsiteX23" fmla="*/ 2085437 w 2531202"/>
              <a:gd name="connsiteY23" fmla="*/ 2348072 h 3147047"/>
              <a:gd name="connsiteX24" fmla="*/ 2087293 w 2531202"/>
              <a:gd name="connsiteY24" fmla="*/ 2500863 h 3147047"/>
              <a:gd name="connsiteX25" fmla="*/ 2477322 w 2531202"/>
              <a:gd name="connsiteY25" fmla="*/ 2601642 h 3147047"/>
              <a:gd name="connsiteX26" fmla="*/ 2346694 w 2531202"/>
              <a:gd name="connsiteY26" fmla="*/ 2921143 h 3147047"/>
              <a:gd name="connsiteX27" fmla="*/ 2125630 w 2531202"/>
              <a:gd name="connsiteY27" fmla="*/ 3027643 h 3147047"/>
              <a:gd name="connsiteX28" fmla="*/ 2075389 w 2531202"/>
              <a:gd name="connsiteY28" fmla="*/ 3113859 h 3147047"/>
              <a:gd name="connsiteX29" fmla="*/ 1815865 w 2531202"/>
              <a:gd name="connsiteY29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587062 h 3147047"/>
              <a:gd name="connsiteX16" fmla="*/ 1303283 w 2531202"/>
              <a:gd name="connsiteY16" fmla="*/ 1713186 h 3147047"/>
              <a:gd name="connsiteX17" fmla="*/ 1330013 w 2531202"/>
              <a:gd name="connsiteY17" fmla="*/ 1873604 h 3147047"/>
              <a:gd name="connsiteX18" fmla="*/ 1502352 w 2531202"/>
              <a:gd name="connsiteY18" fmla="*/ 1925231 h 3147047"/>
              <a:gd name="connsiteX19" fmla="*/ 1754939 w 2531202"/>
              <a:gd name="connsiteY19" fmla="*/ 2041579 h 3147047"/>
              <a:gd name="connsiteX20" fmla="*/ 1684600 w 2531202"/>
              <a:gd name="connsiteY20" fmla="*/ 2233999 h 3147047"/>
              <a:gd name="connsiteX21" fmla="*/ 1871420 w 2531202"/>
              <a:gd name="connsiteY21" fmla="*/ 2298900 h 3147047"/>
              <a:gd name="connsiteX22" fmla="*/ 2085437 w 2531202"/>
              <a:gd name="connsiteY22" fmla="*/ 2348072 h 3147047"/>
              <a:gd name="connsiteX23" fmla="*/ 2087293 w 2531202"/>
              <a:gd name="connsiteY23" fmla="*/ 2500863 h 3147047"/>
              <a:gd name="connsiteX24" fmla="*/ 2477322 w 2531202"/>
              <a:gd name="connsiteY24" fmla="*/ 2601642 h 3147047"/>
              <a:gd name="connsiteX25" fmla="*/ 2346694 w 2531202"/>
              <a:gd name="connsiteY25" fmla="*/ 2921143 h 3147047"/>
              <a:gd name="connsiteX26" fmla="*/ 2125630 w 2531202"/>
              <a:gd name="connsiteY26" fmla="*/ 3027643 h 3147047"/>
              <a:gd name="connsiteX27" fmla="*/ 2075389 w 2531202"/>
              <a:gd name="connsiteY27" fmla="*/ 3113859 h 3147047"/>
              <a:gd name="connsiteX28" fmla="*/ 1815865 w 2531202"/>
              <a:gd name="connsiteY28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03283 w 2531202"/>
              <a:gd name="connsiteY15" fmla="*/ 1713186 h 3147047"/>
              <a:gd name="connsiteX16" fmla="*/ 1330013 w 2531202"/>
              <a:gd name="connsiteY16" fmla="*/ 1873604 h 3147047"/>
              <a:gd name="connsiteX17" fmla="*/ 1502352 w 2531202"/>
              <a:gd name="connsiteY17" fmla="*/ 1925231 h 3147047"/>
              <a:gd name="connsiteX18" fmla="*/ 1754939 w 2531202"/>
              <a:gd name="connsiteY18" fmla="*/ 2041579 h 3147047"/>
              <a:gd name="connsiteX19" fmla="*/ 1684600 w 2531202"/>
              <a:gd name="connsiteY19" fmla="*/ 2233999 h 3147047"/>
              <a:gd name="connsiteX20" fmla="*/ 1871420 w 2531202"/>
              <a:gd name="connsiteY20" fmla="*/ 2298900 h 3147047"/>
              <a:gd name="connsiteX21" fmla="*/ 2085437 w 2531202"/>
              <a:gd name="connsiteY21" fmla="*/ 2348072 h 3147047"/>
              <a:gd name="connsiteX22" fmla="*/ 2087293 w 2531202"/>
              <a:gd name="connsiteY22" fmla="*/ 2500863 h 3147047"/>
              <a:gd name="connsiteX23" fmla="*/ 2477322 w 2531202"/>
              <a:gd name="connsiteY23" fmla="*/ 2601642 h 3147047"/>
              <a:gd name="connsiteX24" fmla="*/ 2346694 w 2531202"/>
              <a:gd name="connsiteY24" fmla="*/ 2921143 h 3147047"/>
              <a:gd name="connsiteX25" fmla="*/ 2125630 w 2531202"/>
              <a:gd name="connsiteY25" fmla="*/ 3027643 h 3147047"/>
              <a:gd name="connsiteX26" fmla="*/ 2075389 w 2531202"/>
              <a:gd name="connsiteY26" fmla="*/ 3113859 h 3147047"/>
              <a:gd name="connsiteX27" fmla="*/ 1815865 w 2531202"/>
              <a:gd name="connsiteY27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330013 w 2531202"/>
              <a:gd name="connsiteY15" fmla="*/ 1873604 h 3147047"/>
              <a:gd name="connsiteX16" fmla="*/ 1502352 w 2531202"/>
              <a:gd name="connsiteY16" fmla="*/ 1925231 h 3147047"/>
              <a:gd name="connsiteX17" fmla="*/ 1754939 w 2531202"/>
              <a:gd name="connsiteY17" fmla="*/ 2041579 h 3147047"/>
              <a:gd name="connsiteX18" fmla="*/ 1684600 w 2531202"/>
              <a:gd name="connsiteY18" fmla="*/ 2233999 h 3147047"/>
              <a:gd name="connsiteX19" fmla="*/ 1871420 w 2531202"/>
              <a:gd name="connsiteY19" fmla="*/ 2298900 h 3147047"/>
              <a:gd name="connsiteX20" fmla="*/ 2085437 w 2531202"/>
              <a:gd name="connsiteY20" fmla="*/ 2348072 h 3147047"/>
              <a:gd name="connsiteX21" fmla="*/ 2087293 w 2531202"/>
              <a:gd name="connsiteY21" fmla="*/ 2500863 h 3147047"/>
              <a:gd name="connsiteX22" fmla="*/ 2477322 w 2531202"/>
              <a:gd name="connsiteY22" fmla="*/ 2601642 h 3147047"/>
              <a:gd name="connsiteX23" fmla="*/ 2346694 w 2531202"/>
              <a:gd name="connsiteY23" fmla="*/ 2921143 h 3147047"/>
              <a:gd name="connsiteX24" fmla="*/ 2125630 w 2531202"/>
              <a:gd name="connsiteY24" fmla="*/ 3027643 h 3147047"/>
              <a:gd name="connsiteX25" fmla="*/ 2075389 w 2531202"/>
              <a:gd name="connsiteY25" fmla="*/ 3113859 h 3147047"/>
              <a:gd name="connsiteX26" fmla="*/ 1815865 w 2531202"/>
              <a:gd name="connsiteY26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502352 w 2531202"/>
              <a:gd name="connsiteY15" fmla="*/ 1925231 h 3147047"/>
              <a:gd name="connsiteX16" fmla="*/ 1754939 w 2531202"/>
              <a:gd name="connsiteY16" fmla="*/ 2041579 h 3147047"/>
              <a:gd name="connsiteX17" fmla="*/ 1684600 w 2531202"/>
              <a:gd name="connsiteY17" fmla="*/ 2233999 h 3147047"/>
              <a:gd name="connsiteX18" fmla="*/ 1871420 w 2531202"/>
              <a:gd name="connsiteY18" fmla="*/ 2298900 h 3147047"/>
              <a:gd name="connsiteX19" fmla="*/ 2085437 w 2531202"/>
              <a:gd name="connsiteY19" fmla="*/ 2348072 h 3147047"/>
              <a:gd name="connsiteX20" fmla="*/ 2087293 w 2531202"/>
              <a:gd name="connsiteY20" fmla="*/ 2500863 h 3147047"/>
              <a:gd name="connsiteX21" fmla="*/ 2477322 w 2531202"/>
              <a:gd name="connsiteY21" fmla="*/ 2601642 h 3147047"/>
              <a:gd name="connsiteX22" fmla="*/ 2346694 w 2531202"/>
              <a:gd name="connsiteY22" fmla="*/ 2921143 h 3147047"/>
              <a:gd name="connsiteX23" fmla="*/ 2125630 w 2531202"/>
              <a:gd name="connsiteY23" fmla="*/ 3027643 h 3147047"/>
              <a:gd name="connsiteX24" fmla="*/ 2075389 w 2531202"/>
              <a:gd name="connsiteY24" fmla="*/ 3113859 h 3147047"/>
              <a:gd name="connsiteX25" fmla="*/ 1815865 w 2531202"/>
              <a:gd name="connsiteY25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1754939 w 2531202"/>
              <a:gd name="connsiteY15" fmla="*/ 2041579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19870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31202"/>
              <a:gd name="connsiteY0" fmla="*/ 0 h 3147047"/>
              <a:gd name="connsiteX1" fmla="*/ 94594 w 2531202"/>
              <a:gd name="connsiteY1" fmla="*/ 105103 h 3147047"/>
              <a:gd name="connsiteX2" fmla="*/ 94594 w 2531202"/>
              <a:gd name="connsiteY2" fmla="*/ 336331 h 3147047"/>
              <a:gd name="connsiteX3" fmla="*/ 161088 w 2531202"/>
              <a:gd name="connsiteY3" fmla="*/ 391066 h 3147047"/>
              <a:gd name="connsiteX4" fmla="*/ 349845 w 2531202"/>
              <a:gd name="connsiteY4" fmla="*/ 435293 h 3147047"/>
              <a:gd name="connsiteX5" fmla="*/ 683173 w 2531202"/>
              <a:gd name="connsiteY5" fmla="*/ 462455 h 3147047"/>
              <a:gd name="connsiteX6" fmla="*/ 976175 w 2531202"/>
              <a:gd name="connsiteY6" fmla="*/ 575748 h 3147047"/>
              <a:gd name="connsiteX7" fmla="*/ 998483 w 2531202"/>
              <a:gd name="connsiteY7" fmla="*/ 735724 h 3147047"/>
              <a:gd name="connsiteX8" fmla="*/ 945931 w 2531202"/>
              <a:gd name="connsiteY8" fmla="*/ 872359 h 3147047"/>
              <a:gd name="connsiteX9" fmla="*/ 1021006 w 2531202"/>
              <a:gd name="connsiteY9" fmla="*/ 983878 h 3147047"/>
              <a:gd name="connsiteX10" fmla="*/ 1168382 w 2531202"/>
              <a:gd name="connsiteY10" fmla="*/ 1093566 h 3147047"/>
              <a:gd name="connsiteX11" fmla="*/ 1575355 w 2531202"/>
              <a:gd name="connsiteY11" fmla="*/ 1131317 h 3147047"/>
              <a:gd name="connsiteX12" fmla="*/ 1676168 w 2531202"/>
              <a:gd name="connsiteY12" fmla="*/ 1359259 h 3147047"/>
              <a:gd name="connsiteX13" fmla="*/ 1733649 w 2531202"/>
              <a:gd name="connsiteY13" fmla="*/ 1565924 h 3147047"/>
              <a:gd name="connsiteX14" fmla="*/ 1860331 w 2531202"/>
              <a:gd name="connsiteY14" fmla="*/ 1875601 h 3147047"/>
              <a:gd name="connsiteX15" fmla="*/ 2232369 w 2531202"/>
              <a:gd name="connsiteY15" fmla="*/ 2098755 h 3147047"/>
              <a:gd name="connsiteX16" fmla="*/ 1684600 w 2531202"/>
              <a:gd name="connsiteY16" fmla="*/ 2233999 h 3147047"/>
              <a:gd name="connsiteX17" fmla="*/ 1871420 w 2531202"/>
              <a:gd name="connsiteY17" fmla="*/ 2298900 h 3147047"/>
              <a:gd name="connsiteX18" fmla="*/ 2085437 w 2531202"/>
              <a:gd name="connsiteY18" fmla="*/ 2348072 h 3147047"/>
              <a:gd name="connsiteX19" fmla="*/ 2087293 w 2531202"/>
              <a:gd name="connsiteY19" fmla="*/ 2500863 h 3147047"/>
              <a:gd name="connsiteX20" fmla="*/ 2477322 w 2531202"/>
              <a:gd name="connsiteY20" fmla="*/ 2601642 h 3147047"/>
              <a:gd name="connsiteX21" fmla="*/ 2346694 w 2531202"/>
              <a:gd name="connsiteY21" fmla="*/ 2921143 h 3147047"/>
              <a:gd name="connsiteX22" fmla="*/ 2125630 w 2531202"/>
              <a:gd name="connsiteY22" fmla="*/ 3027643 h 3147047"/>
              <a:gd name="connsiteX23" fmla="*/ 2075389 w 2531202"/>
              <a:gd name="connsiteY23" fmla="*/ 3113859 h 3147047"/>
              <a:gd name="connsiteX24" fmla="*/ 1815865 w 2531202"/>
              <a:gd name="connsiteY24" fmla="*/ 3129803 h 3147047"/>
              <a:gd name="connsiteX0" fmla="*/ 0 w 2575082"/>
              <a:gd name="connsiteY0" fmla="*/ 0 h 3147047"/>
              <a:gd name="connsiteX1" fmla="*/ 94594 w 2575082"/>
              <a:gd name="connsiteY1" fmla="*/ 105103 h 3147047"/>
              <a:gd name="connsiteX2" fmla="*/ 94594 w 2575082"/>
              <a:gd name="connsiteY2" fmla="*/ 336331 h 3147047"/>
              <a:gd name="connsiteX3" fmla="*/ 161088 w 2575082"/>
              <a:gd name="connsiteY3" fmla="*/ 391066 h 3147047"/>
              <a:gd name="connsiteX4" fmla="*/ 349845 w 2575082"/>
              <a:gd name="connsiteY4" fmla="*/ 435293 h 3147047"/>
              <a:gd name="connsiteX5" fmla="*/ 683173 w 2575082"/>
              <a:gd name="connsiteY5" fmla="*/ 462455 h 3147047"/>
              <a:gd name="connsiteX6" fmla="*/ 976175 w 2575082"/>
              <a:gd name="connsiteY6" fmla="*/ 575748 h 3147047"/>
              <a:gd name="connsiteX7" fmla="*/ 998483 w 2575082"/>
              <a:gd name="connsiteY7" fmla="*/ 735724 h 3147047"/>
              <a:gd name="connsiteX8" fmla="*/ 945931 w 2575082"/>
              <a:gd name="connsiteY8" fmla="*/ 872359 h 3147047"/>
              <a:gd name="connsiteX9" fmla="*/ 1021006 w 2575082"/>
              <a:gd name="connsiteY9" fmla="*/ 983878 h 3147047"/>
              <a:gd name="connsiteX10" fmla="*/ 1168382 w 2575082"/>
              <a:gd name="connsiteY10" fmla="*/ 1093566 h 3147047"/>
              <a:gd name="connsiteX11" fmla="*/ 1575355 w 2575082"/>
              <a:gd name="connsiteY11" fmla="*/ 1131317 h 3147047"/>
              <a:gd name="connsiteX12" fmla="*/ 1676168 w 2575082"/>
              <a:gd name="connsiteY12" fmla="*/ 1359259 h 3147047"/>
              <a:gd name="connsiteX13" fmla="*/ 1733649 w 2575082"/>
              <a:gd name="connsiteY13" fmla="*/ 1565924 h 3147047"/>
              <a:gd name="connsiteX14" fmla="*/ 1860331 w 2575082"/>
              <a:gd name="connsiteY14" fmla="*/ 1875601 h 3147047"/>
              <a:gd name="connsiteX15" fmla="*/ 2232369 w 2575082"/>
              <a:gd name="connsiteY15" fmla="*/ 2098755 h 3147047"/>
              <a:gd name="connsiteX16" fmla="*/ 2566632 w 2575082"/>
              <a:gd name="connsiteY16" fmla="*/ 2381025 h 3147047"/>
              <a:gd name="connsiteX17" fmla="*/ 1871420 w 2575082"/>
              <a:gd name="connsiteY17" fmla="*/ 2298900 h 3147047"/>
              <a:gd name="connsiteX18" fmla="*/ 2085437 w 2575082"/>
              <a:gd name="connsiteY18" fmla="*/ 2348072 h 3147047"/>
              <a:gd name="connsiteX19" fmla="*/ 2087293 w 2575082"/>
              <a:gd name="connsiteY19" fmla="*/ 2500863 h 3147047"/>
              <a:gd name="connsiteX20" fmla="*/ 2477322 w 2575082"/>
              <a:gd name="connsiteY20" fmla="*/ 2601642 h 3147047"/>
              <a:gd name="connsiteX21" fmla="*/ 2346694 w 2575082"/>
              <a:gd name="connsiteY21" fmla="*/ 2921143 h 3147047"/>
              <a:gd name="connsiteX22" fmla="*/ 2125630 w 2575082"/>
              <a:gd name="connsiteY22" fmla="*/ 3027643 h 3147047"/>
              <a:gd name="connsiteX23" fmla="*/ 2075389 w 2575082"/>
              <a:gd name="connsiteY23" fmla="*/ 3113859 h 3147047"/>
              <a:gd name="connsiteX24" fmla="*/ 1815865 w 2575082"/>
              <a:gd name="connsiteY24" fmla="*/ 3129803 h 3147047"/>
              <a:gd name="connsiteX0" fmla="*/ 0 w 2568366"/>
              <a:gd name="connsiteY0" fmla="*/ 0 h 3147047"/>
              <a:gd name="connsiteX1" fmla="*/ 94594 w 2568366"/>
              <a:gd name="connsiteY1" fmla="*/ 105103 h 3147047"/>
              <a:gd name="connsiteX2" fmla="*/ 94594 w 2568366"/>
              <a:gd name="connsiteY2" fmla="*/ 336331 h 3147047"/>
              <a:gd name="connsiteX3" fmla="*/ 161088 w 2568366"/>
              <a:gd name="connsiteY3" fmla="*/ 391066 h 3147047"/>
              <a:gd name="connsiteX4" fmla="*/ 349845 w 2568366"/>
              <a:gd name="connsiteY4" fmla="*/ 435293 h 3147047"/>
              <a:gd name="connsiteX5" fmla="*/ 683173 w 2568366"/>
              <a:gd name="connsiteY5" fmla="*/ 462455 h 3147047"/>
              <a:gd name="connsiteX6" fmla="*/ 976175 w 2568366"/>
              <a:gd name="connsiteY6" fmla="*/ 575748 h 3147047"/>
              <a:gd name="connsiteX7" fmla="*/ 998483 w 2568366"/>
              <a:gd name="connsiteY7" fmla="*/ 735724 h 3147047"/>
              <a:gd name="connsiteX8" fmla="*/ 945931 w 2568366"/>
              <a:gd name="connsiteY8" fmla="*/ 872359 h 3147047"/>
              <a:gd name="connsiteX9" fmla="*/ 1021006 w 2568366"/>
              <a:gd name="connsiteY9" fmla="*/ 983878 h 3147047"/>
              <a:gd name="connsiteX10" fmla="*/ 1168382 w 2568366"/>
              <a:gd name="connsiteY10" fmla="*/ 1093566 h 3147047"/>
              <a:gd name="connsiteX11" fmla="*/ 1575355 w 2568366"/>
              <a:gd name="connsiteY11" fmla="*/ 1131317 h 3147047"/>
              <a:gd name="connsiteX12" fmla="*/ 1676168 w 2568366"/>
              <a:gd name="connsiteY12" fmla="*/ 1359259 h 3147047"/>
              <a:gd name="connsiteX13" fmla="*/ 1733649 w 2568366"/>
              <a:gd name="connsiteY13" fmla="*/ 1565924 h 3147047"/>
              <a:gd name="connsiteX14" fmla="*/ 1860331 w 2568366"/>
              <a:gd name="connsiteY14" fmla="*/ 1875601 h 3147047"/>
              <a:gd name="connsiteX15" fmla="*/ 2232369 w 2568366"/>
              <a:gd name="connsiteY15" fmla="*/ 2098755 h 3147047"/>
              <a:gd name="connsiteX16" fmla="*/ 2566632 w 2568366"/>
              <a:gd name="connsiteY16" fmla="*/ 2381025 h 3147047"/>
              <a:gd name="connsiteX17" fmla="*/ 2085437 w 2568366"/>
              <a:gd name="connsiteY17" fmla="*/ 2348072 h 3147047"/>
              <a:gd name="connsiteX18" fmla="*/ 2087293 w 2568366"/>
              <a:gd name="connsiteY18" fmla="*/ 2500863 h 3147047"/>
              <a:gd name="connsiteX19" fmla="*/ 2477322 w 2568366"/>
              <a:gd name="connsiteY19" fmla="*/ 2601642 h 3147047"/>
              <a:gd name="connsiteX20" fmla="*/ 2346694 w 2568366"/>
              <a:gd name="connsiteY20" fmla="*/ 2921143 h 3147047"/>
              <a:gd name="connsiteX21" fmla="*/ 2125630 w 2568366"/>
              <a:gd name="connsiteY21" fmla="*/ 3027643 h 3147047"/>
              <a:gd name="connsiteX22" fmla="*/ 2075389 w 2568366"/>
              <a:gd name="connsiteY22" fmla="*/ 3113859 h 3147047"/>
              <a:gd name="connsiteX23" fmla="*/ 1815865 w 2568366"/>
              <a:gd name="connsiteY23" fmla="*/ 3129803 h 3147047"/>
              <a:gd name="connsiteX0" fmla="*/ 0 w 2568326"/>
              <a:gd name="connsiteY0" fmla="*/ 0 h 3147047"/>
              <a:gd name="connsiteX1" fmla="*/ 94594 w 2568326"/>
              <a:gd name="connsiteY1" fmla="*/ 105103 h 3147047"/>
              <a:gd name="connsiteX2" fmla="*/ 94594 w 2568326"/>
              <a:gd name="connsiteY2" fmla="*/ 336331 h 3147047"/>
              <a:gd name="connsiteX3" fmla="*/ 161088 w 2568326"/>
              <a:gd name="connsiteY3" fmla="*/ 391066 h 3147047"/>
              <a:gd name="connsiteX4" fmla="*/ 349845 w 2568326"/>
              <a:gd name="connsiteY4" fmla="*/ 435293 h 3147047"/>
              <a:gd name="connsiteX5" fmla="*/ 683173 w 2568326"/>
              <a:gd name="connsiteY5" fmla="*/ 462455 h 3147047"/>
              <a:gd name="connsiteX6" fmla="*/ 976175 w 2568326"/>
              <a:gd name="connsiteY6" fmla="*/ 575748 h 3147047"/>
              <a:gd name="connsiteX7" fmla="*/ 998483 w 2568326"/>
              <a:gd name="connsiteY7" fmla="*/ 735724 h 3147047"/>
              <a:gd name="connsiteX8" fmla="*/ 945931 w 2568326"/>
              <a:gd name="connsiteY8" fmla="*/ 872359 h 3147047"/>
              <a:gd name="connsiteX9" fmla="*/ 1021006 w 2568326"/>
              <a:gd name="connsiteY9" fmla="*/ 983878 h 3147047"/>
              <a:gd name="connsiteX10" fmla="*/ 1168382 w 2568326"/>
              <a:gd name="connsiteY10" fmla="*/ 1093566 h 3147047"/>
              <a:gd name="connsiteX11" fmla="*/ 1575355 w 2568326"/>
              <a:gd name="connsiteY11" fmla="*/ 1131317 h 3147047"/>
              <a:gd name="connsiteX12" fmla="*/ 1676168 w 2568326"/>
              <a:gd name="connsiteY12" fmla="*/ 1359259 h 3147047"/>
              <a:gd name="connsiteX13" fmla="*/ 1733649 w 2568326"/>
              <a:gd name="connsiteY13" fmla="*/ 1565924 h 3147047"/>
              <a:gd name="connsiteX14" fmla="*/ 1860331 w 2568326"/>
              <a:gd name="connsiteY14" fmla="*/ 1875601 h 3147047"/>
              <a:gd name="connsiteX15" fmla="*/ 2232369 w 2568326"/>
              <a:gd name="connsiteY15" fmla="*/ 2098755 h 3147047"/>
              <a:gd name="connsiteX16" fmla="*/ 2566632 w 2568326"/>
              <a:gd name="connsiteY16" fmla="*/ 2381025 h 3147047"/>
              <a:gd name="connsiteX17" fmla="*/ 2087293 w 2568326"/>
              <a:gd name="connsiteY17" fmla="*/ 2500863 h 3147047"/>
              <a:gd name="connsiteX18" fmla="*/ 2477322 w 2568326"/>
              <a:gd name="connsiteY18" fmla="*/ 2601642 h 3147047"/>
              <a:gd name="connsiteX19" fmla="*/ 2346694 w 2568326"/>
              <a:gd name="connsiteY19" fmla="*/ 2921143 h 3147047"/>
              <a:gd name="connsiteX20" fmla="*/ 2125630 w 2568326"/>
              <a:gd name="connsiteY20" fmla="*/ 3027643 h 3147047"/>
              <a:gd name="connsiteX21" fmla="*/ 2075389 w 2568326"/>
              <a:gd name="connsiteY21" fmla="*/ 3113859 h 3147047"/>
              <a:gd name="connsiteX22" fmla="*/ 1815865 w 2568326"/>
              <a:gd name="connsiteY22" fmla="*/ 3129803 h 3147047"/>
              <a:gd name="connsiteX0" fmla="*/ 0 w 2576751"/>
              <a:gd name="connsiteY0" fmla="*/ 0 h 3147047"/>
              <a:gd name="connsiteX1" fmla="*/ 94594 w 2576751"/>
              <a:gd name="connsiteY1" fmla="*/ 105103 h 3147047"/>
              <a:gd name="connsiteX2" fmla="*/ 94594 w 2576751"/>
              <a:gd name="connsiteY2" fmla="*/ 336331 h 3147047"/>
              <a:gd name="connsiteX3" fmla="*/ 161088 w 2576751"/>
              <a:gd name="connsiteY3" fmla="*/ 391066 h 3147047"/>
              <a:gd name="connsiteX4" fmla="*/ 349845 w 2576751"/>
              <a:gd name="connsiteY4" fmla="*/ 435293 h 3147047"/>
              <a:gd name="connsiteX5" fmla="*/ 683173 w 2576751"/>
              <a:gd name="connsiteY5" fmla="*/ 462455 h 3147047"/>
              <a:gd name="connsiteX6" fmla="*/ 976175 w 2576751"/>
              <a:gd name="connsiteY6" fmla="*/ 575748 h 3147047"/>
              <a:gd name="connsiteX7" fmla="*/ 998483 w 2576751"/>
              <a:gd name="connsiteY7" fmla="*/ 735724 h 3147047"/>
              <a:gd name="connsiteX8" fmla="*/ 945931 w 2576751"/>
              <a:gd name="connsiteY8" fmla="*/ 872359 h 3147047"/>
              <a:gd name="connsiteX9" fmla="*/ 1021006 w 2576751"/>
              <a:gd name="connsiteY9" fmla="*/ 983878 h 3147047"/>
              <a:gd name="connsiteX10" fmla="*/ 1168382 w 2576751"/>
              <a:gd name="connsiteY10" fmla="*/ 1093566 h 3147047"/>
              <a:gd name="connsiteX11" fmla="*/ 1575355 w 2576751"/>
              <a:gd name="connsiteY11" fmla="*/ 1131317 h 3147047"/>
              <a:gd name="connsiteX12" fmla="*/ 1676168 w 2576751"/>
              <a:gd name="connsiteY12" fmla="*/ 1359259 h 3147047"/>
              <a:gd name="connsiteX13" fmla="*/ 1733649 w 2576751"/>
              <a:gd name="connsiteY13" fmla="*/ 1565924 h 3147047"/>
              <a:gd name="connsiteX14" fmla="*/ 1860331 w 2576751"/>
              <a:gd name="connsiteY14" fmla="*/ 1875601 h 3147047"/>
              <a:gd name="connsiteX15" fmla="*/ 2232369 w 2576751"/>
              <a:gd name="connsiteY15" fmla="*/ 2098755 h 3147047"/>
              <a:gd name="connsiteX16" fmla="*/ 2566632 w 2576751"/>
              <a:gd name="connsiteY16" fmla="*/ 2381025 h 3147047"/>
              <a:gd name="connsiteX17" fmla="*/ 2477322 w 2576751"/>
              <a:gd name="connsiteY17" fmla="*/ 2601642 h 3147047"/>
              <a:gd name="connsiteX18" fmla="*/ 2346694 w 2576751"/>
              <a:gd name="connsiteY18" fmla="*/ 2921143 h 3147047"/>
              <a:gd name="connsiteX19" fmla="*/ 2125630 w 2576751"/>
              <a:gd name="connsiteY19" fmla="*/ 3027643 h 3147047"/>
              <a:gd name="connsiteX20" fmla="*/ 2075389 w 2576751"/>
              <a:gd name="connsiteY20" fmla="*/ 3113859 h 3147047"/>
              <a:gd name="connsiteX21" fmla="*/ 1815865 w 2576751"/>
              <a:gd name="connsiteY21" fmla="*/ 3129803 h 3147047"/>
              <a:gd name="connsiteX0" fmla="*/ 0 w 3030153"/>
              <a:gd name="connsiteY0" fmla="*/ 0 h 3147047"/>
              <a:gd name="connsiteX1" fmla="*/ 94594 w 3030153"/>
              <a:gd name="connsiteY1" fmla="*/ 105103 h 3147047"/>
              <a:gd name="connsiteX2" fmla="*/ 94594 w 3030153"/>
              <a:gd name="connsiteY2" fmla="*/ 336331 h 3147047"/>
              <a:gd name="connsiteX3" fmla="*/ 161088 w 3030153"/>
              <a:gd name="connsiteY3" fmla="*/ 391066 h 3147047"/>
              <a:gd name="connsiteX4" fmla="*/ 349845 w 3030153"/>
              <a:gd name="connsiteY4" fmla="*/ 435293 h 3147047"/>
              <a:gd name="connsiteX5" fmla="*/ 683173 w 3030153"/>
              <a:gd name="connsiteY5" fmla="*/ 462455 h 3147047"/>
              <a:gd name="connsiteX6" fmla="*/ 976175 w 3030153"/>
              <a:gd name="connsiteY6" fmla="*/ 575748 h 3147047"/>
              <a:gd name="connsiteX7" fmla="*/ 998483 w 3030153"/>
              <a:gd name="connsiteY7" fmla="*/ 735724 h 3147047"/>
              <a:gd name="connsiteX8" fmla="*/ 945931 w 3030153"/>
              <a:gd name="connsiteY8" fmla="*/ 872359 h 3147047"/>
              <a:gd name="connsiteX9" fmla="*/ 1021006 w 3030153"/>
              <a:gd name="connsiteY9" fmla="*/ 983878 h 3147047"/>
              <a:gd name="connsiteX10" fmla="*/ 1168382 w 3030153"/>
              <a:gd name="connsiteY10" fmla="*/ 1093566 h 3147047"/>
              <a:gd name="connsiteX11" fmla="*/ 1575355 w 3030153"/>
              <a:gd name="connsiteY11" fmla="*/ 1131317 h 3147047"/>
              <a:gd name="connsiteX12" fmla="*/ 1676168 w 3030153"/>
              <a:gd name="connsiteY12" fmla="*/ 1359259 h 3147047"/>
              <a:gd name="connsiteX13" fmla="*/ 1733649 w 3030153"/>
              <a:gd name="connsiteY13" fmla="*/ 1565924 h 3147047"/>
              <a:gd name="connsiteX14" fmla="*/ 1860331 w 3030153"/>
              <a:gd name="connsiteY14" fmla="*/ 1875601 h 3147047"/>
              <a:gd name="connsiteX15" fmla="*/ 2232369 w 3030153"/>
              <a:gd name="connsiteY15" fmla="*/ 2098755 h 3147047"/>
              <a:gd name="connsiteX16" fmla="*/ 2566632 w 3030153"/>
              <a:gd name="connsiteY16" fmla="*/ 2381025 h 3147047"/>
              <a:gd name="connsiteX17" fmla="*/ 3027581 w 3030153"/>
              <a:gd name="connsiteY17" fmla="*/ 2577137 h 3147047"/>
              <a:gd name="connsiteX18" fmla="*/ 2346694 w 3030153"/>
              <a:gd name="connsiteY18" fmla="*/ 2921143 h 3147047"/>
              <a:gd name="connsiteX19" fmla="*/ 2125630 w 3030153"/>
              <a:gd name="connsiteY19" fmla="*/ 3027643 h 3147047"/>
              <a:gd name="connsiteX20" fmla="*/ 2075389 w 3030153"/>
              <a:gd name="connsiteY20" fmla="*/ 3113859 h 3147047"/>
              <a:gd name="connsiteX21" fmla="*/ 1815865 w 3030153"/>
              <a:gd name="connsiteY21" fmla="*/ 3129803 h 3147047"/>
              <a:gd name="connsiteX0" fmla="*/ 0 w 3037814"/>
              <a:gd name="connsiteY0" fmla="*/ 0 h 3147047"/>
              <a:gd name="connsiteX1" fmla="*/ 94594 w 3037814"/>
              <a:gd name="connsiteY1" fmla="*/ 105103 h 3147047"/>
              <a:gd name="connsiteX2" fmla="*/ 94594 w 3037814"/>
              <a:gd name="connsiteY2" fmla="*/ 336331 h 3147047"/>
              <a:gd name="connsiteX3" fmla="*/ 161088 w 3037814"/>
              <a:gd name="connsiteY3" fmla="*/ 391066 h 3147047"/>
              <a:gd name="connsiteX4" fmla="*/ 349845 w 3037814"/>
              <a:gd name="connsiteY4" fmla="*/ 435293 h 3147047"/>
              <a:gd name="connsiteX5" fmla="*/ 683173 w 3037814"/>
              <a:gd name="connsiteY5" fmla="*/ 462455 h 3147047"/>
              <a:gd name="connsiteX6" fmla="*/ 976175 w 3037814"/>
              <a:gd name="connsiteY6" fmla="*/ 575748 h 3147047"/>
              <a:gd name="connsiteX7" fmla="*/ 998483 w 3037814"/>
              <a:gd name="connsiteY7" fmla="*/ 735724 h 3147047"/>
              <a:gd name="connsiteX8" fmla="*/ 945931 w 3037814"/>
              <a:gd name="connsiteY8" fmla="*/ 872359 h 3147047"/>
              <a:gd name="connsiteX9" fmla="*/ 1021006 w 3037814"/>
              <a:gd name="connsiteY9" fmla="*/ 983878 h 3147047"/>
              <a:gd name="connsiteX10" fmla="*/ 1168382 w 3037814"/>
              <a:gd name="connsiteY10" fmla="*/ 1093566 h 3147047"/>
              <a:gd name="connsiteX11" fmla="*/ 1575355 w 3037814"/>
              <a:gd name="connsiteY11" fmla="*/ 1131317 h 3147047"/>
              <a:gd name="connsiteX12" fmla="*/ 1676168 w 3037814"/>
              <a:gd name="connsiteY12" fmla="*/ 1359259 h 3147047"/>
              <a:gd name="connsiteX13" fmla="*/ 1733649 w 3037814"/>
              <a:gd name="connsiteY13" fmla="*/ 1565924 h 3147047"/>
              <a:gd name="connsiteX14" fmla="*/ 1860331 w 3037814"/>
              <a:gd name="connsiteY14" fmla="*/ 1875601 h 3147047"/>
              <a:gd name="connsiteX15" fmla="*/ 2232369 w 3037814"/>
              <a:gd name="connsiteY15" fmla="*/ 2098755 h 3147047"/>
              <a:gd name="connsiteX16" fmla="*/ 2720380 w 3037814"/>
              <a:gd name="connsiteY16" fmla="*/ 2356521 h 3147047"/>
              <a:gd name="connsiteX17" fmla="*/ 3027581 w 3037814"/>
              <a:gd name="connsiteY17" fmla="*/ 2577137 h 3147047"/>
              <a:gd name="connsiteX18" fmla="*/ 2346694 w 3037814"/>
              <a:gd name="connsiteY18" fmla="*/ 2921143 h 3147047"/>
              <a:gd name="connsiteX19" fmla="*/ 2125630 w 3037814"/>
              <a:gd name="connsiteY19" fmla="*/ 3027643 h 3147047"/>
              <a:gd name="connsiteX20" fmla="*/ 2075389 w 3037814"/>
              <a:gd name="connsiteY20" fmla="*/ 3113859 h 3147047"/>
              <a:gd name="connsiteX21" fmla="*/ 1815865 w 3037814"/>
              <a:gd name="connsiteY21" fmla="*/ 3129803 h 3147047"/>
              <a:gd name="connsiteX0" fmla="*/ 0 w 3032263"/>
              <a:gd name="connsiteY0" fmla="*/ 0 h 3147047"/>
              <a:gd name="connsiteX1" fmla="*/ 94594 w 3032263"/>
              <a:gd name="connsiteY1" fmla="*/ 105103 h 3147047"/>
              <a:gd name="connsiteX2" fmla="*/ 94594 w 3032263"/>
              <a:gd name="connsiteY2" fmla="*/ 336331 h 3147047"/>
              <a:gd name="connsiteX3" fmla="*/ 161088 w 3032263"/>
              <a:gd name="connsiteY3" fmla="*/ 391066 h 3147047"/>
              <a:gd name="connsiteX4" fmla="*/ 349845 w 3032263"/>
              <a:gd name="connsiteY4" fmla="*/ 435293 h 3147047"/>
              <a:gd name="connsiteX5" fmla="*/ 683173 w 3032263"/>
              <a:gd name="connsiteY5" fmla="*/ 462455 h 3147047"/>
              <a:gd name="connsiteX6" fmla="*/ 976175 w 3032263"/>
              <a:gd name="connsiteY6" fmla="*/ 575748 h 3147047"/>
              <a:gd name="connsiteX7" fmla="*/ 998483 w 3032263"/>
              <a:gd name="connsiteY7" fmla="*/ 735724 h 3147047"/>
              <a:gd name="connsiteX8" fmla="*/ 945931 w 3032263"/>
              <a:gd name="connsiteY8" fmla="*/ 872359 h 3147047"/>
              <a:gd name="connsiteX9" fmla="*/ 1021006 w 3032263"/>
              <a:gd name="connsiteY9" fmla="*/ 983878 h 3147047"/>
              <a:gd name="connsiteX10" fmla="*/ 1168382 w 3032263"/>
              <a:gd name="connsiteY10" fmla="*/ 1093566 h 3147047"/>
              <a:gd name="connsiteX11" fmla="*/ 1575355 w 3032263"/>
              <a:gd name="connsiteY11" fmla="*/ 1131317 h 3147047"/>
              <a:gd name="connsiteX12" fmla="*/ 1676168 w 3032263"/>
              <a:gd name="connsiteY12" fmla="*/ 1359259 h 3147047"/>
              <a:gd name="connsiteX13" fmla="*/ 1733649 w 3032263"/>
              <a:gd name="connsiteY13" fmla="*/ 1565924 h 3147047"/>
              <a:gd name="connsiteX14" fmla="*/ 1860331 w 3032263"/>
              <a:gd name="connsiteY14" fmla="*/ 1875601 h 3147047"/>
              <a:gd name="connsiteX15" fmla="*/ 2232369 w 3032263"/>
              <a:gd name="connsiteY15" fmla="*/ 2098755 h 3147047"/>
              <a:gd name="connsiteX16" fmla="*/ 2720380 w 3032263"/>
              <a:gd name="connsiteY16" fmla="*/ 2356521 h 3147047"/>
              <a:gd name="connsiteX17" fmla="*/ 3027581 w 3032263"/>
              <a:gd name="connsiteY17" fmla="*/ 2577137 h 3147047"/>
              <a:gd name="connsiteX18" fmla="*/ 2848400 w 3032263"/>
              <a:gd name="connsiteY18" fmla="*/ 2855798 h 3147047"/>
              <a:gd name="connsiteX19" fmla="*/ 2125630 w 3032263"/>
              <a:gd name="connsiteY19" fmla="*/ 3027643 h 3147047"/>
              <a:gd name="connsiteX20" fmla="*/ 2075389 w 3032263"/>
              <a:gd name="connsiteY20" fmla="*/ 3113859 h 3147047"/>
              <a:gd name="connsiteX21" fmla="*/ 1815865 w 3032263"/>
              <a:gd name="connsiteY21" fmla="*/ 3129803 h 3147047"/>
              <a:gd name="connsiteX0" fmla="*/ 0 w 3248309"/>
              <a:gd name="connsiteY0" fmla="*/ 0 h 3455661"/>
              <a:gd name="connsiteX1" fmla="*/ 94594 w 3248309"/>
              <a:gd name="connsiteY1" fmla="*/ 105103 h 3455661"/>
              <a:gd name="connsiteX2" fmla="*/ 94594 w 3248309"/>
              <a:gd name="connsiteY2" fmla="*/ 336331 h 3455661"/>
              <a:gd name="connsiteX3" fmla="*/ 161088 w 3248309"/>
              <a:gd name="connsiteY3" fmla="*/ 391066 h 3455661"/>
              <a:gd name="connsiteX4" fmla="*/ 349845 w 3248309"/>
              <a:gd name="connsiteY4" fmla="*/ 435293 h 3455661"/>
              <a:gd name="connsiteX5" fmla="*/ 683173 w 3248309"/>
              <a:gd name="connsiteY5" fmla="*/ 462455 h 3455661"/>
              <a:gd name="connsiteX6" fmla="*/ 976175 w 3248309"/>
              <a:gd name="connsiteY6" fmla="*/ 575748 h 3455661"/>
              <a:gd name="connsiteX7" fmla="*/ 998483 w 3248309"/>
              <a:gd name="connsiteY7" fmla="*/ 735724 h 3455661"/>
              <a:gd name="connsiteX8" fmla="*/ 945931 w 3248309"/>
              <a:gd name="connsiteY8" fmla="*/ 872359 h 3455661"/>
              <a:gd name="connsiteX9" fmla="*/ 1021006 w 3248309"/>
              <a:gd name="connsiteY9" fmla="*/ 983878 h 3455661"/>
              <a:gd name="connsiteX10" fmla="*/ 1168382 w 3248309"/>
              <a:gd name="connsiteY10" fmla="*/ 1093566 h 3455661"/>
              <a:gd name="connsiteX11" fmla="*/ 1575355 w 3248309"/>
              <a:gd name="connsiteY11" fmla="*/ 1131317 h 3455661"/>
              <a:gd name="connsiteX12" fmla="*/ 1676168 w 3248309"/>
              <a:gd name="connsiteY12" fmla="*/ 1359259 h 3455661"/>
              <a:gd name="connsiteX13" fmla="*/ 1733649 w 3248309"/>
              <a:gd name="connsiteY13" fmla="*/ 1565924 h 3455661"/>
              <a:gd name="connsiteX14" fmla="*/ 1860331 w 3248309"/>
              <a:gd name="connsiteY14" fmla="*/ 1875601 h 3455661"/>
              <a:gd name="connsiteX15" fmla="*/ 2232369 w 3248309"/>
              <a:gd name="connsiteY15" fmla="*/ 2098755 h 3455661"/>
              <a:gd name="connsiteX16" fmla="*/ 2720380 w 3248309"/>
              <a:gd name="connsiteY16" fmla="*/ 2356521 h 3455661"/>
              <a:gd name="connsiteX17" fmla="*/ 3027581 w 3248309"/>
              <a:gd name="connsiteY17" fmla="*/ 2577137 h 3455661"/>
              <a:gd name="connsiteX18" fmla="*/ 2848400 w 3248309"/>
              <a:gd name="connsiteY18" fmla="*/ 2855798 h 3455661"/>
              <a:gd name="connsiteX19" fmla="*/ 3226147 w 3248309"/>
              <a:gd name="connsiteY19" fmla="*/ 3452387 h 3455661"/>
              <a:gd name="connsiteX20" fmla="*/ 2075389 w 3248309"/>
              <a:gd name="connsiteY20" fmla="*/ 3113859 h 3455661"/>
              <a:gd name="connsiteX21" fmla="*/ 1815865 w 3248309"/>
              <a:gd name="connsiteY21" fmla="*/ 3129803 h 3455661"/>
              <a:gd name="connsiteX0" fmla="*/ 0 w 3256289"/>
              <a:gd name="connsiteY0" fmla="*/ 0 h 3454294"/>
              <a:gd name="connsiteX1" fmla="*/ 94594 w 3256289"/>
              <a:gd name="connsiteY1" fmla="*/ 105103 h 3454294"/>
              <a:gd name="connsiteX2" fmla="*/ 94594 w 3256289"/>
              <a:gd name="connsiteY2" fmla="*/ 336331 h 3454294"/>
              <a:gd name="connsiteX3" fmla="*/ 161088 w 3256289"/>
              <a:gd name="connsiteY3" fmla="*/ 391066 h 3454294"/>
              <a:gd name="connsiteX4" fmla="*/ 349845 w 3256289"/>
              <a:gd name="connsiteY4" fmla="*/ 435293 h 3454294"/>
              <a:gd name="connsiteX5" fmla="*/ 683173 w 3256289"/>
              <a:gd name="connsiteY5" fmla="*/ 462455 h 3454294"/>
              <a:gd name="connsiteX6" fmla="*/ 976175 w 3256289"/>
              <a:gd name="connsiteY6" fmla="*/ 575748 h 3454294"/>
              <a:gd name="connsiteX7" fmla="*/ 998483 w 3256289"/>
              <a:gd name="connsiteY7" fmla="*/ 735724 h 3454294"/>
              <a:gd name="connsiteX8" fmla="*/ 945931 w 3256289"/>
              <a:gd name="connsiteY8" fmla="*/ 872359 h 3454294"/>
              <a:gd name="connsiteX9" fmla="*/ 1021006 w 3256289"/>
              <a:gd name="connsiteY9" fmla="*/ 983878 h 3454294"/>
              <a:gd name="connsiteX10" fmla="*/ 1168382 w 3256289"/>
              <a:gd name="connsiteY10" fmla="*/ 1093566 h 3454294"/>
              <a:gd name="connsiteX11" fmla="*/ 1575355 w 3256289"/>
              <a:gd name="connsiteY11" fmla="*/ 1131317 h 3454294"/>
              <a:gd name="connsiteX12" fmla="*/ 1676168 w 3256289"/>
              <a:gd name="connsiteY12" fmla="*/ 1359259 h 3454294"/>
              <a:gd name="connsiteX13" fmla="*/ 1733649 w 3256289"/>
              <a:gd name="connsiteY13" fmla="*/ 1565924 h 3454294"/>
              <a:gd name="connsiteX14" fmla="*/ 1860331 w 3256289"/>
              <a:gd name="connsiteY14" fmla="*/ 1875601 h 3454294"/>
              <a:gd name="connsiteX15" fmla="*/ 2232369 w 3256289"/>
              <a:gd name="connsiteY15" fmla="*/ 2098755 h 3454294"/>
              <a:gd name="connsiteX16" fmla="*/ 2720380 w 3256289"/>
              <a:gd name="connsiteY16" fmla="*/ 2356521 h 3454294"/>
              <a:gd name="connsiteX17" fmla="*/ 3027581 w 3256289"/>
              <a:gd name="connsiteY17" fmla="*/ 2577137 h 3454294"/>
              <a:gd name="connsiteX18" fmla="*/ 2929320 w 3256289"/>
              <a:gd name="connsiteY18" fmla="*/ 2921144 h 3454294"/>
              <a:gd name="connsiteX19" fmla="*/ 3226147 w 3256289"/>
              <a:gd name="connsiteY19" fmla="*/ 3452387 h 3454294"/>
              <a:gd name="connsiteX20" fmla="*/ 2075389 w 3256289"/>
              <a:gd name="connsiteY20" fmla="*/ 3113859 h 3454294"/>
              <a:gd name="connsiteX21" fmla="*/ 1815865 w 3256289"/>
              <a:gd name="connsiteY21" fmla="*/ 3129803 h 3454294"/>
              <a:gd name="connsiteX0" fmla="*/ 0 w 3474219"/>
              <a:gd name="connsiteY0" fmla="*/ 0 h 4001064"/>
              <a:gd name="connsiteX1" fmla="*/ 94594 w 3474219"/>
              <a:gd name="connsiteY1" fmla="*/ 105103 h 4001064"/>
              <a:gd name="connsiteX2" fmla="*/ 94594 w 3474219"/>
              <a:gd name="connsiteY2" fmla="*/ 336331 h 4001064"/>
              <a:gd name="connsiteX3" fmla="*/ 161088 w 3474219"/>
              <a:gd name="connsiteY3" fmla="*/ 391066 h 4001064"/>
              <a:gd name="connsiteX4" fmla="*/ 349845 w 3474219"/>
              <a:gd name="connsiteY4" fmla="*/ 435293 h 4001064"/>
              <a:gd name="connsiteX5" fmla="*/ 683173 w 3474219"/>
              <a:gd name="connsiteY5" fmla="*/ 462455 h 4001064"/>
              <a:gd name="connsiteX6" fmla="*/ 976175 w 3474219"/>
              <a:gd name="connsiteY6" fmla="*/ 575748 h 4001064"/>
              <a:gd name="connsiteX7" fmla="*/ 998483 w 3474219"/>
              <a:gd name="connsiteY7" fmla="*/ 735724 h 4001064"/>
              <a:gd name="connsiteX8" fmla="*/ 945931 w 3474219"/>
              <a:gd name="connsiteY8" fmla="*/ 872359 h 4001064"/>
              <a:gd name="connsiteX9" fmla="*/ 1021006 w 3474219"/>
              <a:gd name="connsiteY9" fmla="*/ 983878 h 4001064"/>
              <a:gd name="connsiteX10" fmla="*/ 1168382 w 3474219"/>
              <a:gd name="connsiteY10" fmla="*/ 1093566 h 4001064"/>
              <a:gd name="connsiteX11" fmla="*/ 1575355 w 3474219"/>
              <a:gd name="connsiteY11" fmla="*/ 1131317 h 4001064"/>
              <a:gd name="connsiteX12" fmla="*/ 1676168 w 3474219"/>
              <a:gd name="connsiteY12" fmla="*/ 1359259 h 4001064"/>
              <a:gd name="connsiteX13" fmla="*/ 1733649 w 3474219"/>
              <a:gd name="connsiteY13" fmla="*/ 1565924 h 4001064"/>
              <a:gd name="connsiteX14" fmla="*/ 1860331 w 3474219"/>
              <a:gd name="connsiteY14" fmla="*/ 1875601 h 4001064"/>
              <a:gd name="connsiteX15" fmla="*/ 2232369 w 3474219"/>
              <a:gd name="connsiteY15" fmla="*/ 2098755 h 4001064"/>
              <a:gd name="connsiteX16" fmla="*/ 2720380 w 3474219"/>
              <a:gd name="connsiteY16" fmla="*/ 2356521 h 4001064"/>
              <a:gd name="connsiteX17" fmla="*/ 3027581 w 3474219"/>
              <a:gd name="connsiteY17" fmla="*/ 2577137 h 4001064"/>
              <a:gd name="connsiteX18" fmla="*/ 2929320 w 3474219"/>
              <a:gd name="connsiteY18" fmla="*/ 2921144 h 4001064"/>
              <a:gd name="connsiteX19" fmla="*/ 3226147 w 3474219"/>
              <a:gd name="connsiteY19" fmla="*/ 3452387 h 4001064"/>
              <a:gd name="connsiteX20" fmla="*/ 3467219 w 3474219"/>
              <a:gd name="connsiteY20" fmla="*/ 3996018 h 4001064"/>
              <a:gd name="connsiteX21" fmla="*/ 1815865 w 3474219"/>
              <a:gd name="connsiteY21" fmla="*/ 3129803 h 4001064"/>
              <a:gd name="connsiteX0" fmla="*/ 0 w 3476015"/>
              <a:gd name="connsiteY0" fmla="*/ 0 h 4001064"/>
              <a:gd name="connsiteX1" fmla="*/ 94594 w 3476015"/>
              <a:gd name="connsiteY1" fmla="*/ 105103 h 4001064"/>
              <a:gd name="connsiteX2" fmla="*/ 94594 w 3476015"/>
              <a:gd name="connsiteY2" fmla="*/ 336331 h 4001064"/>
              <a:gd name="connsiteX3" fmla="*/ 161088 w 3476015"/>
              <a:gd name="connsiteY3" fmla="*/ 391066 h 4001064"/>
              <a:gd name="connsiteX4" fmla="*/ 349845 w 3476015"/>
              <a:gd name="connsiteY4" fmla="*/ 435293 h 4001064"/>
              <a:gd name="connsiteX5" fmla="*/ 683173 w 3476015"/>
              <a:gd name="connsiteY5" fmla="*/ 462455 h 4001064"/>
              <a:gd name="connsiteX6" fmla="*/ 976175 w 3476015"/>
              <a:gd name="connsiteY6" fmla="*/ 575748 h 4001064"/>
              <a:gd name="connsiteX7" fmla="*/ 998483 w 3476015"/>
              <a:gd name="connsiteY7" fmla="*/ 735724 h 4001064"/>
              <a:gd name="connsiteX8" fmla="*/ 945931 w 3476015"/>
              <a:gd name="connsiteY8" fmla="*/ 872359 h 4001064"/>
              <a:gd name="connsiteX9" fmla="*/ 1021006 w 3476015"/>
              <a:gd name="connsiteY9" fmla="*/ 983878 h 4001064"/>
              <a:gd name="connsiteX10" fmla="*/ 1168382 w 3476015"/>
              <a:gd name="connsiteY10" fmla="*/ 1093566 h 4001064"/>
              <a:gd name="connsiteX11" fmla="*/ 1575355 w 3476015"/>
              <a:gd name="connsiteY11" fmla="*/ 1131317 h 4001064"/>
              <a:gd name="connsiteX12" fmla="*/ 1676168 w 3476015"/>
              <a:gd name="connsiteY12" fmla="*/ 1359259 h 4001064"/>
              <a:gd name="connsiteX13" fmla="*/ 1733649 w 3476015"/>
              <a:gd name="connsiteY13" fmla="*/ 1565924 h 4001064"/>
              <a:gd name="connsiteX14" fmla="*/ 1860331 w 3476015"/>
              <a:gd name="connsiteY14" fmla="*/ 1875601 h 4001064"/>
              <a:gd name="connsiteX15" fmla="*/ 2232369 w 3476015"/>
              <a:gd name="connsiteY15" fmla="*/ 2098755 h 4001064"/>
              <a:gd name="connsiteX16" fmla="*/ 2720380 w 3476015"/>
              <a:gd name="connsiteY16" fmla="*/ 2356521 h 4001064"/>
              <a:gd name="connsiteX17" fmla="*/ 3027581 w 3476015"/>
              <a:gd name="connsiteY17" fmla="*/ 2577137 h 4001064"/>
              <a:gd name="connsiteX18" fmla="*/ 2929320 w 3476015"/>
              <a:gd name="connsiteY18" fmla="*/ 2921144 h 4001064"/>
              <a:gd name="connsiteX19" fmla="*/ 3274699 w 3476015"/>
              <a:gd name="connsiteY19" fmla="*/ 3452387 h 4001064"/>
              <a:gd name="connsiteX20" fmla="*/ 3467219 w 3476015"/>
              <a:gd name="connsiteY20" fmla="*/ 3996018 h 4001064"/>
              <a:gd name="connsiteX21" fmla="*/ 1815865 w 3476015"/>
              <a:gd name="connsiteY21" fmla="*/ 3129803 h 4001064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27581 w 3476015"/>
              <a:gd name="connsiteY17" fmla="*/ 2577137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21006 w 3476015"/>
              <a:gd name="connsiteY9" fmla="*/ 983878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2273"/>
              <a:gd name="connsiteX1" fmla="*/ 94594 w 3476015"/>
              <a:gd name="connsiteY1" fmla="*/ 105103 h 4012273"/>
              <a:gd name="connsiteX2" fmla="*/ 94594 w 3476015"/>
              <a:gd name="connsiteY2" fmla="*/ 336331 h 4012273"/>
              <a:gd name="connsiteX3" fmla="*/ 161088 w 3476015"/>
              <a:gd name="connsiteY3" fmla="*/ 391066 h 4012273"/>
              <a:gd name="connsiteX4" fmla="*/ 349845 w 3476015"/>
              <a:gd name="connsiteY4" fmla="*/ 435293 h 4012273"/>
              <a:gd name="connsiteX5" fmla="*/ 683173 w 3476015"/>
              <a:gd name="connsiteY5" fmla="*/ 462455 h 4012273"/>
              <a:gd name="connsiteX6" fmla="*/ 976175 w 3476015"/>
              <a:gd name="connsiteY6" fmla="*/ 575748 h 4012273"/>
              <a:gd name="connsiteX7" fmla="*/ 998483 w 3476015"/>
              <a:gd name="connsiteY7" fmla="*/ 735724 h 4012273"/>
              <a:gd name="connsiteX8" fmla="*/ 945931 w 3476015"/>
              <a:gd name="connsiteY8" fmla="*/ 872359 h 4012273"/>
              <a:gd name="connsiteX9" fmla="*/ 1012914 w 3476015"/>
              <a:gd name="connsiteY9" fmla="*/ 1090064 h 4012273"/>
              <a:gd name="connsiteX10" fmla="*/ 1168382 w 3476015"/>
              <a:gd name="connsiteY10" fmla="*/ 1093566 h 4012273"/>
              <a:gd name="connsiteX11" fmla="*/ 1575355 w 3476015"/>
              <a:gd name="connsiteY11" fmla="*/ 1131317 h 4012273"/>
              <a:gd name="connsiteX12" fmla="*/ 1676168 w 3476015"/>
              <a:gd name="connsiteY12" fmla="*/ 1359259 h 4012273"/>
              <a:gd name="connsiteX13" fmla="*/ 1733649 w 3476015"/>
              <a:gd name="connsiteY13" fmla="*/ 1565924 h 4012273"/>
              <a:gd name="connsiteX14" fmla="*/ 1860331 w 3476015"/>
              <a:gd name="connsiteY14" fmla="*/ 1875601 h 4012273"/>
              <a:gd name="connsiteX15" fmla="*/ 2232369 w 3476015"/>
              <a:gd name="connsiteY15" fmla="*/ 2098755 h 4012273"/>
              <a:gd name="connsiteX16" fmla="*/ 2720380 w 3476015"/>
              <a:gd name="connsiteY16" fmla="*/ 2356521 h 4012273"/>
              <a:gd name="connsiteX17" fmla="*/ 3019489 w 3476015"/>
              <a:gd name="connsiteY17" fmla="*/ 2519960 h 4012273"/>
              <a:gd name="connsiteX18" fmla="*/ 2929320 w 3476015"/>
              <a:gd name="connsiteY18" fmla="*/ 2921144 h 4012273"/>
              <a:gd name="connsiteX19" fmla="*/ 3274699 w 3476015"/>
              <a:gd name="connsiteY19" fmla="*/ 3452387 h 4012273"/>
              <a:gd name="connsiteX20" fmla="*/ 3467219 w 3476015"/>
              <a:gd name="connsiteY20" fmla="*/ 3996018 h 4012273"/>
              <a:gd name="connsiteX21" fmla="*/ 1556920 w 3476015"/>
              <a:gd name="connsiteY21" fmla="*/ 3848599 h 4012273"/>
              <a:gd name="connsiteX0" fmla="*/ 0 w 3476015"/>
              <a:gd name="connsiteY0" fmla="*/ 0 h 4011126"/>
              <a:gd name="connsiteX1" fmla="*/ 94594 w 3476015"/>
              <a:gd name="connsiteY1" fmla="*/ 105103 h 4011126"/>
              <a:gd name="connsiteX2" fmla="*/ 94594 w 3476015"/>
              <a:gd name="connsiteY2" fmla="*/ 336331 h 4011126"/>
              <a:gd name="connsiteX3" fmla="*/ 161088 w 3476015"/>
              <a:gd name="connsiteY3" fmla="*/ 391066 h 4011126"/>
              <a:gd name="connsiteX4" fmla="*/ 349845 w 3476015"/>
              <a:gd name="connsiteY4" fmla="*/ 435293 h 4011126"/>
              <a:gd name="connsiteX5" fmla="*/ 683173 w 3476015"/>
              <a:gd name="connsiteY5" fmla="*/ 462455 h 4011126"/>
              <a:gd name="connsiteX6" fmla="*/ 976175 w 3476015"/>
              <a:gd name="connsiteY6" fmla="*/ 575748 h 4011126"/>
              <a:gd name="connsiteX7" fmla="*/ 998483 w 3476015"/>
              <a:gd name="connsiteY7" fmla="*/ 735724 h 4011126"/>
              <a:gd name="connsiteX8" fmla="*/ 945931 w 3476015"/>
              <a:gd name="connsiteY8" fmla="*/ 872359 h 4011126"/>
              <a:gd name="connsiteX9" fmla="*/ 1012914 w 3476015"/>
              <a:gd name="connsiteY9" fmla="*/ 1090064 h 4011126"/>
              <a:gd name="connsiteX10" fmla="*/ 1168382 w 3476015"/>
              <a:gd name="connsiteY10" fmla="*/ 1093566 h 4011126"/>
              <a:gd name="connsiteX11" fmla="*/ 1575355 w 3476015"/>
              <a:gd name="connsiteY11" fmla="*/ 1131317 h 4011126"/>
              <a:gd name="connsiteX12" fmla="*/ 1676168 w 3476015"/>
              <a:gd name="connsiteY12" fmla="*/ 1359259 h 4011126"/>
              <a:gd name="connsiteX13" fmla="*/ 1733649 w 3476015"/>
              <a:gd name="connsiteY13" fmla="*/ 1565924 h 4011126"/>
              <a:gd name="connsiteX14" fmla="*/ 1860331 w 3476015"/>
              <a:gd name="connsiteY14" fmla="*/ 1875601 h 4011126"/>
              <a:gd name="connsiteX15" fmla="*/ 2232369 w 3476015"/>
              <a:gd name="connsiteY15" fmla="*/ 2098755 h 4011126"/>
              <a:gd name="connsiteX16" fmla="*/ 2720380 w 3476015"/>
              <a:gd name="connsiteY16" fmla="*/ 2356521 h 4011126"/>
              <a:gd name="connsiteX17" fmla="*/ 3019489 w 3476015"/>
              <a:gd name="connsiteY17" fmla="*/ 2519960 h 4011126"/>
              <a:gd name="connsiteX18" fmla="*/ 2929320 w 3476015"/>
              <a:gd name="connsiteY18" fmla="*/ 2921144 h 4011126"/>
              <a:gd name="connsiteX19" fmla="*/ 3274699 w 3476015"/>
              <a:gd name="connsiteY19" fmla="*/ 3452387 h 4011126"/>
              <a:gd name="connsiteX20" fmla="*/ 3467219 w 3476015"/>
              <a:gd name="connsiteY20" fmla="*/ 3996018 h 4011126"/>
              <a:gd name="connsiteX21" fmla="*/ 1613565 w 3476015"/>
              <a:gd name="connsiteY21" fmla="*/ 3824095 h 4011126"/>
              <a:gd name="connsiteX0" fmla="*/ 0 w 3546853"/>
              <a:gd name="connsiteY0" fmla="*/ 0 h 4006958"/>
              <a:gd name="connsiteX1" fmla="*/ 94594 w 3546853"/>
              <a:gd name="connsiteY1" fmla="*/ 105103 h 4006958"/>
              <a:gd name="connsiteX2" fmla="*/ 94594 w 3546853"/>
              <a:gd name="connsiteY2" fmla="*/ 336331 h 4006958"/>
              <a:gd name="connsiteX3" fmla="*/ 161088 w 3546853"/>
              <a:gd name="connsiteY3" fmla="*/ 391066 h 4006958"/>
              <a:gd name="connsiteX4" fmla="*/ 349845 w 3546853"/>
              <a:gd name="connsiteY4" fmla="*/ 435293 h 4006958"/>
              <a:gd name="connsiteX5" fmla="*/ 683173 w 3546853"/>
              <a:gd name="connsiteY5" fmla="*/ 462455 h 4006958"/>
              <a:gd name="connsiteX6" fmla="*/ 976175 w 3546853"/>
              <a:gd name="connsiteY6" fmla="*/ 575748 h 4006958"/>
              <a:gd name="connsiteX7" fmla="*/ 998483 w 3546853"/>
              <a:gd name="connsiteY7" fmla="*/ 735724 h 4006958"/>
              <a:gd name="connsiteX8" fmla="*/ 945931 w 3546853"/>
              <a:gd name="connsiteY8" fmla="*/ 872359 h 4006958"/>
              <a:gd name="connsiteX9" fmla="*/ 1012914 w 3546853"/>
              <a:gd name="connsiteY9" fmla="*/ 1090064 h 4006958"/>
              <a:gd name="connsiteX10" fmla="*/ 1168382 w 3546853"/>
              <a:gd name="connsiteY10" fmla="*/ 1093566 h 4006958"/>
              <a:gd name="connsiteX11" fmla="*/ 1575355 w 3546853"/>
              <a:gd name="connsiteY11" fmla="*/ 1131317 h 4006958"/>
              <a:gd name="connsiteX12" fmla="*/ 1676168 w 3546853"/>
              <a:gd name="connsiteY12" fmla="*/ 1359259 h 4006958"/>
              <a:gd name="connsiteX13" fmla="*/ 1733649 w 3546853"/>
              <a:gd name="connsiteY13" fmla="*/ 1565924 h 4006958"/>
              <a:gd name="connsiteX14" fmla="*/ 1860331 w 3546853"/>
              <a:gd name="connsiteY14" fmla="*/ 1875601 h 4006958"/>
              <a:gd name="connsiteX15" fmla="*/ 2232369 w 3546853"/>
              <a:gd name="connsiteY15" fmla="*/ 2098755 h 4006958"/>
              <a:gd name="connsiteX16" fmla="*/ 2720380 w 3546853"/>
              <a:gd name="connsiteY16" fmla="*/ 2356521 h 4006958"/>
              <a:gd name="connsiteX17" fmla="*/ 3019489 w 3546853"/>
              <a:gd name="connsiteY17" fmla="*/ 2519960 h 4006958"/>
              <a:gd name="connsiteX18" fmla="*/ 2929320 w 3546853"/>
              <a:gd name="connsiteY18" fmla="*/ 2921144 h 4006958"/>
              <a:gd name="connsiteX19" fmla="*/ 3274699 w 3546853"/>
              <a:gd name="connsiteY19" fmla="*/ 3452387 h 4006958"/>
              <a:gd name="connsiteX20" fmla="*/ 3467219 w 3546853"/>
              <a:gd name="connsiteY20" fmla="*/ 3996018 h 4006958"/>
              <a:gd name="connsiteX21" fmla="*/ 1845076 w 3546853"/>
              <a:gd name="connsiteY21" fmla="*/ 3781848 h 4006958"/>
              <a:gd name="connsiteX22" fmla="*/ 1613565 w 3546853"/>
              <a:gd name="connsiteY22" fmla="*/ 3824095 h 4006958"/>
              <a:gd name="connsiteX0" fmla="*/ 0 w 3478177"/>
              <a:gd name="connsiteY0" fmla="*/ 0 h 4038551"/>
              <a:gd name="connsiteX1" fmla="*/ 94594 w 3478177"/>
              <a:gd name="connsiteY1" fmla="*/ 105103 h 4038551"/>
              <a:gd name="connsiteX2" fmla="*/ 94594 w 3478177"/>
              <a:gd name="connsiteY2" fmla="*/ 336331 h 4038551"/>
              <a:gd name="connsiteX3" fmla="*/ 161088 w 3478177"/>
              <a:gd name="connsiteY3" fmla="*/ 391066 h 4038551"/>
              <a:gd name="connsiteX4" fmla="*/ 349845 w 3478177"/>
              <a:gd name="connsiteY4" fmla="*/ 435293 h 4038551"/>
              <a:gd name="connsiteX5" fmla="*/ 683173 w 3478177"/>
              <a:gd name="connsiteY5" fmla="*/ 462455 h 4038551"/>
              <a:gd name="connsiteX6" fmla="*/ 976175 w 3478177"/>
              <a:gd name="connsiteY6" fmla="*/ 575748 h 4038551"/>
              <a:gd name="connsiteX7" fmla="*/ 998483 w 3478177"/>
              <a:gd name="connsiteY7" fmla="*/ 735724 h 4038551"/>
              <a:gd name="connsiteX8" fmla="*/ 945931 w 3478177"/>
              <a:gd name="connsiteY8" fmla="*/ 872359 h 4038551"/>
              <a:gd name="connsiteX9" fmla="*/ 1012914 w 3478177"/>
              <a:gd name="connsiteY9" fmla="*/ 1090064 h 4038551"/>
              <a:gd name="connsiteX10" fmla="*/ 1168382 w 3478177"/>
              <a:gd name="connsiteY10" fmla="*/ 1093566 h 4038551"/>
              <a:gd name="connsiteX11" fmla="*/ 1575355 w 3478177"/>
              <a:gd name="connsiteY11" fmla="*/ 1131317 h 4038551"/>
              <a:gd name="connsiteX12" fmla="*/ 1676168 w 3478177"/>
              <a:gd name="connsiteY12" fmla="*/ 1359259 h 4038551"/>
              <a:gd name="connsiteX13" fmla="*/ 1733649 w 3478177"/>
              <a:gd name="connsiteY13" fmla="*/ 1565924 h 4038551"/>
              <a:gd name="connsiteX14" fmla="*/ 1860331 w 3478177"/>
              <a:gd name="connsiteY14" fmla="*/ 1875601 h 4038551"/>
              <a:gd name="connsiteX15" fmla="*/ 2232369 w 3478177"/>
              <a:gd name="connsiteY15" fmla="*/ 2098755 h 4038551"/>
              <a:gd name="connsiteX16" fmla="*/ 2720380 w 3478177"/>
              <a:gd name="connsiteY16" fmla="*/ 2356521 h 4038551"/>
              <a:gd name="connsiteX17" fmla="*/ 3019489 w 3478177"/>
              <a:gd name="connsiteY17" fmla="*/ 2519960 h 4038551"/>
              <a:gd name="connsiteX18" fmla="*/ 2929320 w 3478177"/>
              <a:gd name="connsiteY18" fmla="*/ 2921144 h 4038551"/>
              <a:gd name="connsiteX19" fmla="*/ 3274699 w 3478177"/>
              <a:gd name="connsiteY19" fmla="*/ 3452387 h 4038551"/>
              <a:gd name="connsiteX20" fmla="*/ 3386298 w 3478177"/>
              <a:gd name="connsiteY20" fmla="*/ 4028690 h 4038551"/>
              <a:gd name="connsiteX21" fmla="*/ 1845076 w 3478177"/>
              <a:gd name="connsiteY21" fmla="*/ 3781848 h 4038551"/>
              <a:gd name="connsiteX22" fmla="*/ 1613565 w 3478177"/>
              <a:gd name="connsiteY22" fmla="*/ 3824095 h 4038551"/>
              <a:gd name="connsiteX0" fmla="*/ 0 w 3478177"/>
              <a:gd name="connsiteY0" fmla="*/ 0 h 4113058"/>
              <a:gd name="connsiteX1" fmla="*/ 94594 w 3478177"/>
              <a:gd name="connsiteY1" fmla="*/ 105103 h 4113058"/>
              <a:gd name="connsiteX2" fmla="*/ 94594 w 3478177"/>
              <a:gd name="connsiteY2" fmla="*/ 336331 h 4113058"/>
              <a:gd name="connsiteX3" fmla="*/ 161088 w 3478177"/>
              <a:gd name="connsiteY3" fmla="*/ 391066 h 4113058"/>
              <a:gd name="connsiteX4" fmla="*/ 349845 w 3478177"/>
              <a:gd name="connsiteY4" fmla="*/ 435293 h 4113058"/>
              <a:gd name="connsiteX5" fmla="*/ 683173 w 3478177"/>
              <a:gd name="connsiteY5" fmla="*/ 462455 h 4113058"/>
              <a:gd name="connsiteX6" fmla="*/ 976175 w 3478177"/>
              <a:gd name="connsiteY6" fmla="*/ 575748 h 4113058"/>
              <a:gd name="connsiteX7" fmla="*/ 998483 w 3478177"/>
              <a:gd name="connsiteY7" fmla="*/ 735724 h 4113058"/>
              <a:gd name="connsiteX8" fmla="*/ 945931 w 3478177"/>
              <a:gd name="connsiteY8" fmla="*/ 872359 h 4113058"/>
              <a:gd name="connsiteX9" fmla="*/ 1012914 w 3478177"/>
              <a:gd name="connsiteY9" fmla="*/ 1090064 h 4113058"/>
              <a:gd name="connsiteX10" fmla="*/ 1168382 w 3478177"/>
              <a:gd name="connsiteY10" fmla="*/ 1093566 h 4113058"/>
              <a:gd name="connsiteX11" fmla="*/ 1575355 w 3478177"/>
              <a:gd name="connsiteY11" fmla="*/ 1131317 h 4113058"/>
              <a:gd name="connsiteX12" fmla="*/ 1676168 w 3478177"/>
              <a:gd name="connsiteY12" fmla="*/ 1359259 h 4113058"/>
              <a:gd name="connsiteX13" fmla="*/ 1733649 w 3478177"/>
              <a:gd name="connsiteY13" fmla="*/ 1565924 h 4113058"/>
              <a:gd name="connsiteX14" fmla="*/ 1860331 w 3478177"/>
              <a:gd name="connsiteY14" fmla="*/ 1875601 h 4113058"/>
              <a:gd name="connsiteX15" fmla="*/ 2232369 w 3478177"/>
              <a:gd name="connsiteY15" fmla="*/ 2098755 h 4113058"/>
              <a:gd name="connsiteX16" fmla="*/ 2720380 w 3478177"/>
              <a:gd name="connsiteY16" fmla="*/ 2356521 h 4113058"/>
              <a:gd name="connsiteX17" fmla="*/ 3019489 w 3478177"/>
              <a:gd name="connsiteY17" fmla="*/ 2519960 h 4113058"/>
              <a:gd name="connsiteX18" fmla="*/ 2929320 w 3478177"/>
              <a:gd name="connsiteY18" fmla="*/ 2921144 h 4113058"/>
              <a:gd name="connsiteX19" fmla="*/ 3274699 w 3478177"/>
              <a:gd name="connsiteY19" fmla="*/ 3452387 h 4113058"/>
              <a:gd name="connsiteX20" fmla="*/ 3386298 w 3478177"/>
              <a:gd name="connsiteY20" fmla="*/ 4028690 h 4113058"/>
              <a:gd name="connsiteX21" fmla="*/ 1845076 w 3478177"/>
              <a:gd name="connsiteY21" fmla="*/ 3781848 h 4113058"/>
              <a:gd name="connsiteX22" fmla="*/ 1613565 w 3478177"/>
              <a:gd name="connsiteY22" fmla="*/ 3824095 h 4113058"/>
              <a:gd name="connsiteX0" fmla="*/ 0 w 3432549"/>
              <a:gd name="connsiteY0" fmla="*/ 0 h 4105893"/>
              <a:gd name="connsiteX1" fmla="*/ 94594 w 3432549"/>
              <a:gd name="connsiteY1" fmla="*/ 105103 h 4105893"/>
              <a:gd name="connsiteX2" fmla="*/ 94594 w 3432549"/>
              <a:gd name="connsiteY2" fmla="*/ 336331 h 4105893"/>
              <a:gd name="connsiteX3" fmla="*/ 161088 w 3432549"/>
              <a:gd name="connsiteY3" fmla="*/ 391066 h 4105893"/>
              <a:gd name="connsiteX4" fmla="*/ 349845 w 3432549"/>
              <a:gd name="connsiteY4" fmla="*/ 435293 h 4105893"/>
              <a:gd name="connsiteX5" fmla="*/ 683173 w 3432549"/>
              <a:gd name="connsiteY5" fmla="*/ 462455 h 4105893"/>
              <a:gd name="connsiteX6" fmla="*/ 976175 w 3432549"/>
              <a:gd name="connsiteY6" fmla="*/ 575748 h 4105893"/>
              <a:gd name="connsiteX7" fmla="*/ 998483 w 3432549"/>
              <a:gd name="connsiteY7" fmla="*/ 735724 h 4105893"/>
              <a:gd name="connsiteX8" fmla="*/ 945931 w 3432549"/>
              <a:gd name="connsiteY8" fmla="*/ 872359 h 4105893"/>
              <a:gd name="connsiteX9" fmla="*/ 1012914 w 3432549"/>
              <a:gd name="connsiteY9" fmla="*/ 1090064 h 4105893"/>
              <a:gd name="connsiteX10" fmla="*/ 1168382 w 3432549"/>
              <a:gd name="connsiteY10" fmla="*/ 1093566 h 4105893"/>
              <a:gd name="connsiteX11" fmla="*/ 1575355 w 3432549"/>
              <a:gd name="connsiteY11" fmla="*/ 1131317 h 4105893"/>
              <a:gd name="connsiteX12" fmla="*/ 1676168 w 3432549"/>
              <a:gd name="connsiteY12" fmla="*/ 1359259 h 4105893"/>
              <a:gd name="connsiteX13" fmla="*/ 1733649 w 3432549"/>
              <a:gd name="connsiteY13" fmla="*/ 1565924 h 4105893"/>
              <a:gd name="connsiteX14" fmla="*/ 1860331 w 3432549"/>
              <a:gd name="connsiteY14" fmla="*/ 1875601 h 4105893"/>
              <a:gd name="connsiteX15" fmla="*/ 2232369 w 3432549"/>
              <a:gd name="connsiteY15" fmla="*/ 2098755 h 4105893"/>
              <a:gd name="connsiteX16" fmla="*/ 2720380 w 3432549"/>
              <a:gd name="connsiteY16" fmla="*/ 2356521 h 4105893"/>
              <a:gd name="connsiteX17" fmla="*/ 3019489 w 3432549"/>
              <a:gd name="connsiteY17" fmla="*/ 2519960 h 4105893"/>
              <a:gd name="connsiteX18" fmla="*/ 2929320 w 3432549"/>
              <a:gd name="connsiteY18" fmla="*/ 2921144 h 4105893"/>
              <a:gd name="connsiteX19" fmla="*/ 3274699 w 3432549"/>
              <a:gd name="connsiteY19" fmla="*/ 3452387 h 4105893"/>
              <a:gd name="connsiteX20" fmla="*/ 3329654 w 3432549"/>
              <a:gd name="connsiteY20" fmla="*/ 4020522 h 4105893"/>
              <a:gd name="connsiteX21" fmla="*/ 1845076 w 3432549"/>
              <a:gd name="connsiteY21" fmla="*/ 3781848 h 4105893"/>
              <a:gd name="connsiteX22" fmla="*/ 1613565 w 3432549"/>
              <a:gd name="connsiteY22" fmla="*/ 3824095 h 4105893"/>
              <a:gd name="connsiteX0" fmla="*/ 0 w 3445051"/>
              <a:gd name="connsiteY0" fmla="*/ 0 h 4062696"/>
              <a:gd name="connsiteX1" fmla="*/ 94594 w 3445051"/>
              <a:gd name="connsiteY1" fmla="*/ 105103 h 4062696"/>
              <a:gd name="connsiteX2" fmla="*/ 94594 w 3445051"/>
              <a:gd name="connsiteY2" fmla="*/ 336331 h 4062696"/>
              <a:gd name="connsiteX3" fmla="*/ 161088 w 3445051"/>
              <a:gd name="connsiteY3" fmla="*/ 391066 h 4062696"/>
              <a:gd name="connsiteX4" fmla="*/ 349845 w 3445051"/>
              <a:gd name="connsiteY4" fmla="*/ 435293 h 4062696"/>
              <a:gd name="connsiteX5" fmla="*/ 683173 w 3445051"/>
              <a:gd name="connsiteY5" fmla="*/ 462455 h 4062696"/>
              <a:gd name="connsiteX6" fmla="*/ 976175 w 3445051"/>
              <a:gd name="connsiteY6" fmla="*/ 575748 h 4062696"/>
              <a:gd name="connsiteX7" fmla="*/ 998483 w 3445051"/>
              <a:gd name="connsiteY7" fmla="*/ 735724 h 4062696"/>
              <a:gd name="connsiteX8" fmla="*/ 945931 w 3445051"/>
              <a:gd name="connsiteY8" fmla="*/ 872359 h 4062696"/>
              <a:gd name="connsiteX9" fmla="*/ 1012914 w 3445051"/>
              <a:gd name="connsiteY9" fmla="*/ 1090064 h 4062696"/>
              <a:gd name="connsiteX10" fmla="*/ 1168382 w 3445051"/>
              <a:gd name="connsiteY10" fmla="*/ 1093566 h 4062696"/>
              <a:gd name="connsiteX11" fmla="*/ 1575355 w 3445051"/>
              <a:gd name="connsiteY11" fmla="*/ 1131317 h 4062696"/>
              <a:gd name="connsiteX12" fmla="*/ 1676168 w 3445051"/>
              <a:gd name="connsiteY12" fmla="*/ 1359259 h 4062696"/>
              <a:gd name="connsiteX13" fmla="*/ 1733649 w 3445051"/>
              <a:gd name="connsiteY13" fmla="*/ 1565924 h 4062696"/>
              <a:gd name="connsiteX14" fmla="*/ 1860331 w 3445051"/>
              <a:gd name="connsiteY14" fmla="*/ 1875601 h 4062696"/>
              <a:gd name="connsiteX15" fmla="*/ 2232369 w 3445051"/>
              <a:gd name="connsiteY15" fmla="*/ 2098755 h 4062696"/>
              <a:gd name="connsiteX16" fmla="*/ 2720380 w 3445051"/>
              <a:gd name="connsiteY16" fmla="*/ 2356521 h 4062696"/>
              <a:gd name="connsiteX17" fmla="*/ 3019489 w 3445051"/>
              <a:gd name="connsiteY17" fmla="*/ 2519960 h 4062696"/>
              <a:gd name="connsiteX18" fmla="*/ 2929320 w 3445051"/>
              <a:gd name="connsiteY18" fmla="*/ 2921144 h 4062696"/>
              <a:gd name="connsiteX19" fmla="*/ 3274699 w 3445051"/>
              <a:gd name="connsiteY19" fmla="*/ 3452387 h 4062696"/>
              <a:gd name="connsiteX20" fmla="*/ 3329654 w 3445051"/>
              <a:gd name="connsiteY20" fmla="*/ 4020522 h 4062696"/>
              <a:gd name="connsiteX21" fmla="*/ 3334010 w 3445051"/>
              <a:gd name="connsiteY21" fmla="*/ 3994218 h 4062696"/>
              <a:gd name="connsiteX22" fmla="*/ 1845076 w 3445051"/>
              <a:gd name="connsiteY22" fmla="*/ 3781848 h 4062696"/>
              <a:gd name="connsiteX23" fmla="*/ 1613565 w 3445051"/>
              <a:gd name="connsiteY23" fmla="*/ 3824095 h 4062696"/>
              <a:gd name="connsiteX0" fmla="*/ 0 w 3400288"/>
              <a:gd name="connsiteY0" fmla="*/ 0 h 4167520"/>
              <a:gd name="connsiteX1" fmla="*/ 94594 w 3400288"/>
              <a:gd name="connsiteY1" fmla="*/ 105103 h 4167520"/>
              <a:gd name="connsiteX2" fmla="*/ 94594 w 3400288"/>
              <a:gd name="connsiteY2" fmla="*/ 336331 h 4167520"/>
              <a:gd name="connsiteX3" fmla="*/ 161088 w 3400288"/>
              <a:gd name="connsiteY3" fmla="*/ 391066 h 4167520"/>
              <a:gd name="connsiteX4" fmla="*/ 349845 w 3400288"/>
              <a:gd name="connsiteY4" fmla="*/ 435293 h 4167520"/>
              <a:gd name="connsiteX5" fmla="*/ 683173 w 3400288"/>
              <a:gd name="connsiteY5" fmla="*/ 462455 h 4167520"/>
              <a:gd name="connsiteX6" fmla="*/ 976175 w 3400288"/>
              <a:gd name="connsiteY6" fmla="*/ 575748 h 4167520"/>
              <a:gd name="connsiteX7" fmla="*/ 998483 w 3400288"/>
              <a:gd name="connsiteY7" fmla="*/ 735724 h 4167520"/>
              <a:gd name="connsiteX8" fmla="*/ 945931 w 3400288"/>
              <a:gd name="connsiteY8" fmla="*/ 872359 h 4167520"/>
              <a:gd name="connsiteX9" fmla="*/ 1012914 w 3400288"/>
              <a:gd name="connsiteY9" fmla="*/ 1090064 h 4167520"/>
              <a:gd name="connsiteX10" fmla="*/ 1168382 w 3400288"/>
              <a:gd name="connsiteY10" fmla="*/ 1093566 h 4167520"/>
              <a:gd name="connsiteX11" fmla="*/ 1575355 w 3400288"/>
              <a:gd name="connsiteY11" fmla="*/ 1131317 h 4167520"/>
              <a:gd name="connsiteX12" fmla="*/ 1676168 w 3400288"/>
              <a:gd name="connsiteY12" fmla="*/ 1359259 h 4167520"/>
              <a:gd name="connsiteX13" fmla="*/ 1733649 w 3400288"/>
              <a:gd name="connsiteY13" fmla="*/ 1565924 h 4167520"/>
              <a:gd name="connsiteX14" fmla="*/ 1860331 w 3400288"/>
              <a:gd name="connsiteY14" fmla="*/ 1875601 h 4167520"/>
              <a:gd name="connsiteX15" fmla="*/ 2232369 w 3400288"/>
              <a:gd name="connsiteY15" fmla="*/ 2098755 h 4167520"/>
              <a:gd name="connsiteX16" fmla="*/ 2720380 w 3400288"/>
              <a:gd name="connsiteY16" fmla="*/ 2356521 h 4167520"/>
              <a:gd name="connsiteX17" fmla="*/ 3019489 w 3400288"/>
              <a:gd name="connsiteY17" fmla="*/ 2519960 h 4167520"/>
              <a:gd name="connsiteX18" fmla="*/ 2929320 w 3400288"/>
              <a:gd name="connsiteY18" fmla="*/ 2921144 h 4167520"/>
              <a:gd name="connsiteX19" fmla="*/ 3274699 w 3400288"/>
              <a:gd name="connsiteY19" fmla="*/ 3452387 h 4167520"/>
              <a:gd name="connsiteX20" fmla="*/ 3329654 w 3400288"/>
              <a:gd name="connsiteY20" fmla="*/ 4020522 h 4167520"/>
              <a:gd name="connsiteX21" fmla="*/ 3269274 w 3400288"/>
              <a:gd name="connsiteY21" fmla="*/ 4157581 h 4167520"/>
              <a:gd name="connsiteX22" fmla="*/ 1845076 w 3400288"/>
              <a:gd name="connsiteY22" fmla="*/ 3781848 h 4167520"/>
              <a:gd name="connsiteX23" fmla="*/ 1613565 w 3400288"/>
              <a:gd name="connsiteY23" fmla="*/ 3824095 h 4167520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82132"/>
              <a:gd name="connsiteY0" fmla="*/ 0 h 4165069"/>
              <a:gd name="connsiteX1" fmla="*/ 94594 w 3482132"/>
              <a:gd name="connsiteY1" fmla="*/ 105103 h 4165069"/>
              <a:gd name="connsiteX2" fmla="*/ 94594 w 3482132"/>
              <a:gd name="connsiteY2" fmla="*/ 336331 h 4165069"/>
              <a:gd name="connsiteX3" fmla="*/ 161088 w 3482132"/>
              <a:gd name="connsiteY3" fmla="*/ 391066 h 4165069"/>
              <a:gd name="connsiteX4" fmla="*/ 349845 w 3482132"/>
              <a:gd name="connsiteY4" fmla="*/ 435293 h 4165069"/>
              <a:gd name="connsiteX5" fmla="*/ 683173 w 3482132"/>
              <a:gd name="connsiteY5" fmla="*/ 462455 h 4165069"/>
              <a:gd name="connsiteX6" fmla="*/ 976175 w 3482132"/>
              <a:gd name="connsiteY6" fmla="*/ 575748 h 4165069"/>
              <a:gd name="connsiteX7" fmla="*/ 998483 w 3482132"/>
              <a:gd name="connsiteY7" fmla="*/ 735724 h 4165069"/>
              <a:gd name="connsiteX8" fmla="*/ 945931 w 3482132"/>
              <a:gd name="connsiteY8" fmla="*/ 872359 h 4165069"/>
              <a:gd name="connsiteX9" fmla="*/ 1012914 w 3482132"/>
              <a:gd name="connsiteY9" fmla="*/ 1090064 h 4165069"/>
              <a:gd name="connsiteX10" fmla="*/ 1168382 w 3482132"/>
              <a:gd name="connsiteY10" fmla="*/ 1093566 h 4165069"/>
              <a:gd name="connsiteX11" fmla="*/ 1575355 w 3482132"/>
              <a:gd name="connsiteY11" fmla="*/ 1131317 h 4165069"/>
              <a:gd name="connsiteX12" fmla="*/ 1676168 w 3482132"/>
              <a:gd name="connsiteY12" fmla="*/ 1359259 h 4165069"/>
              <a:gd name="connsiteX13" fmla="*/ 1733649 w 3482132"/>
              <a:gd name="connsiteY13" fmla="*/ 1565924 h 4165069"/>
              <a:gd name="connsiteX14" fmla="*/ 1860331 w 3482132"/>
              <a:gd name="connsiteY14" fmla="*/ 1875601 h 4165069"/>
              <a:gd name="connsiteX15" fmla="*/ 2232369 w 3482132"/>
              <a:gd name="connsiteY15" fmla="*/ 2098755 h 4165069"/>
              <a:gd name="connsiteX16" fmla="*/ 2720380 w 3482132"/>
              <a:gd name="connsiteY16" fmla="*/ 2356521 h 4165069"/>
              <a:gd name="connsiteX17" fmla="*/ 3019489 w 3482132"/>
              <a:gd name="connsiteY17" fmla="*/ 2519960 h 4165069"/>
              <a:gd name="connsiteX18" fmla="*/ 2929320 w 3482132"/>
              <a:gd name="connsiteY18" fmla="*/ 2921144 h 4165069"/>
              <a:gd name="connsiteX19" fmla="*/ 3274699 w 3482132"/>
              <a:gd name="connsiteY19" fmla="*/ 3452387 h 4165069"/>
              <a:gd name="connsiteX20" fmla="*/ 3475311 w 3482132"/>
              <a:gd name="connsiteY20" fmla="*/ 3979682 h 4165069"/>
              <a:gd name="connsiteX21" fmla="*/ 3269274 w 3482132"/>
              <a:gd name="connsiteY21" fmla="*/ 4157581 h 4165069"/>
              <a:gd name="connsiteX22" fmla="*/ 1845076 w 3482132"/>
              <a:gd name="connsiteY22" fmla="*/ 3781848 h 4165069"/>
              <a:gd name="connsiteX23" fmla="*/ 1613565 w 3482132"/>
              <a:gd name="connsiteY23" fmla="*/ 3824095 h 4165069"/>
              <a:gd name="connsiteX0" fmla="*/ 0 w 3478439"/>
              <a:gd name="connsiteY0" fmla="*/ 0 h 4170283"/>
              <a:gd name="connsiteX1" fmla="*/ 94594 w 3478439"/>
              <a:gd name="connsiteY1" fmla="*/ 105103 h 4170283"/>
              <a:gd name="connsiteX2" fmla="*/ 94594 w 3478439"/>
              <a:gd name="connsiteY2" fmla="*/ 336331 h 4170283"/>
              <a:gd name="connsiteX3" fmla="*/ 161088 w 3478439"/>
              <a:gd name="connsiteY3" fmla="*/ 391066 h 4170283"/>
              <a:gd name="connsiteX4" fmla="*/ 349845 w 3478439"/>
              <a:gd name="connsiteY4" fmla="*/ 435293 h 4170283"/>
              <a:gd name="connsiteX5" fmla="*/ 683173 w 3478439"/>
              <a:gd name="connsiteY5" fmla="*/ 462455 h 4170283"/>
              <a:gd name="connsiteX6" fmla="*/ 976175 w 3478439"/>
              <a:gd name="connsiteY6" fmla="*/ 575748 h 4170283"/>
              <a:gd name="connsiteX7" fmla="*/ 998483 w 3478439"/>
              <a:gd name="connsiteY7" fmla="*/ 735724 h 4170283"/>
              <a:gd name="connsiteX8" fmla="*/ 945931 w 3478439"/>
              <a:gd name="connsiteY8" fmla="*/ 872359 h 4170283"/>
              <a:gd name="connsiteX9" fmla="*/ 1012914 w 3478439"/>
              <a:gd name="connsiteY9" fmla="*/ 1090064 h 4170283"/>
              <a:gd name="connsiteX10" fmla="*/ 1168382 w 3478439"/>
              <a:gd name="connsiteY10" fmla="*/ 1093566 h 4170283"/>
              <a:gd name="connsiteX11" fmla="*/ 1575355 w 3478439"/>
              <a:gd name="connsiteY11" fmla="*/ 1131317 h 4170283"/>
              <a:gd name="connsiteX12" fmla="*/ 1676168 w 3478439"/>
              <a:gd name="connsiteY12" fmla="*/ 1359259 h 4170283"/>
              <a:gd name="connsiteX13" fmla="*/ 1733649 w 3478439"/>
              <a:gd name="connsiteY13" fmla="*/ 1565924 h 4170283"/>
              <a:gd name="connsiteX14" fmla="*/ 1860331 w 3478439"/>
              <a:gd name="connsiteY14" fmla="*/ 1875601 h 4170283"/>
              <a:gd name="connsiteX15" fmla="*/ 2232369 w 3478439"/>
              <a:gd name="connsiteY15" fmla="*/ 2098755 h 4170283"/>
              <a:gd name="connsiteX16" fmla="*/ 2720380 w 3478439"/>
              <a:gd name="connsiteY16" fmla="*/ 2356521 h 4170283"/>
              <a:gd name="connsiteX17" fmla="*/ 3019489 w 3478439"/>
              <a:gd name="connsiteY17" fmla="*/ 2519960 h 4170283"/>
              <a:gd name="connsiteX18" fmla="*/ 2929320 w 3478439"/>
              <a:gd name="connsiteY18" fmla="*/ 2921144 h 4170283"/>
              <a:gd name="connsiteX19" fmla="*/ 3274699 w 3478439"/>
              <a:gd name="connsiteY19" fmla="*/ 3452387 h 4170283"/>
              <a:gd name="connsiteX20" fmla="*/ 3475311 w 3478439"/>
              <a:gd name="connsiteY20" fmla="*/ 3979682 h 4170283"/>
              <a:gd name="connsiteX21" fmla="*/ 3350194 w 3478439"/>
              <a:gd name="connsiteY21" fmla="*/ 4010554 h 4170283"/>
              <a:gd name="connsiteX22" fmla="*/ 3269274 w 3478439"/>
              <a:gd name="connsiteY22" fmla="*/ 4157581 h 4170283"/>
              <a:gd name="connsiteX23" fmla="*/ 1845076 w 3478439"/>
              <a:gd name="connsiteY23" fmla="*/ 3781848 h 4170283"/>
              <a:gd name="connsiteX24" fmla="*/ 1613565 w 3478439"/>
              <a:gd name="connsiteY24" fmla="*/ 3824095 h 4170283"/>
              <a:gd name="connsiteX0" fmla="*/ 0 w 3478439"/>
              <a:gd name="connsiteY0" fmla="*/ 0 h 4095806"/>
              <a:gd name="connsiteX1" fmla="*/ 94594 w 3478439"/>
              <a:gd name="connsiteY1" fmla="*/ 105103 h 4095806"/>
              <a:gd name="connsiteX2" fmla="*/ 94594 w 3478439"/>
              <a:gd name="connsiteY2" fmla="*/ 336331 h 4095806"/>
              <a:gd name="connsiteX3" fmla="*/ 161088 w 3478439"/>
              <a:gd name="connsiteY3" fmla="*/ 391066 h 4095806"/>
              <a:gd name="connsiteX4" fmla="*/ 349845 w 3478439"/>
              <a:gd name="connsiteY4" fmla="*/ 435293 h 4095806"/>
              <a:gd name="connsiteX5" fmla="*/ 683173 w 3478439"/>
              <a:gd name="connsiteY5" fmla="*/ 462455 h 4095806"/>
              <a:gd name="connsiteX6" fmla="*/ 976175 w 3478439"/>
              <a:gd name="connsiteY6" fmla="*/ 575748 h 4095806"/>
              <a:gd name="connsiteX7" fmla="*/ 998483 w 3478439"/>
              <a:gd name="connsiteY7" fmla="*/ 735724 h 4095806"/>
              <a:gd name="connsiteX8" fmla="*/ 945931 w 3478439"/>
              <a:gd name="connsiteY8" fmla="*/ 872359 h 4095806"/>
              <a:gd name="connsiteX9" fmla="*/ 1012914 w 3478439"/>
              <a:gd name="connsiteY9" fmla="*/ 1090064 h 4095806"/>
              <a:gd name="connsiteX10" fmla="*/ 1168382 w 3478439"/>
              <a:gd name="connsiteY10" fmla="*/ 1093566 h 4095806"/>
              <a:gd name="connsiteX11" fmla="*/ 1575355 w 3478439"/>
              <a:gd name="connsiteY11" fmla="*/ 1131317 h 4095806"/>
              <a:gd name="connsiteX12" fmla="*/ 1676168 w 3478439"/>
              <a:gd name="connsiteY12" fmla="*/ 1359259 h 4095806"/>
              <a:gd name="connsiteX13" fmla="*/ 1733649 w 3478439"/>
              <a:gd name="connsiteY13" fmla="*/ 1565924 h 4095806"/>
              <a:gd name="connsiteX14" fmla="*/ 1860331 w 3478439"/>
              <a:gd name="connsiteY14" fmla="*/ 1875601 h 4095806"/>
              <a:gd name="connsiteX15" fmla="*/ 2232369 w 3478439"/>
              <a:gd name="connsiteY15" fmla="*/ 2098755 h 4095806"/>
              <a:gd name="connsiteX16" fmla="*/ 2720380 w 3478439"/>
              <a:gd name="connsiteY16" fmla="*/ 2356521 h 4095806"/>
              <a:gd name="connsiteX17" fmla="*/ 3019489 w 3478439"/>
              <a:gd name="connsiteY17" fmla="*/ 2519960 h 4095806"/>
              <a:gd name="connsiteX18" fmla="*/ 2929320 w 3478439"/>
              <a:gd name="connsiteY18" fmla="*/ 2921144 h 4095806"/>
              <a:gd name="connsiteX19" fmla="*/ 3274699 w 3478439"/>
              <a:gd name="connsiteY19" fmla="*/ 3452387 h 4095806"/>
              <a:gd name="connsiteX20" fmla="*/ 3475311 w 3478439"/>
              <a:gd name="connsiteY20" fmla="*/ 3979682 h 4095806"/>
              <a:gd name="connsiteX21" fmla="*/ 3350194 w 3478439"/>
              <a:gd name="connsiteY21" fmla="*/ 4010554 h 4095806"/>
              <a:gd name="connsiteX22" fmla="*/ 2605727 w 3478439"/>
              <a:gd name="connsiteY22" fmla="*/ 4075900 h 4095806"/>
              <a:gd name="connsiteX23" fmla="*/ 1845076 w 3478439"/>
              <a:gd name="connsiteY23" fmla="*/ 3781848 h 4095806"/>
              <a:gd name="connsiteX24" fmla="*/ 1613565 w 3478439"/>
              <a:gd name="connsiteY24" fmla="*/ 3824095 h 4095806"/>
              <a:gd name="connsiteX0" fmla="*/ 0 w 3478976"/>
              <a:gd name="connsiteY0" fmla="*/ 0 h 4143628"/>
              <a:gd name="connsiteX1" fmla="*/ 94594 w 3478976"/>
              <a:gd name="connsiteY1" fmla="*/ 105103 h 4143628"/>
              <a:gd name="connsiteX2" fmla="*/ 94594 w 3478976"/>
              <a:gd name="connsiteY2" fmla="*/ 336331 h 4143628"/>
              <a:gd name="connsiteX3" fmla="*/ 161088 w 3478976"/>
              <a:gd name="connsiteY3" fmla="*/ 391066 h 4143628"/>
              <a:gd name="connsiteX4" fmla="*/ 349845 w 3478976"/>
              <a:gd name="connsiteY4" fmla="*/ 435293 h 4143628"/>
              <a:gd name="connsiteX5" fmla="*/ 683173 w 3478976"/>
              <a:gd name="connsiteY5" fmla="*/ 462455 h 4143628"/>
              <a:gd name="connsiteX6" fmla="*/ 976175 w 3478976"/>
              <a:gd name="connsiteY6" fmla="*/ 575748 h 4143628"/>
              <a:gd name="connsiteX7" fmla="*/ 998483 w 3478976"/>
              <a:gd name="connsiteY7" fmla="*/ 735724 h 4143628"/>
              <a:gd name="connsiteX8" fmla="*/ 945931 w 3478976"/>
              <a:gd name="connsiteY8" fmla="*/ 872359 h 4143628"/>
              <a:gd name="connsiteX9" fmla="*/ 1012914 w 3478976"/>
              <a:gd name="connsiteY9" fmla="*/ 1090064 h 4143628"/>
              <a:gd name="connsiteX10" fmla="*/ 1168382 w 3478976"/>
              <a:gd name="connsiteY10" fmla="*/ 1093566 h 4143628"/>
              <a:gd name="connsiteX11" fmla="*/ 1575355 w 3478976"/>
              <a:gd name="connsiteY11" fmla="*/ 1131317 h 4143628"/>
              <a:gd name="connsiteX12" fmla="*/ 1676168 w 3478976"/>
              <a:gd name="connsiteY12" fmla="*/ 1359259 h 4143628"/>
              <a:gd name="connsiteX13" fmla="*/ 1733649 w 3478976"/>
              <a:gd name="connsiteY13" fmla="*/ 1565924 h 4143628"/>
              <a:gd name="connsiteX14" fmla="*/ 1860331 w 3478976"/>
              <a:gd name="connsiteY14" fmla="*/ 1875601 h 4143628"/>
              <a:gd name="connsiteX15" fmla="*/ 2232369 w 3478976"/>
              <a:gd name="connsiteY15" fmla="*/ 2098755 h 4143628"/>
              <a:gd name="connsiteX16" fmla="*/ 2720380 w 3478976"/>
              <a:gd name="connsiteY16" fmla="*/ 2356521 h 4143628"/>
              <a:gd name="connsiteX17" fmla="*/ 3019489 w 3478976"/>
              <a:gd name="connsiteY17" fmla="*/ 2519960 h 4143628"/>
              <a:gd name="connsiteX18" fmla="*/ 2929320 w 3478976"/>
              <a:gd name="connsiteY18" fmla="*/ 2921144 h 4143628"/>
              <a:gd name="connsiteX19" fmla="*/ 3274699 w 3478976"/>
              <a:gd name="connsiteY19" fmla="*/ 3452387 h 4143628"/>
              <a:gd name="connsiteX20" fmla="*/ 3475311 w 3478976"/>
              <a:gd name="connsiteY20" fmla="*/ 3979682 h 4143628"/>
              <a:gd name="connsiteX21" fmla="*/ 3350194 w 3478976"/>
              <a:gd name="connsiteY21" fmla="*/ 4010554 h 4143628"/>
              <a:gd name="connsiteX22" fmla="*/ 3277367 w 3478976"/>
              <a:gd name="connsiteY22" fmla="*/ 4141245 h 4143628"/>
              <a:gd name="connsiteX23" fmla="*/ 2605727 w 3478976"/>
              <a:gd name="connsiteY23" fmla="*/ 4075900 h 4143628"/>
              <a:gd name="connsiteX24" fmla="*/ 1845076 w 3478976"/>
              <a:gd name="connsiteY24" fmla="*/ 3781848 h 4143628"/>
              <a:gd name="connsiteX25" fmla="*/ 1613565 w 3478976"/>
              <a:gd name="connsiteY25" fmla="*/ 3824095 h 4143628"/>
              <a:gd name="connsiteX0" fmla="*/ 0 w 3475313"/>
              <a:gd name="connsiteY0" fmla="*/ 0 h 4145386"/>
              <a:gd name="connsiteX1" fmla="*/ 94594 w 3475313"/>
              <a:gd name="connsiteY1" fmla="*/ 105103 h 4145386"/>
              <a:gd name="connsiteX2" fmla="*/ 94594 w 3475313"/>
              <a:gd name="connsiteY2" fmla="*/ 336331 h 4145386"/>
              <a:gd name="connsiteX3" fmla="*/ 161088 w 3475313"/>
              <a:gd name="connsiteY3" fmla="*/ 391066 h 4145386"/>
              <a:gd name="connsiteX4" fmla="*/ 349845 w 3475313"/>
              <a:gd name="connsiteY4" fmla="*/ 435293 h 4145386"/>
              <a:gd name="connsiteX5" fmla="*/ 683173 w 3475313"/>
              <a:gd name="connsiteY5" fmla="*/ 462455 h 4145386"/>
              <a:gd name="connsiteX6" fmla="*/ 976175 w 3475313"/>
              <a:gd name="connsiteY6" fmla="*/ 575748 h 4145386"/>
              <a:gd name="connsiteX7" fmla="*/ 998483 w 3475313"/>
              <a:gd name="connsiteY7" fmla="*/ 735724 h 4145386"/>
              <a:gd name="connsiteX8" fmla="*/ 945931 w 3475313"/>
              <a:gd name="connsiteY8" fmla="*/ 872359 h 4145386"/>
              <a:gd name="connsiteX9" fmla="*/ 1012914 w 3475313"/>
              <a:gd name="connsiteY9" fmla="*/ 1090064 h 4145386"/>
              <a:gd name="connsiteX10" fmla="*/ 1168382 w 3475313"/>
              <a:gd name="connsiteY10" fmla="*/ 1093566 h 4145386"/>
              <a:gd name="connsiteX11" fmla="*/ 1575355 w 3475313"/>
              <a:gd name="connsiteY11" fmla="*/ 1131317 h 4145386"/>
              <a:gd name="connsiteX12" fmla="*/ 1676168 w 3475313"/>
              <a:gd name="connsiteY12" fmla="*/ 1359259 h 4145386"/>
              <a:gd name="connsiteX13" fmla="*/ 1733649 w 3475313"/>
              <a:gd name="connsiteY13" fmla="*/ 1565924 h 4145386"/>
              <a:gd name="connsiteX14" fmla="*/ 1860331 w 3475313"/>
              <a:gd name="connsiteY14" fmla="*/ 1875601 h 4145386"/>
              <a:gd name="connsiteX15" fmla="*/ 2232369 w 3475313"/>
              <a:gd name="connsiteY15" fmla="*/ 2098755 h 4145386"/>
              <a:gd name="connsiteX16" fmla="*/ 2720380 w 3475313"/>
              <a:gd name="connsiteY16" fmla="*/ 2356521 h 4145386"/>
              <a:gd name="connsiteX17" fmla="*/ 3019489 w 3475313"/>
              <a:gd name="connsiteY17" fmla="*/ 2519960 h 4145386"/>
              <a:gd name="connsiteX18" fmla="*/ 2929320 w 3475313"/>
              <a:gd name="connsiteY18" fmla="*/ 2921144 h 4145386"/>
              <a:gd name="connsiteX19" fmla="*/ 3274699 w 3475313"/>
              <a:gd name="connsiteY19" fmla="*/ 3452387 h 4145386"/>
              <a:gd name="connsiteX20" fmla="*/ 3475311 w 3475313"/>
              <a:gd name="connsiteY20" fmla="*/ 3979682 h 4145386"/>
              <a:gd name="connsiteX21" fmla="*/ 3277367 w 3475313"/>
              <a:gd name="connsiteY21" fmla="*/ 4141245 h 4145386"/>
              <a:gd name="connsiteX22" fmla="*/ 2605727 w 3475313"/>
              <a:gd name="connsiteY22" fmla="*/ 4075900 h 4145386"/>
              <a:gd name="connsiteX23" fmla="*/ 1845076 w 3475313"/>
              <a:gd name="connsiteY23" fmla="*/ 3781848 h 4145386"/>
              <a:gd name="connsiteX24" fmla="*/ 1613565 w 3475313"/>
              <a:gd name="connsiteY24" fmla="*/ 3824095 h 4145386"/>
              <a:gd name="connsiteX0" fmla="*/ 0 w 3475312"/>
              <a:gd name="connsiteY0" fmla="*/ 0 h 4145386"/>
              <a:gd name="connsiteX1" fmla="*/ 94594 w 3475312"/>
              <a:gd name="connsiteY1" fmla="*/ 105103 h 4145386"/>
              <a:gd name="connsiteX2" fmla="*/ 94594 w 3475312"/>
              <a:gd name="connsiteY2" fmla="*/ 336331 h 4145386"/>
              <a:gd name="connsiteX3" fmla="*/ 161088 w 3475312"/>
              <a:gd name="connsiteY3" fmla="*/ 391066 h 4145386"/>
              <a:gd name="connsiteX4" fmla="*/ 349845 w 3475312"/>
              <a:gd name="connsiteY4" fmla="*/ 435293 h 4145386"/>
              <a:gd name="connsiteX5" fmla="*/ 683173 w 3475312"/>
              <a:gd name="connsiteY5" fmla="*/ 462455 h 4145386"/>
              <a:gd name="connsiteX6" fmla="*/ 976175 w 3475312"/>
              <a:gd name="connsiteY6" fmla="*/ 575748 h 4145386"/>
              <a:gd name="connsiteX7" fmla="*/ 998483 w 3475312"/>
              <a:gd name="connsiteY7" fmla="*/ 735724 h 4145386"/>
              <a:gd name="connsiteX8" fmla="*/ 945931 w 3475312"/>
              <a:gd name="connsiteY8" fmla="*/ 872359 h 4145386"/>
              <a:gd name="connsiteX9" fmla="*/ 1012914 w 3475312"/>
              <a:gd name="connsiteY9" fmla="*/ 1090064 h 4145386"/>
              <a:gd name="connsiteX10" fmla="*/ 1168382 w 3475312"/>
              <a:gd name="connsiteY10" fmla="*/ 1093566 h 4145386"/>
              <a:gd name="connsiteX11" fmla="*/ 1575355 w 3475312"/>
              <a:gd name="connsiteY11" fmla="*/ 1131317 h 4145386"/>
              <a:gd name="connsiteX12" fmla="*/ 1676168 w 3475312"/>
              <a:gd name="connsiteY12" fmla="*/ 1359259 h 4145386"/>
              <a:gd name="connsiteX13" fmla="*/ 1733649 w 3475312"/>
              <a:gd name="connsiteY13" fmla="*/ 1565924 h 4145386"/>
              <a:gd name="connsiteX14" fmla="*/ 1860331 w 3475312"/>
              <a:gd name="connsiteY14" fmla="*/ 1875601 h 4145386"/>
              <a:gd name="connsiteX15" fmla="*/ 2232369 w 3475312"/>
              <a:gd name="connsiteY15" fmla="*/ 2098755 h 4145386"/>
              <a:gd name="connsiteX16" fmla="*/ 2720380 w 3475312"/>
              <a:gd name="connsiteY16" fmla="*/ 2356521 h 4145386"/>
              <a:gd name="connsiteX17" fmla="*/ 3019489 w 3475312"/>
              <a:gd name="connsiteY17" fmla="*/ 2519960 h 4145386"/>
              <a:gd name="connsiteX18" fmla="*/ 2929320 w 3475312"/>
              <a:gd name="connsiteY18" fmla="*/ 2921144 h 4145386"/>
              <a:gd name="connsiteX19" fmla="*/ 3274699 w 3475312"/>
              <a:gd name="connsiteY19" fmla="*/ 3452387 h 4145386"/>
              <a:gd name="connsiteX20" fmla="*/ 3475311 w 3475312"/>
              <a:gd name="connsiteY20" fmla="*/ 3979682 h 4145386"/>
              <a:gd name="connsiteX21" fmla="*/ 3220723 w 3475312"/>
              <a:gd name="connsiteY21" fmla="*/ 4141245 h 4145386"/>
              <a:gd name="connsiteX22" fmla="*/ 2605727 w 3475312"/>
              <a:gd name="connsiteY22" fmla="*/ 4075900 h 4145386"/>
              <a:gd name="connsiteX23" fmla="*/ 1845076 w 3475312"/>
              <a:gd name="connsiteY23" fmla="*/ 3781848 h 4145386"/>
              <a:gd name="connsiteX24" fmla="*/ 1613565 w 3475312"/>
              <a:gd name="connsiteY24" fmla="*/ 3824095 h 4145386"/>
              <a:gd name="connsiteX0" fmla="*/ 0 w 3478678"/>
              <a:gd name="connsiteY0" fmla="*/ 0 h 4141256"/>
              <a:gd name="connsiteX1" fmla="*/ 94594 w 3478678"/>
              <a:gd name="connsiteY1" fmla="*/ 105103 h 4141256"/>
              <a:gd name="connsiteX2" fmla="*/ 94594 w 3478678"/>
              <a:gd name="connsiteY2" fmla="*/ 336331 h 4141256"/>
              <a:gd name="connsiteX3" fmla="*/ 161088 w 3478678"/>
              <a:gd name="connsiteY3" fmla="*/ 391066 h 4141256"/>
              <a:gd name="connsiteX4" fmla="*/ 349845 w 3478678"/>
              <a:gd name="connsiteY4" fmla="*/ 435293 h 4141256"/>
              <a:gd name="connsiteX5" fmla="*/ 683173 w 3478678"/>
              <a:gd name="connsiteY5" fmla="*/ 462455 h 4141256"/>
              <a:gd name="connsiteX6" fmla="*/ 976175 w 3478678"/>
              <a:gd name="connsiteY6" fmla="*/ 575748 h 4141256"/>
              <a:gd name="connsiteX7" fmla="*/ 998483 w 3478678"/>
              <a:gd name="connsiteY7" fmla="*/ 735724 h 4141256"/>
              <a:gd name="connsiteX8" fmla="*/ 945931 w 3478678"/>
              <a:gd name="connsiteY8" fmla="*/ 872359 h 4141256"/>
              <a:gd name="connsiteX9" fmla="*/ 1012914 w 3478678"/>
              <a:gd name="connsiteY9" fmla="*/ 1090064 h 4141256"/>
              <a:gd name="connsiteX10" fmla="*/ 1168382 w 3478678"/>
              <a:gd name="connsiteY10" fmla="*/ 1093566 h 4141256"/>
              <a:gd name="connsiteX11" fmla="*/ 1575355 w 3478678"/>
              <a:gd name="connsiteY11" fmla="*/ 1131317 h 4141256"/>
              <a:gd name="connsiteX12" fmla="*/ 1676168 w 3478678"/>
              <a:gd name="connsiteY12" fmla="*/ 1359259 h 4141256"/>
              <a:gd name="connsiteX13" fmla="*/ 1733649 w 3478678"/>
              <a:gd name="connsiteY13" fmla="*/ 1565924 h 4141256"/>
              <a:gd name="connsiteX14" fmla="*/ 1860331 w 3478678"/>
              <a:gd name="connsiteY14" fmla="*/ 1875601 h 4141256"/>
              <a:gd name="connsiteX15" fmla="*/ 2232369 w 3478678"/>
              <a:gd name="connsiteY15" fmla="*/ 2098755 h 4141256"/>
              <a:gd name="connsiteX16" fmla="*/ 2720380 w 3478678"/>
              <a:gd name="connsiteY16" fmla="*/ 2356521 h 4141256"/>
              <a:gd name="connsiteX17" fmla="*/ 3019489 w 3478678"/>
              <a:gd name="connsiteY17" fmla="*/ 2519960 h 4141256"/>
              <a:gd name="connsiteX18" fmla="*/ 2929320 w 3478678"/>
              <a:gd name="connsiteY18" fmla="*/ 2921144 h 4141256"/>
              <a:gd name="connsiteX19" fmla="*/ 3274699 w 3478678"/>
              <a:gd name="connsiteY19" fmla="*/ 3452387 h 4141256"/>
              <a:gd name="connsiteX20" fmla="*/ 3475311 w 3478678"/>
              <a:gd name="connsiteY20" fmla="*/ 3979682 h 4141256"/>
              <a:gd name="connsiteX21" fmla="*/ 3335213 w 3478678"/>
              <a:gd name="connsiteY21" fmla="*/ 3999664 h 4141256"/>
              <a:gd name="connsiteX22" fmla="*/ 3220723 w 3478678"/>
              <a:gd name="connsiteY22" fmla="*/ 4141245 h 4141256"/>
              <a:gd name="connsiteX23" fmla="*/ 2605727 w 3478678"/>
              <a:gd name="connsiteY23" fmla="*/ 4075900 h 4141256"/>
              <a:gd name="connsiteX24" fmla="*/ 1845076 w 3478678"/>
              <a:gd name="connsiteY24" fmla="*/ 3781848 h 4141256"/>
              <a:gd name="connsiteX25" fmla="*/ 1613565 w 3478678"/>
              <a:gd name="connsiteY25" fmla="*/ 3824095 h 4141256"/>
              <a:gd name="connsiteX0" fmla="*/ 0 w 3511238"/>
              <a:gd name="connsiteY0" fmla="*/ 0 h 4141256"/>
              <a:gd name="connsiteX1" fmla="*/ 94594 w 3511238"/>
              <a:gd name="connsiteY1" fmla="*/ 105103 h 4141256"/>
              <a:gd name="connsiteX2" fmla="*/ 94594 w 3511238"/>
              <a:gd name="connsiteY2" fmla="*/ 336331 h 4141256"/>
              <a:gd name="connsiteX3" fmla="*/ 161088 w 3511238"/>
              <a:gd name="connsiteY3" fmla="*/ 391066 h 4141256"/>
              <a:gd name="connsiteX4" fmla="*/ 349845 w 3511238"/>
              <a:gd name="connsiteY4" fmla="*/ 435293 h 4141256"/>
              <a:gd name="connsiteX5" fmla="*/ 683173 w 3511238"/>
              <a:gd name="connsiteY5" fmla="*/ 462455 h 4141256"/>
              <a:gd name="connsiteX6" fmla="*/ 976175 w 3511238"/>
              <a:gd name="connsiteY6" fmla="*/ 575748 h 4141256"/>
              <a:gd name="connsiteX7" fmla="*/ 998483 w 3511238"/>
              <a:gd name="connsiteY7" fmla="*/ 735724 h 4141256"/>
              <a:gd name="connsiteX8" fmla="*/ 945931 w 3511238"/>
              <a:gd name="connsiteY8" fmla="*/ 872359 h 4141256"/>
              <a:gd name="connsiteX9" fmla="*/ 1012914 w 3511238"/>
              <a:gd name="connsiteY9" fmla="*/ 1090064 h 4141256"/>
              <a:gd name="connsiteX10" fmla="*/ 1168382 w 3511238"/>
              <a:gd name="connsiteY10" fmla="*/ 1093566 h 4141256"/>
              <a:gd name="connsiteX11" fmla="*/ 1575355 w 3511238"/>
              <a:gd name="connsiteY11" fmla="*/ 1131317 h 4141256"/>
              <a:gd name="connsiteX12" fmla="*/ 1676168 w 3511238"/>
              <a:gd name="connsiteY12" fmla="*/ 1359259 h 4141256"/>
              <a:gd name="connsiteX13" fmla="*/ 1733649 w 3511238"/>
              <a:gd name="connsiteY13" fmla="*/ 1565924 h 4141256"/>
              <a:gd name="connsiteX14" fmla="*/ 1860331 w 3511238"/>
              <a:gd name="connsiteY14" fmla="*/ 1875601 h 4141256"/>
              <a:gd name="connsiteX15" fmla="*/ 2232369 w 3511238"/>
              <a:gd name="connsiteY15" fmla="*/ 2098755 h 4141256"/>
              <a:gd name="connsiteX16" fmla="*/ 2720380 w 3511238"/>
              <a:gd name="connsiteY16" fmla="*/ 2356521 h 4141256"/>
              <a:gd name="connsiteX17" fmla="*/ 3019489 w 3511238"/>
              <a:gd name="connsiteY17" fmla="*/ 2519960 h 4141256"/>
              <a:gd name="connsiteX18" fmla="*/ 2929320 w 3511238"/>
              <a:gd name="connsiteY18" fmla="*/ 2921144 h 4141256"/>
              <a:gd name="connsiteX19" fmla="*/ 3274699 w 3511238"/>
              <a:gd name="connsiteY19" fmla="*/ 3452387 h 4141256"/>
              <a:gd name="connsiteX20" fmla="*/ 3508507 w 3511238"/>
              <a:gd name="connsiteY20" fmla="*/ 3958358 h 4141256"/>
              <a:gd name="connsiteX21" fmla="*/ 3335213 w 3511238"/>
              <a:gd name="connsiteY21" fmla="*/ 3999664 h 4141256"/>
              <a:gd name="connsiteX22" fmla="*/ 3220723 w 3511238"/>
              <a:gd name="connsiteY22" fmla="*/ 4141245 h 4141256"/>
              <a:gd name="connsiteX23" fmla="*/ 2605727 w 3511238"/>
              <a:gd name="connsiteY23" fmla="*/ 4075900 h 4141256"/>
              <a:gd name="connsiteX24" fmla="*/ 1845076 w 3511238"/>
              <a:gd name="connsiteY24" fmla="*/ 3781848 h 4141256"/>
              <a:gd name="connsiteX25" fmla="*/ 1613565 w 3511238"/>
              <a:gd name="connsiteY25" fmla="*/ 3824095 h 4141256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3019489 w 3511238"/>
              <a:gd name="connsiteY17" fmla="*/ 2519960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20380 w 3511238"/>
              <a:gd name="connsiteY16" fmla="*/ 2356521 h 4141251"/>
              <a:gd name="connsiteX17" fmla="*/ 2659271 w 3511238"/>
              <a:gd name="connsiteY17" fmla="*/ 2715748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59173 w 3511238"/>
              <a:gd name="connsiteY16" fmla="*/ 2406867 h 4141251"/>
              <a:gd name="connsiteX17" fmla="*/ 2659271 w 3511238"/>
              <a:gd name="connsiteY17" fmla="*/ 2715748 h 4141251"/>
              <a:gd name="connsiteX18" fmla="*/ 2929320 w 3511238"/>
              <a:gd name="connsiteY18" fmla="*/ 2921144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511238"/>
              <a:gd name="connsiteY0" fmla="*/ 0 h 4141251"/>
              <a:gd name="connsiteX1" fmla="*/ 94594 w 3511238"/>
              <a:gd name="connsiteY1" fmla="*/ 105103 h 4141251"/>
              <a:gd name="connsiteX2" fmla="*/ 94594 w 3511238"/>
              <a:gd name="connsiteY2" fmla="*/ 336331 h 4141251"/>
              <a:gd name="connsiteX3" fmla="*/ 161088 w 3511238"/>
              <a:gd name="connsiteY3" fmla="*/ 391066 h 4141251"/>
              <a:gd name="connsiteX4" fmla="*/ 349845 w 3511238"/>
              <a:gd name="connsiteY4" fmla="*/ 435293 h 4141251"/>
              <a:gd name="connsiteX5" fmla="*/ 683173 w 3511238"/>
              <a:gd name="connsiteY5" fmla="*/ 462455 h 4141251"/>
              <a:gd name="connsiteX6" fmla="*/ 976175 w 3511238"/>
              <a:gd name="connsiteY6" fmla="*/ 575748 h 4141251"/>
              <a:gd name="connsiteX7" fmla="*/ 998483 w 3511238"/>
              <a:gd name="connsiteY7" fmla="*/ 735724 h 4141251"/>
              <a:gd name="connsiteX8" fmla="*/ 945931 w 3511238"/>
              <a:gd name="connsiteY8" fmla="*/ 872359 h 4141251"/>
              <a:gd name="connsiteX9" fmla="*/ 1012914 w 3511238"/>
              <a:gd name="connsiteY9" fmla="*/ 1090064 h 4141251"/>
              <a:gd name="connsiteX10" fmla="*/ 1168382 w 3511238"/>
              <a:gd name="connsiteY10" fmla="*/ 1093566 h 4141251"/>
              <a:gd name="connsiteX11" fmla="*/ 1575355 w 3511238"/>
              <a:gd name="connsiteY11" fmla="*/ 1131317 h 4141251"/>
              <a:gd name="connsiteX12" fmla="*/ 1676168 w 3511238"/>
              <a:gd name="connsiteY12" fmla="*/ 1359259 h 4141251"/>
              <a:gd name="connsiteX13" fmla="*/ 1733649 w 3511238"/>
              <a:gd name="connsiteY13" fmla="*/ 1565924 h 4141251"/>
              <a:gd name="connsiteX14" fmla="*/ 1860331 w 3511238"/>
              <a:gd name="connsiteY14" fmla="*/ 1875601 h 4141251"/>
              <a:gd name="connsiteX15" fmla="*/ 2232369 w 3511238"/>
              <a:gd name="connsiteY15" fmla="*/ 2098755 h 4141251"/>
              <a:gd name="connsiteX16" fmla="*/ 2759173 w 3511238"/>
              <a:gd name="connsiteY16" fmla="*/ 2406867 h 4141251"/>
              <a:gd name="connsiteX17" fmla="*/ 2659271 w 3511238"/>
              <a:gd name="connsiteY17" fmla="*/ 2715748 h 4141251"/>
              <a:gd name="connsiteX18" fmla="*/ 2923778 w 3511238"/>
              <a:gd name="connsiteY18" fmla="*/ 2854017 h 4141251"/>
              <a:gd name="connsiteX19" fmla="*/ 3274699 w 3511238"/>
              <a:gd name="connsiteY19" fmla="*/ 3452387 h 4141251"/>
              <a:gd name="connsiteX20" fmla="*/ 3508507 w 3511238"/>
              <a:gd name="connsiteY20" fmla="*/ 3958358 h 4141251"/>
              <a:gd name="connsiteX21" fmla="*/ 3335213 w 3511238"/>
              <a:gd name="connsiteY21" fmla="*/ 3999664 h 4141251"/>
              <a:gd name="connsiteX22" fmla="*/ 3220723 w 3511238"/>
              <a:gd name="connsiteY22" fmla="*/ 4141245 h 4141251"/>
              <a:gd name="connsiteX23" fmla="*/ 2605727 w 3511238"/>
              <a:gd name="connsiteY23" fmla="*/ 4075900 h 4141251"/>
              <a:gd name="connsiteX24" fmla="*/ 2251815 w 3511238"/>
              <a:gd name="connsiteY24" fmla="*/ 3957018 h 4141251"/>
              <a:gd name="connsiteX25" fmla="*/ 1845076 w 3511238"/>
              <a:gd name="connsiteY25" fmla="*/ 3781848 h 4141251"/>
              <a:gd name="connsiteX26" fmla="*/ 1613565 w 3511238"/>
              <a:gd name="connsiteY26" fmla="*/ 3824095 h 4141251"/>
              <a:gd name="connsiteX0" fmla="*/ 0 w 3339201"/>
              <a:gd name="connsiteY0" fmla="*/ 0 h 4141251"/>
              <a:gd name="connsiteX1" fmla="*/ 94594 w 3339201"/>
              <a:gd name="connsiteY1" fmla="*/ 105103 h 4141251"/>
              <a:gd name="connsiteX2" fmla="*/ 94594 w 3339201"/>
              <a:gd name="connsiteY2" fmla="*/ 336331 h 4141251"/>
              <a:gd name="connsiteX3" fmla="*/ 161088 w 3339201"/>
              <a:gd name="connsiteY3" fmla="*/ 391066 h 4141251"/>
              <a:gd name="connsiteX4" fmla="*/ 349845 w 3339201"/>
              <a:gd name="connsiteY4" fmla="*/ 435293 h 4141251"/>
              <a:gd name="connsiteX5" fmla="*/ 683173 w 3339201"/>
              <a:gd name="connsiteY5" fmla="*/ 462455 h 4141251"/>
              <a:gd name="connsiteX6" fmla="*/ 976175 w 3339201"/>
              <a:gd name="connsiteY6" fmla="*/ 575748 h 4141251"/>
              <a:gd name="connsiteX7" fmla="*/ 998483 w 3339201"/>
              <a:gd name="connsiteY7" fmla="*/ 735724 h 4141251"/>
              <a:gd name="connsiteX8" fmla="*/ 945931 w 3339201"/>
              <a:gd name="connsiteY8" fmla="*/ 872359 h 4141251"/>
              <a:gd name="connsiteX9" fmla="*/ 1012914 w 3339201"/>
              <a:gd name="connsiteY9" fmla="*/ 1090064 h 4141251"/>
              <a:gd name="connsiteX10" fmla="*/ 1168382 w 3339201"/>
              <a:gd name="connsiteY10" fmla="*/ 1093566 h 4141251"/>
              <a:gd name="connsiteX11" fmla="*/ 1575355 w 3339201"/>
              <a:gd name="connsiteY11" fmla="*/ 1131317 h 4141251"/>
              <a:gd name="connsiteX12" fmla="*/ 1676168 w 3339201"/>
              <a:gd name="connsiteY12" fmla="*/ 1359259 h 4141251"/>
              <a:gd name="connsiteX13" fmla="*/ 1733649 w 3339201"/>
              <a:gd name="connsiteY13" fmla="*/ 1565924 h 4141251"/>
              <a:gd name="connsiteX14" fmla="*/ 1860331 w 3339201"/>
              <a:gd name="connsiteY14" fmla="*/ 1875601 h 4141251"/>
              <a:gd name="connsiteX15" fmla="*/ 2232369 w 3339201"/>
              <a:gd name="connsiteY15" fmla="*/ 2098755 h 4141251"/>
              <a:gd name="connsiteX16" fmla="*/ 2759173 w 3339201"/>
              <a:gd name="connsiteY16" fmla="*/ 2406867 h 4141251"/>
              <a:gd name="connsiteX17" fmla="*/ 2659271 w 3339201"/>
              <a:gd name="connsiteY17" fmla="*/ 2715748 h 4141251"/>
              <a:gd name="connsiteX18" fmla="*/ 2923778 w 3339201"/>
              <a:gd name="connsiteY18" fmla="*/ 2854017 h 4141251"/>
              <a:gd name="connsiteX19" fmla="*/ 3274699 w 3339201"/>
              <a:gd name="connsiteY19" fmla="*/ 3452387 h 4141251"/>
              <a:gd name="connsiteX20" fmla="*/ 3335213 w 3339201"/>
              <a:gd name="connsiteY20" fmla="*/ 3999664 h 4141251"/>
              <a:gd name="connsiteX21" fmla="*/ 3220723 w 3339201"/>
              <a:gd name="connsiteY21" fmla="*/ 4141245 h 4141251"/>
              <a:gd name="connsiteX22" fmla="*/ 2605727 w 3339201"/>
              <a:gd name="connsiteY22" fmla="*/ 4075900 h 4141251"/>
              <a:gd name="connsiteX23" fmla="*/ 2251815 w 3339201"/>
              <a:gd name="connsiteY23" fmla="*/ 3957018 h 4141251"/>
              <a:gd name="connsiteX24" fmla="*/ 1845076 w 3339201"/>
              <a:gd name="connsiteY24" fmla="*/ 3781848 h 4141251"/>
              <a:gd name="connsiteX25" fmla="*/ 1613565 w 3339201"/>
              <a:gd name="connsiteY25" fmla="*/ 3824095 h 4141251"/>
              <a:gd name="connsiteX0" fmla="*/ 0 w 3309340"/>
              <a:gd name="connsiteY0" fmla="*/ 0 h 4180177"/>
              <a:gd name="connsiteX1" fmla="*/ 94594 w 3309340"/>
              <a:gd name="connsiteY1" fmla="*/ 105103 h 4180177"/>
              <a:gd name="connsiteX2" fmla="*/ 94594 w 3309340"/>
              <a:gd name="connsiteY2" fmla="*/ 336331 h 4180177"/>
              <a:gd name="connsiteX3" fmla="*/ 161088 w 3309340"/>
              <a:gd name="connsiteY3" fmla="*/ 391066 h 4180177"/>
              <a:gd name="connsiteX4" fmla="*/ 349845 w 3309340"/>
              <a:gd name="connsiteY4" fmla="*/ 435293 h 4180177"/>
              <a:gd name="connsiteX5" fmla="*/ 683173 w 3309340"/>
              <a:gd name="connsiteY5" fmla="*/ 462455 h 4180177"/>
              <a:gd name="connsiteX6" fmla="*/ 976175 w 3309340"/>
              <a:gd name="connsiteY6" fmla="*/ 575748 h 4180177"/>
              <a:gd name="connsiteX7" fmla="*/ 998483 w 3309340"/>
              <a:gd name="connsiteY7" fmla="*/ 735724 h 4180177"/>
              <a:gd name="connsiteX8" fmla="*/ 945931 w 3309340"/>
              <a:gd name="connsiteY8" fmla="*/ 872359 h 4180177"/>
              <a:gd name="connsiteX9" fmla="*/ 1012914 w 3309340"/>
              <a:gd name="connsiteY9" fmla="*/ 1090064 h 4180177"/>
              <a:gd name="connsiteX10" fmla="*/ 1168382 w 3309340"/>
              <a:gd name="connsiteY10" fmla="*/ 1093566 h 4180177"/>
              <a:gd name="connsiteX11" fmla="*/ 1575355 w 3309340"/>
              <a:gd name="connsiteY11" fmla="*/ 1131317 h 4180177"/>
              <a:gd name="connsiteX12" fmla="*/ 1676168 w 3309340"/>
              <a:gd name="connsiteY12" fmla="*/ 1359259 h 4180177"/>
              <a:gd name="connsiteX13" fmla="*/ 1733649 w 3309340"/>
              <a:gd name="connsiteY13" fmla="*/ 1565924 h 4180177"/>
              <a:gd name="connsiteX14" fmla="*/ 1860331 w 3309340"/>
              <a:gd name="connsiteY14" fmla="*/ 1875601 h 4180177"/>
              <a:gd name="connsiteX15" fmla="*/ 2232369 w 3309340"/>
              <a:gd name="connsiteY15" fmla="*/ 2098755 h 4180177"/>
              <a:gd name="connsiteX16" fmla="*/ 2759173 w 3309340"/>
              <a:gd name="connsiteY16" fmla="*/ 2406867 h 4180177"/>
              <a:gd name="connsiteX17" fmla="*/ 2659271 w 3309340"/>
              <a:gd name="connsiteY17" fmla="*/ 2715748 h 4180177"/>
              <a:gd name="connsiteX18" fmla="*/ 2923778 w 3309340"/>
              <a:gd name="connsiteY18" fmla="*/ 2854017 h 4180177"/>
              <a:gd name="connsiteX19" fmla="*/ 3274699 w 3309340"/>
              <a:gd name="connsiteY19" fmla="*/ 3452387 h 4180177"/>
              <a:gd name="connsiteX20" fmla="*/ 3220723 w 3309340"/>
              <a:gd name="connsiteY20" fmla="*/ 4141245 h 4180177"/>
              <a:gd name="connsiteX21" fmla="*/ 2605727 w 3309340"/>
              <a:gd name="connsiteY21" fmla="*/ 4075900 h 4180177"/>
              <a:gd name="connsiteX22" fmla="*/ 2251815 w 3309340"/>
              <a:gd name="connsiteY22" fmla="*/ 3957018 h 4180177"/>
              <a:gd name="connsiteX23" fmla="*/ 1845076 w 3309340"/>
              <a:gd name="connsiteY23" fmla="*/ 3781848 h 4180177"/>
              <a:gd name="connsiteX24" fmla="*/ 1613565 w 3309340"/>
              <a:gd name="connsiteY24" fmla="*/ 3824095 h 4180177"/>
              <a:gd name="connsiteX0" fmla="*/ 0 w 3280900"/>
              <a:gd name="connsiteY0" fmla="*/ 0 h 4100567"/>
              <a:gd name="connsiteX1" fmla="*/ 94594 w 3280900"/>
              <a:gd name="connsiteY1" fmla="*/ 105103 h 4100567"/>
              <a:gd name="connsiteX2" fmla="*/ 94594 w 3280900"/>
              <a:gd name="connsiteY2" fmla="*/ 336331 h 4100567"/>
              <a:gd name="connsiteX3" fmla="*/ 161088 w 3280900"/>
              <a:gd name="connsiteY3" fmla="*/ 391066 h 4100567"/>
              <a:gd name="connsiteX4" fmla="*/ 349845 w 3280900"/>
              <a:gd name="connsiteY4" fmla="*/ 435293 h 4100567"/>
              <a:gd name="connsiteX5" fmla="*/ 683173 w 3280900"/>
              <a:gd name="connsiteY5" fmla="*/ 462455 h 4100567"/>
              <a:gd name="connsiteX6" fmla="*/ 976175 w 3280900"/>
              <a:gd name="connsiteY6" fmla="*/ 575748 h 4100567"/>
              <a:gd name="connsiteX7" fmla="*/ 998483 w 3280900"/>
              <a:gd name="connsiteY7" fmla="*/ 735724 h 4100567"/>
              <a:gd name="connsiteX8" fmla="*/ 945931 w 3280900"/>
              <a:gd name="connsiteY8" fmla="*/ 872359 h 4100567"/>
              <a:gd name="connsiteX9" fmla="*/ 1012914 w 3280900"/>
              <a:gd name="connsiteY9" fmla="*/ 1090064 h 4100567"/>
              <a:gd name="connsiteX10" fmla="*/ 1168382 w 3280900"/>
              <a:gd name="connsiteY10" fmla="*/ 1093566 h 4100567"/>
              <a:gd name="connsiteX11" fmla="*/ 1575355 w 3280900"/>
              <a:gd name="connsiteY11" fmla="*/ 1131317 h 4100567"/>
              <a:gd name="connsiteX12" fmla="*/ 1676168 w 3280900"/>
              <a:gd name="connsiteY12" fmla="*/ 1359259 h 4100567"/>
              <a:gd name="connsiteX13" fmla="*/ 1733649 w 3280900"/>
              <a:gd name="connsiteY13" fmla="*/ 1565924 h 4100567"/>
              <a:gd name="connsiteX14" fmla="*/ 1860331 w 3280900"/>
              <a:gd name="connsiteY14" fmla="*/ 1875601 h 4100567"/>
              <a:gd name="connsiteX15" fmla="*/ 2232369 w 3280900"/>
              <a:gd name="connsiteY15" fmla="*/ 2098755 h 4100567"/>
              <a:gd name="connsiteX16" fmla="*/ 2759173 w 3280900"/>
              <a:gd name="connsiteY16" fmla="*/ 2406867 h 4100567"/>
              <a:gd name="connsiteX17" fmla="*/ 2659271 w 3280900"/>
              <a:gd name="connsiteY17" fmla="*/ 2715748 h 4100567"/>
              <a:gd name="connsiteX18" fmla="*/ 2923778 w 3280900"/>
              <a:gd name="connsiteY18" fmla="*/ 2854017 h 4100567"/>
              <a:gd name="connsiteX19" fmla="*/ 3274699 w 3280900"/>
              <a:gd name="connsiteY19" fmla="*/ 3452387 h 4100567"/>
              <a:gd name="connsiteX20" fmla="*/ 2605727 w 3280900"/>
              <a:gd name="connsiteY20" fmla="*/ 4075900 h 4100567"/>
              <a:gd name="connsiteX21" fmla="*/ 2251815 w 3280900"/>
              <a:gd name="connsiteY21" fmla="*/ 3957018 h 4100567"/>
              <a:gd name="connsiteX22" fmla="*/ 1845076 w 3280900"/>
              <a:gd name="connsiteY22" fmla="*/ 3781848 h 4100567"/>
              <a:gd name="connsiteX23" fmla="*/ 1613565 w 3280900"/>
              <a:gd name="connsiteY23" fmla="*/ 3824095 h 4100567"/>
              <a:gd name="connsiteX0" fmla="*/ 0 w 3296037"/>
              <a:gd name="connsiteY0" fmla="*/ 0 h 3957018"/>
              <a:gd name="connsiteX1" fmla="*/ 94594 w 3296037"/>
              <a:gd name="connsiteY1" fmla="*/ 105103 h 3957018"/>
              <a:gd name="connsiteX2" fmla="*/ 94594 w 3296037"/>
              <a:gd name="connsiteY2" fmla="*/ 336331 h 3957018"/>
              <a:gd name="connsiteX3" fmla="*/ 161088 w 3296037"/>
              <a:gd name="connsiteY3" fmla="*/ 391066 h 3957018"/>
              <a:gd name="connsiteX4" fmla="*/ 349845 w 3296037"/>
              <a:gd name="connsiteY4" fmla="*/ 435293 h 3957018"/>
              <a:gd name="connsiteX5" fmla="*/ 683173 w 3296037"/>
              <a:gd name="connsiteY5" fmla="*/ 462455 h 3957018"/>
              <a:gd name="connsiteX6" fmla="*/ 976175 w 3296037"/>
              <a:gd name="connsiteY6" fmla="*/ 575748 h 3957018"/>
              <a:gd name="connsiteX7" fmla="*/ 998483 w 3296037"/>
              <a:gd name="connsiteY7" fmla="*/ 735724 h 3957018"/>
              <a:gd name="connsiteX8" fmla="*/ 945931 w 3296037"/>
              <a:gd name="connsiteY8" fmla="*/ 872359 h 3957018"/>
              <a:gd name="connsiteX9" fmla="*/ 1012914 w 3296037"/>
              <a:gd name="connsiteY9" fmla="*/ 1090064 h 3957018"/>
              <a:gd name="connsiteX10" fmla="*/ 1168382 w 3296037"/>
              <a:gd name="connsiteY10" fmla="*/ 1093566 h 3957018"/>
              <a:gd name="connsiteX11" fmla="*/ 1575355 w 3296037"/>
              <a:gd name="connsiteY11" fmla="*/ 1131317 h 3957018"/>
              <a:gd name="connsiteX12" fmla="*/ 1676168 w 3296037"/>
              <a:gd name="connsiteY12" fmla="*/ 1359259 h 3957018"/>
              <a:gd name="connsiteX13" fmla="*/ 1733649 w 3296037"/>
              <a:gd name="connsiteY13" fmla="*/ 1565924 h 3957018"/>
              <a:gd name="connsiteX14" fmla="*/ 1860331 w 3296037"/>
              <a:gd name="connsiteY14" fmla="*/ 1875601 h 3957018"/>
              <a:gd name="connsiteX15" fmla="*/ 2232369 w 3296037"/>
              <a:gd name="connsiteY15" fmla="*/ 2098755 h 3957018"/>
              <a:gd name="connsiteX16" fmla="*/ 2759173 w 3296037"/>
              <a:gd name="connsiteY16" fmla="*/ 2406867 h 3957018"/>
              <a:gd name="connsiteX17" fmla="*/ 2659271 w 3296037"/>
              <a:gd name="connsiteY17" fmla="*/ 2715748 h 3957018"/>
              <a:gd name="connsiteX18" fmla="*/ 2923778 w 3296037"/>
              <a:gd name="connsiteY18" fmla="*/ 2854017 h 3957018"/>
              <a:gd name="connsiteX19" fmla="*/ 3274699 w 3296037"/>
              <a:gd name="connsiteY19" fmla="*/ 3452387 h 3957018"/>
              <a:gd name="connsiteX20" fmla="*/ 2251815 w 3296037"/>
              <a:gd name="connsiteY20" fmla="*/ 3957018 h 3957018"/>
              <a:gd name="connsiteX21" fmla="*/ 1845076 w 3296037"/>
              <a:gd name="connsiteY21" fmla="*/ 3781848 h 3957018"/>
              <a:gd name="connsiteX22" fmla="*/ 1613565 w 3296037"/>
              <a:gd name="connsiteY22" fmla="*/ 3824095 h 3957018"/>
              <a:gd name="connsiteX0" fmla="*/ 0 w 3318268"/>
              <a:gd name="connsiteY0" fmla="*/ 0 h 3824239"/>
              <a:gd name="connsiteX1" fmla="*/ 94594 w 3318268"/>
              <a:gd name="connsiteY1" fmla="*/ 105103 h 3824239"/>
              <a:gd name="connsiteX2" fmla="*/ 94594 w 3318268"/>
              <a:gd name="connsiteY2" fmla="*/ 336331 h 3824239"/>
              <a:gd name="connsiteX3" fmla="*/ 161088 w 3318268"/>
              <a:gd name="connsiteY3" fmla="*/ 391066 h 3824239"/>
              <a:gd name="connsiteX4" fmla="*/ 349845 w 3318268"/>
              <a:gd name="connsiteY4" fmla="*/ 435293 h 3824239"/>
              <a:gd name="connsiteX5" fmla="*/ 683173 w 3318268"/>
              <a:gd name="connsiteY5" fmla="*/ 462455 h 3824239"/>
              <a:gd name="connsiteX6" fmla="*/ 976175 w 3318268"/>
              <a:gd name="connsiteY6" fmla="*/ 575748 h 3824239"/>
              <a:gd name="connsiteX7" fmla="*/ 998483 w 3318268"/>
              <a:gd name="connsiteY7" fmla="*/ 735724 h 3824239"/>
              <a:gd name="connsiteX8" fmla="*/ 945931 w 3318268"/>
              <a:gd name="connsiteY8" fmla="*/ 872359 h 3824239"/>
              <a:gd name="connsiteX9" fmla="*/ 1012914 w 3318268"/>
              <a:gd name="connsiteY9" fmla="*/ 1090064 h 3824239"/>
              <a:gd name="connsiteX10" fmla="*/ 1168382 w 3318268"/>
              <a:gd name="connsiteY10" fmla="*/ 1093566 h 3824239"/>
              <a:gd name="connsiteX11" fmla="*/ 1575355 w 3318268"/>
              <a:gd name="connsiteY11" fmla="*/ 1131317 h 3824239"/>
              <a:gd name="connsiteX12" fmla="*/ 1676168 w 3318268"/>
              <a:gd name="connsiteY12" fmla="*/ 1359259 h 3824239"/>
              <a:gd name="connsiteX13" fmla="*/ 1733649 w 3318268"/>
              <a:gd name="connsiteY13" fmla="*/ 1565924 h 3824239"/>
              <a:gd name="connsiteX14" fmla="*/ 1860331 w 3318268"/>
              <a:gd name="connsiteY14" fmla="*/ 1875601 h 3824239"/>
              <a:gd name="connsiteX15" fmla="*/ 2232369 w 3318268"/>
              <a:gd name="connsiteY15" fmla="*/ 2098755 h 3824239"/>
              <a:gd name="connsiteX16" fmla="*/ 2759173 w 3318268"/>
              <a:gd name="connsiteY16" fmla="*/ 2406867 h 3824239"/>
              <a:gd name="connsiteX17" fmla="*/ 2659271 w 3318268"/>
              <a:gd name="connsiteY17" fmla="*/ 2715748 h 3824239"/>
              <a:gd name="connsiteX18" fmla="*/ 2923778 w 3318268"/>
              <a:gd name="connsiteY18" fmla="*/ 2854017 h 3824239"/>
              <a:gd name="connsiteX19" fmla="*/ 3274699 w 3318268"/>
              <a:gd name="connsiteY19" fmla="*/ 3452387 h 3824239"/>
              <a:gd name="connsiteX20" fmla="*/ 1845076 w 3318268"/>
              <a:gd name="connsiteY20" fmla="*/ 3781848 h 3824239"/>
              <a:gd name="connsiteX21" fmla="*/ 1613565 w 3318268"/>
              <a:gd name="connsiteY21" fmla="*/ 3824095 h 3824239"/>
              <a:gd name="connsiteX0" fmla="*/ 0 w 3320392"/>
              <a:gd name="connsiteY0" fmla="*/ 0 h 3824370"/>
              <a:gd name="connsiteX1" fmla="*/ 94594 w 3320392"/>
              <a:gd name="connsiteY1" fmla="*/ 105103 h 3824370"/>
              <a:gd name="connsiteX2" fmla="*/ 94594 w 3320392"/>
              <a:gd name="connsiteY2" fmla="*/ 336331 h 3824370"/>
              <a:gd name="connsiteX3" fmla="*/ 161088 w 3320392"/>
              <a:gd name="connsiteY3" fmla="*/ 391066 h 3824370"/>
              <a:gd name="connsiteX4" fmla="*/ 349845 w 3320392"/>
              <a:gd name="connsiteY4" fmla="*/ 435293 h 3824370"/>
              <a:gd name="connsiteX5" fmla="*/ 683173 w 3320392"/>
              <a:gd name="connsiteY5" fmla="*/ 462455 h 3824370"/>
              <a:gd name="connsiteX6" fmla="*/ 976175 w 3320392"/>
              <a:gd name="connsiteY6" fmla="*/ 575748 h 3824370"/>
              <a:gd name="connsiteX7" fmla="*/ 998483 w 3320392"/>
              <a:gd name="connsiteY7" fmla="*/ 735724 h 3824370"/>
              <a:gd name="connsiteX8" fmla="*/ 945931 w 3320392"/>
              <a:gd name="connsiteY8" fmla="*/ 872359 h 3824370"/>
              <a:gd name="connsiteX9" fmla="*/ 1012914 w 3320392"/>
              <a:gd name="connsiteY9" fmla="*/ 1090064 h 3824370"/>
              <a:gd name="connsiteX10" fmla="*/ 1168382 w 3320392"/>
              <a:gd name="connsiteY10" fmla="*/ 1093566 h 3824370"/>
              <a:gd name="connsiteX11" fmla="*/ 1575355 w 3320392"/>
              <a:gd name="connsiteY11" fmla="*/ 1131317 h 3824370"/>
              <a:gd name="connsiteX12" fmla="*/ 1676168 w 3320392"/>
              <a:gd name="connsiteY12" fmla="*/ 1359259 h 3824370"/>
              <a:gd name="connsiteX13" fmla="*/ 1733649 w 3320392"/>
              <a:gd name="connsiteY13" fmla="*/ 1565924 h 3824370"/>
              <a:gd name="connsiteX14" fmla="*/ 1860331 w 3320392"/>
              <a:gd name="connsiteY14" fmla="*/ 1875601 h 3824370"/>
              <a:gd name="connsiteX15" fmla="*/ 2232369 w 3320392"/>
              <a:gd name="connsiteY15" fmla="*/ 2098755 h 3824370"/>
              <a:gd name="connsiteX16" fmla="*/ 2759173 w 3320392"/>
              <a:gd name="connsiteY16" fmla="*/ 2406867 h 3824370"/>
              <a:gd name="connsiteX17" fmla="*/ 2659271 w 3320392"/>
              <a:gd name="connsiteY17" fmla="*/ 2715748 h 3824370"/>
              <a:gd name="connsiteX18" fmla="*/ 2923778 w 3320392"/>
              <a:gd name="connsiteY18" fmla="*/ 2854017 h 3824370"/>
              <a:gd name="connsiteX19" fmla="*/ 3274699 w 3320392"/>
              <a:gd name="connsiteY19" fmla="*/ 3452387 h 3824370"/>
              <a:gd name="connsiteX20" fmla="*/ 1808981 w 3320392"/>
              <a:gd name="connsiteY20" fmla="*/ 3818283 h 3824370"/>
              <a:gd name="connsiteX21" fmla="*/ 1613565 w 3320392"/>
              <a:gd name="connsiteY21" fmla="*/ 3824095 h 3824370"/>
              <a:gd name="connsiteX0" fmla="*/ 0 w 3332196"/>
              <a:gd name="connsiteY0" fmla="*/ 0 h 3824095"/>
              <a:gd name="connsiteX1" fmla="*/ 94594 w 3332196"/>
              <a:gd name="connsiteY1" fmla="*/ 105103 h 3824095"/>
              <a:gd name="connsiteX2" fmla="*/ 94594 w 3332196"/>
              <a:gd name="connsiteY2" fmla="*/ 336331 h 3824095"/>
              <a:gd name="connsiteX3" fmla="*/ 161088 w 3332196"/>
              <a:gd name="connsiteY3" fmla="*/ 391066 h 3824095"/>
              <a:gd name="connsiteX4" fmla="*/ 349845 w 3332196"/>
              <a:gd name="connsiteY4" fmla="*/ 435293 h 3824095"/>
              <a:gd name="connsiteX5" fmla="*/ 683173 w 3332196"/>
              <a:gd name="connsiteY5" fmla="*/ 462455 h 3824095"/>
              <a:gd name="connsiteX6" fmla="*/ 976175 w 3332196"/>
              <a:gd name="connsiteY6" fmla="*/ 575748 h 3824095"/>
              <a:gd name="connsiteX7" fmla="*/ 998483 w 3332196"/>
              <a:gd name="connsiteY7" fmla="*/ 735724 h 3824095"/>
              <a:gd name="connsiteX8" fmla="*/ 945931 w 3332196"/>
              <a:gd name="connsiteY8" fmla="*/ 872359 h 3824095"/>
              <a:gd name="connsiteX9" fmla="*/ 1012914 w 3332196"/>
              <a:gd name="connsiteY9" fmla="*/ 1090064 h 3824095"/>
              <a:gd name="connsiteX10" fmla="*/ 1168382 w 3332196"/>
              <a:gd name="connsiteY10" fmla="*/ 1093566 h 3824095"/>
              <a:gd name="connsiteX11" fmla="*/ 1575355 w 3332196"/>
              <a:gd name="connsiteY11" fmla="*/ 1131317 h 3824095"/>
              <a:gd name="connsiteX12" fmla="*/ 1676168 w 3332196"/>
              <a:gd name="connsiteY12" fmla="*/ 1359259 h 3824095"/>
              <a:gd name="connsiteX13" fmla="*/ 1733649 w 3332196"/>
              <a:gd name="connsiteY13" fmla="*/ 1565924 h 3824095"/>
              <a:gd name="connsiteX14" fmla="*/ 1860331 w 3332196"/>
              <a:gd name="connsiteY14" fmla="*/ 1875601 h 3824095"/>
              <a:gd name="connsiteX15" fmla="*/ 2232369 w 3332196"/>
              <a:gd name="connsiteY15" fmla="*/ 2098755 h 3824095"/>
              <a:gd name="connsiteX16" fmla="*/ 2759173 w 3332196"/>
              <a:gd name="connsiteY16" fmla="*/ 2406867 h 3824095"/>
              <a:gd name="connsiteX17" fmla="*/ 2659271 w 3332196"/>
              <a:gd name="connsiteY17" fmla="*/ 2715748 h 3824095"/>
              <a:gd name="connsiteX18" fmla="*/ 2923778 w 3332196"/>
              <a:gd name="connsiteY18" fmla="*/ 2854017 h 3824095"/>
              <a:gd name="connsiteX19" fmla="*/ 3274699 w 3332196"/>
              <a:gd name="connsiteY19" fmla="*/ 3452387 h 3824095"/>
              <a:gd name="connsiteX20" fmla="*/ 1613565 w 3332196"/>
              <a:gd name="connsiteY20" fmla="*/ 3824095 h 3824095"/>
              <a:gd name="connsiteX0" fmla="*/ 0 w 3332196"/>
              <a:gd name="connsiteY0" fmla="*/ 0 h 3452387"/>
              <a:gd name="connsiteX1" fmla="*/ 94594 w 3332196"/>
              <a:gd name="connsiteY1" fmla="*/ 105103 h 3452387"/>
              <a:gd name="connsiteX2" fmla="*/ 94594 w 3332196"/>
              <a:gd name="connsiteY2" fmla="*/ 336331 h 3452387"/>
              <a:gd name="connsiteX3" fmla="*/ 161088 w 3332196"/>
              <a:gd name="connsiteY3" fmla="*/ 391066 h 3452387"/>
              <a:gd name="connsiteX4" fmla="*/ 349845 w 3332196"/>
              <a:gd name="connsiteY4" fmla="*/ 435293 h 3452387"/>
              <a:gd name="connsiteX5" fmla="*/ 683173 w 3332196"/>
              <a:gd name="connsiteY5" fmla="*/ 462455 h 3452387"/>
              <a:gd name="connsiteX6" fmla="*/ 976175 w 3332196"/>
              <a:gd name="connsiteY6" fmla="*/ 575748 h 3452387"/>
              <a:gd name="connsiteX7" fmla="*/ 998483 w 3332196"/>
              <a:gd name="connsiteY7" fmla="*/ 735724 h 3452387"/>
              <a:gd name="connsiteX8" fmla="*/ 945931 w 3332196"/>
              <a:gd name="connsiteY8" fmla="*/ 872359 h 3452387"/>
              <a:gd name="connsiteX9" fmla="*/ 1012914 w 3332196"/>
              <a:gd name="connsiteY9" fmla="*/ 1090064 h 3452387"/>
              <a:gd name="connsiteX10" fmla="*/ 1168382 w 3332196"/>
              <a:gd name="connsiteY10" fmla="*/ 1093566 h 3452387"/>
              <a:gd name="connsiteX11" fmla="*/ 1575355 w 3332196"/>
              <a:gd name="connsiteY11" fmla="*/ 1131317 h 3452387"/>
              <a:gd name="connsiteX12" fmla="*/ 1676168 w 3332196"/>
              <a:gd name="connsiteY12" fmla="*/ 1359259 h 3452387"/>
              <a:gd name="connsiteX13" fmla="*/ 1733649 w 3332196"/>
              <a:gd name="connsiteY13" fmla="*/ 1565924 h 3452387"/>
              <a:gd name="connsiteX14" fmla="*/ 1860331 w 3332196"/>
              <a:gd name="connsiteY14" fmla="*/ 1875601 h 3452387"/>
              <a:gd name="connsiteX15" fmla="*/ 2232369 w 3332196"/>
              <a:gd name="connsiteY15" fmla="*/ 2098755 h 3452387"/>
              <a:gd name="connsiteX16" fmla="*/ 2759173 w 3332196"/>
              <a:gd name="connsiteY16" fmla="*/ 2406867 h 3452387"/>
              <a:gd name="connsiteX17" fmla="*/ 2659271 w 3332196"/>
              <a:gd name="connsiteY17" fmla="*/ 2715748 h 3452387"/>
              <a:gd name="connsiteX18" fmla="*/ 2923778 w 3332196"/>
              <a:gd name="connsiteY18" fmla="*/ 2854017 h 3452387"/>
              <a:gd name="connsiteX19" fmla="*/ 3274699 w 3332196"/>
              <a:gd name="connsiteY19" fmla="*/ 3452387 h 3452387"/>
              <a:gd name="connsiteX0" fmla="*/ 0 w 2923778"/>
              <a:gd name="connsiteY0" fmla="*/ 0 h 2854017"/>
              <a:gd name="connsiteX1" fmla="*/ 94594 w 2923778"/>
              <a:gd name="connsiteY1" fmla="*/ 105103 h 2854017"/>
              <a:gd name="connsiteX2" fmla="*/ 94594 w 2923778"/>
              <a:gd name="connsiteY2" fmla="*/ 336331 h 2854017"/>
              <a:gd name="connsiteX3" fmla="*/ 161088 w 2923778"/>
              <a:gd name="connsiteY3" fmla="*/ 391066 h 2854017"/>
              <a:gd name="connsiteX4" fmla="*/ 349845 w 2923778"/>
              <a:gd name="connsiteY4" fmla="*/ 435293 h 2854017"/>
              <a:gd name="connsiteX5" fmla="*/ 683173 w 2923778"/>
              <a:gd name="connsiteY5" fmla="*/ 462455 h 2854017"/>
              <a:gd name="connsiteX6" fmla="*/ 976175 w 2923778"/>
              <a:gd name="connsiteY6" fmla="*/ 575748 h 2854017"/>
              <a:gd name="connsiteX7" fmla="*/ 998483 w 2923778"/>
              <a:gd name="connsiteY7" fmla="*/ 735724 h 2854017"/>
              <a:gd name="connsiteX8" fmla="*/ 945931 w 2923778"/>
              <a:gd name="connsiteY8" fmla="*/ 872359 h 2854017"/>
              <a:gd name="connsiteX9" fmla="*/ 1012914 w 2923778"/>
              <a:gd name="connsiteY9" fmla="*/ 1090064 h 2854017"/>
              <a:gd name="connsiteX10" fmla="*/ 1168382 w 2923778"/>
              <a:gd name="connsiteY10" fmla="*/ 1093566 h 2854017"/>
              <a:gd name="connsiteX11" fmla="*/ 1575355 w 2923778"/>
              <a:gd name="connsiteY11" fmla="*/ 1131317 h 2854017"/>
              <a:gd name="connsiteX12" fmla="*/ 1676168 w 2923778"/>
              <a:gd name="connsiteY12" fmla="*/ 1359259 h 2854017"/>
              <a:gd name="connsiteX13" fmla="*/ 1733649 w 2923778"/>
              <a:gd name="connsiteY13" fmla="*/ 1565924 h 2854017"/>
              <a:gd name="connsiteX14" fmla="*/ 1860331 w 2923778"/>
              <a:gd name="connsiteY14" fmla="*/ 1875601 h 2854017"/>
              <a:gd name="connsiteX15" fmla="*/ 2232369 w 2923778"/>
              <a:gd name="connsiteY15" fmla="*/ 2098755 h 2854017"/>
              <a:gd name="connsiteX16" fmla="*/ 2759173 w 2923778"/>
              <a:gd name="connsiteY16" fmla="*/ 2406867 h 2854017"/>
              <a:gd name="connsiteX17" fmla="*/ 2659271 w 2923778"/>
              <a:gd name="connsiteY17" fmla="*/ 2715748 h 2854017"/>
              <a:gd name="connsiteX18" fmla="*/ 2923778 w 2923778"/>
              <a:gd name="connsiteY18" fmla="*/ 2854017 h 2854017"/>
              <a:gd name="connsiteX0" fmla="*/ 0 w 2789565"/>
              <a:gd name="connsiteY0" fmla="*/ 0 h 3096911"/>
              <a:gd name="connsiteX1" fmla="*/ 94594 w 2789565"/>
              <a:gd name="connsiteY1" fmla="*/ 105103 h 3096911"/>
              <a:gd name="connsiteX2" fmla="*/ 94594 w 2789565"/>
              <a:gd name="connsiteY2" fmla="*/ 336331 h 3096911"/>
              <a:gd name="connsiteX3" fmla="*/ 161088 w 2789565"/>
              <a:gd name="connsiteY3" fmla="*/ 391066 h 3096911"/>
              <a:gd name="connsiteX4" fmla="*/ 349845 w 2789565"/>
              <a:gd name="connsiteY4" fmla="*/ 435293 h 3096911"/>
              <a:gd name="connsiteX5" fmla="*/ 683173 w 2789565"/>
              <a:gd name="connsiteY5" fmla="*/ 462455 h 3096911"/>
              <a:gd name="connsiteX6" fmla="*/ 976175 w 2789565"/>
              <a:gd name="connsiteY6" fmla="*/ 575748 h 3096911"/>
              <a:gd name="connsiteX7" fmla="*/ 998483 w 2789565"/>
              <a:gd name="connsiteY7" fmla="*/ 735724 h 3096911"/>
              <a:gd name="connsiteX8" fmla="*/ 945931 w 2789565"/>
              <a:gd name="connsiteY8" fmla="*/ 872359 h 3096911"/>
              <a:gd name="connsiteX9" fmla="*/ 1012914 w 2789565"/>
              <a:gd name="connsiteY9" fmla="*/ 1090064 h 3096911"/>
              <a:gd name="connsiteX10" fmla="*/ 1168382 w 2789565"/>
              <a:gd name="connsiteY10" fmla="*/ 1093566 h 3096911"/>
              <a:gd name="connsiteX11" fmla="*/ 1575355 w 2789565"/>
              <a:gd name="connsiteY11" fmla="*/ 1131317 h 3096911"/>
              <a:gd name="connsiteX12" fmla="*/ 1676168 w 2789565"/>
              <a:gd name="connsiteY12" fmla="*/ 1359259 h 3096911"/>
              <a:gd name="connsiteX13" fmla="*/ 1733649 w 2789565"/>
              <a:gd name="connsiteY13" fmla="*/ 1565924 h 3096911"/>
              <a:gd name="connsiteX14" fmla="*/ 1860331 w 2789565"/>
              <a:gd name="connsiteY14" fmla="*/ 1875601 h 3096911"/>
              <a:gd name="connsiteX15" fmla="*/ 2232369 w 2789565"/>
              <a:gd name="connsiteY15" fmla="*/ 2098755 h 3096911"/>
              <a:gd name="connsiteX16" fmla="*/ 2759173 w 2789565"/>
              <a:gd name="connsiteY16" fmla="*/ 2406867 h 3096911"/>
              <a:gd name="connsiteX17" fmla="*/ 2659271 w 2789565"/>
              <a:gd name="connsiteY17" fmla="*/ 2715748 h 3096911"/>
              <a:gd name="connsiteX18" fmla="*/ 2105631 w 2789565"/>
              <a:gd name="connsiteY18" fmla="*/ 3096911 h 3096911"/>
              <a:gd name="connsiteX0" fmla="*/ 0 w 2660283"/>
              <a:gd name="connsiteY0" fmla="*/ 0 h 3096911"/>
              <a:gd name="connsiteX1" fmla="*/ 94594 w 2660283"/>
              <a:gd name="connsiteY1" fmla="*/ 105103 h 3096911"/>
              <a:gd name="connsiteX2" fmla="*/ 94594 w 2660283"/>
              <a:gd name="connsiteY2" fmla="*/ 336331 h 3096911"/>
              <a:gd name="connsiteX3" fmla="*/ 161088 w 2660283"/>
              <a:gd name="connsiteY3" fmla="*/ 391066 h 3096911"/>
              <a:gd name="connsiteX4" fmla="*/ 349845 w 2660283"/>
              <a:gd name="connsiteY4" fmla="*/ 435293 h 3096911"/>
              <a:gd name="connsiteX5" fmla="*/ 683173 w 2660283"/>
              <a:gd name="connsiteY5" fmla="*/ 462455 h 3096911"/>
              <a:gd name="connsiteX6" fmla="*/ 976175 w 2660283"/>
              <a:gd name="connsiteY6" fmla="*/ 575748 h 3096911"/>
              <a:gd name="connsiteX7" fmla="*/ 998483 w 2660283"/>
              <a:gd name="connsiteY7" fmla="*/ 735724 h 3096911"/>
              <a:gd name="connsiteX8" fmla="*/ 945931 w 2660283"/>
              <a:gd name="connsiteY8" fmla="*/ 872359 h 3096911"/>
              <a:gd name="connsiteX9" fmla="*/ 1012914 w 2660283"/>
              <a:gd name="connsiteY9" fmla="*/ 1090064 h 3096911"/>
              <a:gd name="connsiteX10" fmla="*/ 1168382 w 2660283"/>
              <a:gd name="connsiteY10" fmla="*/ 1093566 h 3096911"/>
              <a:gd name="connsiteX11" fmla="*/ 1575355 w 2660283"/>
              <a:gd name="connsiteY11" fmla="*/ 1131317 h 3096911"/>
              <a:gd name="connsiteX12" fmla="*/ 1676168 w 2660283"/>
              <a:gd name="connsiteY12" fmla="*/ 1359259 h 3096911"/>
              <a:gd name="connsiteX13" fmla="*/ 1733649 w 2660283"/>
              <a:gd name="connsiteY13" fmla="*/ 1565924 h 3096911"/>
              <a:gd name="connsiteX14" fmla="*/ 1860331 w 2660283"/>
              <a:gd name="connsiteY14" fmla="*/ 1875601 h 3096911"/>
              <a:gd name="connsiteX15" fmla="*/ 2232369 w 2660283"/>
              <a:gd name="connsiteY15" fmla="*/ 2098755 h 3096911"/>
              <a:gd name="connsiteX16" fmla="*/ 2659271 w 2660283"/>
              <a:gd name="connsiteY16" fmla="*/ 2715748 h 3096911"/>
              <a:gd name="connsiteX17" fmla="*/ 2105631 w 2660283"/>
              <a:gd name="connsiteY17" fmla="*/ 3096911 h 3096911"/>
              <a:gd name="connsiteX0" fmla="*/ 0 w 2239744"/>
              <a:gd name="connsiteY0" fmla="*/ 0 h 3096911"/>
              <a:gd name="connsiteX1" fmla="*/ 94594 w 2239744"/>
              <a:gd name="connsiteY1" fmla="*/ 105103 h 3096911"/>
              <a:gd name="connsiteX2" fmla="*/ 94594 w 2239744"/>
              <a:gd name="connsiteY2" fmla="*/ 336331 h 3096911"/>
              <a:gd name="connsiteX3" fmla="*/ 161088 w 2239744"/>
              <a:gd name="connsiteY3" fmla="*/ 391066 h 3096911"/>
              <a:gd name="connsiteX4" fmla="*/ 349845 w 2239744"/>
              <a:gd name="connsiteY4" fmla="*/ 435293 h 3096911"/>
              <a:gd name="connsiteX5" fmla="*/ 683173 w 2239744"/>
              <a:gd name="connsiteY5" fmla="*/ 462455 h 3096911"/>
              <a:gd name="connsiteX6" fmla="*/ 976175 w 2239744"/>
              <a:gd name="connsiteY6" fmla="*/ 575748 h 3096911"/>
              <a:gd name="connsiteX7" fmla="*/ 998483 w 2239744"/>
              <a:gd name="connsiteY7" fmla="*/ 735724 h 3096911"/>
              <a:gd name="connsiteX8" fmla="*/ 945931 w 2239744"/>
              <a:gd name="connsiteY8" fmla="*/ 872359 h 3096911"/>
              <a:gd name="connsiteX9" fmla="*/ 1012914 w 2239744"/>
              <a:gd name="connsiteY9" fmla="*/ 1090064 h 3096911"/>
              <a:gd name="connsiteX10" fmla="*/ 1168382 w 2239744"/>
              <a:gd name="connsiteY10" fmla="*/ 1093566 h 3096911"/>
              <a:gd name="connsiteX11" fmla="*/ 1575355 w 2239744"/>
              <a:gd name="connsiteY11" fmla="*/ 1131317 h 3096911"/>
              <a:gd name="connsiteX12" fmla="*/ 1676168 w 2239744"/>
              <a:gd name="connsiteY12" fmla="*/ 1359259 h 3096911"/>
              <a:gd name="connsiteX13" fmla="*/ 1733649 w 2239744"/>
              <a:gd name="connsiteY13" fmla="*/ 1565924 h 3096911"/>
              <a:gd name="connsiteX14" fmla="*/ 1860331 w 2239744"/>
              <a:gd name="connsiteY14" fmla="*/ 1875601 h 3096911"/>
              <a:gd name="connsiteX15" fmla="*/ 2232369 w 2239744"/>
              <a:gd name="connsiteY15" fmla="*/ 2098755 h 3096911"/>
              <a:gd name="connsiteX16" fmla="*/ 2105631 w 2239744"/>
              <a:gd name="connsiteY16" fmla="*/ 3096911 h 3096911"/>
              <a:gd name="connsiteX0" fmla="*/ 0 w 2105631"/>
              <a:gd name="connsiteY0" fmla="*/ 0 h 3096911"/>
              <a:gd name="connsiteX1" fmla="*/ 94594 w 2105631"/>
              <a:gd name="connsiteY1" fmla="*/ 105103 h 3096911"/>
              <a:gd name="connsiteX2" fmla="*/ 94594 w 2105631"/>
              <a:gd name="connsiteY2" fmla="*/ 336331 h 3096911"/>
              <a:gd name="connsiteX3" fmla="*/ 161088 w 2105631"/>
              <a:gd name="connsiteY3" fmla="*/ 391066 h 3096911"/>
              <a:gd name="connsiteX4" fmla="*/ 349845 w 2105631"/>
              <a:gd name="connsiteY4" fmla="*/ 435293 h 3096911"/>
              <a:gd name="connsiteX5" fmla="*/ 683173 w 2105631"/>
              <a:gd name="connsiteY5" fmla="*/ 462455 h 3096911"/>
              <a:gd name="connsiteX6" fmla="*/ 976175 w 2105631"/>
              <a:gd name="connsiteY6" fmla="*/ 575748 h 3096911"/>
              <a:gd name="connsiteX7" fmla="*/ 998483 w 2105631"/>
              <a:gd name="connsiteY7" fmla="*/ 735724 h 3096911"/>
              <a:gd name="connsiteX8" fmla="*/ 945931 w 2105631"/>
              <a:gd name="connsiteY8" fmla="*/ 872359 h 3096911"/>
              <a:gd name="connsiteX9" fmla="*/ 1012914 w 2105631"/>
              <a:gd name="connsiteY9" fmla="*/ 1090064 h 3096911"/>
              <a:gd name="connsiteX10" fmla="*/ 1168382 w 2105631"/>
              <a:gd name="connsiteY10" fmla="*/ 1093566 h 3096911"/>
              <a:gd name="connsiteX11" fmla="*/ 1575355 w 2105631"/>
              <a:gd name="connsiteY11" fmla="*/ 1131317 h 3096911"/>
              <a:gd name="connsiteX12" fmla="*/ 1676168 w 2105631"/>
              <a:gd name="connsiteY12" fmla="*/ 1359259 h 3096911"/>
              <a:gd name="connsiteX13" fmla="*/ 1733649 w 2105631"/>
              <a:gd name="connsiteY13" fmla="*/ 1565924 h 3096911"/>
              <a:gd name="connsiteX14" fmla="*/ 1860331 w 2105631"/>
              <a:gd name="connsiteY14" fmla="*/ 1875601 h 3096911"/>
              <a:gd name="connsiteX15" fmla="*/ 2105631 w 2105631"/>
              <a:gd name="connsiteY15" fmla="*/ 3096911 h 3096911"/>
              <a:gd name="connsiteX0" fmla="*/ 0 w 2120307"/>
              <a:gd name="connsiteY0" fmla="*/ 0 h 3096911"/>
              <a:gd name="connsiteX1" fmla="*/ 94594 w 2120307"/>
              <a:gd name="connsiteY1" fmla="*/ 105103 h 3096911"/>
              <a:gd name="connsiteX2" fmla="*/ 94594 w 2120307"/>
              <a:gd name="connsiteY2" fmla="*/ 336331 h 3096911"/>
              <a:gd name="connsiteX3" fmla="*/ 161088 w 2120307"/>
              <a:gd name="connsiteY3" fmla="*/ 391066 h 3096911"/>
              <a:gd name="connsiteX4" fmla="*/ 349845 w 2120307"/>
              <a:gd name="connsiteY4" fmla="*/ 435293 h 3096911"/>
              <a:gd name="connsiteX5" fmla="*/ 683173 w 2120307"/>
              <a:gd name="connsiteY5" fmla="*/ 462455 h 3096911"/>
              <a:gd name="connsiteX6" fmla="*/ 976175 w 2120307"/>
              <a:gd name="connsiteY6" fmla="*/ 575748 h 3096911"/>
              <a:gd name="connsiteX7" fmla="*/ 998483 w 2120307"/>
              <a:gd name="connsiteY7" fmla="*/ 735724 h 3096911"/>
              <a:gd name="connsiteX8" fmla="*/ 945931 w 2120307"/>
              <a:gd name="connsiteY8" fmla="*/ 872359 h 3096911"/>
              <a:gd name="connsiteX9" fmla="*/ 1012914 w 2120307"/>
              <a:gd name="connsiteY9" fmla="*/ 1090064 h 3096911"/>
              <a:gd name="connsiteX10" fmla="*/ 1168382 w 2120307"/>
              <a:gd name="connsiteY10" fmla="*/ 1093566 h 3096911"/>
              <a:gd name="connsiteX11" fmla="*/ 1575355 w 2120307"/>
              <a:gd name="connsiteY11" fmla="*/ 1131317 h 3096911"/>
              <a:gd name="connsiteX12" fmla="*/ 1676168 w 2120307"/>
              <a:gd name="connsiteY12" fmla="*/ 1359259 h 3096911"/>
              <a:gd name="connsiteX13" fmla="*/ 1733649 w 2120307"/>
              <a:gd name="connsiteY13" fmla="*/ 1565924 h 3096911"/>
              <a:gd name="connsiteX14" fmla="*/ 1860331 w 2120307"/>
              <a:gd name="connsiteY14" fmla="*/ 1875601 h 3096911"/>
              <a:gd name="connsiteX15" fmla="*/ 2103648 w 2120307"/>
              <a:gd name="connsiteY15" fmla="*/ 2817068 h 3096911"/>
              <a:gd name="connsiteX16" fmla="*/ 2105631 w 2120307"/>
              <a:gd name="connsiteY16" fmla="*/ 3096911 h 3096911"/>
              <a:gd name="connsiteX0" fmla="*/ 0 w 2105631"/>
              <a:gd name="connsiteY0" fmla="*/ 0 h 3096911"/>
              <a:gd name="connsiteX1" fmla="*/ 94594 w 2105631"/>
              <a:gd name="connsiteY1" fmla="*/ 105103 h 3096911"/>
              <a:gd name="connsiteX2" fmla="*/ 94594 w 2105631"/>
              <a:gd name="connsiteY2" fmla="*/ 336331 h 3096911"/>
              <a:gd name="connsiteX3" fmla="*/ 161088 w 2105631"/>
              <a:gd name="connsiteY3" fmla="*/ 391066 h 3096911"/>
              <a:gd name="connsiteX4" fmla="*/ 349845 w 2105631"/>
              <a:gd name="connsiteY4" fmla="*/ 435293 h 3096911"/>
              <a:gd name="connsiteX5" fmla="*/ 683173 w 2105631"/>
              <a:gd name="connsiteY5" fmla="*/ 462455 h 3096911"/>
              <a:gd name="connsiteX6" fmla="*/ 976175 w 2105631"/>
              <a:gd name="connsiteY6" fmla="*/ 575748 h 3096911"/>
              <a:gd name="connsiteX7" fmla="*/ 998483 w 2105631"/>
              <a:gd name="connsiteY7" fmla="*/ 735724 h 3096911"/>
              <a:gd name="connsiteX8" fmla="*/ 945931 w 2105631"/>
              <a:gd name="connsiteY8" fmla="*/ 872359 h 3096911"/>
              <a:gd name="connsiteX9" fmla="*/ 1012914 w 2105631"/>
              <a:gd name="connsiteY9" fmla="*/ 1090064 h 3096911"/>
              <a:gd name="connsiteX10" fmla="*/ 1168382 w 2105631"/>
              <a:gd name="connsiteY10" fmla="*/ 1093566 h 3096911"/>
              <a:gd name="connsiteX11" fmla="*/ 1575355 w 2105631"/>
              <a:gd name="connsiteY11" fmla="*/ 1131317 h 3096911"/>
              <a:gd name="connsiteX12" fmla="*/ 1676168 w 2105631"/>
              <a:gd name="connsiteY12" fmla="*/ 1359259 h 3096911"/>
              <a:gd name="connsiteX13" fmla="*/ 1733649 w 2105631"/>
              <a:gd name="connsiteY13" fmla="*/ 1565924 h 3096911"/>
              <a:gd name="connsiteX14" fmla="*/ 1860331 w 2105631"/>
              <a:gd name="connsiteY14" fmla="*/ 1875601 h 3096911"/>
              <a:gd name="connsiteX15" fmla="*/ 2053406 w 2105631"/>
              <a:gd name="connsiteY15" fmla="*/ 2822139 h 3096911"/>
              <a:gd name="connsiteX16" fmla="*/ 2105631 w 2105631"/>
              <a:gd name="connsiteY16" fmla="*/ 3096911 h 3096911"/>
              <a:gd name="connsiteX0" fmla="*/ 0 w 2105631"/>
              <a:gd name="connsiteY0" fmla="*/ 0 h 3096911"/>
              <a:gd name="connsiteX1" fmla="*/ 94594 w 2105631"/>
              <a:gd name="connsiteY1" fmla="*/ 105103 h 3096911"/>
              <a:gd name="connsiteX2" fmla="*/ 94594 w 2105631"/>
              <a:gd name="connsiteY2" fmla="*/ 336331 h 3096911"/>
              <a:gd name="connsiteX3" fmla="*/ 161088 w 2105631"/>
              <a:gd name="connsiteY3" fmla="*/ 391066 h 3096911"/>
              <a:gd name="connsiteX4" fmla="*/ 349845 w 2105631"/>
              <a:gd name="connsiteY4" fmla="*/ 435293 h 3096911"/>
              <a:gd name="connsiteX5" fmla="*/ 683173 w 2105631"/>
              <a:gd name="connsiteY5" fmla="*/ 462455 h 3096911"/>
              <a:gd name="connsiteX6" fmla="*/ 976175 w 2105631"/>
              <a:gd name="connsiteY6" fmla="*/ 575748 h 3096911"/>
              <a:gd name="connsiteX7" fmla="*/ 998483 w 2105631"/>
              <a:gd name="connsiteY7" fmla="*/ 735724 h 3096911"/>
              <a:gd name="connsiteX8" fmla="*/ 945931 w 2105631"/>
              <a:gd name="connsiteY8" fmla="*/ 872359 h 3096911"/>
              <a:gd name="connsiteX9" fmla="*/ 1012914 w 2105631"/>
              <a:gd name="connsiteY9" fmla="*/ 1090064 h 3096911"/>
              <a:gd name="connsiteX10" fmla="*/ 1168382 w 2105631"/>
              <a:gd name="connsiteY10" fmla="*/ 1093566 h 3096911"/>
              <a:gd name="connsiteX11" fmla="*/ 1575355 w 2105631"/>
              <a:gd name="connsiteY11" fmla="*/ 1131317 h 3096911"/>
              <a:gd name="connsiteX12" fmla="*/ 1676168 w 2105631"/>
              <a:gd name="connsiteY12" fmla="*/ 1359259 h 3096911"/>
              <a:gd name="connsiteX13" fmla="*/ 1733649 w 2105631"/>
              <a:gd name="connsiteY13" fmla="*/ 1565924 h 3096911"/>
              <a:gd name="connsiteX14" fmla="*/ 1860331 w 2105631"/>
              <a:gd name="connsiteY14" fmla="*/ 1875601 h 3096911"/>
              <a:gd name="connsiteX15" fmla="*/ 2073503 w 2105631"/>
              <a:gd name="connsiteY15" fmla="*/ 2817068 h 3096911"/>
              <a:gd name="connsiteX16" fmla="*/ 2105631 w 2105631"/>
              <a:gd name="connsiteY16" fmla="*/ 3096911 h 3096911"/>
              <a:gd name="connsiteX0" fmla="*/ 0 w 2096402"/>
              <a:gd name="connsiteY0" fmla="*/ 0 h 3081697"/>
              <a:gd name="connsiteX1" fmla="*/ 94594 w 2096402"/>
              <a:gd name="connsiteY1" fmla="*/ 105103 h 3081697"/>
              <a:gd name="connsiteX2" fmla="*/ 94594 w 2096402"/>
              <a:gd name="connsiteY2" fmla="*/ 336331 h 3081697"/>
              <a:gd name="connsiteX3" fmla="*/ 161088 w 2096402"/>
              <a:gd name="connsiteY3" fmla="*/ 391066 h 3081697"/>
              <a:gd name="connsiteX4" fmla="*/ 349845 w 2096402"/>
              <a:gd name="connsiteY4" fmla="*/ 435293 h 3081697"/>
              <a:gd name="connsiteX5" fmla="*/ 683173 w 2096402"/>
              <a:gd name="connsiteY5" fmla="*/ 462455 h 3081697"/>
              <a:gd name="connsiteX6" fmla="*/ 976175 w 2096402"/>
              <a:gd name="connsiteY6" fmla="*/ 575748 h 3081697"/>
              <a:gd name="connsiteX7" fmla="*/ 998483 w 2096402"/>
              <a:gd name="connsiteY7" fmla="*/ 735724 h 3081697"/>
              <a:gd name="connsiteX8" fmla="*/ 945931 w 2096402"/>
              <a:gd name="connsiteY8" fmla="*/ 872359 h 3081697"/>
              <a:gd name="connsiteX9" fmla="*/ 1012914 w 2096402"/>
              <a:gd name="connsiteY9" fmla="*/ 1090064 h 3081697"/>
              <a:gd name="connsiteX10" fmla="*/ 1168382 w 2096402"/>
              <a:gd name="connsiteY10" fmla="*/ 1093566 h 3081697"/>
              <a:gd name="connsiteX11" fmla="*/ 1575355 w 2096402"/>
              <a:gd name="connsiteY11" fmla="*/ 1131317 h 3081697"/>
              <a:gd name="connsiteX12" fmla="*/ 1676168 w 2096402"/>
              <a:gd name="connsiteY12" fmla="*/ 1359259 h 3081697"/>
              <a:gd name="connsiteX13" fmla="*/ 1733649 w 2096402"/>
              <a:gd name="connsiteY13" fmla="*/ 1565924 h 3081697"/>
              <a:gd name="connsiteX14" fmla="*/ 1860331 w 2096402"/>
              <a:gd name="connsiteY14" fmla="*/ 1875601 h 3081697"/>
              <a:gd name="connsiteX15" fmla="*/ 2073503 w 2096402"/>
              <a:gd name="connsiteY15" fmla="*/ 2817068 h 3081697"/>
              <a:gd name="connsiteX16" fmla="*/ 2095583 w 2096402"/>
              <a:gd name="connsiteY16" fmla="*/ 3081697 h 3081697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733649 w 2094421"/>
              <a:gd name="connsiteY13" fmla="*/ 1565924 h 3041126"/>
              <a:gd name="connsiteX14" fmla="*/ 1860331 w 2094421"/>
              <a:gd name="connsiteY14" fmla="*/ 1875601 h 3041126"/>
              <a:gd name="connsiteX15" fmla="*/ 2073503 w 2094421"/>
              <a:gd name="connsiteY15" fmla="*/ 2817068 h 3041126"/>
              <a:gd name="connsiteX16" fmla="*/ 2090558 w 2094421"/>
              <a:gd name="connsiteY16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733649 w 2094421"/>
              <a:gd name="connsiteY13" fmla="*/ 1565924 h 3041126"/>
              <a:gd name="connsiteX14" fmla="*/ 1458397 w 2094421"/>
              <a:gd name="connsiteY14" fmla="*/ 2296529 h 3041126"/>
              <a:gd name="connsiteX15" fmla="*/ 2073503 w 2094421"/>
              <a:gd name="connsiteY15" fmla="*/ 2817068 h 3041126"/>
              <a:gd name="connsiteX16" fmla="*/ 2090558 w 2094421"/>
              <a:gd name="connsiteY16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733649 w 2094421"/>
              <a:gd name="connsiteY13" fmla="*/ 1565924 h 3041126"/>
              <a:gd name="connsiteX14" fmla="*/ 1458397 w 2094421"/>
              <a:gd name="connsiteY14" fmla="*/ 2296529 h 3041126"/>
              <a:gd name="connsiteX15" fmla="*/ 1967997 w 2094421"/>
              <a:gd name="connsiteY15" fmla="*/ 2522925 h 3041126"/>
              <a:gd name="connsiteX16" fmla="*/ 2073503 w 2094421"/>
              <a:gd name="connsiteY16" fmla="*/ 2817068 h 3041126"/>
              <a:gd name="connsiteX17" fmla="*/ 2090558 w 2094421"/>
              <a:gd name="connsiteY17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733649 w 2094421"/>
              <a:gd name="connsiteY13" fmla="*/ 1565924 h 3041126"/>
              <a:gd name="connsiteX14" fmla="*/ 1458397 w 2094421"/>
              <a:gd name="connsiteY14" fmla="*/ 2296529 h 3041126"/>
              <a:gd name="connsiteX15" fmla="*/ 1967997 w 2094421"/>
              <a:gd name="connsiteY15" fmla="*/ 2553354 h 3041126"/>
              <a:gd name="connsiteX16" fmla="*/ 2073503 w 2094421"/>
              <a:gd name="connsiteY16" fmla="*/ 2817068 h 3041126"/>
              <a:gd name="connsiteX17" fmla="*/ 2090558 w 2094421"/>
              <a:gd name="connsiteY17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065434 w 2094421"/>
              <a:gd name="connsiteY13" fmla="*/ 1667353 h 3041126"/>
              <a:gd name="connsiteX14" fmla="*/ 1458397 w 2094421"/>
              <a:gd name="connsiteY14" fmla="*/ 2296529 h 3041126"/>
              <a:gd name="connsiteX15" fmla="*/ 1967997 w 2094421"/>
              <a:gd name="connsiteY15" fmla="*/ 2553354 h 3041126"/>
              <a:gd name="connsiteX16" fmla="*/ 2073503 w 2094421"/>
              <a:gd name="connsiteY16" fmla="*/ 2817068 h 3041126"/>
              <a:gd name="connsiteX17" fmla="*/ 2090558 w 2094421"/>
              <a:gd name="connsiteY17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065434 w 2094421"/>
              <a:gd name="connsiteY13" fmla="*/ 1667353 h 3041126"/>
              <a:gd name="connsiteX14" fmla="*/ 1510797 w 2094421"/>
              <a:gd name="connsiteY14" fmla="*/ 1817998 h 3041126"/>
              <a:gd name="connsiteX15" fmla="*/ 1458397 w 2094421"/>
              <a:gd name="connsiteY15" fmla="*/ 2296529 h 3041126"/>
              <a:gd name="connsiteX16" fmla="*/ 1967997 w 2094421"/>
              <a:gd name="connsiteY16" fmla="*/ 2553354 h 3041126"/>
              <a:gd name="connsiteX17" fmla="*/ 2073503 w 2094421"/>
              <a:gd name="connsiteY17" fmla="*/ 2817068 h 3041126"/>
              <a:gd name="connsiteX18" fmla="*/ 2090558 w 2094421"/>
              <a:gd name="connsiteY18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065434 w 2094421"/>
              <a:gd name="connsiteY13" fmla="*/ 1667353 h 3041126"/>
              <a:gd name="connsiteX14" fmla="*/ 1510797 w 2094421"/>
              <a:gd name="connsiteY14" fmla="*/ 1817998 h 3041126"/>
              <a:gd name="connsiteX15" fmla="*/ 1545966 w 2094421"/>
              <a:gd name="connsiteY15" fmla="*/ 2137498 h 3041126"/>
              <a:gd name="connsiteX16" fmla="*/ 1458397 w 2094421"/>
              <a:gd name="connsiteY16" fmla="*/ 2296529 h 3041126"/>
              <a:gd name="connsiteX17" fmla="*/ 1967997 w 2094421"/>
              <a:gd name="connsiteY17" fmla="*/ 2553354 h 3041126"/>
              <a:gd name="connsiteX18" fmla="*/ 2073503 w 2094421"/>
              <a:gd name="connsiteY18" fmla="*/ 2817068 h 3041126"/>
              <a:gd name="connsiteX19" fmla="*/ 2090558 w 2094421"/>
              <a:gd name="connsiteY19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065434 w 2094421"/>
              <a:gd name="connsiteY13" fmla="*/ 1667353 h 3041126"/>
              <a:gd name="connsiteX14" fmla="*/ 1510797 w 2094421"/>
              <a:gd name="connsiteY14" fmla="*/ 1817998 h 3041126"/>
              <a:gd name="connsiteX15" fmla="*/ 1510797 w 2094421"/>
              <a:gd name="connsiteY15" fmla="*/ 2010711 h 3041126"/>
              <a:gd name="connsiteX16" fmla="*/ 1545966 w 2094421"/>
              <a:gd name="connsiteY16" fmla="*/ 2137498 h 3041126"/>
              <a:gd name="connsiteX17" fmla="*/ 1458397 w 2094421"/>
              <a:gd name="connsiteY17" fmla="*/ 2296529 h 3041126"/>
              <a:gd name="connsiteX18" fmla="*/ 1967997 w 2094421"/>
              <a:gd name="connsiteY18" fmla="*/ 2553354 h 3041126"/>
              <a:gd name="connsiteX19" fmla="*/ 2073503 w 2094421"/>
              <a:gd name="connsiteY19" fmla="*/ 2817068 h 3041126"/>
              <a:gd name="connsiteX20" fmla="*/ 2090558 w 2094421"/>
              <a:gd name="connsiteY20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065434 w 2094421"/>
              <a:gd name="connsiteY13" fmla="*/ 1667353 h 3041126"/>
              <a:gd name="connsiteX14" fmla="*/ 1209346 w 2094421"/>
              <a:gd name="connsiteY14" fmla="*/ 1939712 h 3041126"/>
              <a:gd name="connsiteX15" fmla="*/ 1510797 w 2094421"/>
              <a:gd name="connsiteY15" fmla="*/ 1817998 h 3041126"/>
              <a:gd name="connsiteX16" fmla="*/ 1510797 w 2094421"/>
              <a:gd name="connsiteY16" fmla="*/ 2010711 h 3041126"/>
              <a:gd name="connsiteX17" fmla="*/ 1545966 w 2094421"/>
              <a:gd name="connsiteY17" fmla="*/ 2137498 h 3041126"/>
              <a:gd name="connsiteX18" fmla="*/ 1458397 w 2094421"/>
              <a:gd name="connsiteY18" fmla="*/ 2296529 h 3041126"/>
              <a:gd name="connsiteX19" fmla="*/ 1967997 w 2094421"/>
              <a:gd name="connsiteY19" fmla="*/ 2553354 h 3041126"/>
              <a:gd name="connsiteX20" fmla="*/ 2073503 w 2094421"/>
              <a:gd name="connsiteY20" fmla="*/ 2817068 h 3041126"/>
              <a:gd name="connsiteX21" fmla="*/ 2090558 w 2094421"/>
              <a:gd name="connsiteY21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065434 w 2094421"/>
              <a:gd name="connsiteY13" fmla="*/ 1667353 h 3041126"/>
              <a:gd name="connsiteX14" fmla="*/ 1209346 w 2094421"/>
              <a:gd name="connsiteY14" fmla="*/ 1939712 h 3041126"/>
              <a:gd name="connsiteX15" fmla="*/ 1385192 w 2094421"/>
              <a:gd name="connsiteY15" fmla="*/ 1919426 h 3041126"/>
              <a:gd name="connsiteX16" fmla="*/ 1510797 w 2094421"/>
              <a:gd name="connsiteY16" fmla="*/ 1817998 h 3041126"/>
              <a:gd name="connsiteX17" fmla="*/ 1510797 w 2094421"/>
              <a:gd name="connsiteY17" fmla="*/ 2010711 h 3041126"/>
              <a:gd name="connsiteX18" fmla="*/ 1545966 w 2094421"/>
              <a:gd name="connsiteY18" fmla="*/ 2137498 h 3041126"/>
              <a:gd name="connsiteX19" fmla="*/ 1458397 w 2094421"/>
              <a:gd name="connsiteY19" fmla="*/ 2296529 h 3041126"/>
              <a:gd name="connsiteX20" fmla="*/ 1967997 w 2094421"/>
              <a:gd name="connsiteY20" fmla="*/ 2553354 h 3041126"/>
              <a:gd name="connsiteX21" fmla="*/ 2073503 w 2094421"/>
              <a:gd name="connsiteY21" fmla="*/ 2817068 h 3041126"/>
              <a:gd name="connsiteX22" fmla="*/ 2090558 w 2094421"/>
              <a:gd name="connsiteY22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065434 w 2094421"/>
              <a:gd name="connsiteY13" fmla="*/ 1667353 h 3041126"/>
              <a:gd name="connsiteX14" fmla="*/ 1209346 w 2094421"/>
              <a:gd name="connsiteY14" fmla="*/ 1939712 h 3041126"/>
              <a:gd name="connsiteX15" fmla="*/ 1385192 w 2094421"/>
              <a:gd name="connsiteY15" fmla="*/ 1919426 h 3041126"/>
              <a:gd name="connsiteX16" fmla="*/ 1505772 w 2094421"/>
              <a:gd name="connsiteY16" fmla="*/ 1812926 h 3041126"/>
              <a:gd name="connsiteX17" fmla="*/ 1510797 w 2094421"/>
              <a:gd name="connsiteY17" fmla="*/ 2010711 h 3041126"/>
              <a:gd name="connsiteX18" fmla="*/ 1545966 w 2094421"/>
              <a:gd name="connsiteY18" fmla="*/ 2137498 h 3041126"/>
              <a:gd name="connsiteX19" fmla="*/ 1458397 w 2094421"/>
              <a:gd name="connsiteY19" fmla="*/ 2296529 h 3041126"/>
              <a:gd name="connsiteX20" fmla="*/ 1967997 w 2094421"/>
              <a:gd name="connsiteY20" fmla="*/ 2553354 h 3041126"/>
              <a:gd name="connsiteX21" fmla="*/ 2073503 w 2094421"/>
              <a:gd name="connsiteY21" fmla="*/ 2817068 h 3041126"/>
              <a:gd name="connsiteX22" fmla="*/ 2090558 w 2094421"/>
              <a:gd name="connsiteY22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103838 w 2094421"/>
              <a:gd name="connsiteY13" fmla="*/ 1417355 h 3041126"/>
              <a:gd name="connsiteX14" fmla="*/ 1065434 w 2094421"/>
              <a:gd name="connsiteY14" fmla="*/ 1667353 h 3041126"/>
              <a:gd name="connsiteX15" fmla="*/ 1209346 w 2094421"/>
              <a:gd name="connsiteY15" fmla="*/ 1939712 h 3041126"/>
              <a:gd name="connsiteX16" fmla="*/ 1385192 w 2094421"/>
              <a:gd name="connsiteY16" fmla="*/ 1919426 h 3041126"/>
              <a:gd name="connsiteX17" fmla="*/ 1505772 w 2094421"/>
              <a:gd name="connsiteY17" fmla="*/ 1812926 h 3041126"/>
              <a:gd name="connsiteX18" fmla="*/ 1510797 w 2094421"/>
              <a:gd name="connsiteY18" fmla="*/ 2010711 h 3041126"/>
              <a:gd name="connsiteX19" fmla="*/ 1545966 w 2094421"/>
              <a:gd name="connsiteY19" fmla="*/ 2137498 h 3041126"/>
              <a:gd name="connsiteX20" fmla="*/ 1458397 w 2094421"/>
              <a:gd name="connsiteY20" fmla="*/ 2296529 h 3041126"/>
              <a:gd name="connsiteX21" fmla="*/ 1967997 w 2094421"/>
              <a:gd name="connsiteY21" fmla="*/ 2553354 h 3041126"/>
              <a:gd name="connsiteX22" fmla="*/ 2073503 w 2094421"/>
              <a:gd name="connsiteY22" fmla="*/ 2817068 h 3041126"/>
              <a:gd name="connsiteX23" fmla="*/ 2090558 w 2094421"/>
              <a:gd name="connsiteY23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103838 w 2094421"/>
              <a:gd name="connsiteY13" fmla="*/ 1417355 h 3041126"/>
              <a:gd name="connsiteX14" fmla="*/ 1065434 w 2094421"/>
              <a:gd name="connsiteY14" fmla="*/ 1667353 h 3041126"/>
              <a:gd name="connsiteX15" fmla="*/ 1063645 w 2094421"/>
              <a:gd name="connsiteY15" fmla="*/ 1858569 h 3041126"/>
              <a:gd name="connsiteX16" fmla="*/ 1209346 w 2094421"/>
              <a:gd name="connsiteY16" fmla="*/ 1939712 h 3041126"/>
              <a:gd name="connsiteX17" fmla="*/ 1385192 w 2094421"/>
              <a:gd name="connsiteY17" fmla="*/ 1919426 h 3041126"/>
              <a:gd name="connsiteX18" fmla="*/ 1505772 w 2094421"/>
              <a:gd name="connsiteY18" fmla="*/ 1812926 h 3041126"/>
              <a:gd name="connsiteX19" fmla="*/ 1510797 w 2094421"/>
              <a:gd name="connsiteY19" fmla="*/ 2010711 h 3041126"/>
              <a:gd name="connsiteX20" fmla="*/ 1545966 w 2094421"/>
              <a:gd name="connsiteY20" fmla="*/ 2137498 h 3041126"/>
              <a:gd name="connsiteX21" fmla="*/ 1458397 w 2094421"/>
              <a:gd name="connsiteY21" fmla="*/ 2296529 h 3041126"/>
              <a:gd name="connsiteX22" fmla="*/ 1967997 w 2094421"/>
              <a:gd name="connsiteY22" fmla="*/ 2553354 h 3041126"/>
              <a:gd name="connsiteX23" fmla="*/ 2073503 w 2094421"/>
              <a:gd name="connsiteY23" fmla="*/ 2817068 h 3041126"/>
              <a:gd name="connsiteX24" fmla="*/ 2090558 w 2094421"/>
              <a:gd name="connsiteY24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103838 w 2094421"/>
              <a:gd name="connsiteY13" fmla="*/ 1417355 h 3041126"/>
              <a:gd name="connsiteX14" fmla="*/ 978234 w 2094421"/>
              <a:gd name="connsiteY14" fmla="*/ 1528927 h 3041126"/>
              <a:gd name="connsiteX15" fmla="*/ 1065434 w 2094421"/>
              <a:gd name="connsiteY15" fmla="*/ 1667353 h 3041126"/>
              <a:gd name="connsiteX16" fmla="*/ 1063645 w 2094421"/>
              <a:gd name="connsiteY16" fmla="*/ 1858569 h 3041126"/>
              <a:gd name="connsiteX17" fmla="*/ 1209346 w 2094421"/>
              <a:gd name="connsiteY17" fmla="*/ 1939712 h 3041126"/>
              <a:gd name="connsiteX18" fmla="*/ 1385192 w 2094421"/>
              <a:gd name="connsiteY18" fmla="*/ 1919426 h 3041126"/>
              <a:gd name="connsiteX19" fmla="*/ 1505772 w 2094421"/>
              <a:gd name="connsiteY19" fmla="*/ 1812926 h 3041126"/>
              <a:gd name="connsiteX20" fmla="*/ 1510797 w 2094421"/>
              <a:gd name="connsiteY20" fmla="*/ 2010711 h 3041126"/>
              <a:gd name="connsiteX21" fmla="*/ 1545966 w 2094421"/>
              <a:gd name="connsiteY21" fmla="*/ 2137498 h 3041126"/>
              <a:gd name="connsiteX22" fmla="*/ 1458397 w 2094421"/>
              <a:gd name="connsiteY22" fmla="*/ 2296529 h 3041126"/>
              <a:gd name="connsiteX23" fmla="*/ 1967997 w 2094421"/>
              <a:gd name="connsiteY23" fmla="*/ 2553354 h 3041126"/>
              <a:gd name="connsiteX24" fmla="*/ 2073503 w 2094421"/>
              <a:gd name="connsiteY24" fmla="*/ 2817068 h 3041126"/>
              <a:gd name="connsiteX25" fmla="*/ 2090558 w 2094421"/>
              <a:gd name="connsiteY25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189249 w 2094421"/>
              <a:gd name="connsiteY13" fmla="*/ 1361570 h 3041126"/>
              <a:gd name="connsiteX14" fmla="*/ 1103838 w 2094421"/>
              <a:gd name="connsiteY14" fmla="*/ 1417355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505772 w 2094421"/>
              <a:gd name="connsiteY20" fmla="*/ 1812926 h 3041126"/>
              <a:gd name="connsiteX21" fmla="*/ 1510797 w 2094421"/>
              <a:gd name="connsiteY21" fmla="*/ 2010711 h 3041126"/>
              <a:gd name="connsiteX22" fmla="*/ 1545966 w 2094421"/>
              <a:gd name="connsiteY22" fmla="*/ 2137498 h 3041126"/>
              <a:gd name="connsiteX23" fmla="*/ 1458397 w 2094421"/>
              <a:gd name="connsiteY23" fmla="*/ 2296529 h 3041126"/>
              <a:gd name="connsiteX24" fmla="*/ 1967997 w 2094421"/>
              <a:gd name="connsiteY24" fmla="*/ 2553354 h 3041126"/>
              <a:gd name="connsiteX25" fmla="*/ 2073503 w 2094421"/>
              <a:gd name="connsiteY25" fmla="*/ 2817068 h 3041126"/>
              <a:gd name="connsiteX26" fmla="*/ 2090558 w 2094421"/>
              <a:gd name="connsiteY26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189249 w 2094421"/>
              <a:gd name="connsiteY13" fmla="*/ 1361570 h 3041126"/>
              <a:gd name="connsiteX14" fmla="*/ 1043548 w 2094421"/>
              <a:gd name="connsiteY14" fmla="*/ 1402142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505772 w 2094421"/>
              <a:gd name="connsiteY20" fmla="*/ 1812926 h 3041126"/>
              <a:gd name="connsiteX21" fmla="*/ 1510797 w 2094421"/>
              <a:gd name="connsiteY21" fmla="*/ 2010711 h 3041126"/>
              <a:gd name="connsiteX22" fmla="*/ 1545966 w 2094421"/>
              <a:gd name="connsiteY22" fmla="*/ 2137498 h 3041126"/>
              <a:gd name="connsiteX23" fmla="*/ 1458397 w 2094421"/>
              <a:gd name="connsiteY23" fmla="*/ 2296529 h 3041126"/>
              <a:gd name="connsiteX24" fmla="*/ 1967997 w 2094421"/>
              <a:gd name="connsiteY24" fmla="*/ 2553354 h 3041126"/>
              <a:gd name="connsiteX25" fmla="*/ 2073503 w 2094421"/>
              <a:gd name="connsiteY25" fmla="*/ 2817068 h 3041126"/>
              <a:gd name="connsiteX26" fmla="*/ 2090558 w 2094421"/>
              <a:gd name="connsiteY26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189249 w 2094421"/>
              <a:gd name="connsiteY13" fmla="*/ 1361570 h 3041126"/>
              <a:gd name="connsiteX14" fmla="*/ 1058621 w 2094421"/>
              <a:gd name="connsiteY14" fmla="*/ 1422428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505772 w 2094421"/>
              <a:gd name="connsiteY20" fmla="*/ 1812926 h 3041126"/>
              <a:gd name="connsiteX21" fmla="*/ 1510797 w 2094421"/>
              <a:gd name="connsiteY21" fmla="*/ 2010711 h 3041126"/>
              <a:gd name="connsiteX22" fmla="*/ 1545966 w 2094421"/>
              <a:gd name="connsiteY22" fmla="*/ 2137498 h 3041126"/>
              <a:gd name="connsiteX23" fmla="*/ 1458397 w 2094421"/>
              <a:gd name="connsiteY23" fmla="*/ 2296529 h 3041126"/>
              <a:gd name="connsiteX24" fmla="*/ 1967997 w 2094421"/>
              <a:gd name="connsiteY24" fmla="*/ 2553354 h 3041126"/>
              <a:gd name="connsiteX25" fmla="*/ 2073503 w 2094421"/>
              <a:gd name="connsiteY25" fmla="*/ 2817068 h 3041126"/>
              <a:gd name="connsiteX26" fmla="*/ 2090558 w 2094421"/>
              <a:gd name="connsiteY26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400265 w 2094421"/>
              <a:gd name="connsiteY13" fmla="*/ 1488355 h 3041126"/>
              <a:gd name="connsiteX14" fmla="*/ 1189249 w 2094421"/>
              <a:gd name="connsiteY14" fmla="*/ 1361570 h 3041126"/>
              <a:gd name="connsiteX15" fmla="*/ 1058621 w 2094421"/>
              <a:gd name="connsiteY15" fmla="*/ 1422428 h 3041126"/>
              <a:gd name="connsiteX16" fmla="*/ 978234 w 2094421"/>
              <a:gd name="connsiteY16" fmla="*/ 1528927 h 3041126"/>
              <a:gd name="connsiteX17" fmla="*/ 1065434 w 2094421"/>
              <a:gd name="connsiteY17" fmla="*/ 1667353 h 3041126"/>
              <a:gd name="connsiteX18" fmla="*/ 1063645 w 2094421"/>
              <a:gd name="connsiteY18" fmla="*/ 1858569 h 3041126"/>
              <a:gd name="connsiteX19" fmla="*/ 1209346 w 2094421"/>
              <a:gd name="connsiteY19" fmla="*/ 1939712 h 3041126"/>
              <a:gd name="connsiteX20" fmla="*/ 1385192 w 2094421"/>
              <a:gd name="connsiteY20" fmla="*/ 1919426 h 3041126"/>
              <a:gd name="connsiteX21" fmla="*/ 1505772 w 2094421"/>
              <a:gd name="connsiteY21" fmla="*/ 1812926 h 3041126"/>
              <a:gd name="connsiteX22" fmla="*/ 1510797 w 2094421"/>
              <a:gd name="connsiteY22" fmla="*/ 2010711 h 3041126"/>
              <a:gd name="connsiteX23" fmla="*/ 1545966 w 2094421"/>
              <a:gd name="connsiteY23" fmla="*/ 2137498 h 3041126"/>
              <a:gd name="connsiteX24" fmla="*/ 1458397 w 2094421"/>
              <a:gd name="connsiteY24" fmla="*/ 2296529 h 3041126"/>
              <a:gd name="connsiteX25" fmla="*/ 1967997 w 2094421"/>
              <a:gd name="connsiteY25" fmla="*/ 2553354 h 3041126"/>
              <a:gd name="connsiteX26" fmla="*/ 2073503 w 2094421"/>
              <a:gd name="connsiteY26" fmla="*/ 2817068 h 3041126"/>
              <a:gd name="connsiteX27" fmla="*/ 2090558 w 2094421"/>
              <a:gd name="connsiteY27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676168 w 2094421"/>
              <a:gd name="connsiteY12" fmla="*/ 1359259 h 3041126"/>
              <a:gd name="connsiteX13" fmla="*/ 1400265 w 2094421"/>
              <a:gd name="connsiteY13" fmla="*/ 1488355 h 3041126"/>
              <a:gd name="connsiteX14" fmla="*/ 1309830 w 2094421"/>
              <a:gd name="connsiteY14" fmla="*/ 1397069 h 3041126"/>
              <a:gd name="connsiteX15" fmla="*/ 1189249 w 2094421"/>
              <a:gd name="connsiteY15" fmla="*/ 1361570 h 3041126"/>
              <a:gd name="connsiteX16" fmla="*/ 1058621 w 2094421"/>
              <a:gd name="connsiteY16" fmla="*/ 1422428 h 3041126"/>
              <a:gd name="connsiteX17" fmla="*/ 978234 w 2094421"/>
              <a:gd name="connsiteY17" fmla="*/ 1528927 h 3041126"/>
              <a:gd name="connsiteX18" fmla="*/ 1065434 w 2094421"/>
              <a:gd name="connsiteY18" fmla="*/ 1667353 h 3041126"/>
              <a:gd name="connsiteX19" fmla="*/ 1063645 w 2094421"/>
              <a:gd name="connsiteY19" fmla="*/ 1858569 h 3041126"/>
              <a:gd name="connsiteX20" fmla="*/ 1209346 w 2094421"/>
              <a:gd name="connsiteY20" fmla="*/ 1939712 h 3041126"/>
              <a:gd name="connsiteX21" fmla="*/ 1385192 w 2094421"/>
              <a:gd name="connsiteY21" fmla="*/ 1919426 h 3041126"/>
              <a:gd name="connsiteX22" fmla="*/ 1505772 w 2094421"/>
              <a:gd name="connsiteY22" fmla="*/ 1812926 h 3041126"/>
              <a:gd name="connsiteX23" fmla="*/ 1510797 w 2094421"/>
              <a:gd name="connsiteY23" fmla="*/ 2010711 h 3041126"/>
              <a:gd name="connsiteX24" fmla="*/ 1545966 w 2094421"/>
              <a:gd name="connsiteY24" fmla="*/ 2137498 h 3041126"/>
              <a:gd name="connsiteX25" fmla="*/ 1458397 w 2094421"/>
              <a:gd name="connsiteY25" fmla="*/ 2296529 h 3041126"/>
              <a:gd name="connsiteX26" fmla="*/ 1967997 w 2094421"/>
              <a:gd name="connsiteY26" fmla="*/ 2553354 h 3041126"/>
              <a:gd name="connsiteX27" fmla="*/ 2073503 w 2094421"/>
              <a:gd name="connsiteY27" fmla="*/ 2817068 h 3041126"/>
              <a:gd name="connsiteX28" fmla="*/ 2090558 w 2094421"/>
              <a:gd name="connsiteY28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575355 w 2094421"/>
              <a:gd name="connsiteY11" fmla="*/ 1131317 h 3041126"/>
              <a:gd name="connsiteX12" fmla="*/ 1400265 w 2094421"/>
              <a:gd name="connsiteY12" fmla="*/ 1488355 h 3041126"/>
              <a:gd name="connsiteX13" fmla="*/ 1309830 w 2094421"/>
              <a:gd name="connsiteY13" fmla="*/ 1397069 h 3041126"/>
              <a:gd name="connsiteX14" fmla="*/ 1189249 w 2094421"/>
              <a:gd name="connsiteY14" fmla="*/ 1361570 h 3041126"/>
              <a:gd name="connsiteX15" fmla="*/ 1058621 w 2094421"/>
              <a:gd name="connsiteY15" fmla="*/ 1422428 h 3041126"/>
              <a:gd name="connsiteX16" fmla="*/ 978234 w 2094421"/>
              <a:gd name="connsiteY16" fmla="*/ 1528927 h 3041126"/>
              <a:gd name="connsiteX17" fmla="*/ 1065434 w 2094421"/>
              <a:gd name="connsiteY17" fmla="*/ 1667353 h 3041126"/>
              <a:gd name="connsiteX18" fmla="*/ 1063645 w 2094421"/>
              <a:gd name="connsiteY18" fmla="*/ 1858569 h 3041126"/>
              <a:gd name="connsiteX19" fmla="*/ 1209346 w 2094421"/>
              <a:gd name="connsiteY19" fmla="*/ 1939712 h 3041126"/>
              <a:gd name="connsiteX20" fmla="*/ 1385192 w 2094421"/>
              <a:gd name="connsiteY20" fmla="*/ 1919426 h 3041126"/>
              <a:gd name="connsiteX21" fmla="*/ 1505772 w 2094421"/>
              <a:gd name="connsiteY21" fmla="*/ 1812926 h 3041126"/>
              <a:gd name="connsiteX22" fmla="*/ 1510797 w 2094421"/>
              <a:gd name="connsiteY22" fmla="*/ 2010711 h 3041126"/>
              <a:gd name="connsiteX23" fmla="*/ 1545966 w 2094421"/>
              <a:gd name="connsiteY23" fmla="*/ 2137498 h 3041126"/>
              <a:gd name="connsiteX24" fmla="*/ 1458397 w 2094421"/>
              <a:gd name="connsiteY24" fmla="*/ 2296529 h 3041126"/>
              <a:gd name="connsiteX25" fmla="*/ 1967997 w 2094421"/>
              <a:gd name="connsiteY25" fmla="*/ 2553354 h 3041126"/>
              <a:gd name="connsiteX26" fmla="*/ 2073503 w 2094421"/>
              <a:gd name="connsiteY26" fmla="*/ 2817068 h 3041126"/>
              <a:gd name="connsiteX27" fmla="*/ 2090558 w 2094421"/>
              <a:gd name="connsiteY27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400265 w 2094421"/>
              <a:gd name="connsiteY11" fmla="*/ 1488355 h 3041126"/>
              <a:gd name="connsiteX12" fmla="*/ 1309830 w 2094421"/>
              <a:gd name="connsiteY12" fmla="*/ 1397069 h 3041126"/>
              <a:gd name="connsiteX13" fmla="*/ 1189249 w 2094421"/>
              <a:gd name="connsiteY13" fmla="*/ 1361570 h 3041126"/>
              <a:gd name="connsiteX14" fmla="*/ 1058621 w 2094421"/>
              <a:gd name="connsiteY14" fmla="*/ 1422428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505772 w 2094421"/>
              <a:gd name="connsiteY20" fmla="*/ 1812926 h 3041126"/>
              <a:gd name="connsiteX21" fmla="*/ 1510797 w 2094421"/>
              <a:gd name="connsiteY21" fmla="*/ 2010711 h 3041126"/>
              <a:gd name="connsiteX22" fmla="*/ 1545966 w 2094421"/>
              <a:gd name="connsiteY22" fmla="*/ 2137498 h 3041126"/>
              <a:gd name="connsiteX23" fmla="*/ 1458397 w 2094421"/>
              <a:gd name="connsiteY23" fmla="*/ 2296529 h 3041126"/>
              <a:gd name="connsiteX24" fmla="*/ 1967997 w 2094421"/>
              <a:gd name="connsiteY24" fmla="*/ 2553354 h 3041126"/>
              <a:gd name="connsiteX25" fmla="*/ 2073503 w 2094421"/>
              <a:gd name="connsiteY25" fmla="*/ 2817068 h 3041126"/>
              <a:gd name="connsiteX26" fmla="*/ 2090558 w 2094421"/>
              <a:gd name="connsiteY26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400265 w 2094421"/>
              <a:gd name="connsiteY11" fmla="*/ 1488355 h 3041126"/>
              <a:gd name="connsiteX12" fmla="*/ 1309830 w 2094421"/>
              <a:gd name="connsiteY12" fmla="*/ 1397069 h 3041126"/>
              <a:gd name="connsiteX13" fmla="*/ 1189249 w 2094421"/>
              <a:gd name="connsiteY13" fmla="*/ 1361570 h 3041126"/>
              <a:gd name="connsiteX14" fmla="*/ 1058621 w 2094421"/>
              <a:gd name="connsiteY14" fmla="*/ 1422428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505772 w 2094421"/>
              <a:gd name="connsiteY20" fmla="*/ 1812926 h 3041126"/>
              <a:gd name="connsiteX21" fmla="*/ 1540942 w 2094421"/>
              <a:gd name="connsiteY21" fmla="*/ 2010711 h 3041126"/>
              <a:gd name="connsiteX22" fmla="*/ 1545966 w 2094421"/>
              <a:gd name="connsiteY22" fmla="*/ 2137498 h 3041126"/>
              <a:gd name="connsiteX23" fmla="*/ 1458397 w 2094421"/>
              <a:gd name="connsiteY23" fmla="*/ 2296529 h 3041126"/>
              <a:gd name="connsiteX24" fmla="*/ 1967997 w 2094421"/>
              <a:gd name="connsiteY24" fmla="*/ 2553354 h 3041126"/>
              <a:gd name="connsiteX25" fmla="*/ 2073503 w 2094421"/>
              <a:gd name="connsiteY25" fmla="*/ 2817068 h 3041126"/>
              <a:gd name="connsiteX26" fmla="*/ 2090558 w 2094421"/>
              <a:gd name="connsiteY26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400265 w 2094421"/>
              <a:gd name="connsiteY11" fmla="*/ 1488355 h 3041126"/>
              <a:gd name="connsiteX12" fmla="*/ 1309830 w 2094421"/>
              <a:gd name="connsiteY12" fmla="*/ 1397069 h 3041126"/>
              <a:gd name="connsiteX13" fmla="*/ 1189249 w 2094421"/>
              <a:gd name="connsiteY13" fmla="*/ 1361570 h 3041126"/>
              <a:gd name="connsiteX14" fmla="*/ 1058621 w 2094421"/>
              <a:gd name="connsiteY14" fmla="*/ 1422428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410313 w 2094421"/>
              <a:gd name="connsiteY20" fmla="*/ 1853498 h 3041126"/>
              <a:gd name="connsiteX21" fmla="*/ 1505772 w 2094421"/>
              <a:gd name="connsiteY21" fmla="*/ 1812926 h 3041126"/>
              <a:gd name="connsiteX22" fmla="*/ 1540942 w 2094421"/>
              <a:gd name="connsiteY22" fmla="*/ 2010711 h 3041126"/>
              <a:gd name="connsiteX23" fmla="*/ 1545966 w 2094421"/>
              <a:gd name="connsiteY23" fmla="*/ 2137498 h 3041126"/>
              <a:gd name="connsiteX24" fmla="*/ 1458397 w 2094421"/>
              <a:gd name="connsiteY24" fmla="*/ 2296529 h 3041126"/>
              <a:gd name="connsiteX25" fmla="*/ 1967997 w 2094421"/>
              <a:gd name="connsiteY25" fmla="*/ 2553354 h 3041126"/>
              <a:gd name="connsiteX26" fmla="*/ 2073503 w 2094421"/>
              <a:gd name="connsiteY26" fmla="*/ 2817068 h 3041126"/>
              <a:gd name="connsiteX27" fmla="*/ 2090558 w 2094421"/>
              <a:gd name="connsiteY27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400265 w 2094421"/>
              <a:gd name="connsiteY11" fmla="*/ 1488355 h 3041126"/>
              <a:gd name="connsiteX12" fmla="*/ 1309830 w 2094421"/>
              <a:gd name="connsiteY12" fmla="*/ 1397069 h 3041126"/>
              <a:gd name="connsiteX13" fmla="*/ 1189249 w 2094421"/>
              <a:gd name="connsiteY13" fmla="*/ 1361570 h 3041126"/>
              <a:gd name="connsiteX14" fmla="*/ 1058621 w 2094421"/>
              <a:gd name="connsiteY14" fmla="*/ 1422428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410313 w 2094421"/>
              <a:gd name="connsiteY20" fmla="*/ 1853498 h 3041126"/>
              <a:gd name="connsiteX21" fmla="*/ 1505772 w 2094421"/>
              <a:gd name="connsiteY21" fmla="*/ 1812926 h 3041126"/>
              <a:gd name="connsiteX22" fmla="*/ 1545966 w 2094421"/>
              <a:gd name="connsiteY22" fmla="*/ 1975212 h 3041126"/>
              <a:gd name="connsiteX23" fmla="*/ 1540942 w 2094421"/>
              <a:gd name="connsiteY23" fmla="*/ 2010711 h 3041126"/>
              <a:gd name="connsiteX24" fmla="*/ 1545966 w 2094421"/>
              <a:gd name="connsiteY24" fmla="*/ 2137498 h 3041126"/>
              <a:gd name="connsiteX25" fmla="*/ 1458397 w 2094421"/>
              <a:gd name="connsiteY25" fmla="*/ 2296529 h 3041126"/>
              <a:gd name="connsiteX26" fmla="*/ 1967997 w 2094421"/>
              <a:gd name="connsiteY26" fmla="*/ 2553354 h 3041126"/>
              <a:gd name="connsiteX27" fmla="*/ 2073503 w 2094421"/>
              <a:gd name="connsiteY27" fmla="*/ 2817068 h 3041126"/>
              <a:gd name="connsiteX28" fmla="*/ 2090558 w 2094421"/>
              <a:gd name="connsiteY28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400265 w 2094421"/>
              <a:gd name="connsiteY11" fmla="*/ 1488355 h 3041126"/>
              <a:gd name="connsiteX12" fmla="*/ 1309830 w 2094421"/>
              <a:gd name="connsiteY12" fmla="*/ 1397069 h 3041126"/>
              <a:gd name="connsiteX13" fmla="*/ 1189249 w 2094421"/>
              <a:gd name="connsiteY13" fmla="*/ 1361570 h 3041126"/>
              <a:gd name="connsiteX14" fmla="*/ 1058621 w 2094421"/>
              <a:gd name="connsiteY14" fmla="*/ 1422428 h 3041126"/>
              <a:gd name="connsiteX15" fmla="*/ 978234 w 2094421"/>
              <a:gd name="connsiteY15" fmla="*/ 1528927 h 3041126"/>
              <a:gd name="connsiteX16" fmla="*/ 1065434 w 2094421"/>
              <a:gd name="connsiteY16" fmla="*/ 1667353 h 3041126"/>
              <a:gd name="connsiteX17" fmla="*/ 1063645 w 2094421"/>
              <a:gd name="connsiteY17" fmla="*/ 1858569 h 3041126"/>
              <a:gd name="connsiteX18" fmla="*/ 1209346 w 2094421"/>
              <a:gd name="connsiteY18" fmla="*/ 1939712 h 3041126"/>
              <a:gd name="connsiteX19" fmla="*/ 1385192 w 2094421"/>
              <a:gd name="connsiteY19" fmla="*/ 1919426 h 3041126"/>
              <a:gd name="connsiteX20" fmla="*/ 1410313 w 2094421"/>
              <a:gd name="connsiteY20" fmla="*/ 1853498 h 3041126"/>
              <a:gd name="connsiteX21" fmla="*/ 1505772 w 2094421"/>
              <a:gd name="connsiteY21" fmla="*/ 1812926 h 3041126"/>
              <a:gd name="connsiteX22" fmla="*/ 1545966 w 2094421"/>
              <a:gd name="connsiteY22" fmla="*/ 1975212 h 3041126"/>
              <a:gd name="connsiteX23" fmla="*/ 1540942 w 2094421"/>
              <a:gd name="connsiteY23" fmla="*/ 2010711 h 3041126"/>
              <a:gd name="connsiteX24" fmla="*/ 1545966 w 2094421"/>
              <a:gd name="connsiteY24" fmla="*/ 2137498 h 3041126"/>
              <a:gd name="connsiteX25" fmla="*/ 1458397 w 2094421"/>
              <a:gd name="connsiteY25" fmla="*/ 2296529 h 3041126"/>
              <a:gd name="connsiteX26" fmla="*/ 1967997 w 2094421"/>
              <a:gd name="connsiteY26" fmla="*/ 2553354 h 3041126"/>
              <a:gd name="connsiteX27" fmla="*/ 2073503 w 2094421"/>
              <a:gd name="connsiteY27" fmla="*/ 2817068 h 3041126"/>
              <a:gd name="connsiteX28" fmla="*/ 2090558 w 2094421"/>
              <a:gd name="connsiteY28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395241 w 2094421"/>
              <a:gd name="connsiteY11" fmla="*/ 1234784 h 3041126"/>
              <a:gd name="connsiteX12" fmla="*/ 1400265 w 2094421"/>
              <a:gd name="connsiteY12" fmla="*/ 1488355 h 3041126"/>
              <a:gd name="connsiteX13" fmla="*/ 1309830 w 2094421"/>
              <a:gd name="connsiteY13" fmla="*/ 1397069 h 3041126"/>
              <a:gd name="connsiteX14" fmla="*/ 1189249 w 2094421"/>
              <a:gd name="connsiteY14" fmla="*/ 1361570 h 3041126"/>
              <a:gd name="connsiteX15" fmla="*/ 1058621 w 2094421"/>
              <a:gd name="connsiteY15" fmla="*/ 1422428 h 3041126"/>
              <a:gd name="connsiteX16" fmla="*/ 978234 w 2094421"/>
              <a:gd name="connsiteY16" fmla="*/ 1528927 h 3041126"/>
              <a:gd name="connsiteX17" fmla="*/ 1065434 w 2094421"/>
              <a:gd name="connsiteY17" fmla="*/ 1667353 h 3041126"/>
              <a:gd name="connsiteX18" fmla="*/ 1063645 w 2094421"/>
              <a:gd name="connsiteY18" fmla="*/ 1858569 h 3041126"/>
              <a:gd name="connsiteX19" fmla="*/ 1209346 w 2094421"/>
              <a:gd name="connsiteY19" fmla="*/ 1939712 h 3041126"/>
              <a:gd name="connsiteX20" fmla="*/ 1385192 w 2094421"/>
              <a:gd name="connsiteY20" fmla="*/ 1919426 h 3041126"/>
              <a:gd name="connsiteX21" fmla="*/ 1410313 w 2094421"/>
              <a:gd name="connsiteY21" fmla="*/ 1853498 h 3041126"/>
              <a:gd name="connsiteX22" fmla="*/ 1505772 w 2094421"/>
              <a:gd name="connsiteY22" fmla="*/ 1812926 h 3041126"/>
              <a:gd name="connsiteX23" fmla="*/ 1545966 w 2094421"/>
              <a:gd name="connsiteY23" fmla="*/ 1975212 h 3041126"/>
              <a:gd name="connsiteX24" fmla="*/ 1540942 w 2094421"/>
              <a:gd name="connsiteY24" fmla="*/ 2010711 h 3041126"/>
              <a:gd name="connsiteX25" fmla="*/ 1545966 w 2094421"/>
              <a:gd name="connsiteY25" fmla="*/ 2137498 h 3041126"/>
              <a:gd name="connsiteX26" fmla="*/ 1458397 w 2094421"/>
              <a:gd name="connsiteY26" fmla="*/ 2296529 h 3041126"/>
              <a:gd name="connsiteX27" fmla="*/ 1967997 w 2094421"/>
              <a:gd name="connsiteY27" fmla="*/ 2553354 h 3041126"/>
              <a:gd name="connsiteX28" fmla="*/ 2073503 w 2094421"/>
              <a:gd name="connsiteY28" fmla="*/ 2817068 h 3041126"/>
              <a:gd name="connsiteX29" fmla="*/ 2090558 w 2094421"/>
              <a:gd name="connsiteY29" fmla="*/ 3041126 h 3041126"/>
              <a:gd name="connsiteX0" fmla="*/ 0 w 2094421"/>
              <a:gd name="connsiteY0" fmla="*/ 0 h 3041126"/>
              <a:gd name="connsiteX1" fmla="*/ 94594 w 2094421"/>
              <a:gd name="connsiteY1" fmla="*/ 105103 h 3041126"/>
              <a:gd name="connsiteX2" fmla="*/ 94594 w 2094421"/>
              <a:gd name="connsiteY2" fmla="*/ 336331 h 3041126"/>
              <a:gd name="connsiteX3" fmla="*/ 161088 w 2094421"/>
              <a:gd name="connsiteY3" fmla="*/ 391066 h 3041126"/>
              <a:gd name="connsiteX4" fmla="*/ 349845 w 2094421"/>
              <a:gd name="connsiteY4" fmla="*/ 435293 h 3041126"/>
              <a:gd name="connsiteX5" fmla="*/ 683173 w 2094421"/>
              <a:gd name="connsiteY5" fmla="*/ 462455 h 3041126"/>
              <a:gd name="connsiteX6" fmla="*/ 976175 w 2094421"/>
              <a:gd name="connsiteY6" fmla="*/ 575748 h 3041126"/>
              <a:gd name="connsiteX7" fmla="*/ 998483 w 2094421"/>
              <a:gd name="connsiteY7" fmla="*/ 735724 h 3041126"/>
              <a:gd name="connsiteX8" fmla="*/ 945931 w 2094421"/>
              <a:gd name="connsiteY8" fmla="*/ 872359 h 3041126"/>
              <a:gd name="connsiteX9" fmla="*/ 1012914 w 2094421"/>
              <a:gd name="connsiteY9" fmla="*/ 1090064 h 3041126"/>
              <a:gd name="connsiteX10" fmla="*/ 1168382 w 2094421"/>
              <a:gd name="connsiteY10" fmla="*/ 1093566 h 3041126"/>
              <a:gd name="connsiteX11" fmla="*/ 1244515 w 2094421"/>
              <a:gd name="connsiteY11" fmla="*/ 1148569 h 3041126"/>
              <a:gd name="connsiteX12" fmla="*/ 1395241 w 2094421"/>
              <a:gd name="connsiteY12" fmla="*/ 1234784 h 3041126"/>
              <a:gd name="connsiteX13" fmla="*/ 1400265 w 2094421"/>
              <a:gd name="connsiteY13" fmla="*/ 1488355 h 3041126"/>
              <a:gd name="connsiteX14" fmla="*/ 1309830 w 2094421"/>
              <a:gd name="connsiteY14" fmla="*/ 1397069 h 3041126"/>
              <a:gd name="connsiteX15" fmla="*/ 1189249 w 2094421"/>
              <a:gd name="connsiteY15" fmla="*/ 1361570 h 3041126"/>
              <a:gd name="connsiteX16" fmla="*/ 1058621 w 2094421"/>
              <a:gd name="connsiteY16" fmla="*/ 1422428 h 3041126"/>
              <a:gd name="connsiteX17" fmla="*/ 978234 w 2094421"/>
              <a:gd name="connsiteY17" fmla="*/ 1528927 h 3041126"/>
              <a:gd name="connsiteX18" fmla="*/ 1065434 w 2094421"/>
              <a:gd name="connsiteY18" fmla="*/ 1667353 h 3041126"/>
              <a:gd name="connsiteX19" fmla="*/ 1063645 w 2094421"/>
              <a:gd name="connsiteY19" fmla="*/ 1858569 h 3041126"/>
              <a:gd name="connsiteX20" fmla="*/ 1209346 w 2094421"/>
              <a:gd name="connsiteY20" fmla="*/ 1939712 h 3041126"/>
              <a:gd name="connsiteX21" fmla="*/ 1385192 w 2094421"/>
              <a:gd name="connsiteY21" fmla="*/ 1919426 h 3041126"/>
              <a:gd name="connsiteX22" fmla="*/ 1410313 w 2094421"/>
              <a:gd name="connsiteY22" fmla="*/ 1853498 h 3041126"/>
              <a:gd name="connsiteX23" fmla="*/ 1505772 w 2094421"/>
              <a:gd name="connsiteY23" fmla="*/ 1812926 h 3041126"/>
              <a:gd name="connsiteX24" fmla="*/ 1545966 w 2094421"/>
              <a:gd name="connsiteY24" fmla="*/ 1975212 h 3041126"/>
              <a:gd name="connsiteX25" fmla="*/ 1540942 w 2094421"/>
              <a:gd name="connsiteY25" fmla="*/ 2010711 h 3041126"/>
              <a:gd name="connsiteX26" fmla="*/ 1545966 w 2094421"/>
              <a:gd name="connsiteY26" fmla="*/ 2137498 h 3041126"/>
              <a:gd name="connsiteX27" fmla="*/ 1458397 w 2094421"/>
              <a:gd name="connsiteY27" fmla="*/ 2296529 h 3041126"/>
              <a:gd name="connsiteX28" fmla="*/ 1967997 w 2094421"/>
              <a:gd name="connsiteY28" fmla="*/ 2553354 h 3041126"/>
              <a:gd name="connsiteX29" fmla="*/ 2073503 w 2094421"/>
              <a:gd name="connsiteY29" fmla="*/ 2817068 h 3041126"/>
              <a:gd name="connsiteX30" fmla="*/ 2090558 w 2094421"/>
              <a:gd name="connsiteY30" fmla="*/ 3041126 h 3041126"/>
              <a:gd name="connsiteX0" fmla="*/ 1674 w 2096095"/>
              <a:gd name="connsiteY0" fmla="*/ 0 h 3041126"/>
              <a:gd name="connsiteX1" fmla="*/ 96268 w 2096095"/>
              <a:gd name="connsiteY1" fmla="*/ 105103 h 3041126"/>
              <a:gd name="connsiteX2" fmla="*/ 809 w 2096095"/>
              <a:gd name="connsiteY2" fmla="*/ 371831 h 3041126"/>
              <a:gd name="connsiteX3" fmla="*/ 162762 w 2096095"/>
              <a:gd name="connsiteY3" fmla="*/ 391066 h 3041126"/>
              <a:gd name="connsiteX4" fmla="*/ 351519 w 2096095"/>
              <a:gd name="connsiteY4" fmla="*/ 435293 h 3041126"/>
              <a:gd name="connsiteX5" fmla="*/ 684847 w 2096095"/>
              <a:gd name="connsiteY5" fmla="*/ 462455 h 3041126"/>
              <a:gd name="connsiteX6" fmla="*/ 977849 w 2096095"/>
              <a:gd name="connsiteY6" fmla="*/ 575748 h 3041126"/>
              <a:gd name="connsiteX7" fmla="*/ 1000157 w 2096095"/>
              <a:gd name="connsiteY7" fmla="*/ 735724 h 3041126"/>
              <a:gd name="connsiteX8" fmla="*/ 947605 w 2096095"/>
              <a:gd name="connsiteY8" fmla="*/ 872359 h 3041126"/>
              <a:gd name="connsiteX9" fmla="*/ 1014588 w 2096095"/>
              <a:gd name="connsiteY9" fmla="*/ 1090064 h 3041126"/>
              <a:gd name="connsiteX10" fmla="*/ 1170056 w 2096095"/>
              <a:gd name="connsiteY10" fmla="*/ 1093566 h 3041126"/>
              <a:gd name="connsiteX11" fmla="*/ 1246189 w 2096095"/>
              <a:gd name="connsiteY11" fmla="*/ 1148569 h 3041126"/>
              <a:gd name="connsiteX12" fmla="*/ 1396915 w 2096095"/>
              <a:gd name="connsiteY12" fmla="*/ 1234784 h 3041126"/>
              <a:gd name="connsiteX13" fmla="*/ 1401939 w 2096095"/>
              <a:gd name="connsiteY13" fmla="*/ 1488355 h 3041126"/>
              <a:gd name="connsiteX14" fmla="*/ 1311504 w 2096095"/>
              <a:gd name="connsiteY14" fmla="*/ 1397069 h 3041126"/>
              <a:gd name="connsiteX15" fmla="*/ 1190923 w 2096095"/>
              <a:gd name="connsiteY15" fmla="*/ 1361570 h 3041126"/>
              <a:gd name="connsiteX16" fmla="*/ 1060295 w 2096095"/>
              <a:gd name="connsiteY16" fmla="*/ 1422428 h 3041126"/>
              <a:gd name="connsiteX17" fmla="*/ 979908 w 2096095"/>
              <a:gd name="connsiteY17" fmla="*/ 1528927 h 3041126"/>
              <a:gd name="connsiteX18" fmla="*/ 1067108 w 2096095"/>
              <a:gd name="connsiteY18" fmla="*/ 1667353 h 3041126"/>
              <a:gd name="connsiteX19" fmla="*/ 1065319 w 2096095"/>
              <a:gd name="connsiteY19" fmla="*/ 1858569 h 3041126"/>
              <a:gd name="connsiteX20" fmla="*/ 1211020 w 2096095"/>
              <a:gd name="connsiteY20" fmla="*/ 1939712 h 3041126"/>
              <a:gd name="connsiteX21" fmla="*/ 1386866 w 2096095"/>
              <a:gd name="connsiteY21" fmla="*/ 1919426 h 3041126"/>
              <a:gd name="connsiteX22" fmla="*/ 1411987 w 2096095"/>
              <a:gd name="connsiteY22" fmla="*/ 1853498 h 3041126"/>
              <a:gd name="connsiteX23" fmla="*/ 1507446 w 2096095"/>
              <a:gd name="connsiteY23" fmla="*/ 1812926 h 3041126"/>
              <a:gd name="connsiteX24" fmla="*/ 1547640 w 2096095"/>
              <a:gd name="connsiteY24" fmla="*/ 1975212 h 3041126"/>
              <a:gd name="connsiteX25" fmla="*/ 1542616 w 2096095"/>
              <a:gd name="connsiteY25" fmla="*/ 2010711 h 3041126"/>
              <a:gd name="connsiteX26" fmla="*/ 1547640 w 2096095"/>
              <a:gd name="connsiteY26" fmla="*/ 2137498 h 3041126"/>
              <a:gd name="connsiteX27" fmla="*/ 1460071 w 2096095"/>
              <a:gd name="connsiteY27" fmla="*/ 2296529 h 3041126"/>
              <a:gd name="connsiteX28" fmla="*/ 1969671 w 2096095"/>
              <a:gd name="connsiteY28" fmla="*/ 2553354 h 3041126"/>
              <a:gd name="connsiteX29" fmla="*/ 2075177 w 2096095"/>
              <a:gd name="connsiteY29" fmla="*/ 2817068 h 3041126"/>
              <a:gd name="connsiteX30" fmla="*/ 2092232 w 2096095"/>
              <a:gd name="connsiteY30" fmla="*/ 3041126 h 3041126"/>
              <a:gd name="connsiteX0" fmla="*/ 2558 w 2096979"/>
              <a:gd name="connsiteY0" fmla="*/ 0 h 3041126"/>
              <a:gd name="connsiteX1" fmla="*/ 267974 w 2096979"/>
              <a:gd name="connsiteY1" fmla="*/ 69603 h 3041126"/>
              <a:gd name="connsiteX2" fmla="*/ 1693 w 2096979"/>
              <a:gd name="connsiteY2" fmla="*/ 371831 h 3041126"/>
              <a:gd name="connsiteX3" fmla="*/ 163646 w 2096979"/>
              <a:gd name="connsiteY3" fmla="*/ 391066 h 3041126"/>
              <a:gd name="connsiteX4" fmla="*/ 352403 w 2096979"/>
              <a:gd name="connsiteY4" fmla="*/ 435293 h 3041126"/>
              <a:gd name="connsiteX5" fmla="*/ 685731 w 2096979"/>
              <a:gd name="connsiteY5" fmla="*/ 462455 h 3041126"/>
              <a:gd name="connsiteX6" fmla="*/ 978733 w 2096979"/>
              <a:gd name="connsiteY6" fmla="*/ 575748 h 3041126"/>
              <a:gd name="connsiteX7" fmla="*/ 1001041 w 2096979"/>
              <a:gd name="connsiteY7" fmla="*/ 735724 h 3041126"/>
              <a:gd name="connsiteX8" fmla="*/ 948489 w 2096979"/>
              <a:gd name="connsiteY8" fmla="*/ 872359 h 3041126"/>
              <a:gd name="connsiteX9" fmla="*/ 1015472 w 2096979"/>
              <a:gd name="connsiteY9" fmla="*/ 1090064 h 3041126"/>
              <a:gd name="connsiteX10" fmla="*/ 1170940 w 2096979"/>
              <a:gd name="connsiteY10" fmla="*/ 1093566 h 3041126"/>
              <a:gd name="connsiteX11" fmla="*/ 1247073 w 2096979"/>
              <a:gd name="connsiteY11" fmla="*/ 1148569 h 3041126"/>
              <a:gd name="connsiteX12" fmla="*/ 1397799 w 2096979"/>
              <a:gd name="connsiteY12" fmla="*/ 1234784 h 3041126"/>
              <a:gd name="connsiteX13" fmla="*/ 1402823 w 2096979"/>
              <a:gd name="connsiteY13" fmla="*/ 1488355 h 3041126"/>
              <a:gd name="connsiteX14" fmla="*/ 1312388 w 2096979"/>
              <a:gd name="connsiteY14" fmla="*/ 1397069 h 3041126"/>
              <a:gd name="connsiteX15" fmla="*/ 1191807 w 2096979"/>
              <a:gd name="connsiteY15" fmla="*/ 1361570 h 3041126"/>
              <a:gd name="connsiteX16" fmla="*/ 1061179 w 2096979"/>
              <a:gd name="connsiteY16" fmla="*/ 1422428 h 3041126"/>
              <a:gd name="connsiteX17" fmla="*/ 980792 w 2096979"/>
              <a:gd name="connsiteY17" fmla="*/ 1528927 h 3041126"/>
              <a:gd name="connsiteX18" fmla="*/ 1067992 w 2096979"/>
              <a:gd name="connsiteY18" fmla="*/ 1667353 h 3041126"/>
              <a:gd name="connsiteX19" fmla="*/ 1066203 w 2096979"/>
              <a:gd name="connsiteY19" fmla="*/ 1858569 h 3041126"/>
              <a:gd name="connsiteX20" fmla="*/ 1211904 w 2096979"/>
              <a:gd name="connsiteY20" fmla="*/ 1939712 h 3041126"/>
              <a:gd name="connsiteX21" fmla="*/ 1387750 w 2096979"/>
              <a:gd name="connsiteY21" fmla="*/ 1919426 h 3041126"/>
              <a:gd name="connsiteX22" fmla="*/ 1412871 w 2096979"/>
              <a:gd name="connsiteY22" fmla="*/ 1853498 h 3041126"/>
              <a:gd name="connsiteX23" fmla="*/ 1508330 w 2096979"/>
              <a:gd name="connsiteY23" fmla="*/ 1812926 h 3041126"/>
              <a:gd name="connsiteX24" fmla="*/ 1548524 w 2096979"/>
              <a:gd name="connsiteY24" fmla="*/ 1975212 h 3041126"/>
              <a:gd name="connsiteX25" fmla="*/ 1543500 w 2096979"/>
              <a:gd name="connsiteY25" fmla="*/ 2010711 h 3041126"/>
              <a:gd name="connsiteX26" fmla="*/ 1548524 w 2096979"/>
              <a:gd name="connsiteY26" fmla="*/ 2137498 h 3041126"/>
              <a:gd name="connsiteX27" fmla="*/ 1460955 w 2096979"/>
              <a:gd name="connsiteY27" fmla="*/ 2296529 h 3041126"/>
              <a:gd name="connsiteX28" fmla="*/ 1970555 w 2096979"/>
              <a:gd name="connsiteY28" fmla="*/ 2553354 h 3041126"/>
              <a:gd name="connsiteX29" fmla="*/ 2076061 w 2096979"/>
              <a:gd name="connsiteY29" fmla="*/ 2817068 h 3041126"/>
              <a:gd name="connsiteX30" fmla="*/ 2093116 w 2096979"/>
              <a:gd name="connsiteY30" fmla="*/ 3041126 h 3041126"/>
              <a:gd name="connsiteX0" fmla="*/ 238694 w 2096979"/>
              <a:gd name="connsiteY0" fmla="*/ 0 h 3061411"/>
              <a:gd name="connsiteX1" fmla="*/ 267974 w 2096979"/>
              <a:gd name="connsiteY1" fmla="*/ 89888 h 3061411"/>
              <a:gd name="connsiteX2" fmla="*/ 1693 w 2096979"/>
              <a:gd name="connsiteY2" fmla="*/ 392116 h 3061411"/>
              <a:gd name="connsiteX3" fmla="*/ 163646 w 2096979"/>
              <a:gd name="connsiteY3" fmla="*/ 411351 h 3061411"/>
              <a:gd name="connsiteX4" fmla="*/ 352403 w 2096979"/>
              <a:gd name="connsiteY4" fmla="*/ 455578 h 3061411"/>
              <a:gd name="connsiteX5" fmla="*/ 685731 w 2096979"/>
              <a:gd name="connsiteY5" fmla="*/ 482740 h 3061411"/>
              <a:gd name="connsiteX6" fmla="*/ 978733 w 2096979"/>
              <a:gd name="connsiteY6" fmla="*/ 596033 h 3061411"/>
              <a:gd name="connsiteX7" fmla="*/ 1001041 w 2096979"/>
              <a:gd name="connsiteY7" fmla="*/ 756009 h 3061411"/>
              <a:gd name="connsiteX8" fmla="*/ 948489 w 2096979"/>
              <a:gd name="connsiteY8" fmla="*/ 892644 h 3061411"/>
              <a:gd name="connsiteX9" fmla="*/ 1015472 w 2096979"/>
              <a:gd name="connsiteY9" fmla="*/ 1110349 h 3061411"/>
              <a:gd name="connsiteX10" fmla="*/ 1170940 w 2096979"/>
              <a:gd name="connsiteY10" fmla="*/ 1113851 h 3061411"/>
              <a:gd name="connsiteX11" fmla="*/ 1247073 w 2096979"/>
              <a:gd name="connsiteY11" fmla="*/ 1168854 h 3061411"/>
              <a:gd name="connsiteX12" fmla="*/ 1397799 w 2096979"/>
              <a:gd name="connsiteY12" fmla="*/ 1255069 h 3061411"/>
              <a:gd name="connsiteX13" fmla="*/ 1402823 w 2096979"/>
              <a:gd name="connsiteY13" fmla="*/ 1508640 h 3061411"/>
              <a:gd name="connsiteX14" fmla="*/ 1312388 w 2096979"/>
              <a:gd name="connsiteY14" fmla="*/ 1417354 h 3061411"/>
              <a:gd name="connsiteX15" fmla="*/ 1191807 w 2096979"/>
              <a:gd name="connsiteY15" fmla="*/ 1381855 h 3061411"/>
              <a:gd name="connsiteX16" fmla="*/ 1061179 w 2096979"/>
              <a:gd name="connsiteY16" fmla="*/ 1442713 h 3061411"/>
              <a:gd name="connsiteX17" fmla="*/ 980792 w 2096979"/>
              <a:gd name="connsiteY17" fmla="*/ 1549212 h 3061411"/>
              <a:gd name="connsiteX18" fmla="*/ 1067992 w 2096979"/>
              <a:gd name="connsiteY18" fmla="*/ 1687638 h 3061411"/>
              <a:gd name="connsiteX19" fmla="*/ 1066203 w 2096979"/>
              <a:gd name="connsiteY19" fmla="*/ 1878854 h 3061411"/>
              <a:gd name="connsiteX20" fmla="*/ 1211904 w 2096979"/>
              <a:gd name="connsiteY20" fmla="*/ 1959997 h 3061411"/>
              <a:gd name="connsiteX21" fmla="*/ 1387750 w 2096979"/>
              <a:gd name="connsiteY21" fmla="*/ 1939711 h 3061411"/>
              <a:gd name="connsiteX22" fmla="*/ 1412871 w 2096979"/>
              <a:gd name="connsiteY22" fmla="*/ 1873783 h 3061411"/>
              <a:gd name="connsiteX23" fmla="*/ 1508330 w 2096979"/>
              <a:gd name="connsiteY23" fmla="*/ 1833211 h 3061411"/>
              <a:gd name="connsiteX24" fmla="*/ 1548524 w 2096979"/>
              <a:gd name="connsiteY24" fmla="*/ 1995497 h 3061411"/>
              <a:gd name="connsiteX25" fmla="*/ 1543500 w 2096979"/>
              <a:gd name="connsiteY25" fmla="*/ 2030996 h 3061411"/>
              <a:gd name="connsiteX26" fmla="*/ 1548524 w 2096979"/>
              <a:gd name="connsiteY26" fmla="*/ 2157783 h 3061411"/>
              <a:gd name="connsiteX27" fmla="*/ 1460955 w 2096979"/>
              <a:gd name="connsiteY27" fmla="*/ 2316814 h 3061411"/>
              <a:gd name="connsiteX28" fmla="*/ 1970555 w 2096979"/>
              <a:gd name="connsiteY28" fmla="*/ 2573639 h 3061411"/>
              <a:gd name="connsiteX29" fmla="*/ 2076061 w 2096979"/>
              <a:gd name="connsiteY29" fmla="*/ 2837353 h 3061411"/>
              <a:gd name="connsiteX30" fmla="*/ 2093116 w 2096979"/>
              <a:gd name="connsiteY30" fmla="*/ 3061411 h 3061411"/>
              <a:gd name="connsiteX0" fmla="*/ 233670 w 2096979"/>
              <a:gd name="connsiteY0" fmla="*/ 0 h 3036054"/>
              <a:gd name="connsiteX1" fmla="*/ 267974 w 2096979"/>
              <a:gd name="connsiteY1" fmla="*/ 64531 h 3036054"/>
              <a:gd name="connsiteX2" fmla="*/ 1693 w 2096979"/>
              <a:gd name="connsiteY2" fmla="*/ 366759 h 3036054"/>
              <a:gd name="connsiteX3" fmla="*/ 163646 w 2096979"/>
              <a:gd name="connsiteY3" fmla="*/ 385994 h 3036054"/>
              <a:gd name="connsiteX4" fmla="*/ 352403 w 2096979"/>
              <a:gd name="connsiteY4" fmla="*/ 430221 h 3036054"/>
              <a:gd name="connsiteX5" fmla="*/ 685731 w 2096979"/>
              <a:gd name="connsiteY5" fmla="*/ 457383 h 3036054"/>
              <a:gd name="connsiteX6" fmla="*/ 978733 w 2096979"/>
              <a:gd name="connsiteY6" fmla="*/ 570676 h 3036054"/>
              <a:gd name="connsiteX7" fmla="*/ 1001041 w 2096979"/>
              <a:gd name="connsiteY7" fmla="*/ 730652 h 3036054"/>
              <a:gd name="connsiteX8" fmla="*/ 948489 w 2096979"/>
              <a:gd name="connsiteY8" fmla="*/ 867287 h 3036054"/>
              <a:gd name="connsiteX9" fmla="*/ 1015472 w 2096979"/>
              <a:gd name="connsiteY9" fmla="*/ 1084992 h 3036054"/>
              <a:gd name="connsiteX10" fmla="*/ 1170940 w 2096979"/>
              <a:gd name="connsiteY10" fmla="*/ 1088494 h 3036054"/>
              <a:gd name="connsiteX11" fmla="*/ 1247073 w 2096979"/>
              <a:gd name="connsiteY11" fmla="*/ 1143497 h 3036054"/>
              <a:gd name="connsiteX12" fmla="*/ 1397799 w 2096979"/>
              <a:gd name="connsiteY12" fmla="*/ 1229712 h 3036054"/>
              <a:gd name="connsiteX13" fmla="*/ 1402823 w 2096979"/>
              <a:gd name="connsiteY13" fmla="*/ 1483283 h 3036054"/>
              <a:gd name="connsiteX14" fmla="*/ 1312388 w 2096979"/>
              <a:gd name="connsiteY14" fmla="*/ 1391997 h 3036054"/>
              <a:gd name="connsiteX15" fmla="*/ 1191807 w 2096979"/>
              <a:gd name="connsiteY15" fmla="*/ 1356498 h 3036054"/>
              <a:gd name="connsiteX16" fmla="*/ 1061179 w 2096979"/>
              <a:gd name="connsiteY16" fmla="*/ 1417356 h 3036054"/>
              <a:gd name="connsiteX17" fmla="*/ 980792 w 2096979"/>
              <a:gd name="connsiteY17" fmla="*/ 1523855 h 3036054"/>
              <a:gd name="connsiteX18" fmla="*/ 1067992 w 2096979"/>
              <a:gd name="connsiteY18" fmla="*/ 1662281 h 3036054"/>
              <a:gd name="connsiteX19" fmla="*/ 1066203 w 2096979"/>
              <a:gd name="connsiteY19" fmla="*/ 1853497 h 3036054"/>
              <a:gd name="connsiteX20" fmla="*/ 1211904 w 2096979"/>
              <a:gd name="connsiteY20" fmla="*/ 1934640 h 3036054"/>
              <a:gd name="connsiteX21" fmla="*/ 1387750 w 2096979"/>
              <a:gd name="connsiteY21" fmla="*/ 1914354 h 3036054"/>
              <a:gd name="connsiteX22" fmla="*/ 1412871 w 2096979"/>
              <a:gd name="connsiteY22" fmla="*/ 1848426 h 3036054"/>
              <a:gd name="connsiteX23" fmla="*/ 1508330 w 2096979"/>
              <a:gd name="connsiteY23" fmla="*/ 1807854 h 3036054"/>
              <a:gd name="connsiteX24" fmla="*/ 1548524 w 2096979"/>
              <a:gd name="connsiteY24" fmla="*/ 1970140 h 3036054"/>
              <a:gd name="connsiteX25" fmla="*/ 1543500 w 2096979"/>
              <a:gd name="connsiteY25" fmla="*/ 2005639 h 3036054"/>
              <a:gd name="connsiteX26" fmla="*/ 1548524 w 2096979"/>
              <a:gd name="connsiteY26" fmla="*/ 2132426 h 3036054"/>
              <a:gd name="connsiteX27" fmla="*/ 1460955 w 2096979"/>
              <a:gd name="connsiteY27" fmla="*/ 2291457 h 3036054"/>
              <a:gd name="connsiteX28" fmla="*/ 1970555 w 2096979"/>
              <a:gd name="connsiteY28" fmla="*/ 2548282 h 3036054"/>
              <a:gd name="connsiteX29" fmla="*/ 2076061 w 2096979"/>
              <a:gd name="connsiteY29" fmla="*/ 2811996 h 3036054"/>
              <a:gd name="connsiteX30" fmla="*/ 2093116 w 2096979"/>
              <a:gd name="connsiteY30" fmla="*/ 3036054 h 3036054"/>
              <a:gd name="connsiteX0" fmla="*/ 233641 w 2096950"/>
              <a:gd name="connsiteY0" fmla="*/ 0 h 3036054"/>
              <a:gd name="connsiteX1" fmla="*/ 267945 w 2096950"/>
              <a:gd name="connsiteY1" fmla="*/ 64531 h 3036054"/>
              <a:gd name="connsiteX2" fmla="*/ 1664 w 2096950"/>
              <a:gd name="connsiteY2" fmla="*/ 366759 h 3036054"/>
              <a:gd name="connsiteX3" fmla="*/ 163617 w 2096950"/>
              <a:gd name="connsiteY3" fmla="*/ 385994 h 3036054"/>
              <a:gd name="connsiteX4" fmla="*/ 337301 w 2096950"/>
              <a:gd name="connsiteY4" fmla="*/ 587435 h 3036054"/>
              <a:gd name="connsiteX5" fmla="*/ 685702 w 2096950"/>
              <a:gd name="connsiteY5" fmla="*/ 457383 h 3036054"/>
              <a:gd name="connsiteX6" fmla="*/ 978704 w 2096950"/>
              <a:gd name="connsiteY6" fmla="*/ 570676 h 3036054"/>
              <a:gd name="connsiteX7" fmla="*/ 1001012 w 2096950"/>
              <a:gd name="connsiteY7" fmla="*/ 730652 h 3036054"/>
              <a:gd name="connsiteX8" fmla="*/ 948460 w 2096950"/>
              <a:gd name="connsiteY8" fmla="*/ 867287 h 3036054"/>
              <a:gd name="connsiteX9" fmla="*/ 1015443 w 2096950"/>
              <a:gd name="connsiteY9" fmla="*/ 1084992 h 3036054"/>
              <a:gd name="connsiteX10" fmla="*/ 1170911 w 2096950"/>
              <a:gd name="connsiteY10" fmla="*/ 1088494 h 3036054"/>
              <a:gd name="connsiteX11" fmla="*/ 1247044 w 2096950"/>
              <a:gd name="connsiteY11" fmla="*/ 1143497 h 3036054"/>
              <a:gd name="connsiteX12" fmla="*/ 1397770 w 2096950"/>
              <a:gd name="connsiteY12" fmla="*/ 1229712 h 3036054"/>
              <a:gd name="connsiteX13" fmla="*/ 1402794 w 2096950"/>
              <a:gd name="connsiteY13" fmla="*/ 1483283 h 3036054"/>
              <a:gd name="connsiteX14" fmla="*/ 1312359 w 2096950"/>
              <a:gd name="connsiteY14" fmla="*/ 1391997 h 3036054"/>
              <a:gd name="connsiteX15" fmla="*/ 1191778 w 2096950"/>
              <a:gd name="connsiteY15" fmla="*/ 1356498 h 3036054"/>
              <a:gd name="connsiteX16" fmla="*/ 1061150 w 2096950"/>
              <a:gd name="connsiteY16" fmla="*/ 1417356 h 3036054"/>
              <a:gd name="connsiteX17" fmla="*/ 980763 w 2096950"/>
              <a:gd name="connsiteY17" fmla="*/ 1523855 h 3036054"/>
              <a:gd name="connsiteX18" fmla="*/ 1067963 w 2096950"/>
              <a:gd name="connsiteY18" fmla="*/ 1662281 h 3036054"/>
              <a:gd name="connsiteX19" fmla="*/ 1066174 w 2096950"/>
              <a:gd name="connsiteY19" fmla="*/ 1853497 h 3036054"/>
              <a:gd name="connsiteX20" fmla="*/ 1211875 w 2096950"/>
              <a:gd name="connsiteY20" fmla="*/ 1934640 h 3036054"/>
              <a:gd name="connsiteX21" fmla="*/ 1387721 w 2096950"/>
              <a:gd name="connsiteY21" fmla="*/ 1914354 h 3036054"/>
              <a:gd name="connsiteX22" fmla="*/ 1412842 w 2096950"/>
              <a:gd name="connsiteY22" fmla="*/ 1848426 h 3036054"/>
              <a:gd name="connsiteX23" fmla="*/ 1508301 w 2096950"/>
              <a:gd name="connsiteY23" fmla="*/ 1807854 h 3036054"/>
              <a:gd name="connsiteX24" fmla="*/ 1548495 w 2096950"/>
              <a:gd name="connsiteY24" fmla="*/ 1970140 h 3036054"/>
              <a:gd name="connsiteX25" fmla="*/ 1543471 w 2096950"/>
              <a:gd name="connsiteY25" fmla="*/ 2005639 h 3036054"/>
              <a:gd name="connsiteX26" fmla="*/ 1548495 w 2096950"/>
              <a:gd name="connsiteY26" fmla="*/ 2132426 h 3036054"/>
              <a:gd name="connsiteX27" fmla="*/ 1460926 w 2096950"/>
              <a:gd name="connsiteY27" fmla="*/ 2291457 h 3036054"/>
              <a:gd name="connsiteX28" fmla="*/ 1970526 w 2096950"/>
              <a:gd name="connsiteY28" fmla="*/ 2548282 h 3036054"/>
              <a:gd name="connsiteX29" fmla="*/ 2076032 w 2096950"/>
              <a:gd name="connsiteY29" fmla="*/ 2811996 h 3036054"/>
              <a:gd name="connsiteX30" fmla="*/ 2093087 w 2096950"/>
              <a:gd name="connsiteY30" fmla="*/ 3036054 h 3036054"/>
              <a:gd name="connsiteX0" fmla="*/ 233447 w 2096756"/>
              <a:gd name="connsiteY0" fmla="*/ 0 h 3036054"/>
              <a:gd name="connsiteX1" fmla="*/ 267751 w 2096756"/>
              <a:gd name="connsiteY1" fmla="*/ 64531 h 3036054"/>
              <a:gd name="connsiteX2" fmla="*/ 1470 w 2096756"/>
              <a:gd name="connsiteY2" fmla="*/ 366759 h 3036054"/>
              <a:gd name="connsiteX3" fmla="*/ 168447 w 2096756"/>
              <a:gd name="connsiteY3" fmla="*/ 436709 h 3036054"/>
              <a:gd name="connsiteX4" fmla="*/ 337107 w 2096756"/>
              <a:gd name="connsiteY4" fmla="*/ 587435 h 3036054"/>
              <a:gd name="connsiteX5" fmla="*/ 685508 w 2096756"/>
              <a:gd name="connsiteY5" fmla="*/ 457383 h 3036054"/>
              <a:gd name="connsiteX6" fmla="*/ 978510 w 2096756"/>
              <a:gd name="connsiteY6" fmla="*/ 570676 h 3036054"/>
              <a:gd name="connsiteX7" fmla="*/ 1000818 w 2096756"/>
              <a:gd name="connsiteY7" fmla="*/ 730652 h 3036054"/>
              <a:gd name="connsiteX8" fmla="*/ 948266 w 2096756"/>
              <a:gd name="connsiteY8" fmla="*/ 867287 h 3036054"/>
              <a:gd name="connsiteX9" fmla="*/ 1015249 w 2096756"/>
              <a:gd name="connsiteY9" fmla="*/ 1084992 h 3036054"/>
              <a:gd name="connsiteX10" fmla="*/ 1170717 w 2096756"/>
              <a:gd name="connsiteY10" fmla="*/ 1088494 h 3036054"/>
              <a:gd name="connsiteX11" fmla="*/ 1246850 w 2096756"/>
              <a:gd name="connsiteY11" fmla="*/ 1143497 h 3036054"/>
              <a:gd name="connsiteX12" fmla="*/ 1397576 w 2096756"/>
              <a:gd name="connsiteY12" fmla="*/ 1229712 h 3036054"/>
              <a:gd name="connsiteX13" fmla="*/ 1402600 w 2096756"/>
              <a:gd name="connsiteY13" fmla="*/ 1483283 h 3036054"/>
              <a:gd name="connsiteX14" fmla="*/ 1312165 w 2096756"/>
              <a:gd name="connsiteY14" fmla="*/ 1391997 h 3036054"/>
              <a:gd name="connsiteX15" fmla="*/ 1191584 w 2096756"/>
              <a:gd name="connsiteY15" fmla="*/ 1356498 h 3036054"/>
              <a:gd name="connsiteX16" fmla="*/ 1060956 w 2096756"/>
              <a:gd name="connsiteY16" fmla="*/ 1417356 h 3036054"/>
              <a:gd name="connsiteX17" fmla="*/ 980569 w 2096756"/>
              <a:gd name="connsiteY17" fmla="*/ 1523855 h 3036054"/>
              <a:gd name="connsiteX18" fmla="*/ 1067769 w 2096756"/>
              <a:gd name="connsiteY18" fmla="*/ 1662281 h 3036054"/>
              <a:gd name="connsiteX19" fmla="*/ 1065980 w 2096756"/>
              <a:gd name="connsiteY19" fmla="*/ 1853497 h 3036054"/>
              <a:gd name="connsiteX20" fmla="*/ 1211681 w 2096756"/>
              <a:gd name="connsiteY20" fmla="*/ 1934640 h 3036054"/>
              <a:gd name="connsiteX21" fmla="*/ 1387527 w 2096756"/>
              <a:gd name="connsiteY21" fmla="*/ 1914354 h 3036054"/>
              <a:gd name="connsiteX22" fmla="*/ 1412648 w 2096756"/>
              <a:gd name="connsiteY22" fmla="*/ 1848426 h 3036054"/>
              <a:gd name="connsiteX23" fmla="*/ 1508107 w 2096756"/>
              <a:gd name="connsiteY23" fmla="*/ 1807854 h 3036054"/>
              <a:gd name="connsiteX24" fmla="*/ 1548301 w 2096756"/>
              <a:gd name="connsiteY24" fmla="*/ 1970140 h 3036054"/>
              <a:gd name="connsiteX25" fmla="*/ 1543277 w 2096756"/>
              <a:gd name="connsiteY25" fmla="*/ 2005639 h 3036054"/>
              <a:gd name="connsiteX26" fmla="*/ 1548301 w 2096756"/>
              <a:gd name="connsiteY26" fmla="*/ 2132426 h 3036054"/>
              <a:gd name="connsiteX27" fmla="*/ 1460732 w 2096756"/>
              <a:gd name="connsiteY27" fmla="*/ 2291457 h 3036054"/>
              <a:gd name="connsiteX28" fmla="*/ 1970332 w 2096756"/>
              <a:gd name="connsiteY28" fmla="*/ 2548282 h 3036054"/>
              <a:gd name="connsiteX29" fmla="*/ 2075838 w 2096756"/>
              <a:gd name="connsiteY29" fmla="*/ 2811996 h 3036054"/>
              <a:gd name="connsiteX30" fmla="*/ 2092893 w 2096756"/>
              <a:gd name="connsiteY30" fmla="*/ 3036054 h 3036054"/>
              <a:gd name="connsiteX0" fmla="*/ 259796 w 2123105"/>
              <a:gd name="connsiteY0" fmla="*/ 0 h 3036054"/>
              <a:gd name="connsiteX1" fmla="*/ 294100 w 2123105"/>
              <a:gd name="connsiteY1" fmla="*/ 64531 h 3036054"/>
              <a:gd name="connsiteX2" fmla="*/ 27203 w 2123105"/>
              <a:gd name="connsiteY2" fmla="*/ 291499 h 3036054"/>
              <a:gd name="connsiteX3" fmla="*/ 27819 w 2123105"/>
              <a:gd name="connsiteY3" fmla="*/ 366759 h 3036054"/>
              <a:gd name="connsiteX4" fmla="*/ 194796 w 2123105"/>
              <a:gd name="connsiteY4" fmla="*/ 436709 h 3036054"/>
              <a:gd name="connsiteX5" fmla="*/ 363456 w 2123105"/>
              <a:gd name="connsiteY5" fmla="*/ 587435 h 3036054"/>
              <a:gd name="connsiteX6" fmla="*/ 711857 w 2123105"/>
              <a:gd name="connsiteY6" fmla="*/ 457383 h 3036054"/>
              <a:gd name="connsiteX7" fmla="*/ 1004859 w 2123105"/>
              <a:gd name="connsiteY7" fmla="*/ 570676 h 3036054"/>
              <a:gd name="connsiteX8" fmla="*/ 1027167 w 2123105"/>
              <a:gd name="connsiteY8" fmla="*/ 730652 h 3036054"/>
              <a:gd name="connsiteX9" fmla="*/ 974615 w 2123105"/>
              <a:gd name="connsiteY9" fmla="*/ 867287 h 3036054"/>
              <a:gd name="connsiteX10" fmla="*/ 1041598 w 2123105"/>
              <a:gd name="connsiteY10" fmla="*/ 1084992 h 3036054"/>
              <a:gd name="connsiteX11" fmla="*/ 1197066 w 2123105"/>
              <a:gd name="connsiteY11" fmla="*/ 1088494 h 3036054"/>
              <a:gd name="connsiteX12" fmla="*/ 1273199 w 2123105"/>
              <a:gd name="connsiteY12" fmla="*/ 1143497 h 3036054"/>
              <a:gd name="connsiteX13" fmla="*/ 1423925 w 2123105"/>
              <a:gd name="connsiteY13" fmla="*/ 1229712 h 3036054"/>
              <a:gd name="connsiteX14" fmla="*/ 1428949 w 2123105"/>
              <a:gd name="connsiteY14" fmla="*/ 1483283 h 3036054"/>
              <a:gd name="connsiteX15" fmla="*/ 1338514 w 2123105"/>
              <a:gd name="connsiteY15" fmla="*/ 1391997 h 3036054"/>
              <a:gd name="connsiteX16" fmla="*/ 1217933 w 2123105"/>
              <a:gd name="connsiteY16" fmla="*/ 1356498 h 3036054"/>
              <a:gd name="connsiteX17" fmla="*/ 1087305 w 2123105"/>
              <a:gd name="connsiteY17" fmla="*/ 1417356 h 3036054"/>
              <a:gd name="connsiteX18" fmla="*/ 1006918 w 2123105"/>
              <a:gd name="connsiteY18" fmla="*/ 1523855 h 3036054"/>
              <a:gd name="connsiteX19" fmla="*/ 1094118 w 2123105"/>
              <a:gd name="connsiteY19" fmla="*/ 1662281 h 3036054"/>
              <a:gd name="connsiteX20" fmla="*/ 1092329 w 2123105"/>
              <a:gd name="connsiteY20" fmla="*/ 1853497 h 3036054"/>
              <a:gd name="connsiteX21" fmla="*/ 1238030 w 2123105"/>
              <a:gd name="connsiteY21" fmla="*/ 1934640 h 3036054"/>
              <a:gd name="connsiteX22" fmla="*/ 1413876 w 2123105"/>
              <a:gd name="connsiteY22" fmla="*/ 1914354 h 3036054"/>
              <a:gd name="connsiteX23" fmla="*/ 1438997 w 2123105"/>
              <a:gd name="connsiteY23" fmla="*/ 1848426 h 3036054"/>
              <a:gd name="connsiteX24" fmla="*/ 1534456 w 2123105"/>
              <a:gd name="connsiteY24" fmla="*/ 1807854 h 3036054"/>
              <a:gd name="connsiteX25" fmla="*/ 1574650 w 2123105"/>
              <a:gd name="connsiteY25" fmla="*/ 1970140 h 3036054"/>
              <a:gd name="connsiteX26" fmla="*/ 1569626 w 2123105"/>
              <a:gd name="connsiteY26" fmla="*/ 2005639 h 3036054"/>
              <a:gd name="connsiteX27" fmla="*/ 1574650 w 2123105"/>
              <a:gd name="connsiteY27" fmla="*/ 2132426 h 3036054"/>
              <a:gd name="connsiteX28" fmla="*/ 1487081 w 2123105"/>
              <a:gd name="connsiteY28" fmla="*/ 2291457 h 3036054"/>
              <a:gd name="connsiteX29" fmla="*/ 1996681 w 2123105"/>
              <a:gd name="connsiteY29" fmla="*/ 2548282 h 3036054"/>
              <a:gd name="connsiteX30" fmla="*/ 2102187 w 2123105"/>
              <a:gd name="connsiteY30" fmla="*/ 2811996 h 3036054"/>
              <a:gd name="connsiteX31" fmla="*/ 2119242 w 2123105"/>
              <a:gd name="connsiteY31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188509 w 2116818"/>
              <a:gd name="connsiteY5" fmla="*/ 436709 h 3036054"/>
              <a:gd name="connsiteX6" fmla="*/ 357169 w 2116818"/>
              <a:gd name="connsiteY6" fmla="*/ 587435 h 3036054"/>
              <a:gd name="connsiteX7" fmla="*/ 705570 w 2116818"/>
              <a:gd name="connsiteY7" fmla="*/ 457383 h 3036054"/>
              <a:gd name="connsiteX8" fmla="*/ 998572 w 2116818"/>
              <a:gd name="connsiteY8" fmla="*/ 570676 h 3036054"/>
              <a:gd name="connsiteX9" fmla="*/ 1020880 w 2116818"/>
              <a:gd name="connsiteY9" fmla="*/ 730652 h 3036054"/>
              <a:gd name="connsiteX10" fmla="*/ 968328 w 2116818"/>
              <a:gd name="connsiteY10" fmla="*/ 867287 h 3036054"/>
              <a:gd name="connsiteX11" fmla="*/ 1035311 w 2116818"/>
              <a:gd name="connsiteY11" fmla="*/ 1084992 h 3036054"/>
              <a:gd name="connsiteX12" fmla="*/ 1190779 w 2116818"/>
              <a:gd name="connsiteY12" fmla="*/ 1088494 h 3036054"/>
              <a:gd name="connsiteX13" fmla="*/ 1266912 w 2116818"/>
              <a:gd name="connsiteY13" fmla="*/ 1143497 h 3036054"/>
              <a:gd name="connsiteX14" fmla="*/ 1417638 w 2116818"/>
              <a:gd name="connsiteY14" fmla="*/ 1229712 h 3036054"/>
              <a:gd name="connsiteX15" fmla="*/ 1422662 w 2116818"/>
              <a:gd name="connsiteY15" fmla="*/ 1483283 h 3036054"/>
              <a:gd name="connsiteX16" fmla="*/ 1332227 w 2116818"/>
              <a:gd name="connsiteY16" fmla="*/ 1391997 h 3036054"/>
              <a:gd name="connsiteX17" fmla="*/ 1211646 w 2116818"/>
              <a:gd name="connsiteY17" fmla="*/ 1356498 h 3036054"/>
              <a:gd name="connsiteX18" fmla="*/ 1081018 w 2116818"/>
              <a:gd name="connsiteY18" fmla="*/ 1417356 h 3036054"/>
              <a:gd name="connsiteX19" fmla="*/ 1000631 w 2116818"/>
              <a:gd name="connsiteY19" fmla="*/ 1523855 h 3036054"/>
              <a:gd name="connsiteX20" fmla="*/ 1087831 w 2116818"/>
              <a:gd name="connsiteY20" fmla="*/ 1662281 h 3036054"/>
              <a:gd name="connsiteX21" fmla="*/ 1086042 w 2116818"/>
              <a:gd name="connsiteY21" fmla="*/ 1853497 h 3036054"/>
              <a:gd name="connsiteX22" fmla="*/ 1231743 w 2116818"/>
              <a:gd name="connsiteY22" fmla="*/ 1934640 h 3036054"/>
              <a:gd name="connsiteX23" fmla="*/ 1407589 w 2116818"/>
              <a:gd name="connsiteY23" fmla="*/ 1914354 h 3036054"/>
              <a:gd name="connsiteX24" fmla="*/ 1432710 w 2116818"/>
              <a:gd name="connsiteY24" fmla="*/ 1848426 h 3036054"/>
              <a:gd name="connsiteX25" fmla="*/ 1528169 w 2116818"/>
              <a:gd name="connsiteY25" fmla="*/ 1807854 h 3036054"/>
              <a:gd name="connsiteX26" fmla="*/ 1568363 w 2116818"/>
              <a:gd name="connsiteY26" fmla="*/ 1970140 h 3036054"/>
              <a:gd name="connsiteX27" fmla="*/ 1563339 w 2116818"/>
              <a:gd name="connsiteY27" fmla="*/ 2005639 h 3036054"/>
              <a:gd name="connsiteX28" fmla="*/ 1568363 w 2116818"/>
              <a:gd name="connsiteY28" fmla="*/ 2132426 h 3036054"/>
              <a:gd name="connsiteX29" fmla="*/ 1480794 w 2116818"/>
              <a:gd name="connsiteY29" fmla="*/ 2291457 h 3036054"/>
              <a:gd name="connsiteX30" fmla="*/ 1990394 w 2116818"/>
              <a:gd name="connsiteY30" fmla="*/ 2548282 h 3036054"/>
              <a:gd name="connsiteX31" fmla="*/ 2095900 w 2116818"/>
              <a:gd name="connsiteY31" fmla="*/ 2811996 h 3036054"/>
              <a:gd name="connsiteX32" fmla="*/ 2112955 w 2116818"/>
              <a:gd name="connsiteY32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238751 w 2116818"/>
              <a:gd name="connsiteY5" fmla="*/ 477280 h 3036054"/>
              <a:gd name="connsiteX6" fmla="*/ 357169 w 2116818"/>
              <a:gd name="connsiteY6" fmla="*/ 587435 h 3036054"/>
              <a:gd name="connsiteX7" fmla="*/ 705570 w 2116818"/>
              <a:gd name="connsiteY7" fmla="*/ 457383 h 3036054"/>
              <a:gd name="connsiteX8" fmla="*/ 998572 w 2116818"/>
              <a:gd name="connsiteY8" fmla="*/ 570676 h 3036054"/>
              <a:gd name="connsiteX9" fmla="*/ 1020880 w 2116818"/>
              <a:gd name="connsiteY9" fmla="*/ 730652 h 3036054"/>
              <a:gd name="connsiteX10" fmla="*/ 968328 w 2116818"/>
              <a:gd name="connsiteY10" fmla="*/ 867287 h 3036054"/>
              <a:gd name="connsiteX11" fmla="*/ 1035311 w 2116818"/>
              <a:gd name="connsiteY11" fmla="*/ 1084992 h 3036054"/>
              <a:gd name="connsiteX12" fmla="*/ 1190779 w 2116818"/>
              <a:gd name="connsiteY12" fmla="*/ 1088494 h 3036054"/>
              <a:gd name="connsiteX13" fmla="*/ 1266912 w 2116818"/>
              <a:gd name="connsiteY13" fmla="*/ 1143497 h 3036054"/>
              <a:gd name="connsiteX14" fmla="*/ 1417638 w 2116818"/>
              <a:gd name="connsiteY14" fmla="*/ 1229712 h 3036054"/>
              <a:gd name="connsiteX15" fmla="*/ 1422662 w 2116818"/>
              <a:gd name="connsiteY15" fmla="*/ 1483283 h 3036054"/>
              <a:gd name="connsiteX16" fmla="*/ 1332227 w 2116818"/>
              <a:gd name="connsiteY16" fmla="*/ 1391997 h 3036054"/>
              <a:gd name="connsiteX17" fmla="*/ 1211646 w 2116818"/>
              <a:gd name="connsiteY17" fmla="*/ 1356498 h 3036054"/>
              <a:gd name="connsiteX18" fmla="*/ 1081018 w 2116818"/>
              <a:gd name="connsiteY18" fmla="*/ 1417356 h 3036054"/>
              <a:gd name="connsiteX19" fmla="*/ 1000631 w 2116818"/>
              <a:gd name="connsiteY19" fmla="*/ 1523855 h 3036054"/>
              <a:gd name="connsiteX20" fmla="*/ 1087831 w 2116818"/>
              <a:gd name="connsiteY20" fmla="*/ 1662281 h 3036054"/>
              <a:gd name="connsiteX21" fmla="*/ 1086042 w 2116818"/>
              <a:gd name="connsiteY21" fmla="*/ 1853497 h 3036054"/>
              <a:gd name="connsiteX22" fmla="*/ 1231743 w 2116818"/>
              <a:gd name="connsiteY22" fmla="*/ 1934640 h 3036054"/>
              <a:gd name="connsiteX23" fmla="*/ 1407589 w 2116818"/>
              <a:gd name="connsiteY23" fmla="*/ 1914354 h 3036054"/>
              <a:gd name="connsiteX24" fmla="*/ 1432710 w 2116818"/>
              <a:gd name="connsiteY24" fmla="*/ 1848426 h 3036054"/>
              <a:gd name="connsiteX25" fmla="*/ 1528169 w 2116818"/>
              <a:gd name="connsiteY25" fmla="*/ 1807854 h 3036054"/>
              <a:gd name="connsiteX26" fmla="*/ 1568363 w 2116818"/>
              <a:gd name="connsiteY26" fmla="*/ 1970140 h 3036054"/>
              <a:gd name="connsiteX27" fmla="*/ 1563339 w 2116818"/>
              <a:gd name="connsiteY27" fmla="*/ 2005639 h 3036054"/>
              <a:gd name="connsiteX28" fmla="*/ 1568363 w 2116818"/>
              <a:gd name="connsiteY28" fmla="*/ 2132426 h 3036054"/>
              <a:gd name="connsiteX29" fmla="*/ 1480794 w 2116818"/>
              <a:gd name="connsiteY29" fmla="*/ 2291457 h 3036054"/>
              <a:gd name="connsiteX30" fmla="*/ 1990394 w 2116818"/>
              <a:gd name="connsiteY30" fmla="*/ 2548282 h 3036054"/>
              <a:gd name="connsiteX31" fmla="*/ 2095900 w 2116818"/>
              <a:gd name="connsiteY31" fmla="*/ 2811996 h 3036054"/>
              <a:gd name="connsiteX32" fmla="*/ 2112955 w 2116818"/>
              <a:gd name="connsiteY32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238751 w 2116818"/>
              <a:gd name="connsiteY5" fmla="*/ 477280 h 3036054"/>
              <a:gd name="connsiteX6" fmla="*/ 357169 w 2116818"/>
              <a:gd name="connsiteY6" fmla="*/ 587435 h 3036054"/>
              <a:gd name="connsiteX7" fmla="*/ 705570 w 2116818"/>
              <a:gd name="connsiteY7" fmla="*/ 457383 h 3036054"/>
              <a:gd name="connsiteX8" fmla="*/ 998572 w 2116818"/>
              <a:gd name="connsiteY8" fmla="*/ 570676 h 3036054"/>
              <a:gd name="connsiteX9" fmla="*/ 1020880 w 2116818"/>
              <a:gd name="connsiteY9" fmla="*/ 730652 h 3036054"/>
              <a:gd name="connsiteX10" fmla="*/ 968328 w 2116818"/>
              <a:gd name="connsiteY10" fmla="*/ 867287 h 3036054"/>
              <a:gd name="connsiteX11" fmla="*/ 1035311 w 2116818"/>
              <a:gd name="connsiteY11" fmla="*/ 1084992 h 3036054"/>
              <a:gd name="connsiteX12" fmla="*/ 1190779 w 2116818"/>
              <a:gd name="connsiteY12" fmla="*/ 1088494 h 3036054"/>
              <a:gd name="connsiteX13" fmla="*/ 1266912 w 2116818"/>
              <a:gd name="connsiteY13" fmla="*/ 1143497 h 3036054"/>
              <a:gd name="connsiteX14" fmla="*/ 1417638 w 2116818"/>
              <a:gd name="connsiteY14" fmla="*/ 1229712 h 3036054"/>
              <a:gd name="connsiteX15" fmla="*/ 1422662 w 2116818"/>
              <a:gd name="connsiteY15" fmla="*/ 1483283 h 3036054"/>
              <a:gd name="connsiteX16" fmla="*/ 1332227 w 2116818"/>
              <a:gd name="connsiteY16" fmla="*/ 1391997 h 3036054"/>
              <a:gd name="connsiteX17" fmla="*/ 1211646 w 2116818"/>
              <a:gd name="connsiteY17" fmla="*/ 1356498 h 3036054"/>
              <a:gd name="connsiteX18" fmla="*/ 1081018 w 2116818"/>
              <a:gd name="connsiteY18" fmla="*/ 1417356 h 3036054"/>
              <a:gd name="connsiteX19" fmla="*/ 1000631 w 2116818"/>
              <a:gd name="connsiteY19" fmla="*/ 1523855 h 3036054"/>
              <a:gd name="connsiteX20" fmla="*/ 1087831 w 2116818"/>
              <a:gd name="connsiteY20" fmla="*/ 1662281 h 3036054"/>
              <a:gd name="connsiteX21" fmla="*/ 1086042 w 2116818"/>
              <a:gd name="connsiteY21" fmla="*/ 1853497 h 3036054"/>
              <a:gd name="connsiteX22" fmla="*/ 1231743 w 2116818"/>
              <a:gd name="connsiteY22" fmla="*/ 1934640 h 3036054"/>
              <a:gd name="connsiteX23" fmla="*/ 1407589 w 2116818"/>
              <a:gd name="connsiteY23" fmla="*/ 1914354 h 3036054"/>
              <a:gd name="connsiteX24" fmla="*/ 1432710 w 2116818"/>
              <a:gd name="connsiteY24" fmla="*/ 1848426 h 3036054"/>
              <a:gd name="connsiteX25" fmla="*/ 1528169 w 2116818"/>
              <a:gd name="connsiteY25" fmla="*/ 1807854 h 3036054"/>
              <a:gd name="connsiteX26" fmla="*/ 1568363 w 2116818"/>
              <a:gd name="connsiteY26" fmla="*/ 1970140 h 3036054"/>
              <a:gd name="connsiteX27" fmla="*/ 1563339 w 2116818"/>
              <a:gd name="connsiteY27" fmla="*/ 2005639 h 3036054"/>
              <a:gd name="connsiteX28" fmla="*/ 1568363 w 2116818"/>
              <a:gd name="connsiteY28" fmla="*/ 2132426 h 3036054"/>
              <a:gd name="connsiteX29" fmla="*/ 1480794 w 2116818"/>
              <a:gd name="connsiteY29" fmla="*/ 2291457 h 3036054"/>
              <a:gd name="connsiteX30" fmla="*/ 1990394 w 2116818"/>
              <a:gd name="connsiteY30" fmla="*/ 2548282 h 3036054"/>
              <a:gd name="connsiteX31" fmla="*/ 2095900 w 2116818"/>
              <a:gd name="connsiteY31" fmla="*/ 2811996 h 3036054"/>
              <a:gd name="connsiteX32" fmla="*/ 2112955 w 2116818"/>
              <a:gd name="connsiteY32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238751 w 2116818"/>
              <a:gd name="connsiteY5" fmla="*/ 477280 h 3036054"/>
              <a:gd name="connsiteX6" fmla="*/ 357169 w 2116818"/>
              <a:gd name="connsiteY6" fmla="*/ 587435 h 3036054"/>
              <a:gd name="connsiteX7" fmla="*/ 600062 w 2116818"/>
              <a:gd name="connsiteY7" fmla="*/ 710955 h 3036054"/>
              <a:gd name="connsiteX8" fmla="*/ 998572 w 2116818"/>
              <a:gd name="connsiteY8" fmla="*/ 570676 h 3036054"/>
              <a:gd name="connsiteX9" fmla="*/ 1020880 w 2116818"/>
              <a:gd name="connsiteY9" fmla="*/ 730652 h 3036054"/>
              <a:gd name="connsiteX10" fmla="*/ 968328 w 2116818"/>
              <a:gd name="connsiteY10" fmla="*/ 867287 h 3036054"/>
              <a:gd name="connsiteX11" fmla="*/ 1035311 w 2116818"/>
              <a:gd name="connsiteY11" fmla="*/ 1084992 h 3036054"/>
              <a:gd name="connsiteX12" fmla="*/ 1190779 w 2116818"/>
              <a:gd name="connsiteY12" fmla="*/ 1088494 h 3036054"/>
              <a:gd name="connsiteX13" fmla="*/ 1266912 w 2116818"/>
              <a:gd name="connsiteY13" fmla="*/ 1143497 h 3036054"/>
              <a:gd name="connsiteX14" fmla="*/ 1417638 w 2116818"/>
              <a:gd name="connsiteY14" fmla="*/ 1229712 h 3036054"/>
              <a:gd name="connsiteX15" fmla="*/ 1422662 w 2116818"/>
              <a:gd name="connsiteY15" fmla="*/ 1483283 h 3036054"/>
              <a:gd name="connsiteX16" fmla="*/ 1332227 w 2116818"/>
              <a:gd name="connsiteY16" fmla="*/ 1391997 h 3036054"/>
              <a:gd name="connsiteX17" fmla="*/ 1211646 w 2116818"/>
              <a:gd name="connsiteY17" fmla="*/ 1356498 h 3036054"/>
              <a:gd name="connsiteX18" fmla="*/ 1081018 w 2116818"/>
              <a:gd name="connsiteY18" fmla="*/ 1417356 h 3036054"/>
              <a:gd name="connsiteX19" fmla="*/ 1000631 w 2116818"/>
              <a:gd name="connsiteY19" fmla="*/ 1523855 h 3036054"/>
              <a:gd name="connsiteX20" fmla="*/ 1087831 w 2116818"/>
              <a:gd name="connsiteY20" fmla="*/ 1662281 h 3036054"/>
              <a:gd name="connsiteX21" fmla="*/ 1086042 w 2116818"/>
              <a:gd name="connsiteY21" fmla="*/ 1853497 h 3036054"/>
              <a:gd name="connsiteX22" fmla="*/ 1231743 w 2116818"/>
              <a:gd name="connsiteY22" fmla="*/ 1934640 h 3036054"/>
              <a:gd name="connsiteX23" fmla="*/ 1407589 w 2116818"/>
              <a:gd name="connsiteY23" fmla="*/ 1914354 h 3036054"/>
              <a:gd name="connsiteX24" fmla="*/ 1432710 w 2116818"/>
              <a:gd name="connsiteY24" fmla="*/ 1848426 h 3036054"/>
              <a:gd name="connsiteX25" fmla="*/ 1528169 w 2116818"/>
              <a:gd name="connsiteY25" fmla="*/ 1807854 h 3036054"/>
              <a:gd name="connsiteX26" fmla="*/ 1568363 w 2116818"/>
              <a:gd name="connsiteY26" fmla="*/ 1970140 h 3036054"/>
              <a:gd name="connsiteX27" fmla="*/ 1563339 w 2116818"/>
              <a:gd name="connsiteY27" fmla="*/ 2005639 h 3036054"/>
              <a:gd name="connsiteX28" fmla="*/ 1568363 w 2116818"/>
              <a:gd name="connsiteY28" fmla="*/ 2132426 h 3036054"/>
              <a:gd name="connsiteX29" fmla="*/ 1480794 w 2116818"/>
              <a:gd name="connsiteY29" fmla="*/ 2291457 h 3036054"/>
              <a:gd name="connsiteX30" fmla="*/ 1990394 w 2116818"/>
              <a:gd name="connsiteY30" fmla="*/ 2548282 h 3036054"/>
              <a:gd name="connsiteX31" fmla="*/ 2095900 w 2116818"/>
              <a:gd name="connsiteY31" fmla="*/ 2811996 h 3036054"/>
              <a:gd name="connsiteX32" fmla="*/ 2112955 w 2116818"/>
              <a:gd name="connsiteY32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238751 w 2116818"/>
              <a:gd name="connsiteY5" fmla="*/ 477280 h 3036054"/>
              <a:gd name="connsiteX6" fmla="*/ 357169 w 2116818"/>
              <a:gd name="connsiteY6" fmla="*/ 587435 h 3036054"/>
              <a:gd name="connsiteX7" fmla="*/ 600062 w 2116818"/>
              <a:gd name="connsiteY7" fmla="*/ 710955 h 3036054"/>
              <a:gd name="connsiteX8" fmla="*/ 1020880 w 2116818"/>
              <a:gd name="connsiteY8" fmla="*/ 730652 h 3036054"/>
              <a:gd name="connsiteX9" fmla="*/ 968328 w 2116818"/>
              <a:gd name="connsiteY9" fmla="*/ 867287 h 3036054"/>
              <a:gd name="connsiteX10" fmla="*/ 1035311 w 2116818"/>
              <a:gd name="connsiteY10" fmla="*/ 1084992 h 3036054"/>
              <a:gd name="connsiteX11" fmla="*/ 1190779 w 2116818"/>
              <a:gd name="connsiteY11" fmla="*/ 1088494 h 3036054"/>
              <a:gd name="connsiteX12" fmla="*/ 1266912 w 2116818"/>
              <a:gd name="connsiteY12" fmla="*/ 1143497 h 3036054"/>
              <a:gd name="connsiteX13" fmla="*/ 1417638 w 2116818"/>
              <a:gd name="connsiteY13" fmla="*/ 1229712 h 3036054"/>
              <a:gd name="connsiteX14" fmla="*/ 1422662 w 2116818"/>
              <a:gd name="connsiteY14" fmla="*/ 1483283 h 3036054"/>
              <a:gd name="connsiteX15" fmla="*/ 1332227 w 2116818"/>
              <a:gd name="connsiteY15" fmla="*/ 1391997 h 3036054"/>
              <a:gd name="connsiteX16" fmla="*/ 1211646 w 2116818"/>
              <a:gd name="connsiteY16" fmla="*/ 1356498 h 3036054"/>
              <a:gd name="connsiteX17" fmla="*/ 1081018 w 2116818"/>
              <a:gd name="connsiteY17" fmla="*/ 1417356 h 3036054"/>
              <a:gd name="connsiteX18" fmla="*/ 1000631 w 2116818"/>
              <a:gd name="connsiteY18" fmla="*/ 1523855 h 3036054"/>
              <a:gd name="connsiteX19" fmla="*/ 1087831 w 2116818"/>
              <a:gd name="connsiteY19" fmla="*/ 1662281 h 3036054"/>
              <a:gd name="connsiteX20" fmla="*/ 1086042 w 2116818"/>
              <a:gd name="connsiteY20" fmla="*/ 1853497 h 3036054"/>
              <a:gd name="connsiteX21" fmla="*/ 1231743 w 2116818"/>
              <a:gd name="connsiteY21" fmla="*/ 1934640 h 3036054"/>
              <a:gd name="connsiteX22" fmla="*/ 1407589 w 2116818"/>
              <a:gd name="connsiteY22" fmla="*/ 1914354 h 3036054"/>
              <a:gd name="connsiteX23" fmla="*/ 1432710 w 2116818"/>
              <a:gd name="connsiteY23" fmla="*/ 1848426 h 3036054"/>
              <a:gd name="connsiteX24" fmla="*/ 1528169 w 2116818"/>
              <a:gd name="connsiteY24" fmla="*/ 1807854 h 3036054"/>
              <a:gd name="connsiteX25" fmla="*/ 1568363 w 2116818"/>
              <a:gd name="connsiteY25" fmla="*/ 1970140 h 3036054"/>
              <a:gd name="connsiteX26" fmla="*/ 1563339 w 2116818"/>
              <a:gd name="connsiteY26" fmla="*/ 2005639 h 3036054"/>
              <a:gd name="connsiteX27" fmla="*/ 1568363 w 2116818"/>
              <a:gd name="connsiteY27" fmla="*/ 2132426 h 3036054"/>
              <a:gd name="connsiteX28" fmla="*/ 1480794 w 2116818"/>
              <a:gd name="connsiteY28" fmla="*/ 2291457 h 3036054"/>
              <a:gd name="connsiteX29" fmla="*/ 1990394 w 2116818"/>
              <a:gd name="connsiteY29" fmla="*/ 2548282 h 3036054"/>
              <a:gd name="connsiteX30" fmla="*/ 2095900 w 2116818"/>
              <a:gd name="connsiteY30" fmla="*/ 2811996 h 3036054"/>
              <a:gd name="connsiteX31" fmla="*/ 2112955 w 2116818"/>
              <a:gd name="connsiteY31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238751 w 2116818"/>
              <a:gd name="connsiteY5" fmla="*/ 477280 h 3036054"/>
              <a:gd name="connsiteX6" fmla="*/ 357169 w 2116818"/>
              <a:gd name="connsiteY6" fmla="*/ 587435 h 3036054"/>
              <a:gd name="connsiteX7" fmla="*/ 600062 w 2116818"/>
              <a:gd name="connsiteY7" fmla="*/ 710955 h 3036054"/>
              <a:gd name="connsiteX8" fmla="*/ 968328 w 2116818"/>
              <a:gd name="connsiteY8" fmla="*/ 867287 h 3036054"/>
              <a:gd name="connsiteX9" fmla="*/ 1035311 w 2116818"/>
              <a:gd name="connsiteY9" fmla="*/ 1084992 h 3036054"/>
              <a:gd name="connsiteX10" fmla="*/ 1190779 w 2116818"/>
              <a:gd name="connsiteY10" fmla="*/ 1088494 h 3036054"/>
              <a:gd name="connsiteX11" fmla="*/ 1266912 w 2116818"/>
              <a:gd name="connsiteY11" fmla="*/ 1143497 h 3036054"/>
              <a:gd name="connsiteX12" fmla="*/ 1417638 w 2116818"/>
              <a:gd name="connsiteY12" fmla="*/ 1229712 h 3036054"/>
              <a:gd name="connsiteX13" fmla="*/ 1422662 w 2116818"/>
              <a:gd name="connsiteY13" fmla="*/ 1483283 h 3036054"/>
              <a:gd name="connsiteX14" fmla="*/ 1332227 w 2116818"/>
              <a:gd name="connsiteY14" fmla="*/ 1391997 h 3036054"/>
              <a:gd name="connsiteX15" fmla="*/ 1211646 w 2116818"/>
              <a:gd name="connsiteY15" fmla="*/ 1356498 h 3036054"/>
              <a:gd name="connsiteX16" fmla="*/ 1081018 w 2116818"/>
              <a:gd name="connsiteY16" fmla="*/ 1417356 h 3036054"/>
              <a:gd name="connsiteX17" fmla="*/ 1000631 w 2116818"/>
              <a:gd name="connsiteY17" fmla="*/ 1523855 h 3036054"/>
              <a:gd name="connsiteX18" fmla="*/ 1087831 w 2116818"/>
              <a:gd name="connsiteY18" fmla="*/ 1662281 h 3036054"/>
              <a:gd name="connsiteX19" fmla="*/ 1086042 w 2116818"/>
              <a:gd name="connsiteY19" fmla="*/ 1853497 h 3036054"/>
              <a:gd name="connsiteX20" fmla="*/ 1231743 w 2116818"/>
              <a:gd name="connsiteY20" fmla="*/ 1934640 h 3036054"/>
              <a:gd name="connsiteX21" fmla="*/ 1407589 w 2116818"/>
              <a:gd name="connsiteY21" fmla="*/ 1914354 h 3036054"/>
              <a:gd name="connsiteX22" fmla="*/ 1432710 w 2116818"/>
              <a:gd name="connsiteY22" fmla="*/ 1848426 h 3036054"/>
              <a:gd name="connsiteX23" fmla="*/ 1528169 w 2116818"/>
              <a:gd name="connsiteY23" fmla="*/ 1807854 h 3036054"/>
              <a:gd name="connsiteX24" fmla="*/ 1568363 w 2116818"/>
              <a:gd name="connsiteY24" fmla="*/ 1970140 h 3036054"/>
              <a:gd name="connsiteX25" fmla="*/ 1563339 w 2116818"/>
              <a:gd name="connsiteY25" fmla="*/ 2005639 h 3036054"/>
              <a:gd name="connsiteX26" fmla="*/ 1568363 w 2116818"/>
              <a:gd name="connsiteY26" fmla="*/ 2132426 h 3036054"/>
              <a:gd name="connsiteX27" fmla="*/ 1480794 w 2116818"/>
              <a:gd name="connsiteY27" fmla="*/ 2291457 h 3036054"/>
              <a:gd name="connsiteX28" fmla="*/ 1990394 w 2116818"/>
              <a:gd name="connsiteY28" fmla="*/ 2548282 h 3036054"/>
              <a:gd name="connsiteX29" fmla="*/ 2095900 w 2116818"/>
              <a:gd name="connsiteY29" fmla="*/ 2811996 h 3036054"/>
              <a:gd name="connsiteX30" fmla="*/ 2112955 w 2116818"/>
              <a:gd name="connsiteY30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238751 w 2116818"/>
              <a:gd name="connsiteY5" fmla="*/ 477280 h 3036054"/>
              <a:gd name="connsiteX6" fmla="*/ 357169 w 2116818"/>
              <a:gd name="connsiteY6" fmla="*/ 587435 h 3036054"/>
              <a:gd name="connsiteX7" fmla="*/ 600062 w 2116818"/>
              <a:gd name="connsiteY7" fmla="*/ 710955 h 3036054"/>
              <a:gd name="connsiteX8" fmla="*/ 1035311 w 2116818"/>
              <a:gd name="connsiteY8" fmla="*/ 1084992 h 3036054"/>
              <a:gd name="connsiteX9" fmla="*/ 1190779 w 2116818"/>
              <a:gd name="connsiteY9" fmla="*/ 1088494 h 3036054"/>
              <a:gd name="connsiteX10" fmla="*/ 1266912 w 2116818"/>
              <a:gd name="connsiteY10" fmla="*/ 1143497 h 3036054"/>
              <a:gd name="connsiteX11" fmla="*/ 1417638 w 2116818"/>
              <a:gd name="connsiteY11" fmla="*/ 1229712 h 3036054"/>
              <a:gd name="connsiteX12" fmla="*/ 1422662 w 2116818"/>
              <a:gd name="connsiteY12" fmla="*/ 1483283 h 3036054"/>
              <a:gd name="connsiteX13" fmla="*/ 1332227 w 2116818"/>
              <a:gd name="connsiteY13" fmla="*/ 1391997 h 3036054"/>
              <a:gd name="connsiteX14" fmla="*/ 1211646 w 2116818"/>
              <a:gd name="connsiteY14" fmla="*/ 1356498 h 3036054"/>
              <a:gd name="connsiteX15" fmla="*/ 1081018 w 2116818"/>
              <a:gd name="connsiteY15" fmla="*/ 1417356 h 3036054"/>
              <a:gd name="connsiteX16" fmla="*/ 1000631 w 2116818"/>
              <a:gd name="connsiteY16" fmla="*/ 1523855 h 3036054"/>
              <a:gd name="connsiteX17" fmla="*/ 1087831 w 2116818"/>
              <a:gd name="connsiteY17" fmla="*/ 1662281 h 3036054"/>
              <a:gd name="connsiteX18" fmla="*/ 1086042 w 2116818"/>
              <a:gd name="connsiteY18" fmla="*/ 1853497 h 3036054"/>
              <a:gd name="connsiteX19" fmla="*/ 1231743 w 2116818"/>
              <a:gd name="connsiteY19" fmla="*/ 1934640 h 3036054"/>
              <a:gd name="connsiteX20" fmla="*/ 1407589 w 2116818"/>
              <a:gd name="connsiteY20" fmla="*/ 1914354 h 3036054"/>
              <a:gd name="connsiteX21" fmla="*/ 1432710 w 2116818"/>
              <a:gd name="connsiteY21" fmla="*/ 1848426 h 3036054"/>
              <a:gd name="connsiteX22" fmla="*/ 1528169 w 2116818"/>
              <a:gd name="connsiteY22" fmla="*/ 1807854 h 3036054"/>
              <a:gd name="connsiteX23" fmla="*/ 1568363 w 2116818"/>
              <a:gd name="connsiteY23" fmla="*/ 1970140 h 3036054"/>
              <a:gd name="connsiteX24" fmla="*/ 1563339 w 2116818"/>
              <a:gd name="connsiteY24" fmla="*/ 2005639 h 3036054"/>
              <a:gd name="connsiteX25" fmla="*/ 1568363 w 2116818"/>
              <a:gd name="connsiteY25" fmla="*/ 2132426 h 3036054"/>
              <a:gd name="connsiteX26" fmla="*/ 1480794 w 2116818"/>
              <a:gd name="connsiteY26" fmla="*/ 2291457 h 3036054"/>
              <a:gd name="connsiteX27" fmla="*/ 1990394 w 2116818"/>
              <a:gd name="connsiteY27" fmla="*/ 2548282 h 3036054"/>
              <a:gd name="connsiteX28" fmla="*/ 2095900 w 2116818"/>
              <a:gd name="connsiteY28" fmla="*/ 2811996 h 3036054"/>
              <a:gd name="connsiteX29" fmla="*/ 2112955 w 2116818"/>
              <a:gd name="connsiteY29" fmla="*/ 3036054 h 3036054"/>
              <a:gd name="connsiteX0" fmla="*/ 253509 w 2116818"/>
              <a:gd name="connsiteY0" fmla="*/ 0 h 3036054"/>
              <a:gd name="connsiteX1" fmla="*/ 287813 w 2116818"/>
              <a:gd name="connsiteY1" fmla="*/ 64531 h 3036054"/>
              <a:gd name="connsiteX2" fmla="*/ 20916 w 2116818"/>
              <a:gd name="connsiteY2" fmla="*/ 291499 h 3036054"/>
              <a:gd name="connsiteX3" fmla="*/ 21532 w 2116818"/>
              <a:gd name="connsiteY3" fmla="*/ 366759 h 3036054"/>
              <a:gd name="connsiteX4" fmla="*/ 56086 w 2116818"/>
              <a:gd name="connsiteY4" fmla="*/ 423355 h 3036054"/>
              <a:gd name="connsiteX5" fmla="*/ 238751 w 2116818"/>
              <a:gd name="connsiteY5" fmla="*/ 477280 h 3036054"/>
              <a:gd name="connsiteX6" fmla="*/ 357169 w 2116818"/>
              <a:gd name="connsiteY6" fmla="*/ 587435 h 3036054"/>
              <a:gd name="connsiteX7" fmla="*/ 600062 w 2116818"/>
              <a:gd name="connsiteY7" fmla="*/ 710955 h 3036054"/>
              <a:gd name="connsiteX8" fmla="*/ 1010190 w 2116818"/>
              <a:gd name="connsiteY8" fmla="*/ 1029206 h 3036054"/>
              <a:gd name="connsiteX9" fmla="*/ 1190779 w 2116818"/>
              <a:gd name="connsiteY9" fmla="*/ 1088494 h 3036054"/>
              <a:gd name="connsiteX10" fmla="*/ 1266912 w 2116818"/>
              <a:gd name="connsiteY10" fmla="*/ 1143497 h 3036054"/>
              <a:gd name="connsiteX11" fmla="*/ 1417638 w 2116818"/>
              <a:gd name="connsiteY11" fmla="*/ 1229712 h 3036054"/>
              <a:gd name="connsiteX12" fmla="*/ 1422662 w 2116818"/>
              <a:gd name="connsiteY12" fmla="*/ 1483283 h 3036054"/>
              <a:gd name="connsiteX13" fmla="*/ 1332227 w 2116818"/>
              <a:gd name="connsiteY13" fmla="*/ 1391997 h 3036054"/>
              <a:gd name="connsiteX14" fmla="*/ 1211646 w 2116818"/>
              <a:gd name="connsiteY14" fmla="*/ 1356498 h 3036054"/>
              <a:gd name="connsiteX15" fmla="*/ 1081018 w 2116818"/>
              <a:gd name="connsiteY15" fmla="*/ 1417356 h 3036054"/>
              <a:gd name="connsiteX16" fmla="*/ 1000631 w 2116818"/>
              <a:gd name="connsiteY16" fmla="*/ 1523855 h 3036054"/>
              <a:gd name="connsiteX17" fmla="*/ 1087831 w 2116818"/>
              <a:gd name="connsiteY17" fmla="*/ 1662281 h 3036054"/>
              <a:gd name="connsiteX18" fmla="*/ 1086042 w 2116818"/>
              <a:gd name="connsiteY18" fmla="*/ 1853497 h 3036054"/>
              <a:gd name="connsiteX19" fmla="*/ 1231743 w 2116818"/>
              <a:gd name="connsiteY19" fmla="*/ 1934640 h 3036054"/>
              <a:gd name="connsiteX20" fmla="*/ 1407589 w 2116818"/>
              <a:gd name="connsiteY20" fmla="*/ 1914354 h 3036054"/>
              <a:gd name="connsiteX21" fmla="*/ 1432710 w 2116818"/>
              <a:gd name="connsiteY21" fmla="*/ 1848426 h 3036054"/>
              <a:gd name="connsiteX22" fmla="*/ 1528169 w 2116818"/>
              <a:gd name="connsiteY22" fmla="*/ 1807854 h 3036054"/>
              <a:gd name="connsiteX23" fmla="*/ 1568363 w 2116818"/>
              <a:gd name="connsiteY23" fmla="*/ 1970140 h 3036054"/>
              <a:gd name="connsiteX24" fmla="*/ 1563339 w 2116818"/>
              <a:gd name="connsiteY24" fmla="*/ 2005639 h 3036054"/>
              <a:gd name="connsiteX25" fmla="*/ 1568363 w 2116818"/>
              <a:gd name="connsiteY25" fmla="*/ 2132426 h 3036054"/>
              <a:gd name="connsiteX26" fmla="*/ 1480794 w 2116818"/>
              <a:gd name="connsiteY26" fmla="*/ 2291457 h 3036054"/>
              <a:gd name="connsiteX27" fmla="*/ 1990394 w 2116818"/>
              <a:gd name="connsiteY27" fmla="*/ 2548282 h 3036054"/>
              <a:gd name="connsiteX28" fmla="*/ 2095900 w 2116818"/>
              <a:gd name="connsiteY28" fmla="*/ 2811996 h 3036054"/>
              <a:gd name="connsiteX29" fmla="*/ 2112955 w 2116818"/>
              <a:gd name="connsiteY29" fmla="*/ 3036054 h 303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16818" h="3036054">
                <a:moveTo>
                  <a:pt x="253509" y="0"/>
                </a:moveTo>
                <a:cubicBezTo>
                  <a:pt x="292923" y="24524"/>
                  <a:pt x="326578" y="15948"/>
                  <a:pt x="287813" y="64531"/>
                </a:cubicBezTo>
                <a:cubicBezTo>
                  <a:pt x="249048" y="113114"/>
                  <a:pt x="65296" y="241128"/>
                  <a:pt x="20916" y="291499"/>
                </a:cubicBezTo>
                <a:cubicBezTo>
                  <a:pt x="-23464" y="341870"/>
                  <a:pt x="15670" y="344783"/>
                  <a:pt x="21532" y="366759"/>
                </a:cubicBezTo>
                <a:cubicBezTo>
                  <a:pt x="27394" y="388735"/>
                  <a:pt x="28257" y="411697"/>
                  <a:pt x="56086" y="423355"/>
                </a:cubicBezTo>
                <a:cubicBezTo>
                  <a:pt x="83916" y="435013"/>
                  <a:pt x="178523" y="429647"/>
                  <a:pt x="238751" y="477280"/>
                </a:cubicBezTo>
                <a:cubicBezTo>
                  <a:pt x="298979" y="524913"/>
                  <a:pt x="296951" y="548489"/>
                  <a:pt x="357169" y="587435"/>
                </a:cubicBezTo>
                <a:cubicBezTo>
                  <a:pt x="417387" y="626381"/>
                  <a:pt x="491225" y="637327"/>
                  <a:pt x="600062" y="710955"/>
                </a:cubicBezTo>
                <a:cubicBezTo>
                  <a:pt x="708899" y="784584"/>
                  <a:pt x="911737" y="966283"/>
                  <a:pt x="1010190" y="1029206"/>
                </a:cubicBezTo>
                <a:cubicBezTo>
                  <a:pt x="1108643" y="1092129"/>
                  <a:pt x="1147992" y="1069446"/>
                  <a:pt x="1190779" y="1088494"/>
                </a:cubicBezTo>
                <a:cubicBezTo>
                  <a:pt x="1233566" y="1107542"/>
                  <a:pt x="1229102" y="1119961"/>
                  <a:pt x="1266912" y="1143497"/>
                </a:cubicBezTo>
                <a:cubicBezTo>
                  <a:pt x="1304722" y="1167033"/>
                  <a:pt x="1395029" y="1168010"/>
                  <a:pt x="1417638" y="1229712"/>
                </a:cubicBezTo>
                <a:cubicBezTo>
                  <a:pt x="1440247" y="1291414"/>
                  <a:pt x="1416800" y="1461307"/>
                  <a:pt x="1422662" y="1483283"/>
                </a:cubicBezTo>
                <a:cubicBezTo>
                  <a:pt x="1428524" y="1505259"/>
                  <a:pt x="1367396" y="1413128"/>
                  <a:pt x="1332227" y="1391997"/>
                </a:cubicBezTo>
                <a:cubicBezTo>
                  <a:pt x="1297058" y="1370866"/>
                  <a:pt x="1250165" y="1356498"/>
                  <a:pt x="1211646" y="1356498"/>
                </a:cubicBezTo>
                <a:cubicBezTo>
                  <a:pt x="1173127" y="1356498"/>
                  <a:pt x="1126235" y="1396225"/>
                  <a:pt x="1081018" y="1417356"/>
                </a:cubicBezTo>
                <a:cubicBezTo>
                  <a:pt x="1035801" y="1438487"/>
                  <a:pt x="1007032" y="1482189"/>
                  <a:pt x="1000631" y="1523855"/>
                </a:cubicBezTo>
                <a:cubicBezTo>
                  <a:pt x="994230" y="1565521"/>
                  <a:pt x="1073596" y="1607341"/>
                  <a:pt x="1087831" y="1662281"/>
                </a:cubicBezTo>
                <a:cubicBezTo>
                  <a:pt x="1102066" y="1717221"/>
                  <a:pt x="1062057" y="1808104"/>
                  <a:pt x="1086042" y="1853497"/>
                </a:cubicBezTo>
                <a:cubicBezTo>
                  <a:pt x="1110027" y="1898890"/>
                  <a:pt x="1185688" y="1917735"/>
                  <a:pt x="1231743" y="1934640"/>
                </a:cubicBezTo>
                <a:cubicBezTo>
                  <a:pt x="1277798" y="1951545"/>
                  <a:pt x="1369070" y="1927878"/>
                  <a:pt x="1407589" y="1914354"/>
                </a:cubicBezTo>
                <a:cubicBezTo>
                  <a:pt x="1446108" y="1900830"/>
                  <a:pt x="1412613" y="1866176"/>
                  <a:pt x="1432710" y="1848426"/>
                </a:cubicBezTo>
                <a:cubicBezTo>
                  <a:pt x="1452807" y="1830676"/>
                  <a:pt x="1506398" y="1787568"/>
                  <a:pt x="1528169" y="1807854"/>
                </a:cubicBezTo>
                <a:cubicBezTo>
                  <a:pt x="1549940" y="1828140"/>
                  <a:pt x="1562501" y="1937176"/>
                  <a:pt x="1568363" y="1970140"/>
                </a:cubicBezTo>
                <a:cubicBezTo>
                  <a:pt x="1574225" y="2003104"/>
                  <a:pt x="1562502" y="1978591"/>
                  <a:pt x="1563339" y="2005639"/>
                </a:cubicBezTo>
                <a:cubicBezTo>
                  <a:pt x="1564176" y="2032687"/>
                  <a:pt x="1584632" y="2066195"/>
                  <a:pt x="1568363" y="2132426"/>
                </a:cubicBezTo>
                <a:cubicBezTo>
                  <a:pt x="1552094" y="2198657"/>
                  <a:pt x="1410456" y="2222148"/>
                  <a:pt x="1480794" y="2291457"/>
                </a:cubicBezTo>
                <a:cubicBezTo>
                  <a:pt x="1551132" y="2360766"/>
                  <a:pt x="1887876" y="2461526"/>
                  <a:pt x="1990394" y="2548282"/>
                </a:cubicBezTo>
                <a:cubicBezTo>
                  <a:pt x="2092912" y="2635039"/>
                  <a:pt x="2062075" y="2740844"/>
                  <a:pt x="2095900" y="2811996"/>
                </a:cubicBezTo>
                <a:cubicBezTo>
                  <a:pt x="2136783" y="3015548"/>
                  <a:pt x="2103413" y="2989413"/>
                  <a:pt x="2112955" y="3036054"/>
                </a:cubicBezTo>
              </a:path>
            </a:pathLst>
          </a:custGeom>
          <a:noFill/>
          <a:ln w="57150" cmpd="thickThin">
            <a:solidFill>
              <a:srgbClr val="EB8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306DFE-274D-448E-8BB9-CA73EF7DAC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308728">
            <a:off x="5651008" y="1429487"/>
            <a:ext cx="360106" cy="169031"/>
          </a:xfrm>
          <a:prstGeom prst="flowChartConnector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8F5CDB-F6CC-4BC5-BB75-9D0C9DC3AA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4" t="50973"/>
          <a:stretch/>
        </p:blipFill>
        <p:spPr>
          <a:xfrm rot="18230997" flipV="1">
            <a:off x="5707609" y="1635160"/>
            <a:ext cx="344968" cy="161926"/>
          </a:xfrm>
          <a:prstGeom prst="flowChartConnector">
            <a:avLst/>
          </a:prstGeom>
        </p:spPr>
      </p:pic>
      <p:sp>
        <p:nvSpPr>
          <p:cNvPr id="21" name="Прямоугольная выноска 8">
            <a:extLst>
              <a:ext uri="{FF2B5EF4-FFF2-40B4-BE49-F238E27FC236}">
                <a16:creationId xmlns:a16="http://schemas.microsoft.com/office/drawing/2014/main" id="{A7862809-F7D5-4C58-BBC7-6FD090AAF611}"/>
              </a:ext>
            </a:extLst>
          </p:cNvPr>
          <p:cNvSpPr/>
          <p:nvPr/>
        </p:nvSpPr>
        <p:spPr>
          <a:xfrm>
            <a:off x="4813683" y="2227114"/>
            <a:ext cx="925185" cy="449885"/>
          </a:xfrm>
          <a:prstGeom prst="wedgeRectCallout">
            <a:avLst>
              <a:gd name="adj1" fmla="val 35291"/>
              <a:gd name="adj2" fmla="val -11178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Курская дуга</a:t>
            </a: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DB3F1B03-A6AD-4721-AB59-9D0C9B985719}"/>
              </a:ext>
            </a:extLst>
          </p:cNvPr>
          <p:cNvSpPr/>
          <p:nvPr/>
        </p:nvSpPr>
        <p:spPr>
          <a:xfrm>
            <a:off x="5795963" y="1915137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E7A499-6E92-4DAE-9FB3-EE13CACA8CB0}"/>
              </a:ext>
            </a:extLst>
          </p:cNvPr>
          <p:cNvSpPr txBox="1"/>
          <p:nvPr/>
        </p:nvSpPr>
        <p:spPr>
          <a:xfrm>
            <a:off x="5862643" y="1821266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Белгород</a:t>
            </a: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DB3F1B03-A6AD-4721-AB59-9D0C9B985719}"/>
              </a:ext>
            </a:extLst>
          </p:cNvPr>
          <p:cNvSpPr/>
          <p:nvPr/>
        </p:nvSpPr>
        <p:spPr>
          <a:xfrm>
            <a:off x="5676252" y="157728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E7A499-6E92-4DAE-9FB3-EE13CACA8CB0}"/>
              </a:ext>
            </a:extLst>
          </p:cNvPr>
          <p:cNvSpPr txBox="1"/>
          <p:nvPr/>
        </p:nvSpPr>
        <p:spPr>
          <a:xfrm>
            <a:off x="5190152" y="1602026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Курск</a:t>
            </a:r>
          </a:p>
        </p:txBody>
      </p:sp>
      <p:sp>
        <p:nvSpPr>
          <p:cNvPr id="24" name="Прямоугольная выноска 8">
            <a:extLst>
              <a:ext uri="{FF2B5EF4-FFF2-40B4-BE49-F238E27FC236}">
                <a16:creationId xmlns:a16="http://schemas.microsoft.com/office/drawing/2014/main" id="{A7862809-F7D5-4C58-BBC7-6FD090AAF611}"/>
              </a:ext>
            </a:extLst>
          </p:cNvPr>
          <p:cNvSpPr/>
          <p:nvPr/>
        </p:nvSpPr>
        <p:spPr>
          <a:xfrm>
            <a:off x="3070687" y="696988"/>
            <a:ext cx="1607548" cy="449885"/>
          </a:xfrm>
          <a:prstGeom prst="wedgeRectCallout">
            <a:avLst>
              <a:gd name="adj1" fmla="val 35291"/>
              <a:gd name="adj2" fmla="val -11178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Линия фронта летом 1943 года</a:t>
            </a:r>
          </a:p>
        </p:txBody>
      </p:sp>
    </p:spTree>
    <p:extLst>
      <p:ext uri="{BB962C8B-B14F-4D97-AF65-F5344CB8AC3E}">
        <p14:creationId xmlns:p14="http://schemas.microsoft.com/office/powerpoint/2010/main" val="4092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0B2A4D-A2D5-4FD2-932D-4FDD1CC36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3" r="11644" b="9850"/>
          <a:stretch/>
        </p:blipFill>
        <p:spPr>
          <a:xfrm>
            <a:off x="1" y="10"/>
            <a:ext cx="914400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0F7FBFF-61B2-475C-A263-E72F4FC56E79}"/>
              </a:ext>
            </a:extLst>
          </p:cNvPr>
          <p:cNvSpPr/>
          <p:nvPr/>
        </p:nvSpPr>
        <p:spPr>
          <a:xfrm>
            <a:off x="698522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9975CB-0281-4B7B-9404-2FA2C63E66DC}"/>
              </a:ext>
            </a:extLst>
          </p:cNvPr>
          <p:cNvSpPr/>
          <p:nvPr/>
        </p:nvSpPr>
        <p:spPr>
          <a:xfrm>
            <a:off x="6985224" y="96450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Центр Сталинграда после немецких бомбардировок</a:t>
            </a:r>
          </a:p>
        </p:txBody>
      </p:sp>
    </p:spTree>
    <p:extLst>
      <p:ext uri="{BB962C8B-B14F-4D97-AF65-F5344CB8AC3E}">
        <p14:creationId xmlns:p14="http://schemas.microsoft.com/office/powerpoint/2010/main" val="2721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23353" y="1536958"/>
            <a:ext cx="306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Наличие у советского командования разведданных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немецком наступлении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94101" y="1536958"/>
            <a:ext cx="2609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Принятие решения Ставкой и Генштабом о переходе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временной обороне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3074810"/>
            <a:ext cx="305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Изматывание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ударных группировок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немецкой армии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6517" y="3074810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Переход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Красной Армии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контрнаступление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910617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44414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662358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Ситуация на Восточном фронте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летом 1943 года</a:t>
            </a:r>
          </a:p>
        </p:txBody>
      </p:sp>
    </p:spTree>
    <p:extLst>
      <p:ext uri="{BB962C8B-B14F-4D97-AF65-F5344CB8AC3E}">
        <p14:creationId xmlns:p14="http://schemas.microsoft.com/office/powerpoint/2010/main" val="41878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800328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Силы РККА под Курском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76485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Центральный фронт</a:t>
            </a:r>
          </a:p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(командующий – К. К. Рокоссовский).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79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761733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Воронежский фронт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(командующий – Н. Ф. Ватутин).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1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2179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49">
              <a:defRPr/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Степной фронт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(командующий – И. С. Конев).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ÐÐ¾Ð½ÐµÐ²Â ÐÐ²Ð°Ð½ Ð¡ÑÐµÐ¿Ð°Ð½Ð¾Ð²Ð¸Ñ">
            <a:extLst>
              <a:ext uri="{FF2B5EF4-FFF2-40B4-BE49-F238E27FC236}">
                <a16:creationId xmlns:a16="http://schemas.microsoft.com/office/drawing/2014/main" id="{F71A03CE-947B-4BC6-9BDD-D236400E0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943" y="2726180"/>
            <a:ext cx="1435753" cy="19583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 Ð°ÑÐºÑÐ°ÑÐºÐ¸">
            <a:extLst>
              <a:ext uri="{FF2B5EF4-FFF2-40B4-BE49-F238E27FC236}">
                <a16:creationId xmlns:a16="http://schemas.microsoft.com/office/drawing/2014/main" id="{94744AEA-799A-4217-800C-C7F6B731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4112" y="387958"/>
            <a:ext cx="1405413" cy="19583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xn----7sblqwdegk2n.xn--p1ai/uploads/posts/2018-12/1544972734_vatuttin1612.jpg">
            <a:extLst>
              <a:ext uri="{FF2B5EF4-FFF2-40B4-BE49-F238E27FC236}">
                <a16:creationId xmlns:a16="http://schemas.microsoft.com/office/drawing/2014/main" id="{F6009665-722E-423C-856C-2AC7DA33F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3308" y="1611070"/>
            <a:ext cx="1353334" cy="19583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2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ilitera.lib.ru/memo/russian/vasilevsky/s0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7" b="9467"/>
          <a:stretch/>
        </p:blipFill>
        <p:spPr bwMode="auto">
          <a:xfrm>
            <a:off x="3284536" y="1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5F0C7E-EFAA-4387-961B-F07AD0E9A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56854" y="807485"/>
            <a:ext cx="2815119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Главная задача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Курской битве  возлагалась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войска Центрального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Воронежского фронта, с тыла их прикрывали резервные силы Степного фронта.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953915" y="1239526"/>
            <a:ext cx="1282080" cy="449424"/>
          </a:xfrm>
          <a:custGeom>
            <a:avLst/>
            <a:gdLst>
              <a:gd name="connsiteX0" fmla="*/ 51789 w 1294146"/>
              <a:gd name="connsiteY0" fmla="*/ 113088 h 441415"/>
              <a:gd name="connsiteX1" fmla="*/ 207775 w 1294146"/>
              <a:gd name="connsiteY1" fmla="*/ 16269 h 441415"/>
              <a:gd name="connsiteX2" fmla="*/ 557398 w 1294146"/>
              <a:gd name="connsiteY2" fmla="*/ 132 h 441415"/>
              <a:gd name="connsiteX3" fmla="*/ 998462 w 1294146"/>
              <a:gd name="connsiteY3" fmla="*/ 16269 h 441415"/>
              <a:gd name="connsiteX4" fmla="*/ 1224372 w 1294146"/>
              <a:gd name="connsiteY4" fmla="*/ 70057 h 441415"/>
              <a:gd name="connsiteX5" fmla="*/ 1278161 w 1294146"/>
              <a:gd name="connsiteY5" fmla="*/ 269074 h 441415"/>
              <a:gd name="connsiteX6" fmla="*/ 971568 w 1294146"/>
              <a:gd name="connsiteY6" fmla="*/ 430438 h 441415"/>
              <a:gd name="connsiteX7" fmla="*/ 584292 w 1294146"/>
              <a:gd name="connsiteY7" fmla="*/ 419681 h 441415"/>
              <a:gd name="connsiteX8" fmla="*/ 304593 w 1294146"/>
              <a:gd name="connsiteY8" fmla="*/ 360514 h 441415"/>
              <a:gd name="connsiteX9" fmla="*/ 19516 w 1294146"/>
              <a:gd name="connsiteY9" fmla="*/ 220664 h 441415"/>
              <a:gd name="connsiteX10" fmla="*/ 51789 w 1294146"/>
              <a:gd name="connsiteY10" fmla="*/ 113088 h 441415"/>
              <a:gd name="connsiteX0" fmla="*/ 104883 w 1347240"/>
              <a:gd name="connsiteY0" fmla="*/ 1393116 h 1721443"/>
              <a:gd name="connsiteX1" fmla="*/ 260869 w 1347240"/>
              <a:gd name="connsiteY1" fmla="*/ 1296297 h 1721443"/>
              <a:gd name="connsiteX2" fmla="*/ 29579 w 1347240"/>
              <a:gd name="connsiteY2" fmla="*/ 0 h 1721443"/>
              <a:gd name="connsiteX3" fmla="*/ 1051556 w 1347240"/>
              <a:gd name="connsiteY3" fmla="*/ 1296297 h 1721443"/>
              <a:gd name="connsiteX4" fmla="*/ 1277466 w 1347240"/>
              <a:gd name="connsiteY4" fmla="*/ 1350085 h 1721443"/>
              <a:gd name="connsiteX5" fmla="*/ 1331255 w 1347240"/>
              <a:gd name="connsiteY5" fmla="*/ 1549102 h 1721443"/>
              <a:gd name="connsiteX6" fmla="*/ 1024662 w 1347240"/>
              <a:gd name="connsiteY6" fmla="*/ 1710466 h 1721443"/>
              <a:gd name="connsiteX7" fmla="*/ 637386 w 1347240"/>
              <a:gd name="connsiteY7" fmla="*/ 1699709 h 1721443"/>
              <a:gd name="connsiteX8" fmla="*/ 357687 w 1347240"/>
              <a:gd name="connsiteY8" fmla="*/ 1640542 h 1721443"/>
              <a:gd name="connsiteX9" fmla="*/ 72610 w 1347240"/>
              <a:gd name="connsiteY9" fmla="*/ 1500692 h 1721443"/>
              <a:gd name="connsiteX10" fmla="*/ 104883 w 1347240"/>
              <a:gd name="connsiteY10" fmla="*/ 1393116 h 1721443"/>
              <a:gd name="connsiteX0" fmla="*/ 176327 w 2276396"/>
              <a:gd name="connsiteY0" fmla="*/ 1546610 h 1874937"/>
              <a:gd name="connsiteX1" fmla="*/ 332313 w 2276396"/>
              <a:gd name="connsiteY1" fmla="*/ 1449791 h 1874937"/>
              <a:gd name="connsiteX2" fmla="*/ 101023 w 2276396"/>
              <a:gd name="connsiteY2" fmla="*/ 153494 h 1874937"/>
              <a:gd name="connsiteX3" fmla="*/ 2247174 w 2276396"/>
              <a:gd name="connsiteY3" fmla="*/ 175010 h 1874937"/>
              <a:gd name="connsiteX4" fmla="*/ 1348910 w 2276396"/>
              <a:gd name="connsiteY4" fmla="*/ 1503579 h 1874937"/>
              <a:gd name="connsiteX5" fmla="*/ 1402699 w 2276396"/>
              <a:gd name="connsiteY5" fmla="*/ 1702596 h 1874937"/>
              <a:gd name="connsiteX6" fmla="*/ 1096106 w 2276396"/>
              <a:gd name="connsiteY6" fmla="*/ 1863960 h 1874937"/>
              <a:gd name="connsiteX7" fmla="*/ 708830 w 2276396"/>
              <a:gd name="connsiteY7" fmla="*/ 1853203 h 1874937"/>
              <a:gd name="connsiteX8" fmla="*/ 429131 w 2276396"/>
              <a:gd name="connsiteY8" fmla="*/ 1794036 h 1874937"/>
              <a:gd name="connsiteX9" fmla="*/ 144054 w 2276396"/>
              <a:gd name="connsiteY9" fmla="*/ 1654186 h 1874937"/>
              <a:gd name="connsiteX10" fmla="*/ 176327 w 2276396"/>
              <a:gd name="connsiteY10" fmla="*/ 1546610 h 1874937"/>
              <a:gd name="connsiteX0" fmla="*/ 103090 w 2175609"/>
              <a:gd name="connsiteY0" fmla="*/ 1484677 h 1813004"/>
              <a:gd name="connsiteX1" fmla="*/ 259076 w 2175609"/>
              <a:gd name="connsiteY1" fmla="*/ 1387858 h 1813004"/>
              <a:gd name="connsiteX2" fmla="*/ 27786 w 2175609"/>
              <a:gd name="connsiteY2" fmla="*/ 91561 h 1813004"/>
              <a:gd name="connsiteX3" fmla="*/ 1017490 w 2175609"/>
              <a:gd name="connsiteY3" fmla="*/ 107698 h 1813004"/>
              <a:gd name="connsiteX4" fmla="*/ 2173937 w 2175609"/>
              <a:gd name="connsiteY4" fmla="*/ 113077 h 1813004"/>
              <a:gd name="connsiteX5" fmla="*/ 1275673 w 2175609"/>
              <a:gd name="connsiteY5" fmla="*/ 1441646 h 1813004"/>
              <a:gd name="connsiteX6" fmla="*/ 1329462 w 2175609"/>
              <a:gd name="connsiteY6" fmla="*/ 1640663 h 1813004"/>
              <a:gd name="connsiteX7" fmla="*/ 1022869 w 2175609"/>
              <a:gd name="connsiteY7" fmla="*/ 1802027 h 1813004"/>
              <a:gd name="connsiteX8" fmla="*/ 635593 w 2175609"/>
              <a:gd name="connsiteY8" fmla="*/ 1791270 h 1813004"/>
              <a:gd name="connsiteX9" fmla="*/ 355894 w 2175609"/>
              <a:gd name="connsiteY9" fmla="*/ 1732103 h 1813004"/>
              <a:gd name="connsiteX10" fmla="*/ 70817 w 2175609"/>
              <a:gd name="connsiteY10" fmla="*/ 1592253 h 1813004"/>
              <a:gd name="connsiteX11" fmla="*/ 103090 w 2175609"/>
              <a:gd name="connsiteY11" fmla="*/ 1484677 h 1813004"/>
              <a:gd name="connsiteX0" fmla="*/ 76258 w 2148777"/>
              <a:gd name="connsiteY0" fmla="*/ 1486201 h 1814528"/>
              <a:gd name="connsiteX1" fmla="*/ 232244 w 2148777"/>
              <a:gd name="connsiteY1" fmla="*/ 1389382 h 1814528"/>
              <a:gd name="connsiteX2" fmla="*/ 954 w 2148777"/>
              <a:gd name="connsiteY2" fmla="*/ 93085 h 1814528"/>
              <a:gd name="connsiteX3" fmla="*/ 189213 w 2148777"/>
              <a:gd name="connsiteY3" fmla="*/ 103842 h 1814528"/>
              <a:gd name="connsiteX4" fmla="*/ 990658 w 2148777"/>
              <a:gd name="connsiteY4" fmla="*/ 109222 h 1814528"/>
              <a:gd name="connsiteX5" fmla="*/ 2147105 w 2148777"/>
              <a:gd name="connsiteY5" fmla="*/ 114601 h 1814528"/>
              <a:gd name="connsiteX6" fmla="*/ 1248841 w 2148777"/>
              <a:gd name="connsiteY6" fmla="*/ 1443170 h 1814528"/>
              <a:gd name="connsiteX7" fmla="*/ 1302630 w 2148777"/>
              <a:gd name="connsiteY7" fmla="*/ 1642187 h 1814528"/>
              <a:gd name="connsiteX8" fmla="*/ 996037 w 2148777"/>
              <a:gd name="connsiteY8" fmla="*/ 1803551 h 1814528"/>
              <a:gd name="connsiteX9" fmla="*/ 608761 w 2148777"/>
              <a:gd name="connsiteY9" fmla="*/ 1792794 h 1814528"/>
              <a:gd name="connsiteX10" fmla="*/ 329062 w 2148777"/>
              <a:gd name="connsiteY10" fmla="*/ 1733627 h 1814528"/>
              <a:gd name="connsiteX11" fmla="*/ 43985 w 2148777"/>
              <a:gd name="connsiteY11" fmla="*/ 1593777 h 1814528"/>
              <a:gd name="connsiteX12" fmla="*/ 76258 w 2148777"/>
              <a:gd name="connsiteY12" fmla="*/ 1486201 h 1814528"/>
              <a:gd name="connsiteX0" fmla="*/ 76258 w 2176128"/>
              <a:gd name="connsiteY0" fmla="*/ 1486201 h 1814528"/>
              <a:gd name="connsiteX1" fmla="*/ 232244 w 2176128"/>
              <a:gd name="connsiteY1" fmla="*/ 1389382 h 1814528"/>
              <a:gd name="connsiteX2" fmla="*/ 954 w 2176128"/>
              <a:gd name="connsiteY2" fmla="*/ 93085 h 1814528"/>
              <a:gd name="connsiteX3" fmla="*/ 189213 w 2176128"/>
              <a:gd name="connsiteY3" fmla="*/ 103842 h 1814528"/>
              <a:gd name="connsiteX4" fmla="*/ 990658 w 2176128"/>
              <a:gd name="connsiteY4" fmla="*/ 109222 h 1814528"/>
              <a:gd name="connsiteX5" fmla="*/ 1867406 w 2176128"/>
              <a:gd name="connsiteY5" fmla="*/ 109221 h 1814528"/>
              <a:gd name="connsiteX6" fmla="*/ 2147105 w 2176128"/>
              <a:gd name="connsiteY6" fmla="*/ 114601 h 1814528"/>
              <a:gd name="connsiteX7" fmla="*/ 1248841 w 2176128"/>
              <a:gd name="connsiteY7" fmla="*/ 1443170 h 1814528"/>
              <a:gd name="connsiteX8" fmla="*/ 1302630 w 2176128"/>
              <a:gd name="connsiteY8" fmla="*/ 1642187 h 1814528"/>
              <a:gd name="connsiteX9" fmla="*/ 996037 w 2176128"/>
              <a:gd name="connsiteY9" fmla="*/ 1803551 h 1814528"/>
              <a:gd name="connsiteX10" fmla="*/ 608761 w 2176128"/>
              <a:gd name="connsiteY10" fmla="*/ 1792794 h 1814528"/>
              <a:gd name="connsiteX11" fmla="*/ 329062 w 2176128"/>
              <a:gd name="connsiteY11" fmla="*/ 1733627 h 1814528"/>
              <a:gd name="connsiteX12" fmla="*/ 43985 w 2176128"/>
              <a:gd name="connsiteY12" fmla="*/ 1593777 h 1814528"/>
              <a:gd name="connsiteX13" fmla="*/ 76258 w 2176128"/>
              <a:gd name="connsiteY13" fmla="*/ 1486201 h 1814528"/>
              <a:gd name="connsiteX0" fmla="*/ 76258 w 2620653"/>
              <a:gd name="connsiteY0" fmla="*/ 1486201 h 1814528"/>
              <a:gd name="connsiteX1" fmla="*/ 232244 w 2620653"/>
              <a:gd name="connsiteY1" fmla="*/ 1389382 h 1814528"/>
              <a:gd name="connsiteX2" fmla="*/ 954 w 2620653"/>
              <a:gd name="connsiteY2" fmla="*/ 93085 h 1814528"/>
              <a:gd name="connsiteX3" fmla="*/ 189213 w 2620653"/>
              <a:gd name="connsiteY3" fmla="*/ 103842 h 1814528"/>
              <a:gd name="connsiteX4" fmla="*/ 990658 w 2620653"/>
              <a:gd name="connsiteY4" fmla="*/ 109222 h 1814528"/>
              <a:gd name="connsiteX5" fmla="*/ 1867406 w 2620653"/>
              <a:gd name="connsiteY5" fmla="*/ 109221 h 1814528"/>
              <a:gd name="connsiteX6" fmla="*/ 2609684 w 2620653"/>
              <a:gd name="connsiteY6" fmla="*/ 426573 h 1814528"/>
              <a:gd name="connsiteX7" fmla="*/ 1248841 w 2620653"/>
              <a:gd name="connsiteY7" fmla="*/ 1443170 h 1814528"/>
              <a:gd name="connsiteX8" fmla="*/ 1302630 w 2620653"/>
              <a:gd name="connsiteY8" fmla="*/ 1642187 h 1814528"/>
              <a:gd name="connsiteX9" fmla="*/ 996037 w 2620653"/>
              <a:gd name="connsiteY9" fmla="*/ 1803551 h 1814528"/>
              <a:gd name="connsiteX10" fmla="*/ 608761 w 2620653"/>
              <a:gd name="connsiteY10" fmla="*/ 1792794 h 1814528"/>
              <a:gd name="connsiteX11" fmla="*/ 329062 w 2620653"/>
              <a:gd name="connsiteY11" fmla="*/ 1733627 h 1814528"/>
              <a:gd name="connsiteX12" fmla="*/ 43985 w 2620653"/>
              <a:gd name="connsiteY12" fmla="*/ 1593777 h 1814528"/>
              <a:gd name="connsiteX13" fmla="*/ 76258 w 2620653"/>
              <a:gd name="connsiteY13" fmla="*/ 1486201 h 1814528"/>
              <a:gd name="connsiteX0" fmla="*/ 478803 w 3023198"/>
              <a:gd name="connsiteY0" fmla="*/ 1383559 h 1711886"/>
              <a:gd name="connsiteX1" fmla="*/ 634789 w 3023198"/>
              <a:gd name="connsiteY1" fmla="*/ 1286740 h 1711886"/>
              <a:gd name="connsiteX2" fmla="*/ 87 w 3023198"/>
              <a:gd name="connsiteY2" fmla="*/ 409992 h 1711886"/>
              <a:gd name="connsiteX3" fmla="*/ 591758 w 3023198"/>
              <a:gd name="connsiteY3" fmla="*/ 1200 h 1711886"/>
              <a:gd name="connsiteX4" fmla="*/ 1393203 w 3023198"/>
              <a:gd name="connsiteY4" fmla="*/ 6580 h 1711886"/>
              <a:gd name="connsiteX5" fmla="*/ 2269951 w 3023198"/>
              <a:gd name="connsiteY5" fmla="*/ 6579 h 1711886"/>
              <a:gd name="connsiteX6" fmla="*/ 3012229 w 3023198"/>
              <a:gd name="connsiteY6" fmla="*/ 323931 h 1711886"/>
              <a:gd name="connsiteX7" fmla="*/ 1651386 w 3023198"/>
              <a:gd name="connsiteY7" fmla="*/ 1340528 h 1711886"/>
              <a:gd name="connsiteX8" fmla="*/ 1705175 w 3023198"/>
              <a:gd name="connsiteY8" fmla="*/ 1539545 h 1711886"/>
              <a:gd name="connsiteX9" fmla="*/ 1398582 w 3023198"/>
              <a:gd name="connsiteY9" fmla="*/ 1700909 h 1711886"/>
              <a:gd name="connsiteX10" fmla="*/ 1011306 w 3023198"/>
              <a:gd name="connsiteY10" fmla="*/ 1690152 h 1711886"/>
              <a:gd name="connsiteX11" fmla="*/ 731607 w 3023198"/>
              <a:gd name="connsiteY11" fmla="*/ 1630985 h 1711886"/>
              <a:gd name="connsiteX12" fmla="*/ 446530 w 3023198"/>
              <a:gd name="connsiteY12" fmla="*/ 1491135 h 1711886"/>
              <a:gd name="connsiteX13" fmla="*/ 478803 w 3023198"/>
              <a:gd name="connsiteY13" fmla="*/ 1383559 h 1711886"/>
              <a:gd name="connsiteX0" fmla="*/ 482832 w 3027227"/>
              <a:gd name="connsiteY0" fmla="*/ 1383559 h 1711886"/>
              <a:gd name="connsiteX1" fmla="*/ 638818 w 3027227"/>
              <a:gd name="connsiteY1" fmla="*/ 1286740 h 1711886"/>
              <a:gd name="connsiteX2" fmla="*/ 348360 w 3027227"/>
              <a:gd name="connsiteY2" fmla="*/ 1033934 h 1711886"/>
              <a:gd name="connsiteX3" fmla="*/ 4116 w 3027227"/>
              <a:gd name="connsiteY3" fmla="*/ 409992 h 1711886"/>
              <a:gd name="connsiteX4" fmla="*/ 595787 w 3027227"/>
              <a:gd name="connsiteY4" fmla="*/ 1200 h 1711886"/>
              <a:gd name="connsiteX5" fmla="*/ 1397232 w 3027227"/>
              <a:gd name="connsiteY5" fmla="*/ 6580 h 1711886"/>
              <a:gd name="connsiteX6" fmla="*/ 2273980 w 3027227"/>
              <a:gd name="connsiteY6" fmla="*/ 6579 h 1711886"/>
              <a:gd name="connsiteX7" fmla="*/ 3016258 w 3027227"/>
              <a:gd name="connsiteY7" fmla="*/ 323931 h 1711886"/>
              <a:gd name="connsiteX8" fmla="*/ 1655415 w 3027227"/>
              <a:gd name="connsiteY8" fmla="*/ 1340528 h 1711886"/>
              <a:gd name="connsiteX9" fmla="*/ 1709204 w 3027227"/>
              <a:gd name="connsiteY9" fmla="*/ 1539545 h 1711886"/>
              <a:gd name="connsiteX10" fmla="*/ 1402611 w 3027227"/>
              <a:gd name="connsiteY10" fmla="*/ 1700909 h 1711886"/>
              <a:gd name="connsiteX11" fmla="*/ 1015335 w 3027227"/>
              <a:gd name="connsiteY11" fmla="*/ 1690152 h 1711886"/>
              <a:gd name="connsiteX12" fmla="*/ 735636 w 3027227"/>
              <a:gd name="connsiteY12" fmla="*/ 1630985 h 1711886"/>
              <a:gd name="connsiteX13" fmla="*/ 450559 w 3027227"/>
              <a:gd name="connsiteY13" fmla="*/ 1491135 h 1711886"/>
              <a:gd name="connsiteX14" fmla="*/ 482832 w 3027227"/>
              <a:gd name="connsiteY14" fmla="*/ 1383559 h 1711886"/>
              <a:gd name="connsiteX0" fmla="*/ 192049 w 2736444"/>
              <a:gd name="connsiteY0" fmla="*/ 1383559 h 1711886"/>
              <a:gd name="connsiteX1" fmla="*/ 348035 w 2736444"/>
              <a:gd name="connsiteY1" fmla="*/ 1286740 h 1711886"/>
              <a:gd name="connsiteX2" fmla="*/ 57577 w 2736444"/>
              <a:gd name="connsiteY2" fmla="*/ 1033934 h 1711886"/>
              <a:gd name="connsiteX3" fmla="*/ 57578 w 2736444"/>
              <a:gd name="connsiteY3" fmla="*/ 496054 h 1711886"/>
              <a:gd name="connsiteX4" fmla="*/ 305004 w 2736444"/>
              <a:gd name="connsiteY4" fmla="*/ 1200 h 1711886"/>
              <a:gd name="connsiteX5" fmla="*/ 1106449 w 2736444"/>
              <a:gd name="connsiteY5" fmla="*/ 6580 h 1711886"/>
              <a:gd name="connsiteX6" fmla="*/ 1983197 w 2736444"/>
              <a:gd name="connsiteY6" fmla="*/ 6579 h 1711886"/>
              <a:gd name="connsiteX7" fmla="*/ 2725475 w 2736444"/>
              <a:gd name="connsiteY7" fmla="*/ 323931 h 1711886"/>
              <a:gd name="connsiteX8" fmla="*/ 1364632 w 2736444"/>
              <a:gd name="connsiteY8" fmla="*/ 1340528 h 1711886"/>
              <a:gd name="connsiteX9" fmla="*/ 1418421 w 2736444"/>
              <a:gd name="connsiteY9" fmla="*/ 1539545 h 1711886"/>
              <a:gd name="connsiteX10" fmla="*/ 1111828 w 2736444"/>
              <a:gd name="connsiteY10" fmla="*/ 1700909 h 1711886"/>
              <a:gd name="connsiteX11" fmla="*/ 724552 w 2736444"/>
              <a:gd name="connsiteY11" fmla="*/ 1690152 h 1711886"/>
              <a:gd name="connsiteX12" fmla="*/ 444853 w 2736444"/>
              <a:gd name="connsiteY12" fmla="*/ 1630985 h 1711886"/>
              <a:gd name="connsiteX13" fmla="*/ 159776 w 2736444"/>
              <a:gd name="connsiteY13" fmla="*/ 1491135 h 1711886"/>
              <a:gd name="connsiteX14" fmla="*/ 192049 w 2736444"/>
              <a:gd name="connsiteY14" fmla="*/ 1383559 h 1711886"/>
              <a:gd name="connsiteX0" fmla="*/ 183971 w 2728366"/>
              <a:gd name="connsiteY0" fmla="*/ 1386292 h 1714619"/>
              <a:gd name="connsiteX1" fmla="*/ 339957 w 2728366"/>
              <a:gd name="connsiteY1" fmla="*/ 1289473 h 1714619"/>
              <a:gd name="connsiteX2" fmla="*/ 49499 w 2728366"/>
              <a:gd name="connsiteY2" fmla="*/ 1036667 h 1714619"/>
              <a:gd name="connsiteX3" fmla="*/ 49500 w 2728366"/>
              <a:gd name="connsiteY3" fmla="*/ 498787 h 1714619"/>
              <a:gd name="connsiteX4" fmla="*/ 114045 w 2728366"/>
              <a:gd name="connsiteY4" fmla="*/ 111509 h 1714619"/>
              <a:gd name="connsiteX5" fmla="*/ 296926 w 2728366"/>
              <a:gd name="connsiteY5" fmla="*/ 3933 h 1714619"/>
              <a:gd name="connsiteX6" fmla="*/ 1098371 w 2728366"/>
              <a:gd name="connsiteY6" fmla="*/ 9313 h 1714619"/>
              <a:gd name="connsiteX7" fmla="*/ 1975119 w 2728366"/>
              <a:gd name="connsiteY7" fmla="*/ 9312 h 1714619"/>
              <a:gd name="connsiteX8" fmla="*/ 2717397 w 2728366"/>
              <a:gd name="connsiteY8" fmla="*/ 326664 h 1714619"/>
              <a:gd name="connsiteX9" fmla="*/ 1356554 w 2728366"/>
              <a:gd name="connsiteY9" fmla="*/ 1343261 h 1714619"/>
              <a:gd name="connsiteX10" fmla="*/ 1410343 w 2728366"/>
              <a:gd name="connsiteY10" fmla="*/ 1542278 h 1714619"/>
              <a:gd name="connsiteX11" fmla="*/ 1103750 w 2728366"/>
              <a:gd name="connsiteY11" fmla="*/ 1703642 h 1714619"/>
              <a:gd name="connsiteX12" fmla="*/ 716474 w 2728366"/>
              <a:gd name="connsiteY12" fmla="*/ 1692885 h 1714619"/>
              <a:gd name="connsiteX13" fmla="*/ 436775 w 2728366"/>
              <a:gd name="connsiteY13" fmla="*/ 1633718 h 1714619"/>
              <a:gd name="connsiteX14" fmla="*/ 151698 w 2728366"/>
              <a:gd name="connsiteY14" fmla="*/ 1493868 h 1714619"/>
              <a:gd name="connsiteX15" fmla="*/ 183971 w 2728366"/>
              <a:gd name="connsiteY15" fmla="*/ 1386292 h 1714619"/>
              <a:gd name="connsiteX0" fmla="*/ 147274 w 2691669"/>
              <a:gd name="connsiteY0" fmla="*/ 1386292 h 1714619"/>
              <a:gd name="connsiteX1" fmla="*/ 12802 w 2691669"/>
              <a:gd name="connsiteY1" fmla="*/ 1036667 h 1714619"/>
              <a:gd name="connsiteX2" fmla="*/ 12803 w 2691669"/>
              <a:gd name="connsiteY2" fmla="*/ 498787 h 1714619"/>
              <a:gd name="connsiteX3" fmla="*/ 77348 w 2691669"/>
              <a:gd name="connsiteY3" fmla="*/ 111509 h 1714619"/>
              <a:gd name="connsiteX4" fmla="*/ 260229 w 2691669"/>
              <a:gd name="connsiteY4" fmla="*/ 3933 h 1714619"/>
              <a:gd name="connsiteX5" fmla="*/ 1061674 w 2691669"/>
              <a:gd name="connsiteY5" fmla="*/ 9313 h 1714619"/>
              <a:gd name="connsiteX6" fmla="*/ 1938422 w 2691669"/>
              <a:gd name="connsiteY6" fmla="*/ 9312 h 1714619"/>
              <a:gd name="connsiteX7" fmla="*/ 2680700 w 2691669"/>
              <a:gd name="connsiteY7" fmla="*/ 326664 h 1714619"/>
              <a:gd name="connsiteX8" fmla="*/ 1319857 w 2691669"/>
              <a:gd name="connsiteY8" fmla="*/ 1343261 h 1714619"/>
              <a:gd name="connsiteX9" fmla="*/ 1373646 w 2691669"/>
              <a:gd name="connsiteY9" fmla="*/ 1542278 h 1714619"/>
              <a:gd name="connsiteX10" fmla="*/ 1067053 w 2691669"/>
              <a:gd name="connsiteY10" fmla="*/ 1703642 h 1714619"/>
              <a:gd name="connsiteX11" fmla="*/ 679777 w 2691669"/>
              <a:gd name="connsiteY11" fmla="*/ 1692885 h 1714619"/>
              <a:gd name="connsiteX12" fmla="*/ 400078 w 2691669"/>
              <a:gd name="connsiteY12" fmla="*/ 1633718 h 1714619"/>
              <a:gd name="connsiteX13" fmla="*/ 115001 w 2691669"/>
              <a:gd name="connsiteY13" fmla="*/ 1493868 h 1714619"/>
              <a:gd name="connsiteX14" fmla="*/ 147274 w 2691669"/>
              <a:gd name="connsiteY14" fmla="*/ 1386292 h 1714619"/>
              <a:gd name="connsiteX0" fmla="*/ 147274 w 2691669"/>
              <a:gd name="connsiteY0" fmla="*/ 1386292 h 1729350"/>
              <a:gd name="connsiteX1" fmla="*/ 12802 w 2691669"/>
              <a:gd name="connsiteY1" fmla="*/ 1036667 h 1729350"/>
              <a:gd name="connsiteX2" fmla="*/ 12803 w 2691669"/>
              <a:gd name="connsiteY2" fmla="*/ 498787 h 1729350"/>
              <a:gd name="connsiteX3" fmla="*/ 77348 w 2691669"/>
              <a:gd name="connsiteY3" fmla="*/ 111509 h 1729350"/>
              <a:gd name="connsiteX4" fmla="*/ 260229 w 2691669"/>
              <a:gd name="connsiteY4" fmla="*/ 3933 h 1729350"/>
              <a:gd name="connsiteX5" fmla="*/ 1061674 w 2691669"/>
              <a:gd name="connsiteY5" fmla="*/ 9313 h 1729350"/>
              <a:gd name="connsiteX6" fmla="*/ 1938422 w 2691669"/>
              <a:gd name="connsiteY6" fmla="*/ 9312 h 1729350"/>
              <a:gd name="connsiteX7" fmla="*/ 2680700 w 2691669"/>
              <a:gd name="connsiteY7" fmla="*/ 326664 h 1729350"/>
              <a:gd name="connsiteX8" fmla="*/ 1319857 w 2691669"/>
              <a:gd name="connsiteY8" fmla="*/ 1343261 h 1729350"/>
              <a:gd name="connsiteX9" fmla="*/ 1067053 w 2691669"/>
              <a:gd name="connsiteY9" fmla="*/ 1703642 h 1729350"/>
              <a:gd name="connsiteX10" fmla="*/ 679777 w 2691669"/>
              <a:gd name="connsiteY10" fmla="*/ 1692885 h 1729350"/>
              <a:gd name="connsiteX11" fmla="*/ 400078 w 2691669"/>
              <a:gd name="connsiteY11" fmla="*/ 1633718 h 1729350"/>
              <a:gd name="connsiteX12" fmla="*/ 115001 w 2691669"/>
              <a:gd name="connsiteY12" fmla="*/ 1493868 h 1729350"/>
              <a:gd name="connsiteX13" fmla="*/ 147274 w 2691669"/>
              <a:gd name="connsiteY13" fmla="*/ 1386292 h 1729350"/>
              <a:gd name="connsiteX0" fmla="*/ 147274 w 2689266"/>
              <a:gd name="connsiteY0" fmla="*/ 1386292 h 1721385"/>
              <a:gd name="connsiteX1" fmla="*/ 12802 w 2689266"/>
              <a:gd name="connsiteY1" fmla="*/ 1036667 h 1721385"/>
              <a:gd name="connsiteX2" fmla="*/ 12803 w 2689266"/>
              <a:gd name="connsiteY2" fmla="*/ 498787 h 1721385"/>
              <a:gd name="connsiteX3" fmla="*/ 77348 w 2689266"/>
              <a:gd name="connsiteY3" fmla="*/ 111509 h 1721385"/>
              <a:gd name="connsiteX4" fmla="*/ 260229 w 2689266"/>
              <a:gd name="connsiteY4" fmla="*/ 3933 h 1721385"/>
              <a:gd name="connsiteX5" fmla="*/ 1061674 w 2689266"/>
              <a:gd name="connsiteY5" fmla="*/ 9313 h 1721385"/>
              <a:gd name="connsiteX6" fmla="*/ 1938422 w 2689266"/>
              <a:gd name="connsiteY6" fmla="*/ 9312 h 1721385"/>
              <a:gd name="connsiteX7" fmla="*/ 2680700 w 2689266"/>
              <a:gd name="connsiteY7" fmla="*/ 326664 h 1721385"/>
              <a:gd name="connsiteX8" fmla="*/ 1400539 w 2689266"/>
              <a:gd name="connsiteY8" fmla="*/ 1450838 h 1721385"/>
              <a:gd name="connsiteX9" fmla="*/ 1067053 w 2689266"/>
              <a:gd name="connsiteY9" fmla="*/ 1703642 h 1721385"/>
              <a:gd name="connsiteX10" fmla="*/ 679777 w 2689266"/>
              <a:gd name="connsiteY10" fmla="*/ 1692885 h 1721385"/>
              <a:gd name="connsiteX11" fmla="*/ 400078 w 2689266"/>
              <a:gd name="connsiteY11" fmla="*/ 1633718 h 1721385"/>
              <a:gd name="connsiteX12" fmla="*/ 115001 w 2689266"/>
              <a:gd name="connsiteY12" fmla="*/ 1493868 h 1721385"/>
              <a:gd name="connsiteX13" fmla="*/ 147274 w 2689266"/>
              <a:gd name="connsiteY13" fmla="*/ 1386292 h 1721385"/>
              <a:gd name="connsiteX0" fmla="*/ 147274 w 2689266"/>
              <a:gd name="connsiteY0" fmla="*/ 1386292 h 1721385"/>
              <a:gd name="connsiteX1" fmla="*/ 12802 w 2689266"/>
              <a:gd name="connsiteY1" fmla="*/ 1036667 h 1721385"/>
              <a:gd name="connsiteX2" fmla="*/ 12803 w 2689266"/>
              <a:gd name="connsiteY2" fmla="*/ 498787 h 1721385"/>
              <a:gd name="connsiteX3" fmla="*/ 77348 w 2689266"/>
              <a:gd name="connsiteY3" fmla="*/ 111509 h 1721385"/>
              <a:gd name="connsiteX4" fmla="*/ 260229 w 2689266"/>
              <a:gd name="connsiteY4" fmla="*/ 3933 h 1721385"/>
              <a:gd name="connsiteX5" fmla="*/ 1061674 w 2689266"/>
              <a:gd name="connsiteY5" fmla="*/ 9313 h 1721385"/>
              <a:gd name="connsiteX6" fmla="*/ 1938422 w 2689266"/>
              <a:gd name="connsiteY6" fmla="*/ 9312 h 1721385"/>
              <a:gd name="connsiteX7" fmla="*/ 2680700 w 2689266"/>
              <a:gd name="connsiteY7" fmla="*/ 326664 h 1721385"/>
              <a:gd name="connsiteX8" fmla="*/ 1400539 w 2689266"/>
              <a:gd name="connsiteY8" fmla="*/ 1450838 h 1721385"/>
              <a:gd name="connsiteX9" fmla="*/ 1067053 w 2689266"/>
              <a:gd name="connsiteY9" fmla="*/ 1703642 h 1721385"/>
              <a:gd name="connsiteX10" fmla="*/ 679777 w 2689266"/>
              <a:gd name="connsiteY10" fmla="*/ 1692885 h 1721385"/>
              <a:gd name="connsiteX11" fmla="*/ 400078 w 2689266"/>
              <a:gd name="connsiteY11" fmla="*/ 1633718 h 1721385"/>
              <a:gd name="connsiteX12" fmla="*/ 147274 w 2689266"/>
              <a:gd name="connsiteY12" fmla="*/ 1386292 h 1721385"/>
              <a:gd name="connsiteX0" fmla="*/ 147274 w 2689266"/>
              <a:gd name="connsiteY0" fmla="*/ 1386292 h 1692885"/>
              <a:gd name="connsiteX1" fmla="*/ 12802 w 2689266"/>
              <a:gd name="connsiteY1" fmla="*/ 1036667 h 1692885"/>
              <a:gd name="connsiteX2" fmla="*/ 12803 w 2689266"/>
              <a:gd name="connsiteY2" fmla="*/ 498787 h 1692885"/>
              <a:gd name="connsiteX3" fmla="*/ 77348 w 2689266"/>
              <a:gd name="connsiteY3" fmla="*/ 111509 h 1692885"/>
              <a:gd name="connsiteX4" fmla="*/ 260229 w 2689266"/>
              <a:gd name="connsiteY4" fmla="*/ 3933 h 1692885"/>
              <a:gd name="connsiteX5" fmla="*/ 1061674 w 2689266"/>
              <a:gd name="connsiteY5" fmla="*/ 9313 h 1692885"/>
              <a:gd name="connsiteX6" fmla="*/ 1938422 w 2689266"/>
              <a:gd name="connsiteY6" fmla="*/ 9312 h 1692885"/>
              <a:gd name="connsiteX7" fmla="*/ 2680700 w 2689266"/>
              <a:gd name="connsiteY7" fmla="*/ 326664 h 1692885"/>
              <a:gd name="connsiteX8" fmla="*/ 1400539 w 2689266"/>
              <a:gd name="connsiteY8" fmla="*/ 1450838 h 1692885"/>
              <a:gd name="connsiteX9" fmla="*/ 1040159 w 2689266"/>
              <a:gd name="connsiteY9" fmla="*/ 1633717 h 1692885"/>
              <a:gd name="connsiteX10" fmla="*/ 679777 w 2689266"/>
              <a:gd name="connsiteY10" fmla="*/ 1692885 h 1692885"/>
              <a:gd name="connsiteX11" fmla="*/ 400078 w 2689266"/>
              <a:gd name="connsiteY11" fmla="*/ 1633718 h 1692885"/>
              <a:gd name="connsiteX12" fmla="*/ 147274 w 2689266"/>
              <a:gd name="connsiteY12" fmla="*/ 1386292 h 1692885"/>
              <a:gd name="connsiteX0" fmla="*/ 147274 w 2692710"/>
              <a:gd name="connsiteY0" fmla="*/ 1407057 h 1713650"/>
              <a:gd name="connsiteX1" fmla="*/ 12802 w 2692710"/>
              <a:gd name="connsiteY1" fmla="*/ 1057432 h 1713650"/>
              <a:gd name="connsiteX2" fmla="*/ 12803 w 2692710"/>
              <a:gd name="connsiteY2" fmla="*/ 519552 h 1713650"/>
              <a:gd name="connsiteX3" fmla="*/ 77348 w 2692710"/>
              <a:gd name="connsiteY3" fmla="*/ 132274 h 1713650"/>
              <a:gd name="connsiteX4" fmla="*/ 260229 w 2692710"/>
              <a:gd name="connsiteY4" fmla="*/ 24698 h 1713650"/>
              <a:gd name="connsiteX5" fmla="*/ 1938422 w 2692710"/>
              <a:gd name="connsiteY5" fmla="*/ 30077 h 1713650"/>
              <a:gd name="connsiteX6" fmla="*/ 2680700 w 2692710"/>
              <a:gd name="connsiteY6" fmla="*/ 347429 h 1713650"/>
              <a:gd name="connsiteX7" fmla="*/ 1400539 w 2692710"/>
              <a:gd name="connsiteY7" fmla="*/ 1471603 h 1713650"/>
              <a:gd name="connsiteX8" fmla="*/ 1040159 w 2692710"/>
              <a:gd name="connsiteY8" fmla="*/ 1654482 h 1713650"/>
              <a:gd name="connsiteX9" fmla="*/ 679777 w 2692710"/>
              <a:gd name="connsiteY9" fmla="*/ 1713650 h 1713650"/>
              <a:gd name="connsiteX10" fmla="*/ 400078 w 2692710"/>
              <a:gd name="connsiteY10" fmla="*/ 1654483 h 1713650"/>
              <a:gd name="connsiteX11" fmla="*/ 147274 w 2692710"/>
              <a:gd name="connsiteY11" fmla="*/ 1407057 h 1713650"/>
              <a:gd name="connsiteX0" fmla="*/ 147274 w 2701048"/>
              <a:gd name="connsiteY0" fmla="*/ 1392859 h 1699452"/>
              <a:gd name="connsiteX1" fmla="*/ 12802 w 2701048"/>
              <a:gd name="connsiteY1" fmla="*/ 1043234 h 1699452"/>
              <a:gd name="connsiteX2" fmla="*/ 12803 w 2701048"/>
              <a:gd name="connsiteY2" fmla="*/ 505354 h 1699452"/>
              <a:gd name="connsiteX3" fmla="*/ 77348 w 2701048"/>
              <a:gd name="connsiteY3" fmla="*/ 118076 h 1699452"/>
              <a:gd name="connsiteX4" fmla="*/ 260229 w 2701048"/>
              <a:gd name="connsiteY4" fmla="*/ 10500 h 1699452"/>
              <a:gd name="connsiteX5" fmla="*/ 2680700 w 2701048"/>
              <a:gd name="connsiteY5" fmla="*/ 333231 h 1699452"/>
              <a:gd name="connsiteX6" fmla="*/ 1400539 w 2701048"/>
              <a:gd name="connsiteY6" fmla="*/ 1457405 h 1699452"/>
              <a:gd name="connsiteX7" fmla="*/ 1040159 w 2701048"/>
              <a:gd name="connsiteY7" fmla="*/ 1640284 h 1699452"/>
              <a:gd name="connsiteX8" fmla="*/ 679777 w 2701048"/>
              <a:gd name="connsiteY8" fmla="*/ 1699452 h 1699452"/>
              <a:gd name="connsiteX9" fmla="*/ 400078 w 2701048"/>
              <a:gd name="connsiteY9" fmla="*/ 1640285 h 1699452"/>
              <a:gd name="connsiteX10" fmla="*/ 147274 w 2701048"/>
              <a:gd name="connsiteY10" fmla="*/ 1392859 h 1699452"/>
              <a:gd name="connsiteX0" fmla="*/ 147274 w 1427820"/>
              <a:gd name="connsiteY0" fmla="*/ 1473165 h 1779758"/>
              <a:gd name="connsiteX1" fmla="*/ 12802 w 1427820"/>
              <a:gd name="connsiteY1" fmla="*/ 1123540 h 1779758"/>
              <a:gd name="connsiteX2" fmla="*/ 12803 w 1427820"/>
              <a:gd name="connsiteY2" fmla="*/ 585660 h 1779758"/>
              <a:gd name="connsiteX3" fmla="*/ 77348 w 1427820"/>
              <a:gd name="connsiteY3" fmla="*/ 198382 h 1779758"/>
              <a:gd name="connsiteX4" fmla="*/ 260229 w 1427820"/>
              <a:gd name="connsiteY4" fmla="*/ 90806 h 1779758"/>
              <a:gd name="connsiteX5" fmla="*/ 1400539 w 1427820"/>
              <a:gd name="connsiteY5" fmla="*/ 1537711 h 1779758"/>
              <a:gd name="connsiteX6" fmla="*/ 1040159 w 1427820"/>
              <a:gd name="connsiteY6" fmla="*/ 1720590 h 1779758"/>
              <a:gd name="connsiteX7" fmla="*/ 679777 w 1427820"/>
              <a:gd name="connsiteY7" fmla="*/ 1779758 h 1779758"/>
              <a:gd name="connsiteX8" fmla="*/ 400078 w 1427820"/>
              <a:gd name="connsiteY8" fmla="*/ 1720591 h 1779758"/>
              <a:gd name="connsiteX9" fmla="*/ 147274 w 1427820"/>
              <a:gd name="connsiteY9" fmla="*/ 1473165 h 1779758"/>
              <a:gd name="connsiteX0" fmla="*/ 189464 w 1480112"/>
              <a:gd name="connsiteY0" fmla="*/ 1311915 h 1618508"/>
              <a:gd name="connsiteX1" fmla="*/ 54992 w 1480112"/>
              <a:gd name="connsiteY1" fmla="*/ 962290 h 1618508"/>
              <a:gd name="connsiteX2" fmla="*/ 54993 w 1480112"/>
              <a:gd name="connsiteY2" fmla="*/ 424410 h 1618508"/>
              <a:gd name="connsiteX3" fmla="*/ 119538 w 1480112"/>
              <a:gd name="connsiteY3" fmla="*/ 37132 h 1618508"/>
              <a:gd name="connsiteX4" fmla="*/ 1442729 w 1480112"/>
              <a:gd name="connsiteY4" fmla="*/ 1376461 h 1618508"/>
              <a:gd name="connsiteX5" fmla="*/ 1082349 w 1480112"/>
              <a:gd name="connsiteY5" fmla="*/ 1559340 h 1618508"/>
              <a:gd name="connsiteX6" fmla="*/ 721967 w 1480112"/>
              <a:gd name="connsiteY6" fmla="*/ 1618508 h 1618508"/>
              <a:gd name="connsiteX7" fmla="*/ 442268 w 1480112"/>
              <a:gd name="connsiteY7" fmla="*/ 1559341 h 1618508"/>
              <a:gd name="connsiteX8" fmla="*/ 189464 w 1480112"/>
              <a:gd name="connsiteY8" fmla="*/ 1311915 h 1618508"/>
              <a:gd name="connsiteX0" fmla="*/ 242430 w 1536798"/>
              <a:gd name="connsiteY0" fmla="*/ 894528 h 1201121"/>
              <a:gd name="connsiteX1" fmla="*/ 107958 w 1536798"/>
              <a:gd name="connsiteY1" fmla="*/ 544903 h 1201121"/>
              <a:gd name="connsiteX2" fmla="*/ 107959 w 1536798"/>
              <a:gd name="connsiteY2" fmla="*/ 7023 h 1201121"/>
              <a:gd name="connsiteX3" fmla="*/ 1495695 w 1536798"/>
              <a:gd name="connsiteY3" fmla="*/ 959074 h 1201121"/>
              <a:gd name="connsiteX4" fmla="*/ 1135315 w 1536798"/>
              <a:gd name="connsiteY4" fmla="*/ 1141953 h 1201121"/>
              <a:gd name="connsiteX5" fmla="*/ 774933 w 1536798"/>
              <a:gd name="connsiteY5" fmla="*/ 1201121 h 1201121"/>
              <a:gd name="connsiteX6" fmla="*/ 495234 w 1536798"/>
              <a:gd name="connsiteY6" fmla="*/ 1141954 h 1201121"/>
              <a:gd name="connsiteX7" fmla="*/ 242430 w 1536798"/>
              <a:gd name="connsiteY7" fmla="*/ 894528 h 1201121"/>
              <a:gd name="connsiteX0" fmla="*/ 210851 w 1505219"/>
              <a:gd name="connsiteY0" fmla="*/ 349948 h 656541"/>
              <a:gd name="connsiteX1" fmla="*/ 76379 w 1505219"/>
              <a:gd name="connsiteY1" fmla="*/ 323 h 656541"/>
              <a:gd name="connsiteX2" fmla="*/ 1464116 w 1505219"/>
              <a:gd name="connsiteY2" fmla="*/ 414494 h 656541"/>
              <a:gd name="connsiteX3" fmla="*/ 1103736 w 1505219"/>
              <a:gd name="connsiteY3" fmla="*/ 597373 h 656541"/>
              <a:gd name="connsiteX4" fmla="*/ 743354 w 1505219"/>
              <a:gd name="connsiteY4" fmla="*/ 656541 h 656541"/>
              <a:gd name="connsiteX5" fmla="*/ 463655 w 1505219"/>
              <a:gd name="connsiteY5" fmla="*/ 597374 h 656541"/>
              <a:gd name="connsiteX6" fmla="*/ 210851 w 1505219"/>
              <a:gd name="connsiteY6" fmla="*/ 349948 h 656541"/>
              <a:gd name="connsiteX0" fmla="*/ 0 w 1286704"/>
              <a:gd name="connsiteY0" fmla="*/ 8956 h 315549"/>
              <a:gd name="connsiteX1" fmla="*/ 1253265 w 1286704"/>
              <a:gd name="connsiteY1" fmla="*/ 73502 h 315549"/>
              <a:gd name="connsiteX2" fmla="*/ 892885 w 1286704"/>
              <a:gd name="connsiteY2" fmla="*/ 256381 h 315549"/>
              <a:gd name="connsiteX3" fmla="*/ 532503 w 1286704"/>
              <a:gd name="connsiteY3" fmla="*/ 315549 h 315549"/>
              <a:gd name="connsiteX4" fmla="*/ 252804 w 1286704"/>
              <a:gd name="connsiteY4" fmla="*/ 256382 h 315549"/>
              <a:gd name="connsiteX5" fmla="*/ 0 w 1286704"/>
              <a:gd name="connsiteY5" fmla="*/ 8956 h 315549"/>
              <a:gd name="connsiteX0" fmla="*/ 18288 w 1272535"/>
              <a:gd name="connsiteY0" fmla="*/ 91877 h 398470"/>
              <a:gd name="connsiteX1" fmla="*/ 797631 w 1272535"/>
              <a:gd name="connsiteY1" fmla="*/ 1606 h 398470"/>
              <a:gd name="connsiteX2" fmla="*/ 1271553 w 1272535"/>
              <a:gd name="connsiteY2" fmla="*/ 156423 h 398470"/>
              <a:gd name="connsiteX3" fmla="*/ 911173 w 1272535"/>
              <a:gd name="connsiteY3" fmla="*/ 339302 h 398470"/>
              <a:gd name="connsiteX4" fmla="*/ 550791 w 1272535"/>
              <a:gd name="connsiteY4" fmla="*/ 398470 h 398470"/>
              <a:gd name="connsiteX5" fmla="*/ 271092 w 1272535"/>
              <a:gd name="connsiteY5" fmla="*/ 339303 h 398470"/>
              <a:gd name="connsiteX6" fmla="*/ 18288 w 1272535"/>
              <a:gd name="connsiteY6" fmla="*/ 91877 h 398470"/>
              <a:gd name="connsiteX0" fmla="*/ 8128 w 1262375"/>
              <a:gd name="connsiteY0" fmla="*/ 116433 h 423026"/>
              <a:gd name="connsiteX1" fmla="*/ 131489 w 1262375"/>
              <a:gd name="connsiteY1" fmla="*/ 6284 h 423026"/>
              <a:gd name="connsiteX2" fmla="*/ 787471 w 1262375"/>
              <a:gd name="connsiteY2" fmla="*/ 26162 h 423026"/>
              <a:gd name="connsiteX3" fmla="*/ 1261393 w 1262375"/>
              <a:gd name="connsiteY3" fmla="*/ 180979 h 423026"/>
              <a:gd name="connsiteX4" fmla="*/ 901013 w 1262375"/>
              <a:gd name="connsiteY4" fmla="*/ 363858 h 423026"/>
              <a:gd name="connsiteX5" fmla="*/ 540631 w 1262375"/>
              <a:gd name="connsiteY5" fmla="*/ 423026 h 423026"/>
              <a:gd name="connsiteX6" fmla="*/ 260932 w 1262375"/>
              <a:gd name="connsiteY6" fmla="*/ 363859 h 423026"/>
              <a:gd name="connsiteX7" fmla="*/ 8128 w 1262375"/>
              <a:gd name="connsiteY7" fmla="*/ 116433 h 423026"/>
              <a:gd name="connsiteX0" fmla="*/ 8128 w 1269831"/>
              <a:gd name="connsiteY0" fmla="*/ 115051 h 421644"/>
              <a:gd name="connsiteX1" fmla="*/ 131489 w 1269831"/>
              <a:gd name="connsiteY1" fmla="*/ 4902 h 421644"/>
              <a:gd name="connsiteX2" fmla="*/ 787471 w 1269831"/>
              <a:gd name="connsiteY2" fmla="*/ 24780 h 421644"/>
              <a:gd name="connsiteX3" fmla="*/ 1125402 w 1269831"/>
              <a:gd name="connsiteY3" fmla="*/ 44658 h 421644"/>
              <a:gd name="connsiteX4" fmla="*/ 1261393 w 1269831"/>
              <a:gd name="connsiteY4" fmla="*/ 179597 h 421644"/>
              <a:gd name="connsiteX5" fmla="*/ 901013 w 1269831"/>
              <a:gd name="connsiteY5" fmla="*/ 362476 h 421644"/>
              <a:gd name="connsiteX6" fmla="*/ 540631 w 1269831"/>
              <a:gd name="connsiteY6" fmla="*/ 421644 h 421644"/>
              <a:gd name="connsiteX7" fmla="*/ 260932 w 1269831"/>
              <a:gd name="connsiteY7" fmla="*/ 362477 h 421644"/>
              <a:gd name="connsiteX8" fmla="*/ 8128 w 1269831"/>
              <a:gd name="connsiteY8" fmla="*/ 115051 h 421644"/>
              <a:gd name="connsiteX0" fmla="*/ 21498 w 1283201"/>
              <a:gd name="connsiteY0" fmla="*/ 115051 h 421644"/>
              <a:gd name="connsiteX1" fmla="*/ 144859 w 1283201"/>
              <a:gd name="connsiteY1" fmla="*/ 4902 h 421644"/>
              <a:gd name="connsiteX2" fmla="*/ 800841 w 1283201"/>
              <a:gd name="connsiteY2" fmla="*/ 24780 h 421644"/>
              <a:gd name="connsiteX3" fmla="*/ 1138772 w 1283201"/>
              <a:gd name="connsiteY3" fmla="*/ 44658 h 421644"/>
              <a:gd name="connsiteX4" fmla="*/ 1274763 w 1283201"/>
              <a:gd name="connsiteY4" fmla="*/ 179597 h 421644"/>
              <a:gd name="connsiteX5" fmla="*/ 914383 w 1283201"/>
              <a:gd name="connsiteY5" fmla="*/ 362476 h 421644"/>
              <a:gd name="connsiteX6" fmla="*/ 554001 w 1283201"/>
              <a:gd name="connsiteY6" fmla="*/ 421644 h 421644"/>
              <a:gd name="connsiteX7" fmla="*/ 274302 w 1283201"/>
              <a:gd name="connsiteY7" fmla="*/ 362477 h 421644"/>
              <a:gd name="connsiteX8" fmla="*/ 25589 w 1283201"/>
              <a:gd name="connsiteY8" fmla="*/ 243441 h 421644"/>
              <a:gd name="connsiteX9" fmla="*/ 21498 w 1283201"/>
              <a:gd name="connsiteY9" fmla="*/ 115051 h 421644"/>
              <a:gd name="connsiteX0" fmla="*/ 21498 w 1282080"/>
              <a:gd name="connsiteY0" fmla="*/ 135342 h 441935"/>
              <a:gd name="connsiteX1" fmla="*/ 144859 w 1282080"/>
              <a:gd name="connsiteY1" fmla="*/ 25193 h 441935"/>
              <a:gd name="connsiteX2" fmla="*/ 800841 w 1282080"/>
              <a:gd name="connsiteY2" fmla="*/ 45071 h 441935"/>
              <a:gd name="connsiteX3" fmla="*/ 1128833 w 1282080"/>
              <a:gd name="connsiteY3" fmla="*/ 5314 h 441935"/>
              <a:gd name="connsiteX4" fmla="*/ 1274763 w 1282080"/>
              <a:gd name="connsiteY4" fmla="*/ 199888 h 441935"/>
              <a:gd name="connsiteX5" fmla="*/ 914383 w 1282080"/>
              <a:gd name="connsiteY5" fmla="*/ 382767 h 441935"/>
              <a:gd name="connsiteX6" fmla="*/ 554001 w 1282080"/>
              <a:gd name="connsiteY6" fmla="*/ 441935 h 441935"/>
              <a:gd name="connsiteX7" fmla="*/ 274302 w 1282080"/>
              <a:gd name="connsiteY7" fmla="*/ 382768 h 441935"/>
              <a:gd name="connsiteX8" fmla="*/ 25589 w 1282080"/>
              <a:gd name="connsiteY8" fmla="*/ 263732 h 441935"/>
              <a:gd name="connsiteX9" fmla="*/ 21498 w 1282080"/>
              <a:gd name="connsiteY9" fmla="*/ 135342 h 441935"/>
              <a:gd name="connsiteX0" fmla="*/ 21498 w 1282080"/>
              <a:gd name="connsiteY0" fmla="*/ 142831 h 449424"/>
              <a:gd name="connsiteX1" fmla="*/ 144859 w 1282080"/>
              <a:gd name="connsiteY1" fmla="*/ 32682 h 449424"/>
              <a:gd name="connsiteX2" fmla="*/ 582180 w 1282080"/>
              <a:gd name="connsiteY2" fmla="*/ 2864 h 449424"/>
              <a:gd name="connsiteX3" fmla="*/ 1128833 w 1282080"/>
              <a:gd name="connsiteY3" fmla="*/ 12803 h 449424"/>
              <a:gd name="connsiteX4" fmla="*/ 1274763 w 1282080"/>
              <a:gd name="connsiteY4" fmla="*/ 207377 h 449424"/>
              <a:gd name="connsiteX5" fmla="*/ 914383 w 1282080"/>
              <a:gd name="connsiteY5" fmla="*/ 390256 h 449424"/>
              <a:gd name="connsiteX6" fmla="*/ 554001 w 1282080"/>
              <a:gd name="connsiteY6" fmla="*/ 449424 h 449424"/>
              <a:gd name="connsiteX7" fmla="*/ 274302 w 1282080"/>
              <a:gd name="connsiteY7" fmla="*/ 390257 h 449424"/>
              <a:gd name="connsiteX8" fmla="*/ 25589 w 1282080"/>
              <a:gd name="connsiteY8" fmla="*/ 271221 h 449424"/>
              <a:gd name="connsiteX9" fmla="*/ 21498 w 1282080"/>
              <a:gd name="connsiteY9" fmla="*/ 142831 h 44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2080" h="449424">
                <a:moveTo>
                  <a:pt x="21498" y="142831"/>
                </a:moveTo>
                <a:cubicBezTo>
                  <a:pt x="41376" y="103075"/>
                  <a:pt x="14969" y="47727"/>
                  <a:pt x="144859" y="32682"/>
                </a:cubicBezTo>
                <a:cubicBezTo>
                  <a:pt x="274749" y="17637"/>
                  <a:pt x="428124" y="-8732"/>
                  <a:pt x="582180" y="2864"/>
                </a:cubicBezTo>
                <a:cubicBezTo>
                  <a:pt x="736236" y="14460"/>
                  <a:pt x="1049846" y="-13000"/>
                  <a:pt x="1128833" y="12803"/>
                </a:cubicBezTo>
                <a:cubicBezTo>
                  <a:pt x="1207820" y="38606"/>
                  <a:pt x="1310505" y="144468"/>
                  <a:pt x="1274763" y="207377"/>
                </a:cubicBezTo>
                <a:cubicBezTo>
                  <a:pt x="1239021" y="270286"/>
                  <a:pt x="1034510" y="349915"/>
                  <a:pt x="914383" y="390256"/>
                </a:cubicBezTo>
                <a:cubicBezTo>
                  <a:pt x="794256" y="430597"/>
                  <a:pt x="660681" y="449424"/>
                  <a:pt x="554001" y="449424"/>
                </a:cubicBezTo>
                <a:cubicBezTo>
                  <a:pt x="447321" y="449424"/>
                  <a:pt x="342492" y="421614"/>
                  <a:pt x="274302" y="390257"/>
                </a:cubicBezTo>
                <a:cubicBezTo>
                  <a:pt x="206112" y="358900"/>
                  <a:pt x="67723" y="312459"/>
                  <a:pt x="25589" y="271221"/>
                </a:cubicBezTo>
                <a:cubicBezTo>
                  <a:pt x="-16545" y="229983"/>
                  <a:pt x="1620" y="182587"/>
                  <a:pt x="21498" y="142831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5084368" y="2498929"/>
            <a:ext cx="1282080" cy="449424"/>
          </a:xfrm>
          <a:custGeom>
            <a:avLst/>
            <a:gdLst>
              <a:gd name="connsiteX0" fmla="*/ 51789 w 1294146"/>
              <a:gd name="connsiteY0" fmla="*/ 113088 h 441415"/>
              <a:gd name="connsiteX1" fmla="*/ 207775 w 1294146"/>
              <a:gd name="connsiteY1" fmla="*/ 16269 h 441415"/>
              <a:gd name="connsiteX2" fmla="*/ 557398 w 1294146"/>
              <a:gd name="connsiteY2" fmla="*/ 132 h 441415"/>
              <a:gd name="connsiteX3" fmla="*/ 998462 w 1294146"/>
              <a:gd name="connsiteY3" fmla="*/ 16269 h 441415"/>
              <a:gd name="connsiteX4" fmla="*/ 1224372 w 1294146"/>
              <a:gd name="connsiteY4" fmla="*/ 70057 h 441415"/>
              <a:gd name="connsiteX5" fmla="*/ 1278161 w 1294146"/>
              <a:gd name="connsiteY5" fmla="*/ 269074 h 441415"/>
              <a:gd name="connsiteX6" fmla="*/ 971568 w 1294146"/>
              <a:gd name="connsiteY6" fmla="*/ 430438 h 441415"/>
              <a:gd name="connsiteX7" fmla="*/ 584292 w 1294146"/>
              <a:gd name="connsiteY7" fmla="*/ 419681 h 441415"/>
              <a:gd name="connsiteX8" fmla="*/ 304593 w 1294146"/>
              <a:gd name="connsiteY8" fmla="*/ 360514 h 441415"/>
              <a:gd name="connsiteX9" fmla="*/ 19516 w 1294146"/>
              <a:gd name="connsiteY9" fmla="*/ 220664 h 441415"/>
              <a:gd name="connsiteX10" fmla="*/ 51789 w 1294146"/>
              <a:gd name="connsiteY10" fmla="*/ 113088 h 441415"/>
              <a:gd name="connsiteX0" fmla="*/ 104883 w 1347240"/>
              <a:gd name="connsiteY0" fmla="*/ 1393116 h 1721443"/>
              <a:gd name="connsiteX1" fmla="*/ 260869 w 1347240"/>
              <a:gd name="connsiteY1" fmla="*/ 1296297 h 1721443"/>
              <a:gd name="connsiteX2" fmla="*/ 29579 w 1347240"/>
              <a:gd name="connsiteY2" fmla="*/ 0 h 1721443"/>
              <a:gd name="connsiteX3" fmla="*/ 1051556 w 1347240"/>
              <a:gd name="connsiteY3" fmla="*/ 1296297 h 1721443"/>
              <a:gd name="connsiteX4" fmla="*/ 1277466 w 1347240"/>
              <a:gd name="connsiteY4" fmla="*/ 1350085 h 1721443"/>
              <a:gd name="connsiteX5" fmla="*/ 1331255 w 1347240"/>
              <a:gd name="connsiteY5" fmla="*/ 1549102 h 1721443"/>
              <a:gd name="connsiteX6" fmla="*/ 1024662 w 1347240"/>
              <a:gd name="connsiteY6" fmla="*/ 1710466 h 1721443"/>
              <a:gd name="connsiteX7" fmla="*/ 637386 w 1347240"/>
              <a:gd name="connsiteY7" fmla="*/ 1699709 h 1721443"/>
              <a:gd name="connsiteX8" fmla="*/ 357687 w 1347240"/>
              <a:gd name="connsiteY8" fmla="*/ 1640542 h 1721443"/>
              <a:gd name="connsiteX9" fmla="*/ 72610 w 1347240"/>
              <a:gd name="connsiteY9" fmla="*/ 1500692 h 1721443"/>
              <a:gd name="connsiteX10" fmla="*/ 104883 w 1347240"/>
              <a:gd name="connsiteY10" fmla="*/ 1393116 h 1721443"/>
              <a:gd name="connsiteX0" fmla="*/ 176327 w 2276396"/>
              <a:gd name="connsiteY0" fmla="*/ 1546610 h 1874937"/>
              <a:gd name="connsiteX1" fmla="*/ 332313 w 2276396"/>
              <a:gd name="connsiteY1" fmla="*/ 1449791 h 1874937"/>
              <a:gd name="connsiteX2" fmla="*/ 101023 w 2276396"/>
              <a:gd name="connsiteY2" fmla="*/ 153494 h 1874937"/>
              <a:gd name="connsiteX3" fmla="*/ 2247174 w 2276396"/>
              <a:gd name="connsiteY3" fmla="*/ 175010 h 1874937"/>
              <a:gd name="connsiteX4" fmla="*/ 1348910 w 2276396"/>
              <a:gd name="connsiteY4" fmla="*/ 1503579 h 1874937"/>
              <a:gd name="connsiteX5" fmla="*/ 1402699 w 2276396"/>
              <a:gd name="connsiteY5" fmla="*/ 1702596 h 1874937"/>
              <a:gd name="connsiteX6" fmla="*/ 1096106 w 2276396"/>
              <a:gd name="connsiteY6" fmla="*/ 1863960 h 1874937"/>
              <a:gd name="connsiteX7" fmla="*/ 708830 w 2276396"/>
              <a:gd name="connsiteY7" fmla="*/ 1853203 h 1874937"/>
              <a:gd name="connsiteX8" fmla="*/ 429131 w 2276396"/>
              <a:gd name="connsiteY8" fmla="*/ 1794036 h 1874937"/>
              <a:gd name="connsiteX9" fmla="*/ 144054 w 2276396"/>
              <a:gd name="connsiteY9" fmla="*/ 1654186 h 1874937"/>
              <a:gd name="connsiteX10" fmla="*/ 176327 w 2276396"/>
              <a:gd name="connsiteY10" fmla="*/ 1546610 h 1874937"/>
              <a:gd name="connsiteX0" fmla="*/ 103090 w 2175609"/>
              <a:gd name="connsiteY0" fmla="*/ 1484677 h 1813004"/>
              <a:gd name="connsiteX1" fmla="*/ 259076 w 2175609"/>
              <a:gd name="connsiteY1" fmla="*/ 1387858 h 1813004"/>
              <a:gd name="connsiteX2" fmla="*/ 27786 w 2175609"/>
              <a:gd name="connsiteY2" fmla="*/ 91561 h 1813004"/>
              <a:gd name="connsiteX3" fmla="*/ 1017490 w 2175609"/>
              <a:gd name="connsiteY3" fmla="*/ 107698 h 1813004"/>
              <a:gd name="connsiteX4" fmla="*/ 2173937 w 2175609"/>
              <a:gd name="connsiteY4" fmla="*/ 113077 h 1813004"/>
              <a:gd name="connsiteX5" fmla="*/ 1275673 w 2175609"/>
              <a:gd name="connsiteY5" fmla="*/ 1441646 h 1813004"/>
              <a:gd name="connsiteX6" fmla="*/ 1329462 w 2175609"/>
              <a:gd name="connsiteY6" fmla="*/ 1640663 h 1813004"/>
              <a:gd name="connsiteX7" fmla="*/ 1022869 w 2175609"/>
              <a:gd name="connsiteY7" fmla="*/ 1802027 h 1813004"/>
              <a:gd name="connsiteX8" fmla="*/ 635593 w 2175609"/>
              <a:gd name="connsiteY8" fmla="*/ 1791270 h 1813004"/>
              <a:gd name="connsiteX9" fmla="*/ 355894 w 2175609"/>
              <a:gd name="connsiteY9" fmla="*/ 1732103 h 1813004"/>
              <a:gd name="connsiteX10" fmla="*/ 70817 w 2175609"/>
              <a:gd name="connsiteY10" fmla="*/ 1592253 h 1813004"/>
              <a:gd name="connsiteX11" fmla="*/ 103090 w 2175609"/>
              <a:gd name="connsiteY11" fmla="*/ 1484677 h 1813004"/>
              <a:gd name="connsiteX0" fmla="*/ 76258 w 2148777"/>
              <a:gd name="connsiteY0" fmla="*/ 1486201 h 1814528"/>
              <a:gd name="connsiteX1" fmla="*/ 232244 w 2148777"/>
              <a:gd name="connsiteY1" fmla="*/ 1389382 h 1814528"/>
              <a:gd name="connsiteX2" fmla="*/ 954 w 2148777"/>
              <a:gd name="connsiteY2" fmla="*/ 93085 h 1814528"/>
              <a:gd name="connsiteX3" fmla="*/ 189213 w 2148777"/>
              <a:gd name="connsiteY3" fmla="*/ 103842 h 1814528"/>
              <a:gd name="connsiteX4" fmla="*/ 990658 w 2148777"/>
              <a:gd name="connsiteY4" fmla="*/ 109222 h 1814528"/>
              <a:gd name="connsiteX5" fmla="*/ 2147105 w 2148777"/>
              <a:gd name="connsiteY5" fmla="*/ 114601 h 1814528"/>
              <a:gd name="connsiteX6" fmla="*/ 1248841 w 2148777"/>
              <a:gd name="connsiteY6" fmla="*/ 1443170 h 1814528"/>
              <a:gd name="connsiteX7" fmla="*/ 1302630 w 2148777"/>
              <a:gd name="connsiteY7" fmla="*/ 1642187 h 1814528"/>
              <a:gd name="connsiteX8" fmla="*/ 996037 w 2148777"/>
              <a:gd name="connsiteY8" fmla="*/ 1803551 h 1814528"/>
              <a:gd name="connsiteX9" fmla="*/ 608761 w 2148777"/>
              <a:gd name="connsiteY9" fmla="*/ 1792794 h 1814528"/>
              <a:gd name="connsiteX10" fmla="*/ 329062 w 2148777"/>
              <a:gd name="connsiteY10" fmla="*/ 1733627 h 1814528"/>
              <a:gd name="connsiteX11" fmla="*/ 43985 w 2148777"/>
              <a:gd name="connsiteY11" fmla="*/ 1593777 h 1814528"/>
              <a:gd name="connsiteX12" fmla="*/ 76258 w 2148777"/>
              <a:gd name="connsiteY12" fmla="*/ 1486201 h 1814528"/>
              <a:gd name="connsiteX0" fmla="*/ 76258 w 2176128"/>
              <a:gd name="connsiteY0" fmla="*/ 1486201 h 1814528"/>
              <a:gd name="connsiteX1" fmla="*/ 232244 w 2176128"/>
              <a:gd name="connsiteY1" fmla="*/ 1389382 h 1814528"/>
              <a:gd name="connsiteX2" fmla="*/ 954 w 2176128"/>
              <a:gd name="connsiteY2" fmla="*/ 93085 h 1814528"/>
              <a:gd name="connsiteX3" fmla="*/ 189213 w 2176128"/>
              <a:gd name="connsiteY3" fmla="*/ 103842 h 1814528"/>
              <a:gd name="connsiteX4" fmla="*/ 990658 w 2176128"/>
              <a:gd name="connsiteY4" fmla="*/ 109222 h 1814528"/>
              <a:gd name="connsiteX5" fmla="*/ 1867406 w 2176128"/>
              <a:gd name="connsiteY5" fmla="*/ 109221 h 1814528"/>
              <a:gd name="connsiteX6" fmla="*/ 2147105 w 2176128"/>
              <a:gd name="connsiteY6" fmla="*/ 114601 h 1814528"/>
              <a:gd name="connsiteX7" fmla="*/ 1248841 w 2176128"/>
              <a:gd name="connsiteY7" fmla="*/ 1443170 h 1814528"/>
              <a:gd name="connsiteX8" fmla="*/ 1302630 w 2176128"/>
              <a:gd name="connsiteY8" fmla="*/ 1642187 h 1814528"/>
              <a:gd name="connsiteX9" fmla="*/ 996037 w 2176128"/>
              <a:gd name="connsiteY9" fmla="*/ 1803551 h 1814528"/>
              <a:gd name="connsiteX10" fmla="*/ 608761 w 2176128"/>
              <a:gd name="connsiteY10" fmla="*/ 1792794 h 1814528"/>
              <a:gd name="connsiteX11" fmla="*/ 329062 w 2176128"/>
              <a:gd name="connsiteY11" fmla="*/ 1733627 h 1814528"/>
              <a:gd name="connsiteX12" fmla="*/ 43985 w 2176128"/>
              <a:gd name="connsiteY12" fmla="*/ 1593777 h 1814528"/>
              <a:gd name="connsiteX13" fmla="*/ 76258 w 2176128"/>
              <a:gd name="connsiteY13" fmla="*/ 1486201 h 1814528"/>
              <a:gd name="connsiteX0" fmla="*/ 76258 w 2620653"/>
              <a:gd name="connsiteY0" fmla="*/ 1486201 h 1814528"/>
              <a:gd name="connsiteX1" fmla="*/ 232244 w 2620653"/>
              <a:gd name="connsiteY1" fmla="*/ 1389382 h 1814528"/>
              <a:gd name="connsiteX2" fmla="*/ 954 w 2620653"/>
              <a:gd name="connsiteY2" fmla="*/ 93085 h 1814528"/>
              <a:gd name="connsiteX3" fmla="*/ 189213 w 2620653"/>
              <a:gd name="connsiteY3" fmla="*/ 103842 h 1814528"/>
              <a:gd name="connsiteX4" fmla="*/ 990658 w 2620653"/>
              <a:gd name="connsiteY4" fmla="*/ 109222 h 1814528"/>
              <a:gd name="connsiteX5" fmla="*/ 1867406 w 2620653"/>
              <a:gd name="connsiteY5" fmla="*/ 109221 h 1814528"/>
              <a:gd name="connsiteX6" fmla="*/ 2609684 w 2620653"/>
              <a:gd name="connsiteY6" fmla="*/ 426573 h 1814528"/>
              <a:gd name="connsiteX7" fmla="*/ 1248841 w 2620653"/>
              <a:gd name="connsiteY7" fmla="*/ 1443170 h 1814528"/>
              <a:gd name="connsiteX8" fmla="*/ 1302630 w 2620653"/>
              <a:gd name="connsiteY8" fmla="*/ 1642187 h 1814528"/>
              <a:gd name="connsiteX9" fmla="*/ 996037 w 2620653"/>
              <a:gd name="connsiteY9" fmla="*/ 1803551 h 1814528"/>
              <a:gd name="connsiteX10" fmla="*/ 608761 w 2620653"/>
              <a:gd name="connsiteY10" fmla="*/ 1792794 h 1814528"/>
              <a:gd name="connsiteX11" fmla="*/ 329062 w 2620653"/>
              <a:gd name="connsiteY11" fmla="*/ 1733627 h 1814528"/>
              <a:gd name="connsiteX12" fmla="*/ 43985 w 2620653"/>
              <a:gd name="connsiteY12" fmla="*/ 1593777 h 1814528"/>
              <a:gd name="connsiteX13" fmla="*/ 76258 w 2620653"/>
              <a:gd name="connsiteY13" fmla="*/ 1486201 h 1814528"/>
              <a:gd name="connsiteX0" fmla="*/ 478803 w 3023198"/>
              <a:gd name="connsiteY0" fmla="*/ 1383559 h 1711886"/>
              <a:gd name="connsiteX1" fmla="*/ 634789 w 3023198"/>
              <a:gd name="connsiteY1" fmla="*/ 1286740 h 1711886"/>
              <a:gd name="connsiteX2" fmla="*/ 87 w 3023198"/>
              <a:gd name="connsiteY2" fmla="*/ 409992 h 1711886"/>
              <a:gd name="connsiteX3" fmla="*/ 591758 w 3023198"/>
              <a:gd name="connsiteY3" fmla="*/ 1200 h 1711886"/>
              <a:gd name="connsiteX4" fmla="*/ 1393203 w 3023198"/>
              <a:gd name="connsiteY4" fmla="*/ 6580 h 1711886"/>
              <a:gd name="connsiteX5" fmla="*/ 2269951 w 3023198"/>
              <a:gd name="connsiteY5" fmla="*/ 6579 h 1711886"/>
              <a:gd name="connsiteX6" fmla="*/ 3012229 w 3023198"/>
              <a:gd name="connsiteY6" fmla="*/ 323931 h 1711886"/>
              <a:gd name="connsiteX7" fmla="*/ 1651386 w 3023198"/>
              <a:gd name="connsiteY7" fmla="*/ 1340528 h 1711886"/>
              <a:gd name="connsiteX8" fmla="*/ 1705175 w 3023198"/>
              <a:gd name="connsiteY8" fmla="*/ 1539545 h 1711886"/>
              <a:gd name="connsiteX9" fmla="*/ 1398582 w 3023198"/>
              <a:gd name="connsiteY9" fmla="*/ 1700909 h 1711886"/>
              <a:gd name="connsiteX10" fmla="*/ 1011306 w 3023198"/>
              <a:gd name="connsiteY10" fmla="*/ 1690152 h 1711886"/>
              <a:gd name="connsiteX11" fmla="*/ 731607 w 3023198"/>
              <a:gd name="connsiteY11" fmla="*/ 1630985 h 1711886"/>
              <a:gd name="connsiteX12" fmla="*/ 446530 w 3023198"/>
              <a:gd name="connsiteY12" fmla="*/ 1491135 h 1711886"/>
              <a:gd name="connsiteX13" fmla="*/ 478803 w 3023198"/>
              <a:gd name="connsiteY13" fmla="*/ 1383559 h 1711886"/>
              <a:gd name="connsiteX0" fmla="*/ 482832 w 3027227"/>
              <a:gd name="connsiteY0" fmla="*/ 1383559 h 1711886"/>
              <a:gd name="connsiteX1" fmla="*/ 638818 w 3027227"/>
              <a:gd name="connsiteY1" fmla="*/ 1286740 h 1711886"/>
              <a:gd name="connsiteX2" fmla="*/ 348360 w 3027227"/>
              <a:gd name="connsiteY2" fmla="*/ 1033934 h 1711886"/>
              <a:gd name="connsiteX3" fmla="*/ 4116 w 3027227"/>
              <a:gd name="connsiteY3" fmla="*/ 409992 h 1711886"/>
              <a:gd name="connsiteX4" fmla="*/ 595787 w 3027227"/>
              <a:gd name="connsiteY4" fmla="*/ 1200 h 1711886"/>
              <a:gd name="connsiteX5" fmla="*/ 1397232 w 3027227"/>
              <a:gd name="connsiteY5" fmla="*/ 6580 h 1711886"/>
              <a:gd name="connsiteX6" fmla="*/ 2273980 w 3027227"/>
              <a:gd name="connsiteY6" fmla="*/ 6579 h 1711886"/>
              <a:gd name="connsiteX7" fmla="*/ 3016258 w 3027227"/>
              <a:gd name="connsiteY7" fmla="*/ 323931 h 1711886"/>
              <a:gd name="connsiteX8" fmla="*/ 1655415 w 3027227"/>
              <a:gd name="connsiteY8" fmla="*/ 1340528 h 1711886"/>
              <a:gd name="connsiteX9" fmla="*/ 1709204 w 3027227"/>
              <a:gd name="connsiteY9" fmla="*/ 1539545 h 1711886"/>
              <a:gd name="connsiteX10" fmla="*/ 1402611 w 3027227"/>
              <a:gd name="connsiteY10" fmla="*/ 1700909 h 1711886"/>
              <a:gd name="connsiteX11" fmla="*/ 1015335 w 3027227"/>
              <a:gd name="connsiteY11" fmla="*/ 1690152 h 1711886"/>
              <a:gd name="connsiteX12" fmla="*/ 735636 w 3027227"/>
              <a:gd name="connsiteY12" fmla="*/ 1630985 h 1711886"/>
              <a:gd name="connsiteX13" fmla="*/ 450559 w 3027227"/>
              <a:gd name="connsiteY13" fmla="*/ 1491135 h 1711886"/>
              <a:gd name="connsiteX14" fmla="*/ 482832 w 3027227"/>
              <a:gd name="connsiteY14" fmla="*/ 1383559 h 1711886"/>
              <a:gd name="connsiteX0" fmla="*/ 192049 w 2736444"/>
              <a:gd name="connsiteY0" fmla="*/ 1383559 h 1711886"/>
              <a:gd name="connsiteX1" fmla="*/ 348035 w 2736444"/>
              <a:gd name="connsiteY1" fmla="*/ 1286740 h 1711886"/>
              <a:gd name="connsiteX2" fmla="*/ 57577 w 2736444"/>
              <a:gd name="connsiteY2" fmla="*/ 1033934 h 1711886"/>
              <a:gd name="connsiteX3" fmla="*/ 57578 w 2736444"/>
              <a:gd name="connsiteY3" fmla="*/ 496054 h 1711886"/>
              <a:gd name="connsiteX4" fmla="*/ 305004 w 2736444"/>
              <a:gd name="connsiteY4" fmla="*/ 1200 h 1711886"/>
              <a:gd name="connsiteX5" fmla="*/ 1106449 w 2736444"/>
              <a:gd name="connsiteY5" fmla="*/ 6580 h 1711886"/>
              <a:gd name="connsiteX6" fmla="*/ 1983197 w 2736444"/>
              <a:gd name="connsiteY6" fmla="*/ 6579 h 1711886"/>
              <a:gd name="connsiteX7" fmla="*/ 2725475 w 2736444"/>
              <a:gd name="connsiteY7" fmla="*/ 323931 h 1711886"/>
              <a:gd name="connsiteX8" fmla="*/ 1364632 w 2736444"/>
              <a:gd name="connsiteY8" fmla="*/ 1340528 h 1711886"/>
              <a:gd name="connsiteX9" fmla="*/ 1418421 w 2736444"/>
              <a:gd name="connsiteY9" fmla="*/ 1539545 h 1711886"/>
              <a:gd name="connsiteX10" fmla="*/ 1111828 w 2736444"/>
              <a:gd name="connsiteY10" fmla="*/ 1700909 h 1711886"/>
              <a:gd name="connsiteX11" fmla="*/ 724552 w 2736444"/>
              <a:gd name="connsiteY11" fmla="*/ 1690152 h 1711886"/>
              <a:gd name="connsiteX12" fmla="*/ 444853 w 2736444"/>
              <a:gd name="connsiteY12" fmla="*/ 1630985 h 1711886"/>
              <a:gd name="connsiteX13" fmla="*/ 159776 w 2736444"/>
              <a:gd name="connsiteY13" fmla="*/ 1491135 h 1711886"/>
              <a:gd name="connsiteX14" fmla="*/ 192049 w 2736444"/>
              <a:gd name="connsiteY14" fmla="*/ 1383559 h 1711886"/>
              <a:gd name="connsiteX0" fmla="*/ 183971 w 2728366"/>
              <a:gd name="connsiteY0" fmla="*/ 1386292 h 1714619"/>
              <a:gd name="connsiteX1" fmla="*/ 339957 w 2728366"/>
              <a:gd name="connsiteY1" fmla="*/ 1289473 h 1714619"/>
              <a:gd name="connsiteX2" fmla="*/ 49499 w 2728366"/>
              <a:gd name="connsiteY2" fmla="*/ 1036667 h 1714619"/>
              <a:gd name="connsiteX3" fmla="*/ 49500 w 2728366"/>
              <a:gd name="connsiteY3" fmla="*/ 498787 h 1714619"/>
              <a:gd name="connsiteX4" fmla="*/ 114045 w 2728366"/>
              <a:gd name="connsiteY4" fmla="*/ 111509 h 1714619"/>
              <a:gd name="connsiteX5" fmla="*/ 296926 w 2728366"/>
              <a:gd name="connsiteY5" fmla="*/ 3933 h 1714619"/>
              <a:gd name="connsiteX6" fmla="*/ 1098371 w 2728366"/>
              <a:gd name="connsiteY6" fmla="*/ 9313 h 1714619"/>
              <a:gd name="connsiteX7" fmla="*/ 1975119 w 2728366"/>
              <a:gd name="connsiteY7" fmla="*/ 9312 h 1714619"/>
              <a:gd name="connsiteX8" fmla="*/ 2717397 w 2728366"/>
              <a:gd name="connsiteY8" fmla="*/ 326664 h 1714619"/>
              <a:gd name="connsiteX9" fmla="*/ 1356554 w 2728366"/>
              <a:gd name="connsiteY9" fmla="*/ 1343261 h 1714619"/>
              <a:gd name="connsiteX10" fmla="*/ 1410343 w 2728366"/>
              <a:gd name="connsiteY10" fmla="*/ 1542278 h 1714619"/>
              <a:gd name="connsiteX11" fmla="*/ 1103750 w 2728366"/>
              <a:gd name="connsiteY11" fmla="*/ 1703642 h 1714619"/>
              <a:gd name="connsiteX12" fmla="*/ 716474 w 2728366"/>
              <a:gd name="connsiteY12" fmla="*/ 1692885 h 1714619"/>
              <a:gd name="connsiteX13" fmla="*/ 436775 w 2728366"/>
              <a:gd name="connsiteY13" fmla="*/ 1633718 h 1714619"/>
              <a:gd name="connsiteX14" fmla="*/ 151698 w 2728366"/>
              <a:gd name="connsiteY14" fmla="*/ 1493868 h 1714619"/>
              <a:gd name="connsiteX15" fmla="*/ 183971 w 2728366"/>
              <a:gd name="connsiteY15" fmla="*/ 1386292 h 1714619"/>
              <a:gd name="connsiteX0" fmla="*/ 147274 w 2691669"/>
              <a:gd name="connsiteY0" fmla="*/ 1386292 h 1714619"/>
              <a:gd name="connsiteX1" fmla="*/ 12802 w 2691669"/>
              <a:gd name="connsiteY1" fmla="*/ 1036667 h 1714619"/>
              <a:gd name="connsiteX2" fmla="*/ 12803 w 2691669"/>
              <a:gd name="connsiteY2" fmla="*/ 498787 h 1714619"/>
              <a:gd name="connsiteX3" fmla="*/ 77348 w 2691669"/>
              <a:gd name="connsiteY3" fmla="*/ 111509 h 1714619"/>
              <a:gd name="connsiteX4" fmla="*/ 260229 w 2691669"/>
              <a:gd name="connsiteY4" fmla="*/ 3933 h 1714619"/>
              <a:gd name="connsiteX5" fmla="*/ 1061674 w 2691669"/>
              <a:gd name="connsiteY5" fmla="*/ 9313 h 1714619"/>
              <a:gd name="connsiteX6" fmla="*/ 1938422 w 2691669"/>
              <a:gd name="connsiteY6" fmla="*/ 9312 h 1714619"/>
              <a:gd name="connsiteX7" fmla="*/ 2680700 w 2691669"/>
              <a:gd name="connsiteY7" fmla="*/ 326664 h 1714619"/>
              <a:gd name="connsiteX8" fmla="*/ 1319857 w 2691669"/>
              <a:gd name="connsiteY8" fmla="*/ 1343261 h 1714619"/>
              <a:gd name="connsiteX9" fmla="*/ 1373646 w 2691669"/>
              <a:gd name="connsiteY9" fmla="*/ 1542278 h 1714619"/>
              <a:gd name="connsiteX10" fmla="*/ 1067053 w 2691669"/>
              <a:gd name="connsiteY10" fmla="*/ 1703642 h 1714619"/>
              <a:gd name="connsiteX11" fmla="*/ 679777 w 2691669"/>
              <a:gd name="connsiteY11" fmla="*/ 1692885 h 1714619"/>
              <a:gd name="connsiteX12" fmla="*/ 400078 w 2691669"/>
              <a:gd name="connsiteY12" fmla="*/ 1633718 h 1714619"/>
              <a:gd name="connsiteX13" fmla="*/ 115001 w 2691669"/>
              <a:gd name="connsiteY13" fmla="*/ 1493868 h 1714619"/>
              <a:gd name="connsiteX14" fmla="*/ 147274 w 2691669"/>
              <a:gd name="connsiteY14" fmla="*/ 1386292 h 1714619"/>
              <a:gd name="connsiteX0" fmla="*/ 147274 w 2691669"/>
              <a:gd name="connsiteY0" fmla="*/ 1386292 h 1729350"/>
              <a:gd name="connsiteX1" fmla="*/ 12802 w 2691669"/>
              <a:gd name="connsiteY1" fmla="*/ 1036667 h 1729350"/>
              <a:gd name="connsiteX2" fmla="*/ 12803 w 2691669"/>
              <a:gd name="connsiteY2" fmla="*/ 498787 h 1729350"/>
              <a:gd name="connsiteX3" fmla="*/ 77348 w 2691669"/>
              <a:gd name="connsiteY3" fmla="*/ 111509 h 1729350"/>
              <a:gd name="connsiteX4" fmla="*/ 260229 w 2691669"/>
              <a:gd name="connsiteY4" fmla="*/ 3933 h 1729350"/>
              <a:gd name="connsiteX5" fmla="*/ 1061674 w 2691669"/>
              <a:gd name="connsiteY5" fmla="*/ 9313 h 1729350"/>
              <a:gd name="connsiteX6" fmla="*/ 1938422 w 2691669"/>
              <a:gd name="connsiteY6" fmla="*/ 9312 h 1729350"/>
              <a:gd name="connsiteX7" fmla="*/ 2680700 w 2691669"/>
              <a:gd name="connsiteY7" fmla="*/ 326664 h 1729350"/>
              <a:gd name="connsiteX8" fmla="*/ 1319857 w 2691669"/>
              <a:gd name="connsiteY8" fmla="*/ 1343261 h 1729350"/>
              <a:gd name="connsiteX9" fmla="*/ 1067053 w 2691669"/>
              <a:gd name="connsiteY9" fmla="*/ 1703642 h 1729350"/>
              <a:gd name="connsiteX10" fmla="*/ 679777 w 2691669"/>
              <a:gd name="connsiteY10" fmla="*/ 1692885 h 1729350"/>
              <a:gd name="connsiteX11" fmla="*/ 400078 w 2691669"/>
              <a:gd name="connsiteY11" fmla="*/ 1633718 h 1729350"/>
              <a:gd name="connsiteX12" fmla="*/ 115001 w 2691669"/>
              <a:gd name="connsiteY12" fmla="*/ 1493868 h 1729350"/>
              <a:gd name="connsiteX13" fmla="*/ 147274 w 2691669"/>
              <a:gd name="connsiteY13" fmla="*/ 1386292 h 1729350"/>
              <a:gd name="connsiteX0" fmla="*/ 147274 w 2689266"/>
              <a:gd name="connsiteY0" fmla="*/ 1386292 h 1721385"/>
              <a:gd name="connsiteX1" fmla="*/ 12802 w 2689266"/>
              <a:gd name="connsiteY1" fmla="*/ 1036667 h 1721385"/>
              <a:gd name="connsiteX2" fmla="*/ 12803 w 2689266"/>
              <a:gd name="connsiteY2" fmla="*/ 498787 h 1721385"/>
              <a:gd name="connsiteX3" fmla="*/ 77348 w 2689266"/>
              <a:gd name="connsiteY3" fmla="*/ 111509 h 1721385"/>
              <a:gd name="connsiteX4" fmla="*/ 260229 w 2689266"/>
              <a:gd name="connsiteY4" fmla="*/ 3933 h 1721385"/>
              <a:gd name="connsiteX5" fmla="*/ 1061674 w 2689266"/>
              <a:gd name="connsiteY5" fmla="*/ 9313 h 1721385"/>
              <a:gd name="connsiteX6" fmla="*/ 1938422 w 2689266"/>
              <a:gd name="connsiteY6" fmla="*/ 9312 h 1721385"/>
              <a:gd name="connsiteX7" fmla="*/ 2680700 w 2689266"/>
              <a:gd name="connsiteY7" fmla="*/ 326664 h 1721385"/>
              <a:gd name="connsiteX8" fmla="*/ 1400539 w 2689266"/>
              <a:gd name="connsiteY8" fmla="*/ 1450838 h 1721385"/>
              <a:gd name="connsiteX9" fmla="*/ 1067053 w 2689266"/>
              <a:gd name="connsiteY9" fmla="*/ 1703642 h 1721385"/>
              <a:gd name="connsiteX10" fmla="*/ 679777 w 2689266"/>
              <a:gd name="connsiteY10" fmla="*/ 1692885 h 1721385"/>
              <a:gd name="connsiteX11" fmla="*/ 400078 w 2689266"/>
              <a:gd name="connsiteY11" fmla="*/ 1633718 h 1721385"/>
              <a:gd name="connsiteX12" fmla="*/ 115001 w 2689266"/>
              <a:gd name="connsiteY12" fmla="*/ 1493868 h 1721385"/>
              <a:gd name="connsiteX13" fmla="*/ 147274 w 2689266"/>
              <a:gd name="connsiteY13" fmla="*/ 1386292 h 1721385"/>
              <a:gd name="connsiteX0" fmla="*/ 147274 w 2689266"/>
              <a:gd name="connsiteY0" fmla="*/ 1386292 h 1721385"/>
              <a:gd name="connsiteX1" fmla="*/ 12802 w 2689266"/>
              <a:gd name="connsiteY1" fmla="*/ 1036667 h 1721385"/>
              <a:gd name="connsiteX2" fmla="*/ 12803 w 2689266"/>
              <a:gd name="connsiteY2" fmla="*/ 498787 h 1721385"/>
              <a:gd name="connsiteX3" fmla="*/ 77348 w 2689266"/>
              <a:gd name="connsiteY3" fmla="*/ 111509 h 1721385"/>
              <a:gd name="connsiteX4" fmla="*/ 260229 w 2689266"/>
              <a:gd name="connsiteY4" fmla="*/ 3933 h 1721385"/>
              <a:gd name="connsiteX5" fmla="*/ 1061674 w 2689266"/>
              <a:gd name="connsiteY5" fmla="*/ 9313 h 1721385"/>
              <a:gd name="connsiteX6" fmla="*/ 1938422 w 2689266"/>
              <a:gd name="connsiteY6" fmla="*/ 9312 h 1721385"/>
              <a:gd name="connsiteX7" fmla="*/ 2680700 w 2689266"/>
              <a:gd name="connsiteY7" fmla="*/ 326664 h 1721385"/>
              <a:gd name="connsiteX8" fmla="*/ 1400539 w 2689266"/>
              <a:gd name="connsiteY8" fmla="*/ 1450838 h 1721385"/>
              <a:gd name="connsiteX9" fmla="*/ 1067053 w 2689266"/>
              <a:gd name="connsiteY9" fmla="*/ 1703642 h 1721385"/>
              <a:gd name="connsiteX10" fmla="*/ 679777 w 2689266"/>
              <a:gd name="connsiteY10" fmla="*/ 1692885 h 1721385"/>
              <a:gd name="connsiteX11" fmla="*/ 400078 w 2689266"/>
              <a:gd name="connsiteY11" fmla="*/ 1633718 h 1721385"/>
              <a:gd name="connsiteX12" fmla="*/ 147274 w 2689266"/>
              <a:gd name="connsiteY12" fmla="*/ 1386292 h 1721385"/>
              <a:gd name="connsiteX0" fmla="*/ 147274 w 2689266"/>
              <a:gd name="connsiteY0" fmla="*/ 1386292 h 1692885"/>
              <a:gd name="connsiteX1" fmla="*/ 12802 w 2689266"/>
              <a:gd name="connsiteY1" fmla="*/ 1036667 h 1692885"/>
              <a:gd name="connsiteX2" fmla="*/ 12803 w 2689266"/>
              <a:gd name="connsiteY2" fmla="*/ 498787 h 1692885"/>
              <a:gd name="connsiteX3" fmla="*/ 77348 w 2689266"/>
              <a:gd name="connsiteY3" fmla="*/ 111509 h 1692885"/>
              <a:gd name="connsiteX4" fmla="*/ 260229 w 2689266"/>
              <a:gd name="connsiteY4" fmla="*/ 3933 h 1692885"/>
              <a:gd name="connsiteX5" fmla="*/ 1061674 w 2689266"/>
              <a:gd name="connsiteY5" fmla="*/ 9313 h 1692885"/>
              <a:gd name="connsiteX6" fmla="*/ 1938422 w 2689266"/>
              <a:gd name="connsiteY6" fmla="*/ 9312 h 1692885"/>
              <a:gd name="connsiteX7" fmla="*/ 2680700 w 2689266"/>
              <a:gd name="connsiteY7" fmla="*/ 326664 h 1692885"/>
              <a:gd name="connsiteX8" fmla="*/ 1400539 w 2689266"/>
              <a:gd name="connsiteY8" fmla="*/ 1450838 h 1692885"/>
              <a:gd name="connsiteX9" fmla="*/ 1040159 w 2689266"/>
              <a:gd name="connsiteY9" fmla="*/ 1633717 h 1692885"/>
              <a:gd name="connsiteX10" fmla="*/ 679777 w 2689266"/>
              <a:gd name="connsiteY10" fmla="*/ 1692885 h 1692885"/>
              <a:gd name="connsiteX11" fmla="*/ 400078 w 2689266"/>
              <a:gd name="connsiteY11" fmla="*/ 1633718 h 1692885"/>
              <a:gd name="connsiteX12" fmla="*/ 147274 w 2689266"/>
              <a:gd name="connsiteY12" fmla="*/ 1386292 h 1692885"/>
              <a:gd name="connsiteX0" fmla="*/ 147274 w 2692710"/>
              <a:gd name="connsiteY0" fmla="*/ 1407057 h 1713650"/>
              <a:gd name="connsiteX1" fmla="*/ 12802 w 2692710"/>
              <a:gd name="connsiteY1" fmla="*/ 1057432 h 1713650"/>
              <a:gd name="connsiteX2" fmla="*/ 12803 w 2692710"/>
              <a:gd name="connsiteY2" fmla="*/ 519552 h 1713650"/>
              <a:gd name="connsiteX3" fmla="*/ 77348 w 2692710"/>
              <a:gd name="connsiteY3" fmla="*/ 132274 h 1713650"/>
              <a:gd name="connsiteX4" fmla="*/ 260229 w 2692710"/>
              <a:gd name="connsiteY4" fmla="*/ 24698 h 1713650"/>
              <a:gd name="connsiteX5" fmla="*/ 1938422 w 2692710"/>
              <a:gd name="connsiteY5" fmla="*/ 30077 h 1713650"/>
              <a:gd name="connsiteX6" fmla="*/ 2680700 w 2692710"/>
              <a:gd name="connsiteY6" fmla="*/ 347429 h 1713650"/>
              <a:gd name="connsiteX7" fmla="*/ 1400539 w 2692710"/>
              <a:gd name="connsiteY7" fmla="*/ 1471603 h 1713650"/>
              <a:gd name="connsiteX8" fmla="*/ 1040159 w 2692710"/>
              <a:gd name="connsiteY8" fmla="*/ 1654482 h 1713650"/>
              <a:gd name="connsiteX9" fmla="*/ 679777 w 2692710"/>
              <a:gd name="connsiteY9" fmla="*/ 1713650 h 1713650"/>
              <a:gd name="connsiteX10" fmla="*/ 400078 w 2692710"/>
              <a:gd name="connsiteY10" fmla="*/ 1654483 h 1713650"/>
              <a:gd name="connsiteX11" fmla="*/ 147274 w 2692710"/>
              <a:gd name="connsiteY11" fmla="*/ 1407057 h 1713650"/>
              <a:gd name="connsiteX0" fmla="*/ 147274 w 2701048"/>
              <a:gd name="connsiteY0" fmla="*/ 1392859 h 1699452"/>
              <a:gd name="connsiteX1" fmla="*/ 12802 w 2701048"/>
              <a:gd name="connsiteY1" fmla="*/ 1043234 h 1699452"/>
              <a:gd name="connsiteX2" fmla="*/ 12803 w 2701048"/>
              <a:gd name="connsiteY2" fmla="*/ 505354 h 1699452"/>
              <a:gd name="connsiteX3" fmla="*/ 77348 w 2701048"/>
              <a:gd name="connsiteY3" fmla="*/ 118076 h 1699452"/>
              <a:gd name="connsiteX4" fmla="*/ 260229 w 2701048"/>
              <a:gd name="connsiteY4" fmla="*/ 10500 h 1699452"/>
              <a:gd name="connsiteX5" fmla="*/ 2680700 w 2701048"/>
              <a:gd name="connsiteY5" fmla="*/ 333231 h 1699452"/>
              <a:gd name="connsiteX6" fmla="*/ 1400539 w 2701048"/>
              <a:gd name="connsiteY6" fmla="*/ 1457405 h 1699452"/>
              <a:gd name="connsiteX7" fmla="*/ 1040159 w 2701048"/>
              <a:gd name="connsiteY7" fmla="*/ 1640284 h 1699452"/>
              <a:gd name="connsiteX8" fmla="*/ 679777 w 2701048"/>
              <a:gd name="connsiteY8" fmla="*/ 1699452 h 1699452"/>
              <a:gd name="connsiteX9" fmla="*/ 400078 w 2701048"/>
              <a:gd name="connsiteY9" fmla="*/ 1640285 h 1699452"/>
              <a:gd name="connsiteX10" fmla="*/ 147274 w 2701048"/>
              <a:gd name="connsiteY10" fmla="*/ 1392859 h 1699452"/>
              <a:gd name="connsiteX0" fmla="*/ 147274 w 1427820"/>
              <a:gd name="connsiteY0" fmla="*/ 1473165 h 1779758"/>
              <a:gd name="connsiteX1" fmla="*/ 12802 w 1427820"/>
              <a:gd name="connsiteY1" fmla="*/ 1123540 h 1779758"/>
              <a:gd name="connsiteX2" fmla="*/ 12803 w 1427820"/>
              <a:gd name="connsiteY2" fmla="*/ 585660 h 1779758"/>
              <a:gd name="connsiteX3" fmla="*/ 77348 w 1427820"/>
              <a:gd name="connsiteY3" fmla="*/ 198382 h 1779758"/>
              <a:gd name="connsiteX4" fmla="*/ 260229 w 1427820"/>
              <a:gd name="connsiteY4" fmla="*/ 90806 h 1779758"/>
              <a:gd name="connsiteX5" fmla="*/ 1400539 w 1427820"/>
              <a:gd name="connsiteY5" fmla="*/ 1537711 h 1779758"/>
              <a:gd name="connsiteX6" fmla="*/ 1040159 w 1427820"/>
              <a:gd name="connsiteY6" fmla="*/ 1720590 h 1779758"/>
              <a:gd name="connsiteX7" fmla="*/ 679777 w 1427820"/>
              <a:gd name="connsiteY7" fmla="*/ 1779758 h 1779758"/>
              <a:gd name="connsiteX8" fmla="*/ 400078 w 1427820"/>
              <a:gd name="connsiteY8" fmla="*/ 1720591 h 1779758"/>
              <a:gd name="connsiteX9" fmla="*/ 147274 w 1427820"/>
              <a:gd name="connsiteY9" fmla="*/ 1473165 h 1779758"/>
              <a:gd name="connsiteX0" fmla="*/ 189464 w 1480112"/>
              <a:gd name="connsiteY0" fmla="*/ 1311915 h 1618508"/>
              <a:gd name="connsiteX1" fmla="*/ 54992 w 1480112"/>
              <a:gd name="connsiteY1" fmla="*/ 962290 h 1618508"/>
              <a:gd name="connsiteX2" fmla="*/ 54993 w 1480112"/>
              <a:gd name="connsiteY2" fmla="*/ 424410 h 1618508"/>
              <a:gd name="connsiteX3" fmla="*/ 119538 w 1480112"/>
              <a:gd name="connsiteY3" fmla="*/ 37132 h 1618508"/>
              <a:gd name="connsiteX4" fmla="*/ 1442729 w 1480112"/>
              <a:gd name="connsiteY4" fmla="*/ 1376461 h 1618508"/>
              <a:gd name="connsiteX5" fmla="*/ 1082349 w 1480112"/>
              <a:gd name="connsiteY5" fmla="*/ 1559340 h 1618508"/>
              <a:gd name="connsiteX6" fmla="*/ 721967 w 1480112"/>
              <a:gd name="connsiteY6" fmla="*/ 1618508 h 1618508"/>
              <a:gd name="connsiteX7" fmla="*/ 442268 w 1480112"/>
              <a:gd name="connsiteY7" fmla="*/ 1559341 h 1618508"/>
              <a:gd name="connsiteX8" fmla="*/ 189464 w 1480112"/>
              <a:gd name="connsiteY8" fmla="*/ 1311915 h 1618508"/>
              <a:gd name="connsiteX0" fmla="*/ 242430 w 1536798"/>
              <a:gd name="connsiteY0" fmla="*/ 894528 h 1201121"/>
              <a:gd name="connsiteX1" fmla="*/ 107958 w 1536798"/>
              <a:gd name="connsiteY1" fmla="*/ 544903 h 1201121"/>
              <a:gd name="connsiteX2" fmla="*/ 107959 w 1536798"/>
              <a:gd name="connsiteY2" fmla="*/ 7023 h 1201121"/>
              <a:gd name="connsiteX3" fmla="*/ 1495695 w 1536798"/>
              <a:gd name="connsiteY3" fmla="*/ 959074 h 1201121"/>
              <a:gd name="connsiteX4" fmla="*/ 1135315 w 1536798"/>
              <a:gd name="connsiteY4" fmla="*/ 1141953 h 1201121"/>
              <a:gd name="connsiteX5" fmla="*/ 774933 w 1536798"/>
              <a:gd name="connsiteY5" fmla="*/ 1201121 h 1201121"/>
              <a:gd name="connsiteX6" fmla="*/ 495234 w 1536798"/>
              <a:gd name="connsiteY6" fmla="*/ 1141954 h 1201121"/>
              <a:gd name="connsiteX7" fmla="*/ 242430 w 1536798"/>
              <a:gd name="connsiteY7" fmla="*/ 894528 h 1201121"/>
              <a:gd name="connsiteX0" fmla="*/ 210851 w 1505219"/>
              <a:gd name="connsiteY0" fmla="*/ 349948 h 656541"/>
              <a:gd name="connsiteX1" fmla="*/ 76379 w 1505219"/>
              <a:gd name="connsiteY1" fmla="*/ 323 h 656541"/>
              <a:gd name="connsiteX2" fmla="*/ 1464116 w 1505219"/>
              <a:gd name="connsiteY2" fmla="*/ 414494 h 656541"/>
              <a:gd name="connsiteX3" fmla="*/ 1103736 w 1505219"/>
              <a:gd name="connsiteY3" fmla="*/ 597373 h 656541"/>
              <a:gd name="connsiteX4" fmla="*/ 743354 w 1505219"/>
              <a:gd name="connsiteY4" fmla="*/ 656541 h 656541"/>
              <a:gd name="connsiteX5" fmla="*/ 463655 w 1505219"/>
              <a:gd name="connsiteY5" fmla="*/ 597374 h 656541"/>
              <a:gd name="connsiteX6" fmla="*/ 210851 w 1505219"/>
              <a:gd name="connsiteY6" fmla="*/ 349948 h 656541"/>
              <a:gd name="connsiteX0" fmla="*/ 0 w 1286704"/>
              <a:gd name="connsiteY0" fmla="*/ 8956 h 315549"/>
              <a:gd name="connsiteX1" fmla="*/ 1253265 w 1286704"/>
              <a:gd name="connsiteY1" fmla="*/ 73502 h 315549"/>
              <a:gd name="connsiteX2" fmla="*/ 892885 w 1286704"/>
              <a:gd name="connsiteY2" fmla="*/ 256381 h 315549"/>
              <a:gd name="connsiteX3" fmla="*/ 532503 w 1286704"/>
              <a:gd name="connsiteY3" fmla="*/ 315549 h 315549"/>
              <a:gd name="connsiteX4" fmla="*/ 252804 w 1286704"/>
              <a:gd name="connsiteY4" fmla="*/ 256382 h 315549"/>
              <a:gd name="connsiteX5" fmla="*/ 0 w 1286704"/>
              <a:gd name="connsiteY5" fmla="*/ 8956 h 315549"/>
              <a:gd name="connsiteX0" fmla="*/ 18288 w 1272535"/>
              <a:gd name="connsiteY0" fmla="*/ 91877 h 398470"/>
              <a:gd name="connsiteX1" fmla="*/ 797631 w 1272535"/>
              <a:gd name="connsiteY1" fmla="*/ 1606 h 398470"/>
              <a:gd name="connsiteX2" fmla="*/ 1271553 w 1272535"/>
              <a:gd name="connsiteY2" fmla="*/ 156423 h 398470"/>
              <a:gd name="connsiteX3" fmla="*/ 911173 w 1272535"/>
              <a:gd name="connsiteY3" fmla="*/ 339302 h 398470"/>
              <a:gd name="connsiteX4" fmla="*/ 550791 w 1272535"/>
              <a:gd name="connsiteY4" fmla="*/ 398470 h 398470"/>
              <a:gd name="connsiteX5" fmla="*/ 271092 w 1272535"/>
              <a:gd name="connsiteY5" fmla="*/ 339303 h 398470"/>
              <a:gd name="connsiteX6" fmla="*/ 18288 w 1272535"/>
              <a:gd name="connsiteY6" fmla="*/ 91877 h 398470"/>
              <a:gd name="connsiteX0" fmla="*/ 8128 w 1262375"/>
              <a:gd name="connsiteY0" fmla="*/ 116433 h 423026"/>
              <a:gd name="connsiteX1" fmla="*/ 131489 w 1262375"/>
              <a:gd name="connsiteY1" fmla="*/ 6284 h 423026"/>
              <a:gd name="connsiteX2" fmla="*/ 787471 w 1262375"/>
              <a:gd name="connsiteY2" fmla="*/ 26162 h 423026"/>
              <a:gd name="connsiteX3" fmla="*/ 1261393 w 1262375"/>
              <a:gd name="connsiteY3" fmla="*/ 180979 h 423026"/>
              <a:gd name="connsiteX4" fmla="*/ 901013 w 1262375"/>
              <a:gd name="connsiteY4" fmla="*/ 363858 h 423026"/>
              <a:gd name="connsiteX5" fmla="*/ 540631 w 1262375"/>
              <a:gd name="connsiteY5" fmla="*/ 423026 h 423026"/>
              <a:gd name="connsiteX6" fmla="*/ 260932 w 1262375"/>
              <a:gd name="connsiteY6" fmla="*/ 363859 h 423026"/>
              <a:gd name="connsiteX7" fmla="*/ 8128 w 1262375"/>
              <a:gd name="connsiteY7" fmla="*/ 116433 h 423026"/>
              <a:gd name="connsiteX0" fmla="*/ 8128 w 1269831"/>
              <a:gd name="connsiteY0" fmla="*/ 115051 h 421644"/>
              <a:gd name="connsiteX1" fmla="*/ 131489 w 1269831"/>
              <a:gd name="connsiteY1" fmla="*/ 4902 h 421644"/>
              <a:gd name="connsiteX2" fmla="*/ 787471 w 1269831"/>
              <a:gd name="connsiteY2" fmla="*/ 24780 h 421644"/>
              <a:gd name="connsiteX3" fmla="*/ 1125402 w 1269831"/>
              <a:gd name="connsiteY3" fmla="*/ 44658 h 421644"/>
              <a:gd name="connsiteX4" fmla="*/ 1261393 w 1269831"/>
              <a:gd name="connsiteY4" fmla="*/ 179597 h 421644"/>
              <a:gd name="connsiteX5" fmla="*/ 901013 w 1269831"/>
              <a:gd name="connsiteY5" fmla="*/ 362476 h 421644"/>
              <a:gd name="connsiteX6" fmla="*/ 540631 w 1269831"/>
              <a:gd name="connsiteY6" fmla="*/ 421644 h 421644"/>
              <a:gd name="connsiteX7" fmla="*/ 260932 w 1269831"/>
              <a:gd name="connsiteY7" fmla="*/ 362477 h 421644"/>
              <a:gd name="connsiteX8" fmla="*/ 8128 w 1269831"/>
              <a:gd name="connsiteY8" fmla="*/ 115051 h 421644"/>
              <a:gd name="connsiteX0" fmla="*/ 21498 w 1283201"/>
              <a:gd name="connsiteY0" fmla="*/ 115051 h 421644"/>
              <a:gd name="connsiteX1" fmla="*/ 144859 w 1283201"/>
              <a:gd name="connsiteY1" fmla="*/ 4902 h 421644"/>
              <a:gd name="connsiteX2" fmla="*/ 800841 w 1283201"/>
              <a:gd name="connsiteY2" fmla="*/ 24780 h 421644"/>
              <a:gd name="connsiteX3" fmla="*/ 1138772 w 1283201"/>
              <a:gd name="connsiteY3" fmla="*/ 44658 h 421644"/>
              <a:gd name="connsiteX4" fmla="*/ 1274763 w 1283201"/>
              <a:gd name="connsiteY4" fmla="*/ 179597 h 421644"/>
              <a:gd name="connsiteX5" fmla="*/ 914383 w 1283201"/>
              <a:gd name="connsiteY5" fmla="*/ 362476 h 421644"/>
              <a:gd name="connsiteX6" fmla="*/ 554001 w 1283201"/>
              <a:gd name="connsiteY6" fmla="*/ 421644 h 421644"/>
              <a:gd name="connsiteX7" fmla="*/ 274302 w 1283201"/>
              <a:gd name="connsiteY7" fmla="*/ 362477 h 421644"/>
              <a:gd name="connsiteX8" fmla="*/ 25589 w 1283201"/>
              <a:gd name="connsiteY8" fmla="*/ 243441 h 421644"/>
              <a:gd name="connsiteX9" fmla="*/ 21498 w 1283201"/>
              <a:gd name="connsiteY9" fmla="*/ 115051 h 421644"/>
              <a:gd name="connsiteX0" fmla="*/ 21498 w 1282080"/>
              <a:gd name="connsiteY0" fmla="*/ 135342 h 441935"/>
              <a:gd name="connsiteX1" fmla="*/ 144859 w 1282080"/>
              <a:gd name="connsiteY1" fmla="*/ 25193 h 441935"/>
              <a:gd name="connsiteX2" fmla="*/ 800841 w 1282080"/>
              <a:gd name="connsiteY2" fmla="*/ 45071 h 441935"/>
              <a:gd name="connsiteX3" fmla="*/ 1128833 w 1282080"/>
              <a:gd name="connsiteY3" fmla="*/ 5314 h 441935"/>
              <a:gd name="connsiteX4" fmla="*/ 1274763 w 1282080"/>
              <a:gd name="connsiteY4" fmla="*/ 199888 h 441935"/>
              <a:gd name="connsiteX5" fmla="*/ 914383 w 1282080"/>
              <a:gd name="connsiteY5" fmla="*/ 382767 h 441935"/>
              <a:gd name="connsiteX6" fmla="*/ 554001 w 1282080"/>
              <a:gd name="connsiteY6" fmla="*/ 441935 h 441935"/>
              <a:gd name="connsiteX7" fmla="*/ 274302 w 1282080"/>
              <a:gd name="connsiteY7" fmla="*/ 382768 h 441935"/>
              <a:gd name="connsiteX8" fmla="*/ 25589 w 1282080"/>
              <a:gd name="connsiteY8" fmla="*/ 263732 h 441935"/>
              <a:gd name="connsiteX9" fmla="*/ 21498 w 1282080"/>
              <a:gd name="connsiteY9" fmla="*/ 135342 h 441935"/>
              <a:gd name="connsiteX0" fmla="*/ 21498 w 1282080"/>
              <a:gd name="connsiteY0" fmla="*/ 142831 h 449424"/>
              <a:gd name="connsiteX1" fmla="*/ 144859 w 1282080"/>
              <a:gd name="connsiteY1" fmla="*/ 32682 h 449424"/>
              <a:gd name="connsiteX2" fmla="*/ 582180 w 1282080"/>
              <a:gd name="connsiteY2" fmla="*/ 2864 h 449424"/>
              <a:gd name="connsiteX3" fmla="*/ 1128833 w 1282080"/>
              <a:gd name="connsiteY3" fmla="*/ 12803 h 449424"/>
              <a:gd name="connsiteX4" fmla="*/ 1274763 w 1282080"/>
              <a:gd name="connsiteY4" fmla="*/ 207377 h 449424"/>
              <a:gd name="connsiteX5" fmla="*/ 914383 w 1282080"/>
              <a:gd name="connsiteY5" fmla="*/ 390256 h 449424"/>
              <a:gd name="connsiteX6" fmla="*/ 554001 w 1282080"/>
              <a:gd name="connsiteY6" fmla="*/ 449424 h 449424"/>
              <a:gd name="connsiteX7" fmla="*/ 274302 w 1282080"/>
              <a:gd name="connsiteY7" fmla="*/ 390257 h 449424"/>
              <a:gd name="connsiteX8" fmla="*/ 25589 w 1282080"/>
              <a:gd name="connsiteY8" fmla="*/ 271221 h 449424"/>
              <a:gd name="connsiteX9" fmla="*/ 21498 w 1282080"/>
              <a:gd name="connsiteY9" fmla="*/ 142831 h 44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2080" h="449424">
                <a:moveTo>
                  <a:pt x="21498" y="142831"/>
                </a:moveTo>
                <a:cubicBezTo>
                  <a:pt x="41376" y="103075"/>
                  <a:pt x="14969" y="47727"/>
                  <a:pt x="144859" y="32682"/>
                </a:cubicBezTo>
                <a:cubicBezTo>
                  <a:pt x="274749" y="17637"/>
                  <a:pt x="428124" y="-8732"/>
                  <a:pt x="582180" y="2864"/>
                </a:cubicBezTo>
                <a:cubicBezTo>
                  <a:pt x="736236" y="14460"/>
                  <a:pt x="1049846" y="-13000"/>
                  <a:pt x="1128833" y="12803"/>
                </a:cubicBezTo>
                <a:cubicBezTo>
                  <a:pt x="1207820" y="38606"/>
                  <a:pt x="1310505" y="144468"/>
                  <a:pt x="1274763" y="207377"/>
                </a:cubicBezTo>
                <a:cubicBezTo>
                  <a:pt x="1239021" y="270286"/>
                  <a:pt x="1034510" y="349915"/>
                  <a:pt x="914383" y="390256"/>
                </a:cubicBezTo>
                <a:cubicBezTo>
                  <a:pt x="794256" y="430597"/>
                  <a:pt x="660681" y="449424"/>
                  <a:pt x="554001" y="449424"/>
                </a:cubicBezTo>
                <a:cubicBezTo>
                  <a:pt x="447321" y="449424"/>
                  <a:pt x="342492" y="421614"/>
                  <a:pt x="274302" y="390257"/>
                </a:cubicBezTo>
                <a:cubicBezTo>
                  <a:pt x="206112" y="358900"/>
                  <a:pt x="67723" y="312459"/>
                  <a:pt x="25589" y="271221"/>
                </a:cubicBezTo>
                <a:cubicBezTo>
                  <a:pt x="-16545" y="229983"/>
                  <a:pt x="1620" y="182587"/>
                  <a:pt x="21498" y="142831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7481115" y="233099"/>
            <a:ext cx="822413" cy="3029191"/>
          </a:xfrm>
          <a:custGeom>
            <a:avLst/>
            <a:gdLst>
              <a:gd name="connsiteX0" fmla="*/ 51789 w 1294146"/>
              <a:gd name="connsiteY0" fmla="*/ 113088 h 441415"/>
              <a:gd name="connsiteX1" fmla="*/ 207775 w 1294146"/>
              <a:gd name="connsiteY1" fmla="*/ 16269 h 441415"/>
              <a:gd name="connsiteX2" fmla="*/ 557398 w 1294146"/>
              <a:gd name="connsiteY2" fmla="*/ 132 h 441415"/>
              <a:gd name="connsiteX3" fmla="*/ 998462 w 1294146"/>
              <a:gd name="connsiteY3" fmla="*/ 16269 h 441415"/>
              <a:gd name="connsiteX4" fmla="*/ 1224372 w 1294146"/>
              <a:gd name="connsiteY4" fmla="*/ 70057 h 441415"/>
              <a:gd name="connsiteX5" fmla="*/ 1278161 w 1294146"/>
              <a:gd name="connsiteY5" fmla="*/ 269074 h 441415"/>
              <a:gd name="connsiteX6" fmla="*/ 971568 w 1294146"/>
              <a:gd name="connsiteY6" fmla="*/ 430438 h 441415"/>
              <a:gd name="connsiteX7" fmla="*/ 584292 w 1294146"/>
              <a:gd name="connsiteY7" fmla="*/ 419681 h 441415"/>
              <a:gd name="connsiteX8" fmla="*/ 304593 w 1294146"/>
              <a:gd name="connsiteY8" fmla="*/ 360514 h 441415"/>
              <a:gd name="connsiteX9" fmla="*/ 19516 w 1294146"/>
              <a:gd name="connsiteY9" fmla="*/ 220664 h 441415"/>
              <a:gd name="connsiteX10" fmla="*/ 51789 w 1294146"/>
              <a:gd name="connsiteY10" fmla="*/ 113088 h 441415"/>
              <a:gd name="connsiteX0" fmla="*/ 104883 w 1347240"/>
              <a:gd name="connsiteY0" fmla="*/ 1393116 h 1721443"/>
              <a:gd name="connsiteX1" fmla="*/ 260869 w 1347240"/>
              <a:gd name="connsiteY1" fmla="*/ 1296297 h 1721443"/>
              <a:gd name="connsiteX2" fmla="*/ 29579 w 1347240"/>
              <a:gd name="connsiteY2" fmla="*/ 0 h 1721443"/>
              <a:gd name="connsiteX3" fmla="*/ 1051556 w 1347240"/>
              <a:gd name="connsiteY3" fmla="*/ 1296297 h 1721443"/>
              <a:gd name="connsiteX4" fmla="*/ 1277466 w 1347240"/>
              <a:gd name="connsiteY4" fmla="*/ 1350085 h 1721443"/>
              <a:gd name="connsiteX5" fmla="*/ 1331255 w 1347240"/>
              <a:gd name="connsiteY5" fmla="*/ 1549102 h 1721443"/>
              <a:gd name="connsiteX6" fmla="*/ 1024662 w 1347240"/>
              <a:gd name="connsiteY6" fmla="*/ 1710466 h 1721443"/>
              <a:gd name="connsiteX7" fmla="*/ 637386 w 1347240"/>
              <a:gd name="connsiteY7" fmla="*/ 1699709 h 1721443"/>
              <a:gd name="connsiteX8" fmla="*/ 357687 w 1347240"/>
              <a:gd name="connsiteY8" fmla="*/ 1640542 h 1721443"/>
              <a:gd name="connsiteX9" fmla="*/ 72610 w 1347240"/>
              <a:gd name="connsiteY9" fmla="*/ 1500692 h 1721443"/>
              <a:gd name="connsiteX10" fmla="*/ 104883 w 1347240"/>
              <a:gd name="connsiteY10" fmla="*/ 1393116 h 1721443"/>
              <a:gd name="connsiteX0" fmla="*/ 176327 w 2276396"/>
              <a:gd name="connsiteY0" fmla="*/ 1546610 h 1874937"/>
              <a:gd name="connsiteX1" fmla="*/ 332313 w 2276396"/>
              <a:gd name="connsiteY1" fmla="*/ 1449791 h 1874937"/>
              <a:gd name="connsiteX2" fmla="*/ 101023 w 2276396"/>
              <a:gd name="connsiteY2" fmla="*/ 153494 h 1874937"/>
              <a:gd name="connsiteX3" fmla="*/ 2247174 w 2276396"/>
              <a:gd name="connsiteY3" fmla="*/ 175010 h 1874937"/>
              <a:gd name="connsiteX4" fmla="*/ 1348910 w 2276396"/>
              <a:gd name="connsiteY4" fmla="*/ 1503579 h 1874937"/>
              <a:gd name="connsiteX5" fmla="*/ 1402699 w 2276396"/>
              <a:gd name="connsiteY5" fmla="*/ 1702596 h 1874937"/>
              <a:gd name="connsiteX6" fmla="*/ 1096106 w 2276396"/>
              <a:gd name="connsiteY6" fmla="*/ 1863960 h 1874937"/>
              <a:gd name="connsiteX7" fmla="*/ 708830 w 2276396"/>
              <a:gd name="connsiteY7" fmla="*/ 1853203 h 1874937"/>
              <a:gd name="connsiteX8" fmla="*/ 429131 w 2276396"/>
              <a:gd name="connsiteY8" fmla="*/ 1794036 h 1874937"/>
              <a:gd name="connsiteX9" fmla="*/ 144054 w 2276396"/>
              <a:gd name="connsiteY9" fmla="*/ 1654186 h 1874937"/>
              <a:gd name="connsiteX10" fmla="*/ 176327 w 2276396"/>
              <a:gd name="connsiteY10" fmla="*/ 1546610 h 1874937"/>
              <a:gd name="connsiteX0" fmla="*/ 103090 w 2175609"/>
              <a:gd name="connsiteY0" fmla="*/ 1484677 h 1813004"/>
              <a:gd name="connsiteX1" fmla="*/ 259076 w 2175609"/>
              <a:gd name="connsiteY1" fmla="*/ 1387858 h 1813004"/>
              <a:gd name="connsiteX2" fmla="*/ 27786 w 2175609"/>
              <a:gd name="connsiteY2" fmla="*/ 91561 h 1813004"/>
              <a:gd name="connsiteX3" fmla="*/ 1017490 w 2175609"/>
              <a:gd name="connsiteY3" fmla="*/ 107698 h 1813004"/>
              <a:gd name="connsiteX4" fmla="*/ 2173937 w 2175609"/>
              <a:gd name="connsiteY4" fmla="*/ 113077 h 1813004"/>
              <a:gd name="connsiteX5" fmla="*/ 1275673 w 2175609"/>
              <a:gd name="connsiteY5" fmla="*/ 1441646 h 1813004"/>
              <a:gd name="connsiteX6" fmla="*/ 1329462 w 2175609"/>
              <a:gd name="connsiteY6" fmla="*/ 1640663 h 1813004"/>
              <a:gd name="connsiteX7" fmla="*/ 1022869 w 2175609"/>
              <a:gd name="connsiteY7" fmla="*/ 1802027 h 1813004"/>
              <a:gd name="connsiteX8" fmla="*/ 635593 w 2175609"/>
              <a:gd name="connsiteY8" fmla="*/ 1791270 h 1813004"/>
              <a:gd name="connsiteX9" fmla="*/ 355894 w 2175609"/>
              <a:gd name="connsiteY9" fmla="*/ 1732103 h 1813004"/>
              <a:gd name="connsiteX10" fmla="*/ 70817 w 2175609"/>
              <a:gd name="connsiteY10" fmla="*/ 1592253 h 1813004"/>
              <a:gd name="connsiteX11" fmla="*/ 103090 w 2175609"/>
              <a:gd name="connsiteY11" fmla="*/ 1484677 h 1813004"/>
              <a:gd name="connsiteX0" fmla="*/ 76258 w 2148777"/>
              <a:gd name="connsiteY0" fmla="*/ 1486201 h 1814528"/>
              <a:gd name="connsiteX1" fmla="*/ 232244 w 2148777"/>
              <a:gd name="connsiteY1" fmla="*/ 1389382 h 1814528"/>
              <a:gd name="connsiteX2" fmla="*/ 954 w 2148777"/>
              <a:gd name="connsiteY2" fmla="*/ 93085 h 1814528"/>
              <a:gd name="connsiteX3" fmla="*/ 189213 w 2148777"/>
              <a:gd name="connsiteY3" fmla="*/ 103842 h 1814528"/>
              <a:gd name="connsiteX4" fmla="*/ 990658 w 2148777"/>
              <a:gd name="connsiteY4" fmla="*/ 109222 h 1814528"/>
              <a:gd name="connsiteX5" fmla="*/ 2147105 w 2148777"/>
              <a:gd name="connsiteY5" fmla="*/ 114601 h 1814528"/>
              <a:gd name="connsiteX6" fmla="*/ 1248841 w 2148777"/>
              <a:gd name="connsiteY6" fmla="*/ 1443170 h 1814528"/>
              <a:gd name="connsiteX7" fmla="*/ 1302630 w 2148777"/>
              <a:gd name="connsiteY7" fmla="*/ 1642187 h 1814528"/>
              <a:gd name="connsiteX8" fmla="*/ 996037 w 2148777"/>
              <a:gd name="connsiteY8" fmla="*/ 1803551 h 1814528"/>
              <a:gd name="connsiteX9" fmla="*/ 608761 w 2148777"/>
              <a:gd name="connsiteY9" fmla="*/ 1792794 h 1814528"/>
              <a:gd name="connsiteX10" fmla="*/ 329062 w 2148777"/>
              <a:gd name="connsiteY10" fmla="*/ 1733627 h 1814528"/>
              <a:gd name="connsiteX11" fmla="*/ 43985 w 2148777"/>
              <a:gd name="connsiteY11" fmla="*/ 1593777 h 1814528"/>
              <a:gd name="connsiteX12" fmla="*/ 76258 w 2148777"/>
              <a:gd name="connsiteY12" fmla="*/ 1486201 h 1814528"/>
              <a:gd name="connsiteX0" fmla="*/ 76258 w 2176128"/>
              <a:gd name="connsiteY0" fmla="*/ 1486201 h 1814528"/>
              <a:gd name="connsiteX1" fmla="*/ 232244 w 2176128"/>
              <a:gd name="connsiteY1" fmla="*/ 1389382 h 1814528"/>
              <a:gd name="connsiteX2" fmla="*/ 954 w 2176128"/>
              <a:gd name="connsiteY2" fmla="*/ 93085 h 1814528"/>
              <a:gd name="connsiteX3" fmla="*/ 189213 w 2176128"/>
              <a:gd name="connsiteY3" fmla="*/ 103842 h 1814528"/>
              <a:gd name="connsiteX4" fmla="*/ 990658 w 2176128"/>
              <a:gd name="connsiteY4" fmla="*/ 109222 h 1814528"/>
              <a:gd name="connsiteX5" fmla="*/ 1867406 w 2176128"/>
              <a:gd name="connsiteY5" fmla="*/ 109221 h 1814528"/>
              <a:gd name="connsiteX6" fmla="*/ 2147105 w 2176128"/>
              <a:gd name="connsiteY6" fmla="*/ 114601 h 1814528"/>
              <a:gd name="connsiteX7" fmla="*/ 1248841 w 2176128"/>
              <a:gd name="connsiteY7" fmla="*/ 1443170 h 1814528"/>
              <a:gd name="connsiteX8" fmla="*/ 1302630 w 2176128"/>
              <a:gd name="connsiteY8" fmla="*/ 1642187 h 1814528"/>
              <a:gd name="connsiteX9" fmla="*/ 996037 w 2176128"/>
              <a:gd name="connsiteY9" fmla="*/ 1803551 h 1814528"/>
              <a:gd name="connsiteX10" fmla="*/ 608761 w 2176128"/>
              <a:gd name="connsiteY10" fmla="*/ 1792794 h 1814528"/>
              <a:gd name="connsiteX11" fmla="*/ 329062 w 2176128"/>
              <a:gd name="connsiteY11" fmla="*/ 1733627 h 1814528"/>
              <a:gd name="connsiteX12" fmla="*/ 43985 w 2176128"/>
              <a:gd name="connsiteY12" fmla="*/ 1593777 h 1814528"/>
              <a:gd name="connsiteX13" fmla="*/ 76258 w 2176128"/>
              <a:gd name="connsiteY13" fmla="*/ 1486201 h 1814528"/>
              <a:gd name="connsiteX0" fmla="*/ 76258 w 2620653"/>
              <a:gd name="connsiteY0" fmla="*/ 1486201 h 1814528"/>
              <a:gd name="connsiteX1" fmla="*/ 232244 w 2620653"/>
              <a:gd name="connsiteY1" fmla="*/ 1389382 h 1814528"/>
              <a:gd name="connsiteX2" fmla="*/ 954 w 2620653"/>
              <a:gd name="connsiteY2" fmla="*/ 93085 h 1814528"/>
              <a:gd name="connsiteX3" fmla="*/ 189213 w 2620653"/>
              <a:gd name="connsiteY3" fmla="*/ 103842 h 1814528"/>
              <a:gd name="connsiteX4" fmla="*/ 990658 w 2620653"/>
              <a:gd name="connsiteY4" fmla="*/ 109222 h 1814528"/>
              <a:gd name="connsiteX5" fmla="*/ 1867406 w 2620653"/>
              <a:gd name="connsiteY5" fmla="*/ 109221 h 1814528"/>
              <a:gd name="connsiteX6" fmla="*/ 2609684 w 2620653"/>
              <a:gd name="connsiteY6" fmla="*/ 426573 h 1814528"/>
              <a:gd name="connsiteX7" fmla="*/ 1248841 w 2620653"/>
              <a:gd name="connsiteY7" fmla="*/ 1443170 h 1814528"/>
              <a:gd name="connsiteX8" fmla="*/ 1302630 w 2620653"/>
              <a:gd name="connsiteY8" fmla="*/ 1642187 h 1814528"/>
              <a:gd name="connsiteX9" fmla="*/ 996037 w 2620653"/>
              <a:gd name="connsiteY9" fmla="*/ 1803551 h 1814528"/>
              <a:gd name="connsiteX10" fmla="*/ 608761 w 2620653"/>
              <a:gd name="connsiteY10" fmla="*/ 1792794 h 1814528"/>
              <a:gd name="connsiteX11" fmla="*/ 329062 w 2620653"/>
              <a:gd name="connsiteY11" fmla="*/ 1733627 h 1814528"/>
              <a:gd name="connsiteX12" fmla="*/ 43985 w 2620653"/>
              <a:gd name="connsiteY12" fmla="*/ 1593777 h 1814528"/>
              <a:gd name="connsiteX13" fmla="*/ 76258 w 2620653"/>
              <a:gd name="connsiteY13" fmla="*/ 1486201 h 1814528"/>
              <a:gd name="connsiteX0" fmla="*/ 478803 w 3023198"/>
              <a:gd name="connsiteY0" fmla="*/ 1383559 h 1711886"/>
              <a:gd name="connsiteX1" fmla="*/ 634789 w 3023198"/>
              <a:gd name="connsiteY1" fmla="*/ 1286740 h 1711886"/>
              <a:gd name="connsiteX2" fmla="*/ 87 w 3023198"/>
              <a:gd name="connsiteY2" fmla="*/ 409992 h 1711886"/>
              <a:gd name="connsiteX3" fmla="*/ 591758 w 3023198"/>
              <a:gd name="connsiteY3" fmla="*/ 1200 h 1711886"/>
              <a:gd name="connsiteX4" fmla="*/ 1393203 w 3023198"/>
              <a:gd name="connsiteY4" fmla="*/ 6580 h 1711886"/>
              <a:gd name="connsiteX5" fmla="*/ 2269951 w 3023198"/>
              <a:gd name="connsiteY5" fmla="*/ 6579 h 1711886"/>
              <a:gd name="connsiteX6" fmla="*/ 3012229 w 3023198"/>
              <a:gd name="connsiteY6" fmla="*/ 323931 h 1711886"/>
              <a:gd name="connsiteX7" fmla="*/ 1651386 w 3023198"/>
              <a:gd name="connsiteY7" fmla="*/ 1340528 h 1711886"/>
              <a:gd name="connsiteX8" fmla="*/ 1705175 w 3023198"/>
              <a:gd name="connsiteY8" fmla="*/ 1539545 h 1711886"/>
              <a:gd name="connsiteX9" fmla="*/ 1398582 w 3023198"/>
              <a:gd name="connsiteY9" fmla="*/ 1700909 h 1711886"/>
              <a:gd name="connsiteX10" fmla="*/ 1011306 w 3023198"/>
              <a:gd name="connsiteY10" fmla="*/ 1690152 h 1711886"/>
              <a:gd name="connsiteX11" fmla="*/ 731607 w 3023198"/>
              <a:gd name="connsiteY11" fmla="*/ 1630985 h 1711886"/>
              <a:gd name="connsiteX12" fmla="*/ 446530 w 3023198"/>
              <a:gd name="connsiteY12" fmla="*/ 1491135 h 1711886"/>
              <a:gd name="connsiteX13" fmla="*/ 478803 w 3023198"/>
              <a:gd name="connsiteY13" fmla="*/ 1383559 h 1711886"/>
              <a:gd name="connsiteX0" fmla="*/ 482832 w 3027227"/>
              <a:gd name="connsiteY0" fmla="*/ 1383559 h 1711886"/>
              <a:gd name="connsiteX1" fmla="*/ 638818 w 3027227"/>
              <a:gd name="connsiteY1" fmla="*/ 1286740 h 1711886"/>
              <a:gd name="connsiteX2" fmla="*/ 348360 w 3027227"/>
              <a:gd name="connsiteY2" fmla="*/ 1033934 h 1711886"/>
              <a:gd name="connsiteX3" fmla="*/ 4116 w 3027227"/>
              <a:gd name="connsiteY3" fmla="*/ 409992 h 1711886"/>
              <a:gd name="connsiteX4" fmla="*/ 595787 w 3027227"/>
              <a:gd name="connsiteY4" fmla="*/ 1200 h 1711886"/>
              <a:gd name="connsiteX5" fmla="*/ 1397232 w 3027227"/>
              <a:gd name="connsiteY5" fmla="*/ 6580 h 1711886"/>
              <a:gd name="connsiteX6" fmla="*/ 2273980 w 3027227"/>
              <a:gd name="connsiteY6" fmla="*/ 6579 h 1711886"/>
              <a:gd name="connsiteX7" fmla="*/ 3016258 w 3027227"/>
              <a:gd name="connsiteY7" fmla="*/ 323931 h 1711886"/>
              <a:gd name="connsiteX8" fmla="*/ 1655415 w 3027227"/>
              <a:gd name="connsiteY8" fmla="*/ 1340528 h 1711886"/>
              <a:gd name="connsiteX9" fmla="*/ 1709204 w 3027227"/>
              <a:gd name="connsiteY9" fmla="*/ 1539545 h 1711886"/>
              <a:gd name="connsiteX10" fmla="*/ 1402611 w 3027227"/>
              <a:gd name="connsiteY10" fmla="*/ 1700909 h 1711886"/>
              <a:gd name="connsiteX11" fmla="*/ 1015335 w 3027227"/>
              <a:gd name="connsiteY11" fmla="*/ 1690152 h 1711886"/>
              <a:gd name="connsiteX12" fmla="*/ 735636 w 3027227"/>
              <a:gd name="connsiteY12" fmla="*/ 1630985 h 1711886"/>
              <a:gd name="connsiteX13" fmla="*/ 450559 w 3027227"/>
              <a:gd name="connsiteY13" fmla="*/ 1491135 h 1711886"/>
              <a:gd name="connsiteX14" fmla="*/ 482832 w 3027227"/>
              <a:gd name="connsiteY14" fmla="*/ 1383559 h 1711886"/>
              <a:gd name="connsiteX0" fmla="*/ 192049 w 2736444"/>
              <a:gd name="connsiteY0" fmla="*/ 1383559 h 1711886"/>
              <a:gd name="connsiteX1" fmla="*/ 348035 w 2736444"/>
              <a:gd name="connsiteY1" fmla="*/ 1286740 h 1711886"/>
              <a:gd name="connsiteX2" fmla="*/ 57577 w 2736444"/>
              <a:gd name="connsiteY2" fmla="*/ 1033934 h 1711886"/>
              <a:gd name="connsiteX3" fmla="*/ 57578 w 2736444"/>
              <a:gd name="connsiteY3" fmla="*/ 496054 h 1711886"/>
              <a:gd name="connsiteX4" fmla="*/ 305004 w 2736444"/>
              <a:gd name="connsiteY4" fmla="*/ 1200 h 1711886"/>
              <a:gd name="connsiteX5" fmla="*/ 1106449 w 2736444"/>
              <a:gd name="connsiteY5" fmla="*/ 6580 h 1711886"/>
              <a:gd name="connsiteX6" fmla="*/ 1983197 w 2736444"/>
              <a:gd name="connsiteY6" fmla="*/ 6579 h 1711886"/>
              <a:gd name="connsiteX7" fmla="*/ 2725475 w 2736444"/>
              <a:gd name="connsiteY7" fmla="*/ 323931 h 1711886"/>
              <a:gd name="connsiteX8" fmla="*/ 1364632 w 2736444"/>
              <a:gd name="connsiteY8" fmla="*/ 1340528 h 1711886"/>
              <a:gd name="connsiteX9" fmla="*/ 1418421 w 2736444"/>
              <a:gd name="connsiteY9" fmla="*/ 1539545 h 1711886"/>
              <a:gd name="connsiteX10" fmla="*/ 1111828 w 2736444"/>
              <a:gd name="connsiteY10" fmla="*/ 1700909 h 1711886"/>
              <a:gd name="connsiteX11" fmla="*/ 724552 w 2736444"/>
              <a:gd name="connsiteY11" fmla="*/ 1690152 h 1711886"/>
              <a:gd name="connsiteX12" fmla="*/ 444853 w 2736444"/>
              <a:gd name="connsiteY12" fmla="*/ 1630985 h 1711886"/>
              <a:gd name="connsiteX13" fmla="*/ 159776 w 2736444"/>
              <a:gd name="connsiteY13" fmla="*/ 1491135 h 1711886"/>
              <a:gd name="connsiteX14" fmla="*/ 192049 w 2736444"/>
              <a:gd name="connsiteY14" fmla="*/ 1383559 h 1711886"/>
              <a:gd name="connsiteX0" fmla="*/ 183971 w 2728366"/>
              <a:gd name="connsiteY0" fmla="*/ 1386292 h 1714619"/>
              <a:gd name="connsiteX1" fmla="*/ 339957 w 2728366"/>
              <a:gd name="connsiteY1" fmla="*/ 1289473 h 1714619"/>
              <a:gd name="connsiteX2" fmla="*/ 49499 w 2728366"/>
              <a:gd name="connsiteY2" fmla="*/ 1036667 h 1714619"/>
              <a:gd name="connsiteX3" fmla="*/ 49500 w 2728366"/>
              <a:gd name="connsiteY3" fmla="*/ 498787 h 1714619"/>
              <a:gd name="connsiteX4" fmla="*/ 114045 w 2728366"/>
              <a:gd name="connsiteY4" fmla="*/ 111509 h 1714619"/>
              <a:gd name="connsiteX5" fmla="*/ 296926 w 2728366"/>
              <a:gd name="connsiteY5" fmla="*/ 3933 h 1714619"/>
              <a:gd name="connsiteX6" fmla="*/ 1098371 w 2728366"/>
              <a:gd name="connsiteY6" fmla="*/ 9313 h 1714619"/>
              <a:gd name="connsiteX7" fmla="*/ 1975119 w 2728366"/>
              <a:gd name="connsiteY7" fmla="*/ 9312 h 1714619"/>
              <a:gd name="connsiteX8" fmla="*/ 2717397 w 2728366"/>
              <a:gd name="connsiteY8" fmla="*/ 326664 h 1714619"/>
              <a:gd name="connsiteX9" fmla="*/ 1356554 w 2728366"/>
              <a:gd name="connsiteY9" fmla="*/ 1343261 h 1714619"/>
              <a:gd name="connsiteX10" fmla="*/ 1410343 w 2728366"/>
              <a:gd name="connsiteY10" fmla="*/ 1542278 h 1714619"/>
              <a:gd name="connsiteX11" fmla="*/ 1103750 w 2728366"/>
              <a:gd name="connsiteY11" fmla="*/ 1703642 h 1714619"/>
              <a:gd name="connsiteX12" fmla="*/ 716474 w 2728366"/>
              <a:gd name="connsiteY12" fmla="*/ 1692885 h 1714619"/>
              <a:gd name="connsiteX13" fmla="*/ 436775 w 2728366"/>
              <a:gd name="connsiteY13" fmla="*/ 1633718 h 1714619"/>
              <a:gd name="connsiteX14" fmla="*/ 151698 w 2728366"/>
              <a:gd name="connsiteY14" fmla="*/ 1493868 h 1714619"/>
              <a:gd name="connsiteX15" fmla="*/ 183971 w 2728366"/>
              <a:gd name="connsiteY15" fmla="*/ 1386292 h 1714619"/>
              <a:gd name="connsiteX0" fmla="*/ 147274 w 2691669"/>
              <a:gd name="connsiteY0" fmla="*/ 1386292 h 1714619"/>
              <a:gd name="connsiteX1" fmla="*/ 12802 w 2691669"/>
              <a:gd name="connsiteY1" fmla="*/ 1036667 h 1714619"/>
              <a:gd name="connsiteX2" fmla="*/ 12803 w 2691669"/>
              <a:gd name="connsiteY2" fmla="*/ 498787 h 1714619"/>
              <a:gd name="connsiteX3" fmla="*/ 77348 w 2691669"/>
              <a:gd name="connsiteY3" fmla="*/ 111509 h 1714619"/>
              <a:gd name="connsiteX4" fmla="*/ 260229 w 2691669"/>
              <a:gd name="connsiteY4" fmla="*/ 3933 h 1714619"/>
              <a:gd name="connsiteX5" fmla="*/ 1061674 w 2691669"/>
              <a:gd name="connsiteY5" fmla="*/ 9313 h 1714619"/>
              <a:gd name="connsiteX6" fmla="*/ 1938422 w 2691669"/>
              <a:gd name="connsiteY6" fmla="*/ 9312 h 1714619"/>
              <a:gd name="connsiteX7" fmla="*/ 2680700 w 2691669"/>
              <a:gd name="connsiteY7" fmla="*/ 326664 h 1714619"/>
              <a:gd name="connsiteX8" fmla="*/ 1319857 w 2691669"/>
              <a:gd name="connsiteY8" fmla="*/ 1343261 h 1714619"/>
              <a:gd name="connsiteX9" fmla="*/ 1373646 w 2691669"/>
              <a:gd name="connsiteY9" fmla="*/ 1542278 h 1714619"/>
              <a:gd name="connsiteX10" fmla="*/ 1067053 w 2691669"/>
              <a:gd name="connsiteY10" fmla="*/ 1703642 h 1714619"/>
              <a:gd name="connsiteX11" fmla="*/ 679777 w 2691669"/>
              <a:gd name="connsiteY11" fmla="*/ 1692885 h 1714619"/>
              <a:gd name="connsiteX12" fmla="*/ 400078 w 2691669"/>
              <a:gd name="connsiteY12" fmla="*/ 1633718 h 1714619"/>
              <a:gd name="connsiteX13" fmla="*/ 115001 w 2691669"/>
              <a:gd name="connsiteY13" fmla="*/ 1493868 h 1714619"/>
              <a:gd name="connsiteX14" fmla="*/ 147274 w 2691669"/>
              <a:gd name="connsiteY14" fmla="*/ 1386292 h 1714619"/>
              <a:gd name="connsiteX0" fmla="*/ 147274 w 2691669"/>
              <a:gd name="connsiteY0" fmla="*/ 1386292 h 1729350"/>
              <a:gd name="connsiteX1" fmla="*/ 12802 w 2691669"/>
              <a:gd name="connsiteY1" fmla="*/ 1036667 h 1729350"/>
              <a:gd name="connsiteX2" fmla="*/ 12803 w 2691669"/>
              <a:gd name="connsiteY2" fmla="*/ 498787 h 1729350"/>
              <a:gd name="connsiteX3" fmla="*/ 77348 w 2691669"/>
              <a:gd name="connsiteY3" fmla="*/ 111509 h 1729350"/>
              <a:gd name="connsiteX4" fmla="*/ 260229 w 2691669"/>
              <a:gd name="connsiteY4" fmla="*/ 3933 h 1729350"/>
              <a:gd name="connsiteX5" fmla="*/ 1061674 w 2691669"/>
              <a:gd name="connsiteY5" fmla="*/ 9313 h 1729350"/>
              <a:gd name="connsiteX6" fmla="*/ 1938422 w 2691669"/>
              <a:gd name="connsiteY6" fmla="*/ 9312 h 1729350"/>
              <a:gd name="connsiteX7" fmla="*/ 2680700 w 2691669"/>
              <a:gd name="connsiteY7" fmla="*/ 326664 h 1729350"/>
              <a:gd name="connsiteX8" fmla="*/ 1319857 w 2691669"/>
              <a:gd name="connsiteY8" fmla="*/ 1343261 h 1729350"/>
              <a:gd name="connsiteX9" fmla="*/ 1067053 w 2691669"/>
              <a:gd name="connsiteY9" fmla="*/ 1703642 h 1729350"/>
              <a:gd name="connsiteX10" fmla="*/ 679777 w 2691669"/>
              <a:gd name="connsiteY10" fmla="*/ 1692885 h 1729350"/>
              <a:gd name="connsiteX11" fmla="*/ 400078 w 2691669"/>
              <a:gd name="connsiteY11" fmla="*/ 1633718 h 1729350"/>
              <a:gd name="connsiteX12" fmla="*/ 115001 w 2691669"/>
              <a:gd name="connsiteY12" fmla="*/ 1493868 h 1729350"/>
              <a:gd name="connsiteX13" fmla="*/ 147274 w 2691669"/>
              <a:gd name="connsiteY13" fmla="*/ 1386292 h 1729350"/>
              <a:gd name="connsiteX0" fmla="*/ 147274 w 2689266"/>
              <a:gd name="connsiteY0" fmla="*/ 1386292 h 1721385"/>
              <a:gd name="connsiteX1" fmla="*/ 12802 w 2689266"/>
              <a:gd name="connsiteY1" fmla="*/ 1036667 h 1721385"/>
              <a:gd name="connsiteX2" fmla="*/ 12803 w 2689266"/>
              <a:gd name="connsiteY2" fmla="*/ 498787 h 1721385"/>
              <a:gd name="connsiteX3" fmla="*/ 77348 w 2689266"/>
              <a:gd name="connsiteY3" fmla="*/ 111509 h 1721385"/>
              <a:gd name="connsiteX4" fmla="*/ 260229 w 2689266"/>
              <a:gd name="connsiteY4" fmla="*/ 3933 h 1721385"/>
              <a:gd name="connsiteX5" fmla="*/ 1061674 w 2689266"/>
              <a:gd name="connsiteY5" fmla="*/ 9313 h 1721385"/>
              <a:gd name="connsiteX6" fmla="*/ 1938422 w 2689266"/>
              <a:gd name="connsiteY6" fmla="*/ 9312 h 1721385"/>
              <a:gd name="connsiteX7" fmla="*/ 2680700 w 2689266"/>
              <a:gd name="connsiteY7" fmla="*/ 326664 h 1721385"/>
              <a:gd name="connsiteX8" fmla="*/ 1400539 w 2689266"/>
              <a:gd name="connsiteY8" fmla="*/ 1450838 h 1721385"/>
              <a:gd name="connsiteX9" fmla="*/ 1067053 w 2689266"/>
              <a:gd name="connsiteY9" fmla="*/ 1703642 h 1721385"/>
              <a:gd name="connsiteX10" fmla="*/ 679777 w 2689266"/>
              <a:gd name="connsiteY10" fmla="*/ 1692885 h 1721385"/>
              <a:gd name="connsiteX11" fmla="*/ 400078 w 2689266"/>
              <a:gd name="connsiteY11" fmla="*/ 1633718 h 1721385"/>
              <a:gd name="connsiteX12" fmla="*/ 115001 w 2689266"/>
              <a:gd name="connsiteY12" fmla="*/ 1493868 h 1721385"/>
              <a:gd name="connsiteX13" fmla="*/ 147274 w 2689266"/>
              <a:gd name="connsiteY13" fmla="*/ 1386292 h 1721385"/>
              <a:gd name="connsiteX0" fmla="*/ 147274 w 2689266"/>
              <a:gd name="connsiteY0" fmla="*/ 1386292 h 1721385"/>
              <a:gd name="connsiteX1" fmla="*/ 12802 w 2689266"/>
              <a:gd name="connsiteY1" fmla="*/ 1036667 h 1721385"/>
              <a:gd name="connsiteX2" fmla="*/ 12803 w 2689266"/>
              <a:gd name="connsiteY2" fmla="*/ 498787 h 1721385"/>
              <a:gd name="connsiteX3" fmla="*/ 77348 w 2689266"/>
              <a:gd name="connsiteY3" fmla="*/ 111509 h 1721385"/>
              <a:gd name="connsiteX4" fmla="*/ 260229 w 2689266"/>
              <a:gd name="connsiteY4" fmla="*/ 3933 h 1721385"/>
              <a:gd name="connsiteX5" fmla="*/ 1061674 w 2689266"/>
              <a:gd name="connsiteY5" fmla="*/ 9313 h 1721385"/>
              <a:gd name="connsiteX6" fmla="*/ 1938422 w 2689266"/>
              <a:gd name="connsiteY6" fmla="*/ 9312 h 1721385"/>
              <a:gd name="connsiteX7" fmla="*/ 2680700 w 2689266"/>
              <a:gd name="connsiteY7" fmla="*/ 326664 h 1721385"/>
              <a:gd name="connsiteX8" fmla="*/ 1400539 w 2689266"/>
              <a:gd name="connsiteY8" fmla="*/ 1450838 h 1721385"/>
              <a:gd name="connsiteX9" fmla="*/ 1067053 w 2689266"/>
              <a:gd name="connsiteY9" fmla="*/ 1703642 h 1721385"/>
              <a:gd name="connsiteX10" fmla="*/ 679777 w 2689266"/>
              <a:gd name="connsiteY10" fmla="*/ 1692885 h 1721385"/>
              <a:gd name="connsiteX11" fmla="*/ 400078 w 2689266"/>
              <a:gd name="connsiteY11" fmla="*/ 1633718 h 1721385"/>
              <a:gd name="connsiteX12" fmla="*/ 147274 w 2689266"/>
              <a:gd name="connsiteY12" fmla="*/ 1386292 h 1721385"/>
              <a:gd name="connsiteX0" fmla="*/ 147274 w 2689266"/>
              <a:gd name="connsiteY0" fmla="*/ 1386292 h 1692885"/>
              <a:gd name="connsiteX1" fmla="*/ 12802 w 2689266"/>
              <a:gd name="connsiteY1" fmla="*/ 1036667 h 1692885"/>
              <a:gd name="connsiteX2" fmla="*/ 12803 w 2689266"/>
              <a:gd name="connsiteY2" fmla="*/ 498787 h 1692885"/>
              <a:gd name="connsiteX3" fmla="*/ 77348 w 2689266"/>
              <a:gd name="connsiteY3" fmla="*/ 111509 h 1692885"/>
              <a:gd name="connsiteX4" fmla="*/ 260229 w 2689266"/>
              <a:gd name="connsiteY4" fmla="*/ 3933 h 1692885"/>
              <a:gd name="connsiteX5" fmla="*/ 1061674 w 2689266"/>
              <a:gd name="connsiteY5" fmla="*/ 9313 h 1692885"/>
              <a:gd name="connsiteX6" fmla="*/ 1938422 w 2689266"/>
              <a:gd name="connsiteY6" fmla="*/ 9312 h 1692885"/>
              <a:gd name="connsiteX7" fmla="*/ 2680700 w 2689266"/>
              <a:gd name="connsiteY7" fmla="*/ 326664 h 1692885"/>
              <a:gd name="connsiteX8" fmla="*/ 1400539 w 2689266"/>
              <a:gd name="connsiteY8" fmla="*/ 1450838 h 1692885"/>
              <a:gd name="connsiteX9" fmla="*/ 1040159 w 2689266"/>
              <a:gd name="connsiteY9" fmla="*/ 1633717 h 1692885"/>
              <a:gd name="connsiteX10" fmla="*/ 679777 w 2689266"/>
              <a:gd name="connsiteY10" fmla="*/ 1692885 h 1692885"/>
              <a:gd name="connsiteX11" fmla="*/ 400078 w 2689266"/>
              <a:gd name="connsiteY11" fmla="*/ 1633718 h 1692885"/>
              <a:gd name="connsiteX12" fmla="*/ 147274 w 2689266"/>
              <a:gd name="connsiteY12" fmla="*/ 1386292 h 1692885"/>
              <a:gd name="connsiteX0" fmla="*/ 147274 w 2692710"/>
              <a:gd name="connsiteY0" fmla="*/ 1407057 h 1713650"/>
              <a:gd name="connsiteX1" fmla="*/ 12802 w 2692710"/>
              <a:gd name="connsiteY1" fmla="*/ 1057432 h 1713650"/>
              <a:gd name="connsiteX2" fmla="*/ 12803 w 2692710"/>
              <a:gd name="connsiteY2" fmla="*/ 519552 h 1713650"/>
              <a:gd name="connsiteX3" fmla="*/ 77348 w 2692710"/>
              <a:gd name="connsiteY3" fmla="*/ 132274 h 1713650"/>
              <a:gd name="connsiteX4" fmla="*/ 260229 w 2692710"/>
              <a:gd name="connsiteY4" fmla="*/ 24698 h 1713650"/>
              <a:gd name="connsiteX5" fmla="*/ 1938422 w 2692710"/>
              <a:gd name="connsiteY5" fmla="*/ 30077 h 1713650"/>
              <a:gd name="connsiteX6" fmla="*/ 2680700 w 2692710"/>
              <a:gd name="connsiteY6" fmla="*/ 347429 h 1713650"/>
              <a:gd name="connsiteX7" fmla="*/ 1400539 w 2692710"/>
              <a:gd name="connsiteY7" fmla="*/ 1471603 h 1713650"/>
              <a:gd name="connsiteX8" fmla="*/ 1040159 w 2692710"/>
              <a:gd name="connsiteY8" fmla="*/ 1654482 h 1713650"/>
              <a:gd name="connsiteX9" fmla="*/ 679777 w 2692710"/>
              <a:gd name="connsiteY9" fmla="*/ 1713650 h 1713650"/>
              <a:gd name="connsiteX10" fmla="*/ 400078 w 2692710"/>
              <a:gd name="connsiteY10" fmla="*/ 1654483 h 1713650"/>
              <a:gd name="connsiteX11" fmla="*/ 147274 w 2692710"/>
              <a:gd name="connsiteY11" fmla="*/ 1407057 h 1713650"/>
              <a:gd name="connsiteX0" fmla="*/ 147274 w 2701048"/>
              <a:gd name="connsiteY0" fmla="*/ 1392859 h 1699452"/>
              <a:gd name="connsiteX1" fmla="*/ 12802 w 2701048"/>
              <a:gd name="connsiteY1" fmla="*/ 1043234 h 1699452"/>
              <a:gd name="connsiteX2" fmla="*/ 12803 w 2701048"/>
              <a:gd name="connsiteY2" fmla="*/ 505354 h 1699452"/>
              <a:gd name="connsiteX3" fmla="*/ 77348 w 2701048"/>
              <a:gd name="connsiteY3" fmla="*/ 118076 h 1699452"/>
              <a:gd name="connsiteX4" fmla="*/ 260229 w 2701048"/>
              <a:gd name="connsiteY4" fmla="*/ 10500 h 1699452"/>
              <a:gd name="connsiteX5" fmla="*/ 2680700 w 2701048"/>
              <a:gd name="connsiteY5" fmla="*/ 333231 h 1699452"/>
              <a:gd name="connsiteX6" fmla="*/ 1400539 w 2701048"/>
              <a:gd name="connsiteY6" fmla="*/ 1457405 h 1699452"/>
              <a:gd name="connsiteX7" fmla="*/ 1040159 w 2701048"/>
              <a:gd name="connsiteY7" fmla="*/ 1640284 h 1699452"/>
              <a:gd name="connsiteX8" fmla="*/ 679777 w 2701048"/>
              <a:gd name="connsiteY8" fmla="*/ 1699452 h 1699452"/>
              <a:gd name="connsiteX9" fmla="*/ 400078 w 2701048"/>
              <a:gd name="connsiteY9" fmla="*/ 1640285 h 1699452"/>
              <a:gd name="connsiteX10" fmla="*/ 147274 w 2701048"/>
              <a:gd name="connsiteY10" fmla="*/ 1392859 h 1699452"/>
              <a:gd name="connsiteX0" fmla="*/ 147274 w 1427820"/>
              <a:gd name="connsiteY0" fmla="*/ 1473165 h 1779758"/>
              <a:gd name="connsiteX1" fmla="*/ 12802 w 1427820"/>
              <a:gd name="connsiteY1" fmla="*/ 1123540 h 1779758"/>
              <a:gd name="connsiteX2" fmla="*/ 12803 w 1427820"/>
              <a:gd name="connsiteY2" fmla="*/ 585660 h 1779758"/>
              <a:gd name="connsiteX3" fmla="*/ 77348 w 1427820"/>
              <a:gd name="connsiteY3" fmla="*/ 198382 h 1779758"/>
              <a:gd name="connsiteX4" fmla="*/ 260229 w 1427820"/>
              <a:gd name="connsiteY4" fmla="*/ 90806 h 1779758"/>
              <a:gd name="connsiteX5" fmla="*/ 1400539 w 1427820"/>
              <a:gd name="connsiteY5" fmla="*/ 1537711 h 1779758"/>
              <a:gd name="connsiteX6" fmla="*/ 1040159 w 1427820"/>
              <a:gd name="connsiteY6" fmla="*/ 1720590 h 1779758"/>
              <a:gd name="connsiteX7" fmla="*/ 679777 w 1427820"/>
              <a:gd name="connsiteY7" fmla="*/ 1779758 h 1779758"/>
              <a:gd name="connsiteX8" fmla="*/ 400078 w 1427820"/>
              <a:gd name="connsiteY8" fmla="*/ 1720591 h 1779758"/>
              <a:gd name="connsiteX9" fmla="*/ 147274 w 1427820"/>
              <a:gd name="connsiteY9" fmla="*/ 1473165 h 1779758"/>
              <a:gd name="connsiteX0" fmla="*/ 189464 w 1480112"/>
              <a:gd name="connsiteY0" fmla="*/ 1311915 h 1618508"/>
              <a:gd name="connsiteX1" fmla="*/ 54992 w 1480112"/>
              <a:gd name="connsiteY1" fmla="*/ 962290 h 1618508"/>
              <a:gd name="connsiteX2" fmla="*/ 54993 w 1480112"/>
              <a:gd name="connsiteY2" fmla="*/ 424410 h 1618508"/>
              <a:gd name="connsiteX3" fmla="*/ 119538 w 1480112"/>
              <a:gd name="connsiteY3" fmla="*/ 37132 h 1618508"/>
              <a:gd name="connsiteX4" fmla="*/ 1442729 w 1480112"/>
              <a:gd name="connsiteY4" fmla="*/ 1376461 h 1618508"/>
              <a:gd name="connsiteX5" fmla="*/ 1082349 w 1480112"/>
              <a:gd name="connsiteY5" fmla="*/ 1559340 h 1618508"/>
              <a:gd name="connsiteX6" fmla="*/ 721967 w 1480112"/>
              <a:gd name="connsiteY6" fmla="*/ 1618508 h 1618508"/>
              <a:gd name="connsiteX7" fmla="*/ 442268 w 1480112"/>
              <a:gd name="connsiteY7" fmla="*/ 1559341 h 1618508"/>
              <a:gd name="connsiteX8" fmla="*/ 189464 w 1480112"/>
              <a:gd name="connsiteY8" fmla="*/ 1311915 h 1618508"/>
              <a:gd name="connsiteX0" fmla="*/ 242430 w 1536798"/>
              <a:gd name="connsiteY0" fmla="*/ 894528 h 1201121"/>
              <a:gd name="connsiteX1" fmla="*/ 107958 w 1536798"/>
              <a:gd name="connsiteY1" fmla="*/ 544903 h 1201121"/>
              <a:gd name="connsiteX2" fmla="*/ 107959 w 1536798"/>
              <a:gd name="connsiteY2" fmla="*/ 7023 h 1201121"/>
              <a:gd name="connsiteX3" fmla="*/ 1495695 w 1536798"/>
              <a:gd name="connsiteY3" fmla="*/ 959074 h 1201121"/>
              <a:gd name="connsiteX4" fmla="*/ 1135315 w 1536798"/>
              <a:gd name="connsiteY4" fmla="*/ 1141953 h 1201121"/>
              <a:gd name="connsiteX5" fmla="*/ 774933 w 1536798"/>
              <a:gd name="connsiteY5" fmla="*/ 1201121 h 1201121"/>
              <a:gd name="connsiteX6" fmla="*/ 495234 w 1536798"/>
              <a:gd name="connsiteY6" fmla="*/ 1141954 h 1201121"/>
              <a:gd name="connsiteX7" fmla="*/ 242430 w 1536798"/>
              <a:gd name="connsiteY7" fmla="*/ 894528 h 1201121"/>
              <a:gd name="connsiteX0" fmla="*/ 210851 w 1505219"/>
              <a:gd name="connsiteY0" fmla="*/ 349948 h 656541"/>
              <a:gd name="connsiteX1" fmla="*/ 76379 w 1505219"/>
              <a:gd name="connsiteY1" fmla="*/ 323 h 656541"/>
              <a:gd name="connsiteX2" fmla="*/ 1464116 w 1505219"/>
              <a:gd name="connsiteY2" fmla="*/ 414494 h 656541"/>
              <a:gd name="connsiteX3" fmla="*/ 1103736 w 1505219"/>
              <a:gd name="connsiteY3" fmla="*/ 597373 h 656541"/>
              <a:gd name="connsiteX4" fmla="*/ 743354 w 1505219"/>
              <a:gd name="connsiteY4" fmla="*/ 656541 h 656541"/>
              <a:gd name="connsiteX5" fmla="*/ 463655 w 1505219"/>
              <a:gd name="connsiteY5" fmla="*/ 597374 h 656541"/>
              <a:gd name="connsiteX6" fmla="*/ 210851 w 1505219"/>
              <a:gd name="connsiteY6" fmla="*/ 349948 h 656541"/>
              <a:gd name="connsiteX0" fmla="*/ 0 w 1286704"/>
              <a:gd name="connsiteY0" fmla="*/ 8956 h 315549"/>
              <a:gd name="connsiteX1" fmla="*/ 1253265 w 1286704"/>
              <a:gd name="connsiteY1" fmla="*/ 73502 h 315549"/>
              <a:gd name="connsiteX2" fmla="*/ 892885 w 1286704"/>
              <a:gd name="connsiteY2" fmla="*/ 256381 h 315549"/>
              <a:gd name="connsiteX3" fmla="*/ 532503 w 1286704"/>
              <a:gd name="connsiteY3" fmla="*/ 315549 h 315549"/>
              <a:gd name="connsiteX4" fmla="*/ 252804 w 1286704"/>
              <a:gd name="connsiteY4" fmla="*/ 256382 h 315549"/>
              <a:gd name="connsiteX5" fmla="*/ 0 w 1286704"/>
              <a:gd name="connsiteY5" fmla="*/ 8956 h 315549"/>
              <a:gd name="connsiteX0" fmla="*/ 18288 w 1272535"/>
              <a:gd name="connsiteY0" fmla="*/ 91877 h 398470"/>
              <a:gd name="connsiteX1" fmla="*/ 797631 w 1272535"/>
              <a:gd name="connsiteY1" fmla="*/ 1606 h 398470"/>
              <a:gd name="connsiteX2" fmla="*/ 1271553 w 1272535"/>
              <a:gd name="connsiteY2" fmla="*/ 156423 h 398470"/>
              <a:gd name="connsiteX3" fmla="*/ 911173 w 1272535"/>
              <a:gd name="connsiteY3" fmla="*/ 339302 h 398470"/>
              <a:gd name="connsiteX4" fmla="*/ 550791 w 1272535"/>
              <a:gd name="connsiteY4" fmla="*/ 398470 h 398470"/>
              <a:gd name="connsiteX5" fmla="*/ 271092 w 1272535"/>
              <a:gd name="connsiteY5" fmla="*/ 339303 h 398470"/>
              <a:gd name="connsiteX6" fmla="*/ 18288 w 1272535"/>
              <a:gd name="connsiteY6" fmla="*/ 91877 h 398470"/>
              <a:gd name="connsiteX0" fmla="*/ 8128 w 1262375"/>
              <a:gd name="connsiteY0" fmla="*/ 116433 h 423026"/>
              <a:gd name="connsiteX1" fmla="*/ 131489 w 1262375"/>
              <a:gd name="connsiteY1" fmla="*/ 6284 h 423026"/>
              <a:gd name="connsiteX2" fmla="*/ 787471 w 1262375"/>
              <a:gd name="connsiteY2" fmla="*/ 26162 h 423026"/>
              <a:gd name="connsiteX3" fmla="*/ 1261393 w 1262375"/>
              <a:gd name="connsiteY3" fmla="*/ 180979 h 423026"/>
              <a:gd name="connsiteX4" fmla="*/ 901013 w 1262375"/>
              <a:gd name="connsiteY4" fmla="*/ 363858 h 423026"/>
              <a:gd name="connsiteX5" fmla="*/ 540631 w 1262375"/>
              <a:gd name="connsiteY5" fmla="*/ 423026 h 423026"/>
              <a:gd name="connsiteX6" fmla="*/ 260932 w 1262375"/>
              <a:gd name="connsiteY6" fmla="*/ 363859 h 423026"/>
              <a:gd name="connsiteX7" fmla="*/ 8128 w 1262375"/>
              <a:gd name="connsiteY7" fmla="*/ 116433 h 423026"/>
              <a:gd name="connsiteX0" fmla="*/ 8128 w 1269831"/>
              <a:gd name="connsiteY0" fmla="*/ 115051 h 421644"/>
              <a:gd name="connsiteX1" fmla="*/ 131489 w 1269831"/>
              <a:gd name="connsiteY1" fmla="*/ 4902 h 421644"/>
              <a:gd name="connsiteX2" fmla="*/ 787471 w 1269831"/>
              <a:gd name="connsiteY2" fmla="*/ 24780 h 421644"/>
              <a:gd name="connsiteX3" fmla="*/ 1125402 w 1269831"/>
              <a:gd name="connsiteY3" fmla="*/ 44658 h 421644"/>
              <a:gd name="connsiteX4" fmla="*/ 1261393 w 1269831"/>
              <a:gd name="connsiteY4" fmla="*/ 179597 h 421644"/>
              <a:gd name="connsiteX5" fmla="*/ 901013 w 1269831"/>
              <a:gd name="connsiteY5" fmla="*/ 362476 h 421644"/>
              <a:gd name="connsiteX6" fmla="*/ 540631 w 1269831"/>
              <a:gd name="connsiteY6" fmla="*/ 421644 h 421644"/>
              <a:gd name="connsiteX7" fmla="*/ 260932 w 1269831"/>
              <a:gd name="connsiteY7" fmla="*/ 362477 h 421644"/>
              <a:gd name="connsiteX8" fmla="*/ 8128 w 1269831"/>
              <a:gd name="connsiteY8" fmla="*/ 115051 h 421644"/>
              <a:gd name="connsiteX0" fmla="*/ 21498 w 1283201"/>
              <a:gd name="connsiteY0" fmla="*/ 115051 h 421644"/>
              <a:gd name="connsiteX1" fmla="*/ 144859 w 1283201"/>
              <a:gd name="connsiteY1" fmla="*/ 4902 h 421644"/>
              <a:gd name="connsiteX2" fmla="*/ 800841 w 1283201"/>
              <a:gd name="connsiteY2" fmla="*/ 24780 h 421644"/>
              <a:gd name="connsiteX3" fmla="*/ 1138772 w 1283201"/>
              <a:gd name="connsiteY3" fmla="*/ 44658 h 421644"/>
              <a:gd name="connsiteX4" fmla="*/ 1274763 w 1283201"/>
              <a:gd name="connsiteY4" fmla="*/ 179597 h 421644"/>
              <a:gd name="connsiteX5" fmla="*/ 914383 w 1283201"/>
              <a:gd name="connsiteY5" fmla="*/ 362476 h 421644"/>
              <a:gd name="connsiteX6" fmla="*/ 554001 w 1283201"/>
              <a:gd name="connsiteY6" fmla="*/ 421644 h 421644"/>
              <a:gd name="connsiteX7" fmla="*/ 274302 w 1283201"/>
              <a:gd name="connsiteY7" fmla="*/ 362477 h 421644"/>
              <a:gd name="connsiteX8" fmla="*/ 25589 w 1283201"/>
              <a:gd name="connsiteY8" fmla="*/ 243441 h 421644"/>
              <a:gd name="connsiteX9" fmla="*/ 21498 w 1283201"/>
              <a:gd name="connsiteY9" fmla="*/ 115051 h 421644"/>
              <a:gd name="connsiteX0" fmla="*/ 21498 w 1282080"/>
              <a:gd name="connsiteY0" fmla="*/ 135342 h 441935"/>
              <a:gd name="connsiteX1" fmla="*/ 144859 w 1282080"/>
              <a:gd name="connsiteY1" fmla="*/ 25193 h 441935"/>
              <a:gd name="connsiteX2" fmla="*/ 800841 w 1282080"/>
              <a:gd name="connsiteY2" fmla="*/ 45071 h 441935"/>
              <a:gd name="connsiteX3" fmla="*/ 1128833 w 1282080"/>
              <a:gd name="connsiteY3" fmla="*/ 5314 h 441935"/>
              <a:gd name="connsiteX4" fmla="*/ 1274763 w 1282080"/>
              <a:gd name="connsiteY4" fmla="*/ 199888 h 441935"/>
              <a:gd name="connsiteX5" fmla="*/ 914383 w 1282080"/>
              <a:gd name="connsiteY5" fmla="*/ 382767 h 441935"/>
              <a:gd name="connsiteX6" fmla="*/ 554001 w 1282080"/>
              <a:gd name="connsiteY6" fmla="*/ 441935 h 441935"/>
              <a:gd name="connsiteX7" fmla="*/ 274302 w 1282080"/>
              <a:gd name="connsiteY7" fmla="*/ 382768 h 441935"/>
              <a:gd name="connsiteX8" fmla="*/ 25589 w 1282080"/>
              <a:gd name="connsiteY8" fmla="*/ 263732 h 441935"/>
              <a:gd name="connsiteX9" fmla="*/ 21498 w 1282080"/>
              <a:gd name="connsiteY9" fmla="*/ 135342 h 441935"/>
              <a:gd name="connsiteX0" fmla="*/ 21498 w 1282080"/>
              <a:gd name="connsiteY0" fmla="*/ 142831 h 449424"/>
              <a:gd name="connsiteX1" fmla="*/ 144859 w 1282080"/>
              <a:gd name="connsiteY1" fmla="*/ 32682 h 449424"/>
              <a:gd name="connsiteX2" fmla="*/ 582180 w 1282080"/>
              <a:gd name="connsiteY2" fmla="*/ 2864 h 449424"/>
              <a:gd name="connsiteX3" fmla="*/ 1128833 w 1282080"/>
              <a:gd name="connsiteY3" fmla="*/ 12803 h 449424"/>
              <a:gd name="connsiteX4" fmla="*/ 1274763 w 1282080"/>
              <a:gd name="connsiteY4" fmla="*/ 207377 h 449424"/>
              <a:gd name="connsiteX5" fmla="*/ 914383 w 1282080"/>
              <a:gd name="connsiteY5" fmla="*/ 390256 h 449424"/>
              <a:gd name="connsiteX6" fmla="*/ 554001 w 1282080"/>
              <a:gd name="connsiteY6" fmla="*/ 449424 h 449424"/>
              <a:gd name="connsiteX7" fmla="*/ 274302 w 1282080"/>
              <a:gd name="connsiteY7" fmla="*/ 390257 h 449424"/>
              <a:gd name="connsiteX8" fmla="*/ 25589 w 1282080"/>
              <a:gd name="connsiteY8" fmla="*/ 271221 h 449424"/>
              <a:gd name="connsiteX9" fmla="*/ 21498 w 1282080"/>
              <a:gd name="connsiteY9" fmla="*/ 142831 h 449424"/>
              <a:gd name="connsiteX0" fmla="*/ 21498 w 1282080"/>
              <a:gd name="connsiteY0" fmla="*/ 142831 h 3234827"/>
              <a:gd name="connsiteX1" fmla="*/ 144859 w 1282080"/>
              <a:gd name="connsiteY1" fmla="*/ 32682 h 3234827"/>
              <a:gd name="connsiteX2" fmla="*/ 582180 w 1282080"/>
              <a:gd name="connsiteY2" fmla="*/ 2864 h 3234827"/>
              <a:gd name="connsiteX3" fmla="*/ 1128833 w 1282080"/>
              <a:gd name="connsiteY3" fmla="*/ 12803 h 3234827"/>
              <a:gd name="connsiteX4" fmla="*/ 1274763 w 1282080"/>
              <a:gd name="connsiteY4" fmla="*/ 207377 h 3234827"/>
              <a:gd name="connsiteX5" fmla="*/ 914383 w 1282080"/>
              <a:gd name="connsiteY5" fmla="*/ 390256 h 3234827"/>
              <a:gd name="connsiteX6" fmla="*/ 708746 w 1282080"/>
              <a:gd name="connsiteY6" fmla="*/ 3234827 h 3234827"/>
              <a:gd name="connsiteX7" fmla="*/ 274302 w 1282080"/>
              <a:gd name="connsiteY7" fmla="*/ 390257 h 3234827"/>
              <a:gd name="connsiteX8" fmla="*/ 25589 w 1282080"/>
              <a:gd name="connsiteY8" fmla="*/ 271221 h 3234827"/>
              <a:gd name="connsiteX9" fmla="*/ 21498 w 1282080"/>
              <a:gd name="connsiteY9" fmla="*/ 142831 h 3234827"/>
              <a:gd name="connsiteX0" fmla="*/ 21498 w 1282080"/>
              <a:gd name="connsiteY0" fmla="*/ 142831 h 3289138"/>
              <a:gd name="connsiteX1" fmla="*/ 144859 w 1282080"/>
              <a:gd name="connsiteY1" fmla="*/ 32682 h 3289138"/>
              <a:gd name="connsiteX2" fmla="*/ 582180 w 1282080"/>
              <a:gd name="connsiteY2" fmla="*/ 2864 h 3289138"/>
              <a:gd name="connsiteX3" fmla="*/ 1128833 w 1282080"/>
              <a:gd name="connsiteY3" fmla="*/ 12803 h 3289138"/>
              <a:gd name="connsiteX4" fmla="*/ 1274763 w 1282080"/>
              <a:gd name="connsiteY4" fmla="*/ 207377 h 3289138"/>
              <a:gd name="connsiteX5" fmla="*/ 914383 w 1282080"/>
              <a:gd name="connsiteY5" fmla="*/ 390256 h 3289138"/>
              <a:gd name="connsiteX6" fmla="*/ 708746 w 1282080"/>
              <a:gd name="connsiteY6" fmla="*/ 3234827 h 3289138"/>
              <a:gd name="connsiteX7" fmla="*/ 260234 w 1282080"/>
              <a:gd name="connsiteY7" fmla="*/ 2317531 h 3289138"/>
              <a:gd name="connsiteX8" fmla="*/ 25589 w 1282080"/>
              <a:gd name="connsiteY8" fmla="*/ 271221 h 3289138"/>
              <a:gd name="connsiteX9" fmla="*/ 21498 w 1282080"/>
              <a:gd name="connsiteY9" fmla="*/ 142831 h 3289138"/>
              <a:gd name="connsiteX0" fmla="*/ 21498 w 1279974"/>
              <a:gd name="connsiteY0" fmla="*/ 142831 h 3239248"/>
              <a:gd name="connsiteX1" fmla="*/ 144859 w 1279974"/>
              <a:gd name="connsiteY1" fmla="*/ 32682 h 3239248"/>
              <a:gd name="connsiteX2" fmla="*/ 582180 w 1279974"/>
              <a:gd name="connsiteY2" fmla="*/ 2864 h 3239248"/>
              <a:gd name="connsiteX3" fmla="*/ 1128833 w 1279974"/>
              <a:gd name="connsiteY3" fmla="*/ 12803 h 3239248"/>
              <a:gd name="connsiteX4" fmla="*/ 1274763 w 1279974"/>
              <a:gd name="connsiteY4" fmla="*/ 207377 h 3239248"/>
              <a:gd name="connsiteX5" fmla="*/ 956587 w 1279974"/>
              <a:gd name="connsiteY5" fmla="*/ 1853296 h 3239248"/>
              <a:gd name="connsiteX6" fmla="*/ 708746 w 1279974"/>
              <a:gd name="connsiteY6" fmla="*/ 3234827 h 3239248"/>
              <a:gd name="connsiteX7" fmla="*/ 260234 w 1279974"/>
              <a:gd name="connsiteY7" fmla="*/ 2317531 h 3239248"/>
              <a:gd name="connsiteX8" fmla="*/ 25589 w 1279974"/>
              <a:gd name="connsiteY8" fmla="*/ 271221 h 3239248"/>
              <a:gd name="connsiteX9" fmla="*/ 21498 w 1279974"/>
              <a:gd name="connsiteY9" fmla="*/ 142831 h 3239248"/>
              <a:gd name="connsiteX0" fmla="*/ 21498 w 1142684"/>
              <a:gd name="connsiteY0" fmla="*/ 267097 h 3363514"/>
              <a:gd name="connsiteX1" fmla="*/ 144859 w 1142684"/>
              <a:gd name="connsiteY1" fmla="*/ 156948 h 3363514"/>
              <a:gd name="connsiteX2" fmla="*/ 582180 w 1142684"/>
              <a:gd name="connsiteY2" fmla="*/ 127130 h 3363514"/>
              <a:gd name="connsiteX3" fmla="*/ 1128833 w 1142684"/>
              <a:gd name="connsiteY3" fmla="*/ 137069 h 3363514"/>
              <a:gd name="connsiteX4" fmla="*/ 956587 w 1142684"/>
              <a:gd name="connsiteY4" fmla="*/ 1977562 h 3363514"/>
              <a:gd name="connsiteX5" fmla="*/ 708746 w 1142684"/>
              <a:gd name="connsiteY5" fmla="*/ 3359093 h 3363514"/>
              <a:gd name="connsiteX6" fmla="*/ 260234 w 1142684"/>
              <a:gd name="connsiteY6" fmla="*/ 2441797 h 3363514"/>
              <a:gd name="connsiteX7" fmla="*/ 25589 w 1142684"/>
              <a:gd name="connsiteY7" fmla="*/ 395487 h 3363514"/>
              <a:gd name="connsiteX8" fmla="*/ 21498 w 1142684"/>
              <a:gd name="connsiteY8" fmla="*/ 267097 h 3363514"/>
              <a:gd name="connsiteX0" fmla="*/ 21498 w 1169764"/>
              <a:gd name="connsiteY0" fmla="*/ 264557 h 3360974"/>
              <a:gd name="connsiteX1" fmla="*/ 144859 w 1169764"/>
              <a:gd name="connsiteY1" fmla="*/ 154408 h 3360974"/>
              <a:gd name="connsiteX2" fmla="*/ 1128833 w 1169764"/>
              <a:gd name="connsiteY2" fmla="*/ 134529 h 3360974"/>
              <a:gd name="connsiteX3" fmla="*/ 956587 w 1169764"/>
              <a:gd name="connsiteY3" fmla="*/ 1975022 h 3360974"/>
              <a:gd name="connsiteX4" fmla="*/ 708746 w 1169764"/>
              <a:gd name="connsiteY4" fmla="*/ 3356553 h 3360974"/>
              <a:gd name="connsiteX5" fmla="*/ 260234 w 1169764"/>
              <a:gd name="connsiteY5" fmla="*/ 2439257 h 3360974"/>
              <a:gd name="connsiteX6" fmla="*/ 25589 w 1169764"/>
              <a:gd name="connsiteY6" fmla="*/ 392947 h 3360974"/>
              <a:gd name="connsiteX7" fmla="*/ 21498 w 1169764"/>
              <a:gd name="connsiteY7" fmla="*/ 264557 h 3360974"/>
              <a:gd name="connsiteX0" fmla="*/ 19285 w 1163460"/>
              <a:gd name="connsiteY0" fmla="*/ 397770 h 3365797"/>
              <a:gd name="connsiteX1" fmla="*/ 138555 w 1163460"/>
              <a:gd name="connsiteY1" fmla="*/ 159231 h 3365797"/>
              <a:gd name="connsiteX2" fmla="*/ 1122529 w 1163460"/>
              <a:gd name="connsiteY2" fmla="*/ 139352 h 3365797"/>
              <a:gd name="connsiteX3" fmla="*/ 950283 w 1163460"/>
              <a:gd name="connsiteY3" fmla="*/ 1979845 h 3365797"/>
              <a:gd name="connsiteX4" fmla="*/ 702442 w 1163460"/>
              <a:gd name="connsiteY4" fmla="*/ 3361376 h 3365797"/>
              <a:gd name="connsiteX5" fmla="*/ 253930 w 1163460"/>
              <a:gd name="connsiteY5" fmla="*/ 2444080 h 3365797"/>
              <a:gd name="connsiteX6" fmla="*/ 19285 w 1163460"/>
              <a:gd name="connsiteY6" fmla="*/ 397770 h 3365797"/>
              <a:gd name="connsiteX0" fmla="*/ 172261 w 1081791"/>
              <a:gd name="connsiteY0" fmla="*/ 2552850 h 3478667"/>
              <a:gd name="connsiteX1" fmla="*/ 56886 w 1081791"/>
              <a:gd name="connsiteY1" fmla="*/ 268001 h 3478667"/>
              <a:gd name="connsiteX2" fmla="*/ 1040860 w 1081791"/>
              <a:gd name="connsiteY2" fmla="*/ 248122 h 3478667"/>
              <a:gd name="connsiteX3" fmla="*/ 868614 w 1081791"/>
              <a:gd name="connsiteY3" fmla="*/ 2088615 h 3478667"/>
              <a:gd name="connsiteX4" fmla="*/ 620773 w 1081791"/>
              <a:gd name="connsiteY4" fmla="*/ 3470146 h 3478667"/>
              <a:gd name="connsiteX5" fmla="*/ 172261 w 1081791"/>
              <a:gd name="connsiteY5" fmla="*/ 2552850 h 3478667"/>
              <a:gd name="connsiteX0" fmla="*/ 0 w 909530"/>
              <a:gd name="connsiteY0" fmla="*/ 2304728 h 3230545"/>
              <a:gd name="connsiteX1" fmla="*/ 868599 w 909530"/>
              <a:gd name="connsiteY1" fmla="*/ 0 h 3230545"/>
              <a:gd name="connsiteX2" fmla="*/ 696353 w 909530"/>
              <a:gd name="connsiteY2" fmla="*/ 1840493 h 3230545"/>
              <a:gd name="connsiteX3" fmla="*/ 448512 w 909530"/>
              <a:gd name="connsiteY3" fmla="*/ 3222024 h 3230545"/>
              <a:gd name="connsiteX4" fmla="*/ 0 w 909530"/>
              <a:gd name="connsiteY4" fmla="*/ 2304728 h 3230545"/>
              <a:gd name="connsiteX0" fmla="*/ 0 w 909530"/>
              <a:gd name="connsiteY0" fmla="*/ 2395693 h 3321510"/>
              <a:gd name="connsiteX1" fmla="*/ 143573 w 909530"/>
              <a:gd name="connsiteY1" fmla="*/ 456462 h 3321510"/>
              <a:gd name="connsiteX2" fmla="*/ 868599 w 909530"/>
              <a:gd name="connsiteY2" fmla="*/ 90965 h 3321510"/>
              <a:gd name="connsiteX3" fmla="*/ 696353 w 909530"/>
              <a:gd name="connsiteY3" fmla="*/ 1931458 h 3321510"/>
              <a:gd name="connsiteX4" fmla="*/ 448512 w 909530"/>
              <a:gd name="connsiteY4" fmla="*/ 3312989 h 3321510"/>
              <a:gd name="connsiteX5" fmla="*/ 0 w 909530"/>
              <a:gd name="connsiteY5" fmla="*/ 2395693 h 3321510"/>
              <a:gd name="connsiteX0" fmla="*/ 0 w 824045"/>
              <a:gd name="connsiteY0" fmla="*/ 2254771 h 3180588"/>
              <a:gd name="connsiteX1" fmla="*/ 143573 w 824045"/>
              <a:gd name="connsiteY1" fmla="*/ 315540 h 3180588"/>
              <a:gd name="connsiteX2" fmla="*/ 770125 w 824045"/>
              <a:gd name="connsiteY2" fmla="*/ 146991 h 3180588"/>
              <a:gd name="connsiteX3" fmla="*/ 696353 w 824045"/>
              <a:gd name="connsiteY3" fmla="*/ 1790536 h 3180588"/>
              <a:gd name="connsiteX4" fmla="*/ 448512 w 824045"/>
              <a:gd name="connsiteY4" fmla="*/ 3172067 h 3180588"/>
              <a:gd name="connsiteX5" fmla="*/ 0 w 824045"/>
              <a:gd name="connsiteY5" fmla="*/ 2254771 h 3180588"/>
              <a:gd name="connsiteX0" fmla="*/ 0 w 822413"/>
              <a:gd name="connsiteY0" fmla="*/ 2254771 h 3029191"/>
              <a:gd name="connsiteX1" fmla="*/ 143573 w 822413"/>
              <a:gd name="connsiteY1" fmla="*/ 315540 h 3029191"/>
              <a:gd name="connsiteX2" fmla="*/ 770125 w 822413"/>
              <a:gd name="connsiteY2" fmla="*/ 146991 h 3029191"/>
              <a:gd name="connsiteX3" fmla="*/ 696353 w 822413"/>
              <a:gd name="connsiteY3" fmla="*/ 1790536 h 3029191"/>
              <a:gd name="connsiteX4" fmla="*/ 504783 w 822413"/>
              <a:gd name="connsiteY4" fmla="*/ 3017322 h 3029191"/>
              <a:gd name="connsiteX5" fmla="*/ 0 w 822413"/>
              <a:gd name="connsiteY5" fmla="*/ 2254771 h 302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413" h="3029191">
                <a:moveTo>
                  <a:pt x="0" y="2254771"/>
                </a:moveTo>
                <a:cubicBezTo>
                  <a:pt x="24204" y="1804474"/>
                  <a:pt x="-1193" y="699661"/>
                  <a:pt x="143573" y="315540"/>
                </a:cubicBezTo>
                <a:cubicBezTo>
                  <a:pt x="288339" y="-68581"/>
                  <a:pt x="753023" y="-73051"/>
                  <a:pt x="770125" y="146991"/>
                </a:cubicBezTo>
                <a:cubicBezTo>
                  <a:pt x="905413" y="450427"/>
                  <a:pt x="740577" y="1312147"/>
                  <a:pt x="696353" y="1790536"/>
                </a:cubicBezTo>
                <a:cubicBezTo>
                  <a:pt x="652129" y="2268925"/>
                  <a:pt x="620842" y="2939950"/>
                  <a:pt x="504783" y="3017322"/>
                </a:cubicBezTo>
                <a:cubicBezTo>
                  <a:pt x="388724" y="3094694"/>
                  <a:pt x="93981" y="2788462"/>
                  <a:pt x="0" y="2254771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709CBFF-EA95-44A4-950B-17F5323040ED}"/>
              </a:ext>
            </a:extLst>
          </p:cNvPr>
          <p:cNvGrpSpPr/>
          <p:nvPr/>
        </p:nvGrpSpPr>
        <p:grpSpPr>
          <a:xfrm>
            <a:off x="358778" y="1848219"/>
            <a:ext cx="4392611" cy="1447063"/>
            <a:chOff x="358778" y="1903875"/>
            <a:chExt cx="4392611" cy="14470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8" y="1903875"/>
              <a:ext cx="4392611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Курская битва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8" y="2417349"/>
              <a:ext cx="3824340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Координацию действий фронтов осуществляли маршалы Советского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Союза Георгий Константинович Жуков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Александр Михайлович Василевский. </a:t>
              </a:r>
            </a:p>
          </p:txBody>
        </p:sp>
      </p:grpSp>
      <p:pic>
        <p:nvPicPr>
          <p:cNvPr id="2050" name="Picture 2" descr="https://pp.userapi.com/c841233/v841233222/467f3/f9mL14V4SjE.jpg">
            <a:extLst>
              <a:ext uri="{FF2B5EF4-FFF2-40B4-BE49-F238E27FC236}">
                <a16:creationId xmlns:a16="http://schemas.microsoft.com/office/drawing/2014/main" id="{64E6188B-109F-4C87-89B6-17562801D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753832"/>
            <a:ext cx="4762498" cy="36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7FA9E4A-7588-4FBA-B146-170EB631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381F04E-5B66-45C0-89A8-CDB26D00A3CC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52E569-37BB-46EB-AC51-C964B5939619}"/>
              </a:ext>
            </a:extLst>
          </p:cNvPr>
          <p:cNvSpPr/>
          <p:nvPr/>
        </p:nvSpPr>
        <p:spPr>
          <a:xfrm>
            <a:off x="6985225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Диорама</a:t>
            </a:r>
          </a:p>
          <a:p>
            <a:pPr algn="ctr"/>
            <a:r>
              <a:rPr lang="ru-RU" sz="1200" dirty="0"/>
              <a:t>«Курская битва. Белгородское направление»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ECE5E-41A4-49D3-BBD2-994688AE6CFF}"/>
              </a:ext>
            </a:extLst>
          </p:cNvPr>
          <p:cNvSpPr txBox="1"/>
          <p:nvPr/>
        </p:nvSpPr>
        <p:spPr>
          <a:xfrm>
            <a:off x="0" y="3901422"/>
            <a:ext cx="410210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Курская битва началась 5 июля 1943 года и сразу же сложилась в пользу РККА.</a:t>
            </a:r>
          </a:p>
        </p:txBody>
      </p:sp>
    </p:spTree>
    <p:extLst>
      <p:ext uri="{BB962C8B-B14F-4D97-AF65-F5344CB8AC3E}">
        <p14:creationId xmlns:p14="http://schemas.microsoft.com/office/powerpoint/2010/main" val="36698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ÐÐ°ÑÑÐ¸Ð½ÐºÐ¸ Ð¿Ð¾ Ð·Ð°Ð¿ÑÐ¾ÑÑ ÐºÑÑÑÐºÐ°Ñ Ð±Ð¸ÑÐ²Ð°">
            <a:extLst>
              <a:ext uri="{FF2B5EF4-FFF2-40B4-BE49-F238E27FC236}">
                <a16:creationId xmlns:a16="http://schemas.microsoft.com/office/drawing/2014/main" id="{D7DCB820-EF62-4F73-A207-15C4E7D1C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57426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±Ð¾Ð¸ Ð½Ð° ÐºÑÑÑÐºÐ¾Ð¹ Ð´ÑÐ³Ðµ">
            <a:extLst>
              <a:ext uri="{FF2B5EF4-FFF2-40B4-BE49-F238E27FC236}">
                <a16:creationId xmlns:a16="http://schemas.microsoft.com/office/drawing/2014/main" id="{0596B331-A83D-4A8D-99D9-8238837A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4569714" y="10"/>
            <a:ext cx="457428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7CC1610-15C1-4912-BC2B-05AD1AD09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571750"/>
            <a:ext cx="457426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D26B455B-9922-47EB-91E4-040F3CD5D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2571750"/>
            <a:ext cx="457428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8E452D63-A8D9-4BF1-B493-4C242E1BB55C}"/>
              </a:ext>
            </a:extLst>
          </p:cNvPr>
          <p:cNvSpPr/>
          <p:nvPr/>
        </p:nvSpPr>
        <p:spPr>
          <a:xfrm>
            <a:off x="3669712" y="16717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CEB488D-F24A-4FFE-8741-4E37E7271D70}"/>
              </a:ext>
            </a:extLst>
          </p:cNvPr>
          <p:cNvSpPr/>
          <p:nvPr/>
        </p:nvSpPr>
        <p:spPr>
          <a:xfrm>
            <a:off x="3669712" y="2248584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Солдаты Красной Армии в боях</a:t>
            </a:r>
          </a:p>
          <a:p>
            <a:pPr algn="ctr"/>
            <a:r>
              <a:rPr lang="ru-RU" sz="1200" dirty="0"/>
              <a:t>под Курском</a:t>
            </a:r>
          </a:p>
        </p:txBody>
      </p:sp>
    </p:spTree>
    <p:extLst>
      <p:ext uri="{BB962C8B-B14F-4D97-AF65-F5344CB8AC3E}">
        <p14:creationId xmlns:p14="http://schemas.microsoft.com/office/powerpoint/2010/main" val="29561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2" name="Picture 22" descr="ÐÐ¾ÑÐ¾Ð¶ÐµÐµ Ð¸Ð·Ð¾Ð±ÑÐ°Ð¶ÐµÐ½Ð¸Ðµ">
            <a:extLst>
              <a:ext uri="{FF2B5EF4-FFF2-40B4-BE49-F238E27FC236}">
                <a16:creationId xmlns:a16="http://schemas.microsoft.com/office/drawing/2014/main" id="{86FD29AB-160C-45CC-915E-5529B63EB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 bwMode="auto">
          <a:xfrm>
            <a:off x="4216674" y="10"/>
            <a:ext cx="4927327" cy="2813040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ÐÐ¾ÑÐ¾Ð¶ÐµÐµ Ð¸Ð·Ð¾Ð±ÑÐ°Ð¶ÐµÐ½Ð¸Ðµ">
            <a:extLst>
              <a:ext uri="{FF2B5EF4-FFF2-40B4-BE49-F238E27FC236}">
                <a16:creationId xmlns:a16="http://schemas.microsoft.com/office/drawing/2014/main" id="{0F56CE31-9C7E-45CD-9F42-3E3A3A829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6508" y="2915920"/>
            <a:ext cx="6007493" cy="2227580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ÐÐ°ÑÑÐ¸Ð½ÐºÐ¸ Ð¿Ð¾ Ð·Ð°Ð¿ÑÐ¾ÑÑ ÐºÑÑÑÐºÐ°Ñ Ð±Ð¸ÑÐ²Ð°">
            <a:extLst>
              <a:ext uri="{FF2B5EF4-FFF2-40B4-BE49-F238E27FC236}">
                <a16:creationId xmlns:a16="http://schemas.microsoft.com/office/drawing/2014/main" id="{9C4A338C-0D56-41F9-B55A-E207DFEC6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5627313" cy="51434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AB8AC378-6D34-456E-896D-504B8913984C}"/>
              </a:ext>
            </a:extLst>
          </p:cNvPr>
          <p:cNvSpPr/>
          <p:nvPr/>
        </p:nvSpPr>
        <p:spPr>
          <a:xfrm>
            <a:off x="3317073" y="196448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BEC5EFD-3A30-42BA-9368-8D0D0072CA9A}"/>
              </a:ext>
            </a:extLst>
          </p:cNvPr>
          <p:cNvSpPr/>
          <p:nvPr/>
        </p:nvSpPr>
        <p:spPr>
          <a:xfrm>
            <a:off x="3317073" y="2448986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Подбитая в боях</a:t>
            </a:r>
          </a:p>
          <a:p>
            <a:pPr algn="ctr"/>
            <a:r>
              <a:rPr lang="ru-RU" sz="1200" dirty="0"/>
              <a:t> под Курском немецкая бронетехника</a:t>
            </a:r>
          </a:p>
        </p:txBody>
      </p:sp>
    </p:spTree>
    <p:extLst>
      <p:ext uri="{BB962C8B-B14F-4D97-AF65-F5344CB8AC3E}">
        <p14:creationId xmlns:p14="http://schemas.microsoft.com/office/powerpoint/2010/main" val="40234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Ð°ÑÑÐ¸Ð½ÐºÐ¸ Ð¿Ð¾ Ð·Ð°Ð¿ÑÐ¾ÑÑ Ð±Ð¾Ð¸ Ð½Ð° ÐºÑÑÑÐºÐ¾Ð¹ Ð´ÑÐ³Ðµ">
            <a:extLst>
              <a:ext uri="{FF2B5EF4-FFF2-40B4-BE49-F238E27FC236}">
                <a16:creationId xmlns:a16="http://schemas.microsoft.com/office/drawing/2014/main" id="{84BB90F7-1B87-40F9-8655-E8FC54080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0077" y="182"/>
            <a:ext cx="5773923" cy="2510029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¡Ð¾Ð²ÐµÑÑÐºÐ¸Ðµ Ð±Ð¾Ð¹ÑÑ ÑÐ°ÑÑÐ¼Ð°ÑÑÐ¸Ð²Ð°ÑÑ ÑÐ½Ð¸ÑÑÐ¾Ð¶ÐµÐ½Ð½ÑÐ¹ Ð½Ð° ÐÑÑÑÐºÐ¾Ð¹ Ð´ÑÐ³Ðµ Ð½ÐµÐ¼ÐµÑÐºÐ¸Ð¹ ÑÐ°Ð½Ðº Pz.Kpfw. IV Ausf. H">
            <a:extLst>
              <a:ext uri="{FF2B5EF4-FFF2-40B4-BE49-F238E27FC236}">
                <a16:creationId xmlns:a16="http://schemas.microsoft.com/office/drawing/2014/main" id="{0E63D5EA-89BB-4F4B-B803-407B8F95D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 bwMode="auto">
          <a:xfrm>
            <a:off x="0" y="0"/>
            <a:ext cx="4394847" cy="2510027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g04.rl0.ru/2dce58af0e12969732a238b4302f9d61/c615x400/news.rambler.ru/img/2018/09/29094537.039300.3377.jpeg">
            <a:extLst>
              <a:ext uri="{FF2B5EF4-FFF2-40B4-BE49-F238E27FC236}">
                <a16:creationId xmlns:a16="http://schemas.microsoft.com/office/drawing/2014/main" id="{E34CDA88-93B2-4C18-85EA-770D99DFE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2566" y="2633471"/>
            <a:ext cx="4381434" cy="2510029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russian7.ru/wp-content/uploads/2018/05/4456-15.jpg">
            <a:extLst>
              <a:ext uri="{FF2B5EF4-FFF2-40B4-BE49-F238E27FC236}">
                <a16:creationId xmlns:a16="http://schemas.microsoft.com/office/drawing/2014/main" id="{0E658A1D-4E14-425C-886C-9688CB640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7" y="2633286"/>
            <a:ext cx="5773903" cy="2510213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07AAEFFC-E1EE-49E4-8718-AE0DE47946BF}"/>
              </a:ext>
            </a:extLst>
          </p:cNvPr>
          <p:cNvSpPr/>
          <p:nvPr/>
        </p:nvSpPr>
        <p:spPr>
          <a:xfrm>
            <a:off x="2470077" y="16715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844DACD-6FF8-4C67-941A-D864D2C439C9}"/>
              </a:ext>
            </a:extLst>
          </p:cNvPr>
          <p:cNvSpPr/>
          <p:nvPr/>
        </p:nvSpPr>
        <p:spPr>
          <a:xfrm>
            <a:off x="2470077" y="2156066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Подбитая в боях</a:t>
            </a:r>
          </a:p>
          <a:p>
            <a:pPr algn="ctr"/>
            <a:r>
              <a:rPr lang="ru-RU" sz="1200" dirty="0"/>
              <a:t> под Курском немецкая бронетехника</a:t>
            </a:r>
          </a:p>
        </p:txBody>
      </p:sp>
    </p:spTree>
    <p:extLst>
      <p:ext uri="{BB962C8B-B14F-4D97-AF65-F5344CB8AC3E}">
        <p14:creationId xmlns:p14="http://schemas.microsoft.com/office/powerpoint/2010/main" val="36724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±Ð¸ÑÐ²Ð° Ð½Ð° ÐºÑÑÑÐºÐ¾Ð¹ Ð´ÑÐ³Ðµ">
            <a:extLst>
              <a:ext uri="{FF2B5EF4-FFF2-40B4-BE49-F238E27FC236}">
                <a16:creationId xmlns:a16="http://schemas.microsoft.com/office/drawing/2014/main" id="{54F011A2-7E95-4677-ABB8-CC9636EBE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7" y="0"/>
            <a:ext cx="58801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2CB8C66-D216-499F-924F-1C644D3162D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7A9B4BB-D814-4CEC-A2EF-C02664853082}"/>
              </a:ext>
            </a:extLst>
          </p:cNvPr>
          <p:cNvSpPr/>
          <p:nvPr/>
        </p:nvSpPr>
        <p:spPr>
          <a:xfrm>
            <a:off x="165368" y="807485"/>
            <a:ext cx="2811808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Сражение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деревней Прохоровкой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12 июля 1943 года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стало одним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крупнейших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мировой истории сражением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применением бронетанковых сил.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924841" y="3234423"/>
            <a:ext cx="2424384" cy="10158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30945" y="1600321"/>
            <a:ext cx="2418279" cy="10121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6" idx="3"/>
            <a:endCxn id="17" idx="1"/>
          </p:cNvCxnSpPr>
          <p:nvPr/>
        </p:nvCxnSpPr>
        <p:spPr>
          <a:xfrm flipV="1">
            <a:off x="5584722" y="2106380"/>
            <a:ext cx="346223" cy="86648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6" idx="3"/>
            <a:endCxn id="22" idx="1"/>
          </p:cNvCxnSpPr>
          <p:nvPr/>
        </p:nvCxnSpPr>
        <p:spPr>
          <a:xfrm>
            <a:off x="5584722" y="2972868"/>
            <a:ext cx="340119" cy="76947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32890" y="1629326"/>
            <a:ext cx="2424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Германские войска были вынуждены прекратить активные действия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и перейти к обороне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4374" y="3480732"/>
            <a:ext cx="250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Красная Армия перешла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контрнаступление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044" y="2466808"/>
            <a:ext cx="2424384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775" y="2508518"/>
            <a:ext cx="2551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ходе битвы под Прохоровкой ни одной из сторон не удалось достичь поставленных целей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66444" y="2466808"/>
            <a:ext cx="2418278" cy="1012119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99925" y="2494318"/>
            <a:ext cx="2551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Но стало ясно, что немецкая армия исчерпала свои наступательные возможности</a:t>
            </a:r>
          </a:p>
        </p:txBody>
      </p:sp>
      <p:cxnSp>
        <p:nvCxnSpPr>
          <p:cNvPr id="79" name="Скругленная соединительная линия 78"/>
          <p:cNvCxnSpPr>
            <a:cxnSpLocks/>
            <a:stCxn id="36" idx="1"/>
            <a:endCxn id="19" idx="3"/>
          </p:cNvCxnSpPr>
          <p:nvPr/>
        </p:nvCxnSpPr>
        <p:spPr>
          <a:xfrm flipH="1">
            <a:off x="2832428" y="2972868"/>
            <a:ext cx="334016" cy="186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AF414C-314D-45C7-8894-8C4D49B64D86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15 июля 1943 года</a:t>
            </a:r>
          </a:p>
        </p:txBody>
      </p:sp>
    </p:spTree>
    <p:extLst>
      <p:ext uri="{BB962C8B-B14F-4D97-AF65-F5344CB8AC3E}">
        <p14:creationId xmlns:p14="http://schemas.microsoft.com/office/powerpoint/2010/main" val="31142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5" grpId="0"/>
      <p:bldP spid="24" grpId="0"/>
      <p:bldP spid="19" grpId="0" animBg="1"/>
      <p:bldP spid="20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ÐÐ°ÑÑÐ¸Ð½ÐºÐ¸ Ð¿Ð¾ Ð·Ð°Ð¿ÑÐ¾ÑÑ ÑÐ°Ð½ÐºÐ¾Ð²ÑÐ¹ Ð·Ð°Ð²Ð¾Ð´ Ð±Ð¾Ð¸ Ð² ÑÑÐ°Ð»Ð¸Ð½Ð³ÑÐ°Ð´Ðµ">
            <a:extLst>
              <a:ext uri="{FF2B5EF4-FFF2-40B4-BE49-F238E27FC236}">
                <a16:creationId xmlns:a16="http://schemas.microsoft.com/office/drawing/2014/main" id="{659013E7-50AB-4E6B-8CD8-55812EAF0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1B2E9F82-C6CB-4A10-A1A6-3F11C175FA8A}"/>
              </a:ext>
            </a:extLst>
          </p:cNvPr>
          <p:cNvSpPr/>
          <p:nvPr/>
        </p:nvSpPr>
        <p:spPr>
          <a:xfrm>
            <a:off x="370205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369FE2-F337-494A-A63C-02DDBF23053C}"/>
              </a:ext>
            </a:extLst>
          </p:cNvPr>
          <p:cNvSpPr/>
          <p:nvPr/>
        </p:nvSpPr>
        <p:spPr>
          <a:xfrm>
            <a:off x="358775" y="36015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Сталинградская битва</a:t>
            </a:r>
          </a:p>
        </p:txBody>
      </p:sp>
    </p:spTree>
    <p:extLst>
      <p:ext uri="{BB962C8B-B14F-4D97-AF65-F5344CB8AC3E}">
        <p14:creationId xmlns:p14="http://schemas.microsoft.com/office/powerpoint/2010/main" val="17463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stihi.ru/pics/2012/08/05/6558.jpg">
            <a:extLst>
              <a:ext uri="{FF2B5EF4-FFF2-40B4-BE49-F238E27FC236}">
                <a16:creationId xmlns:a16="http://schemas.microsoft.com/office/drawing/2014/main" id="{9107580A-3417-42C9-8CCC-95CA5EF2F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29C2F-EE3F-40C4-87E7-3D61AF5EF2A7}"/>
              </a:ext>
            </a:extLst>
          </p:cNvPr>
          <p:cNvSpPr txBox="1"/>
          <p:nvPr/>
        </p:nvSpPr>
        <p:spPr>
          <a:xfrm>
            <a:off x="0" y="3901422"/>
            <a:ext cx="304115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5 августа были освобождены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Белгород и Орёл. </a:t>
            </a:r>
          </a:p>
        </p:txBody>
      </p:sp>
    </p:spTree>
    <p:extLst>
      <p:ext uri="{BB962C8B-B14F-4D97-AF65-F5344CB8AC3E}">
        <p14:creationId xmlns:p14="http://schemas.microsoft.com/office/powerpoint/2010/main" val="35704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¼Ð¾ÑÐºÐ²Ð° Ð¿ÐµÑÐ²ÑÐ¹ ÑÐ°Ð»ÑÑ Ð¾ÑÐ²Ð¾Ð±Ð¾Ð¶Ð´ÐµÐ½Ð¸Ðµ Ð±ÐµÐ»Ð³Ð¾ÑÐ¾Ð´Ð°">
            <a:extLst>
              <a:ext uri="{FF2B5EF4-FFF2-40B4-BE49-F238E27FC236}">
                <a16:creationId xmlns:a16="http://schemas.microsoft.com/office/drawing/2014/main" id="{DD3D938A-F02F-46DB-B693-31491034E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6856288" cy="5147603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34008820-60AB-437C-A90C-904927D05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4342764" y="10"/>
            <a:ext cx="4801236" cy="5143480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F9EE3D9-7C74-4991-A34D-1FE6779F6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2CB8C66-D216-499F-924F-1C644D3162D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7A9B4BB-D814-4CEC-A2EF-C02664853082}"/>
              </a:ext>
            </a:extLst>
          </p:cNvPr>
          <p:cNvSpPr/>
          <p:nvPr/>
        </p:nvSpPr>
        <p:spPr>
          <a:xfrm>
            <a:off x="165368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5 августа 1943 года контрнаступление под Курском начало перерастать в общее наступление Красной Армии.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0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03036" y="3442214"/>
            <a:ext cx="553792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3036" y="1895549"/>
            <a:ext cx="553792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0665" y="1884333"/>
            <a:ext cx="530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Она стала решающей в обеспечении коренного перелома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ходе Великой Отечественной и Второй мировой войны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0336" y="3429030"/>
            <a:ext cx="555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Войскам РККА удалось освободить Харьков, Донбасс, Таманский полуостров, Брянск, Смоленск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5379" y="4199272"/>
            <a:ext cx="5713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Красная Армия заняла выгодное положение для освобождения Левобережной Украины и выхода на реку Днепр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036" y="2668882"/>
            <a:ext cx="553792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3035" y="1122217"/>
            <a:ext cx="5537928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0765" y="1114091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Курская битва окончательно закрепила стратегическую инициативу в руках РККА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2234" y="2649151"/>
            <a:ext cx="461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Немецкая армия была вынуждена перейти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к обороне по всей линии Восточного фронта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1803036" y="2916847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0" idx="1"/>
            <a:endCxn id="4" idx="1"/>
          </p:cNvCxnSpPr>
          <p:nvPr/>
        </p:nvCxnSpPr>
        <p:spPr>
          <a:xfrm rot="10800000">
            <a:off x="1803036" y="2143515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H="1" flipV="1">
            <a:off x="1803034" y="1370182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1803036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03036" y="4215546"/>
            <a:ext cx="5537928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V="1">
            <a:off x="7340964" y="2916847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0" idx="3"/>
            <a:endCxn id="4" idx="3"/>
          </p:cNvCxnSpPr>
          <p:nvPr/>
        </p:nvCxnSpPr>
        <p:spPr>
          <a:xfrm flipV="1">
            <a:off x="7340964" y="2143514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7340963" y="1370182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7340964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67FEC1-4D5E-4073-97B3-FEBEFCFE294F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Коренной перелом</a:t>
            </a:r>
          </a:p>
        </p:txBody>
      </p:sp>
    </p:spTree>
    <p:extLst>
      <p:ext uri="{BB962C8B-B14F-4D97-AF65-F5344CB8AC3E}">
        <p14:creationId xmlns:p14="http://schemas.microsoft.com/office/powerpoint/2010/main" val="17590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3" grpId="0"/>
      <p:bldP spid="15" grpId="0"/>
      <p:bldP spid="17" grpId="0"/>
      <p:bldP spid="10" grpId="0" animBg="1"/>
      <p:bldP spid="3" grpId="0" animBg="1"/>
      <p:bldP spid="9" grpId="0"/>
      <p:bldP spid="14" grpId="0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0906"/>
            <a:ext cx="5159372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Выход к Днепру на широком фронте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его форсирование было важной стратегической задачей, поставленной советским командованием в начале сентября 1943 года.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Решение этой задачи осложнялось так называемым «Восточным валом». </a:t>
            </a:r>
          </a:p>
        </p:txBody>
      </p:sp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E9A3B710-2974-4DC2-9DA2-14E83CF0C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93070"/>
            <a:ext cx="2952750" cy="355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ÐÐÐ¢Ñ Ð»Ð¸Ð½Ð¸Ð¸ ÐÐ°Ð½ÑÐµÑÐ°.">
            <a:extLst>
              <a:ext uri="{FF2B5EF4-FFF2-40B4-BE49-F238E27FC236}">
                <a16:creationId xmlns:a16="http://schemas.microsoft.com/office/drawing/2014/main" id="{D0575618-16F8-45FF-B971-E09E88CEF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57426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.mycdn.me/image?id=871651117828&amp;t=0&amp;plc=WEB&amp;tkn=*6QQQWTCnu3uzdLdDrnL9CgVBUJY">
            <a:extLst>
              <a:ext uri="{FF2B5EF4-FFF2-40B4-BE49-F238E27FC236}">
                <a16:creationId xmlns:a16="http://schemas.microsoft.com/office/drawing/2014/main" id="{037A769A-0AAE-478E-8BF9-11015336C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10"/>
            <a:ext cx="457428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ÐÑÑÐ¸Ð»Ð»ÐµÑÐ¸Ð¹ÑÐºÐ¸Ð¹ ÐÐÐ¢.">
            <a:extLst>
              <a:ext uri="{FF2B5EF4-FFF2-40B4-BE49-F238E27FC236}">
                <a16:creationId xmlns:a16="http://schemas.microsoft.com/office/drawing/2014/main" id="{6B8B7F8F-8AB5-40A9-8FA8-41E9A6E2C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571750"/>
            <a:ext cx="457426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i.mycdn.me/image?id=871651129092&amp;t=0&amp;plc=WEB&amp;tkn=*Cp7Y2egu_Vm-NDbc7ZjHlUnCjnY">
            <a:extLst>
              <a:ext uri="{FF2B5EF4-FFF2-40B4-BE49-F238E27FC236}">
                <a16:creationId xmlns:a16="http://schemas.microsoft.com/office/drawing/2014/main" id="{357F4580-61B2-4E04-A42C-F3EDDA547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2571750"/>
            <a:ext cx="457428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9ED22CE5-F44F-40C3-85A8-32CEB04C8044}"/>
              </a:ext>
            </a:extLst>
          </p:cNvPr>
          <p:cNvSpPr/>
          <p:nvPr/>
        </p:nvSpPr>
        <p:spPr>
          <a:xfrm>
            <a:off x="3669712" y="16717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F4D52E-D280-44BD-9BED-E2E4BDE7D6FD}"/>
              </a:ext>
            </a:extLst>
          </p:cNvPr>
          <p:cNvSpPr/>
          <p:nvPr/>
        </p:nvSpPr>
        <p:spPr>
          <a:xfrm>
            <a:off x="3669712" y="2156251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Укрепления Восточного вала.</a:t>
            </a:r>
          </a:p>
          <a:p>
            <a:pPr algn="ctr"/>
            <a:r>
              <a:rPr lang="ru-RU" sz="1200" dirty="0"/>
              <a:t>Современный вид</a:t>
            </a:r>
          </a:p>
        </p:txBody>
      </p:sp>
    </p:spTree>
    <p:extLst>
      <p:ext uri="{BB962C8B-B14F-4D97-AF65-F5344CB8AC3E}">
        <p14:creationId xmlns:p14="http://schemas.microsoft.com/office/powerpoint/2010/main" val="392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pobeda.elar.ru/images/dnepr/new_02.jpg">
            <a:extLst>
              <a:ext uri="{FF2B5EF4-FFF2-40B4-BE49-F238E27FC236}">
                <a16:creationId xmlns:a16="http://schemas.microsoft.com/office/drawing/2014/main" id="{27FFEE91-CFD8-4301-9673-C4CD6393E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2A2D78-8CE0-4159-A078-7FAF1F990BF7}"/>
              </a:ext>
            </a:extLst>
          </p:cNvPr>
          <p:cNvSpPr txBox="1"/>
          <p:nvPr/>
        </p:nvSpPr>
        <p:spPr>
          <a:xfrm>
            <a:off x="-2" y="3685979"/>
            <a:ext cx="313372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Битва за Днепр стала одним из крупнейших сражений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мировой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42068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CEFAAE63-36E6-448B-909A-4D48858EB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DD65BBCC-C080-4634-9960-DE3B149EAE89}"/>
              </a:ext>
            </a:extLst>
          </p:cNvPr>
          <p:cNvSpPr/>
          <p:nvPr/>
        </p:nvSpPr>
        <p:spPr>
          <a:xfrm>
            <a:off x="368300" y="3857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090551-86DC-4EAD-AF47-0A4D3D0A5E73}"/>
              </a:ext>
            </a:extLst>
          </p:cNvPr>
          <p:cNvSpPr/>
          <p:nvPr/>
        </p:nvSpPr>
        <p:spPr>
          <a:xfrm>
            <a:off x="368300" y="965514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Войска РККА </a:t>
            </a:r>
          </a:p>
          <a:p>
            <a:pPr algn="ctr"/>
            <a:r>
              <a:rPr lang="ru-RU" sz="1200" dirty="0"/>
              <a:t>в освобождённом Киеве</a:t>
            </a:r>
          </a:p>
        </p:txBody>
      </p:sp>
    </p:spTree>
    <p:extLst>
      <p:ext uri="{BB962C8B-B14F-4D97-AF65-F5344CB8AC3E}">
        <p14:creationId xmlns:p14="http://schemas.microsoft.com/office/powerpoint/2010/main" val="37582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" name="Picture 20" descr="ÐÐ¾ÑÐ¾Ð¶ÐµÐµ Ð¸Ð·Ð¾Ð±ÑÐ°Ð¶ÐµÐ½Ð¸Ðµ">
            <a:extLst>
              <a:ext uri="{FF2B5EF4-FFF2-40B4-BE49-F238E27FC236}">
                <a16:creationId xmlns:a16="http://schemas.microsoft.com/office/drawing/2014/main" id="{EFC09F21-C8BA-43E0-83A0-44FED9889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57426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D20BD61-91B5-41D8-B13C-E2C49AFC0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10"/>
            <a:ext cx="4574286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ÐÐ¾ÑÐ¾Ð¶ÐµÐµ Ð¸Ð·Ð¾Ð±ÑÐ°Ð¶ÐµÐ½Ð¸Ðµ">
            <a:extLst>
              <a:ext uri="{FF2B5EF4-FFF2-40B4-BE49-F238E27FC236}">
                <a16:creationId xmlns:a16="http://schemas.microsoft.com/office/drawing/2014/main" id="{F97A2258-98FB-4265-8875-98E1B7246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571750"/>
            <a:ext cx="457426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Ð°ÑÑÐ¸Ð½ÐºÐ¸ Ð¿Ð¾ Ð·Ð°Ð¿ÑÐ¾ÑÑ ÐÑÑÐ¾Ð´ Ðº ÐÐ½ÐµÐ¿ÑÑ Ð½Ð° ÑÐ¸ÑÐ¾ÐºÐ¾Ð¼ ÑÑÐ¾Ð½ÑÐµ Ð¸ ÐµÐ³Ð¾ ÑÐ¾ÑÑÐ¸ÑÐ¾Ð²Ð°Ð½Ð¸Ðµ Ð±ÑÐ»Ð¾ Ð²Ð°Ð¶Ð½Ð¾Ð¹ ÑÑÑÐ°ÑÐµÐ³Ð¸ÑÐµÑÐºÐ¾Ð¹ Ð·Ð°Ð´Ð°ÑÐµÐ¹, Ð¿Ð¾ÑÑÐ°Ð²Ð»ÐµÐ½Ð½Ð¾Ð¹ ÑÐ¾Ð²ÐµÑÑÐºÐ¸Ð¼ ÐºÐ¾Ð¼Ð°Ð½Ð´Ð¾Ð²Ð°Ð½Ð¸ÐµÐ¼ Ð² Ð½Ð°ÑÐ°Ð»Ðµ ÑÐµÐ½ÑÑÐ±ÑÑ 1943 Ð³Ð¾Ð´Ð°.">
            <a:extLst>
              <a:ext uri="{FF2B5EF4-FFF2-40B4-BE49-F238E27FC236}">
                <a16:creationId xmlns:a16="http://schemas.microsoft.com/office/drawing/2014/main" id="{5C072FB7-5823-43EE-A012-BDF37D91A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714" y="2571750"/>
            <a:ext cx="457428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4D4666C-434E-48CC-913E-2CDFA81454D8}"/>
              </a:ext>
            </a:extLst>
          </p:cNvPr>
          <p:cNvSpPr/>
          <p:nvPr/>
        </p:nvSpPr>
        <p:spPr>
          <a:xfrm>
            <a:off x="3669712" y="16717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8B9057-16DF-4FC8-B34C-D936C200DBC7}"/>
              </a:ext>
            </a:extLst>
          </p:cNvPr>
          <p:cNvSpPr/>
          <p:nvPr/>
        </p:nvSpPr>
        <p:spPr>
          <a:xfrm>
            <a:off x="3669712" y="2340917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Форсирование Днепра</a:t>
            </a:r>
          </a:p>
        </p:txBody>
      </p:sp>
    </p:spTree>
    <p:extLst>
      <p:ext uri="{BB962C8B-B14F-4D97-AF65-F5344CB8AC3E}">
        <p14:creationId xmlns:p14="http://schemas.microsoft.com/office/powerpoint/2010/main" val="35554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Битва за Днепр закрепила коренной перелом в ходе Великой Отечественной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Второй мировой войны в пользу СССР и других стран антигитлеровской коалиции. </a:t>
            </a:r>
          </a:p>
        </p:txBody>
      </p:sp>
      <p:pic>
        <p:nvPicPr>
          <p:cNvPr id="18434" name="Picture 2" descr="ÐÐ°ÑÑÐ¸Ð½ÐºÐ¸ Ð¿Ð¾ Ð·Ð°Ð¿ÑÐ¾ÑÑ Ð¿Ð»Ð°ÐºÐ°Ñ Ð¿ÑÐµÐ¼ Ð²Ð¾Ð´Ñ Ð¸Ð· Ð´Ð½ÐµÐ¿ÑÐ°">
            <a:extLst>
              <a:ext uri="{FF2B5EF4-FFF2-40B4-BE49-F238E27FC236}">
                <a16:creationId xmlns:a16="http://schemas.microsoft.com/office/drawing/2014/main" id="{DB214B00-3E8A-45A3-8397-22206527F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76238"/>
            <a:ext cx="2952750" cy="43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0906"/>
            <a:ext cx="5159372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Королева Елизавета в конце 1943 года организовала сбор средств для восстановления города на Волге.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разрушенный Сталинград из Англии стали поступать тёплые вещи, продукты, лекарства, оборудование для больниц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даже госпитали. </a:t>
            </a:r>
          </a:p>
        </p:txBody>
      </p:sp>
      <p:pic>
        <p:nvPicPr>
          <p:cNvPr id="6" name="Picture 2" descr="ÐÐ°ÑÑÐ¸Ð½ÐºÐ¸ Ð¿Ð¾ Ð·Ð°Ð¿ÑÐ¾ÑÑ queen elizabeth ii mother">
            <a:extLst>
              <a:ext uri="{FF2B5EF4-FFF2-40B4-BE49-F238E27FC236}">
                <a16:creationId xmlns:a16="http://schemas.microsoft.com/office/drawing/2014/main" id="{E2E8ADEC-2E55-4EB8-8E50-BB757104D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884" y="809040"/>
            <a:ext cx="2936641" cy="35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32999"/>
            <a:ext cx="439261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Конец 1942 года – конец 1943 года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713900"/>
            <a:ext cx="3824340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Только на Восточном фронте Германия потеряла более 2 млн человек, 3,5 тысяч танков, около 7 тысяч самолётов. </a:t>
            </a:r>
          </a:p>
        </p:txBody>
      </p:sp>
      <p:pic>
        <p:nvPicPr>
          <p:cNvPr id="9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7EC2D781-C878-421B-A241-FC42DC829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698670"/>
            <a:ext cx="4751387" cy="374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3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CA8C23-E657-4C20-AAE3-AC45BF676C71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Итоги Второго периода войны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9403C6-3DBA-4EA3-979F-420B7FA69865}"/>
              </a:ext>
            </a:extLst>
          </p:cNvPr>
          <p:cNvSpPr txBox="1"/>
          <p:nvPr/>
        </p:nvSpPr>
        <p:spPr>
          <a:xfrm>
            <a:off x="2145622" y="2298133"/>
            <a:ext cx="2273744" cy="950644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27E300-6BF8-4FB4-97D3-18725C8456F9}"/>
              </a:ext>
            </a:extLst>
          </p:cNvPr>
          <p:cNvSpPr txBox="1"/>
          <p:nvPr/>
        </p:nvSpPr>
        <p:spPr>
          <a:xfrm>
            <a:off x="2144911" y="2508383"/>
            <a:ext cx="227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Начался распад гитлеровского блока</a:t>
            </a:r>
          </a:p>
        </p:txBody>
      </p:sp>
      <p:cxnSp>
        <p:nvCxnSpPr>
          <p:cNvPr id="37" name="Скругленная соединительная линия 30">
            <a:extLst>
              <a:ext uri="{FF2B5EF4-FFF2-40B4-BE49-F238E27FC236}">
                <a16:creationId xmlns:a16="http://schemas.microsoft.com/office/drawing/2014/main" id="{091DC23C-4BF0-4220-B600-3C728AE01B2E}"/>
              </a:ext>
            </a:extLst>
          </p:cNvPr>
          <p:cNvCxnSpPr>
            <a:cxnSpLocks/>
            <a:stCxn id="38" idx="1"/>
            <a:endCxn id="35" idx="3"/>
          </p:cNvCxnSpPr>
          <p:nvPr/>
        </p:nvCxnSpPr>
        <p:spPr>
          <a:xfrm rot="10800000" flipV="1">
            <a:off x="4419366" y="2313181"/>
            <a:ext cx="347214" cy="46027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7251892-7769-4A16-84D1-FC8D7EEF8CAF}"/>
              </a:ext>
            </a:extLst>
          </p:cNvPr>
          <p:cNvSpPr txBox="1"/>
          <p:nvPr/>
        </p:nvSpPr>
        <p:spPr>
          <a:xfrm>
            <a:off x="4766580" y="1943849"/>
            <a:ext cx="2683642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9A276C-C795-4B75-B1E7-B4F199F38935}"/>
              </a:ext>
            </a:extLst>
          </p:cNvPr>
          <p:cNvSpPr txBox="1"/>
          <p:nvPr/>
        </p:nvSpPr>
        <p:spPr>
          <a:xfrm>
            <a:off x="4766584" y="2862327"/>
            <a:ext cx="2683642" cy="73507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A1764-E0E2-4E47-8D5C-ACBA7EB35D35}"/>
              </a:ext>
            </a:extLst>
          </p:cNvPr>
          <p:cNvSpPr txBox="1"/>
          <p:nvPr/>
        </p:nvSpPr>
        <p:spPr>
          <a:xfrm>
            <a:off x="4680605" y="1949169"/>
            <a:ext cx="2846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Усиливались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антифашистские движения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Болгарии, Венгрии, Румынии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8FE529-2018-4F6C-937A-A6EA54806E7F}"/>
              </a:ext>
            </a:extLst>
          </p:cNvPr>
          <p:cNvSpPr txBox="1"/>
          <p:nvPr/>
        </p:nvSpPr>
        <p:spPr>
          <a:xfrm>
            <a:off x="4867185" y="2973785"/>
            <a:ext cx="251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13 октября Италия объявила войну Германии</a:t>
            </a:r>
          </a:p>
        </p:txBody>
      </p:sp>
      <p:cxnSp>
        <p:nvCxnSpPr>
          <p:cNvPr id="42" name="Скругленная соединительная линия 32">
            <a:extLst>
              <a:ext uri="{FF2B5EF4-FFF2-40B4-BE49-F238E27FC236}">
                <a16:creationId xmlns:a16="http://schemas.microsoft.com/office/drawing/2014/main" id="{5A140A5B-1119-4DA4-AC2B-339915D5B0B4}"/>
              </a:ext>
            </a:extLst>
          </p:cNvPr>
          <p:cNvCxnSpPr>
            <a:cxnSpLocks/>
            <a:stCxn id="39" idx="1"/>
            <a:endCxn id="35" idx="3"/>
          </p:cNvCxnSpPr>
          <p:nvPr/>
        </p:nvCxnSpPr>
        <p:spPr>
          <a:xfrm rot="10800000">
            <a:off x="4419366" y="2773456"/>
            <a:ext cx="347218" cy="45640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9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8" grpId="0" animBg="1"/>
      <p:bldP spid="39" grpId="0" animBg="1"/>
      <p:bldP spid="40" grpId="0"/>
      <p:bldP spid="4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72895" y="4390680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«Большая тройка»</a:t>
            </a:r>
          </a:p>
        </p:txBody>
      </p:sp>
      <p:pic>
        <p:nvPicPr>
          <p:cNvPr id="17410" name="Picture 2" descr="ÐÑÐµÐ·Ð¸Ð´ÐµÐ½Ñ Ð¡Ð¨Ð Ð¤ÑÐ°Ð½ÐºÐ»Ð¸Ð½ ÐÐµÐ»Ð°Ð½Ð¾ Ð ÑÐ·Ð²ÐµÐ»ÑÑ.">
            <a:extLst>
              <a:ext uri="{FF2B5EF4-FFF2-40B4-BE49-F238E27FC236}">
                <a16:creationId xmlns:a16="http://schemas.microsoft.com/office/drawing/2014/main" id="{5D74C2F1-2BBF-4FD0-B1D9-17D89BD21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4277" y="212590"/>
            <a:ext cx="2535447" cy="34126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ÐÐ°ÑÑÐ¸Ð½ÐºÐ¸ Ð¿Ð¾ Ð·Ð°Ð¿ÑÐ¾ÑÑ ÑÑÐ°Ð»Ð¸Ð½ 1941">
            <a:extLst>
              <a:ext uri="{FF2B5EF4-FFF2-40B4-BE49-F238E27FC236}">
                <a16:creationId xmlns:a16="http://schemas.microsoft.com/office/drawing/2014/main" id="{6338886B-E62B-47E6-BA29-4E8AD2AEF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" y="1071778"/>
            <a:ext cx="2535446" cy="34126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69F99FEC-9B35-4CD9-838B-7C7E046BB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9132" y="1071779"/>
            <a:ext cx="2535447" cy="34126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9BBA92-9579-4C90-B02D-2D14489D4B20}"/>
              </a:ext>
            </a:extLst>
          </p:cNvPr>
          <p:cNvSpPr/>
          <p:nvPr/>
        </p:nvSpPr>
        <p:spPr>
          <a:xfrm>
            <a:off x="527810" y="548558"/>
            <a:ext cx="223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И. В. Сталин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6F26D80-22D8-485E-8FBF-90EB7BA905F9}"/>
              </a:ext>
            </a:extLst>
          </p:cNvPr>
          <p:cNvSpPr/>
          <p:nvPr/>
        </p:nvSpPr>
        <p:spPr>
          <a:xfrm>
            <a:off x="3536299" y="3625276"/>
            <a:ext cx="2071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Ф. Рузвельт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11295C-17FC-49C4-819C-2F8E9555A874}"/>
              </a:ext>
            </a:extLst>
          </p:cNvPr>
          <p:cNvSpPr/>
          <p:nvPr/>
        </p:nvSpPr>
        <p:spPr>
          <a:xfrm>
            <a:off x="6454705" y="548558"/>
            <a:ext cx="2124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У. Черчилль</a:t>
            </a:r>
          </a:p>
        </p:txBody>
      </p:sp>
      <p:pic>
        <p:nvPicPr>
          <p:cNvPr id="21512" name="Picture 8" descr="ÐÐ°ÑÑÐ¸Ð½ÐºÐ¸ Ð¿Ð¾ Ð·Ð°Ð¿ÑÐ¾ÑÑ ÑÐ»Ð°Ð³ ÑÑÑÑ">
            <a:extLst>
              <a:ext uri="{FF2B5EF4-FFF2-40B4-BE49-F238E27FC236}">
                <a16:creationId xmlns:a16="http://schemas.microsoft.com/office/drawing/2014/main" id="{9AAD5677-600E-4C3B-B1D3-8A2FB744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0" y="3945953"/>
            <a:ext cx="850537" cy="4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847B0F0-953C-4A4B-9D39-94EAB8B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24" y="3072125"/>
            <a:ext cx="856349" cy="4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74A02BA6-8F10-48A2-94A9-E7EC87DB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91" y="3775499"/>
            <a:ext cx="836119" cy="5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regnum.ru/uploads/pictures/news/2016/11/28/regnum_picture_1480282404704988_normal.jpg">
            <a:extLst>
              <a:ext uri="{FF2B5EF4-FFF2-40B4-BE49-F238E27FC236}">
                <a16:creationId xmlns:a16="http://schemas.microsoft.com/office/drawing/2014/main" id="{91D0AF04-4E0C-475A-8B2C-E229D6914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7423ED95-17BD-404C-9E47-0A49B5677358}"/>
              </a:ext>
            </a:extLst>
          </p:cNvPr>
          <p:cNvSpPr/>
          <p:nvPr/>
        </p:nvSpPr>
        <p:spPr>
          <a:xfrm>
            <a:off x="375104" y="28958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E85410-2FEB-4AAF-9C52-A037524E8243}"/>
              </a:ext>
            </a:extLst>
          </p:cNvPr>
          <p:cNvSpPr/>
          <p:nvPr/>
        </p:nvSpPr>
        <p:spPr>
          <a:xfrm>
            <a:off x="375104" y="3380326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А. Мичурин.</a:t>
            </a:r>
          </a:p>
          <a:p>
            <a:pPr algn="ctr"/>
            <a:r>
              <a:rPr lang="ru-RU" sz="1200" dirty="0"/>
              <a:t>Тегеранская конференция.</a:t>
            </a:r>
          </a:p>
          <a:p>
            <a:pPr algn="ctr"/>
            <a:r>
              <a:rPr lang="ru-RU" sz="1200" dirty="0"/>
              <a:t>1943</a:t>
            </a:r>
          </a:p>
        </p:txBody>
      </p:sp>
    </p:spTree>
    <p:extLst>
      <p:ext uri="{BB962C8B-B14F-4D97-AF65-F5344CB8AC3E}">
        <p14:creationId xmlns:p14="http://schemas.microsoft.com/office/powerpoint/2010/main" val="21356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ÐÐ°ÑÑÐ¸Ð½ÐºÐ¸ Ð¿Ð¾ Ð·Ð°Ð¿ÑÐ¾ÑÑ ÑÐµÐ³ÐµÑÐ°Ð½ 1943">
            <a:extLst>
              <a:ext uri="{FF2B5EF4-FFF2-40B4-BE49-F238E27FC236}">
                <a16:creationId xmlns:a16="http://schemas.microsoft.com/office/drawing/2014/main" id="{78B61971-0451-457D-BD31-1A09FB6A6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F453F4-9E70-4081-BD46-4E8CF6FED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75BF14A-205D-47F7-AF71-9CBECFEE9892}"/>
              </a:ext>
            </a:extLst>
          </p:cNvPr>
          <p:cNvSpPr/>
          <p:nvPr/>
        </p:nvSpPr>
        <p:spPr>
          <a:xfrm>
            <a:off x="375104" y="28958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94FB98-3E3A-42B3-A1EB-FD6BC6719985}"/>
              </a:ext>
            </a:extLst>
          </p:cNvPr>
          <p:cNvSpPr/>
          <p:nvPr/>
        </p:nvSpPr>
        <p:spPr>
          <a:xfrm>
            <a:off x="375104" y="3472659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Тегеранская конференция.</a:t>
            </a:r>
          </a:p>
          <a:p>
            <a:pPr algn="ctr"/>
            <a:r>
              <a:rPr lang="ru-RU" sz="1200" dirty="0"/>
              <a:t>1943</a:t>
            </a:r>
          </a:p>
        </p:txBody>
      </p:sp>
    </p:spTree>
    <p:extLst>
      <p:ext uri="{BB962C8B-B14F-4D97-AF65-F5344CB8AC3E}">
        <p14:creationId xmlns:p14="http://schemas.microsoft.com/office/powerpoint/2010/main" val="28465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Достигнутые на Тегеранской конференции договорённости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562814"/>
            <a:ext cx="75931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 совместных действиях в войне против Германии.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313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3348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3735" y="2319174"/>
            <a:ext cx="69460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 открытии в Северной Франции второго фронта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позднее мая 1944 года.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507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236716"/>
            <a:ext cx="64446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 создании после войны ООН для обеспечения мира и безопасности народов.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CDC523E-922C-4BF7-95B6-9AE393917EEF}"/>
              </a:ext>
            </a:extLst>
          </p:cNvPr>
          <p:cNvSpPr/>
          <p:nvPr/>
        </p:nvSpPr>
        <p:spPr>
          <a:xfrm>
            <a:off x="366939" y="41649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148E2-61C4-4111-AFEC-A9C4FF49A8D6}"/>
              </a:ext>
            </a:extLst>
          </p:cNvPr>
          <p:cNvSpPr txBox="1"/>
          <p:nvPr/>
        </p:nvSpPr>
        <p:spPr>
          <a:xfrm>
            <a:off x="1192097" y="4150990"/>
            <a:ext cx="64446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 послевоенном территориальном устройстве Европы.</a:t>
            </a:r>
          </a:p>
        </p:txBody>
      </p:sp>
    </p:spTree>
    <p:extLst>
      <p:ext uri="{BB962C8B-B14F-4D97-AF65-F5344CB8AC3E}">
        <p14:creationId xmlns:p14="http://schemas.microsoft.com/office/powerpoint/2010/main" val="21063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DEFA18-4213-4939-86B6-9721ECB8F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4"/>
          <a:stretch/>
        </p:blipFill>
        <p:spPr>
          <a:xfrm>
            <a:off x="3284536" y="0"/>
            <a:ext cx="5859464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56854" y="1326858"/>
            <a:ext cx="281511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Тегеранской конференции СССР обещал вступить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войну против Японии после окончания войны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Европе.</a:t>
            </a:r>
          </a:p>
        </p:txBody>
      </p:sp>
    </p:spTree>
    <p:extLst>
      <p:ext uri="{BB962C8B-B14F-4D97-AF65-F5344CB8AC3E}">
        <p14:creationId xmlns:p14="http://schemas.microsoft.com/office/powerpoint/2010/main" val="8871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65943"/>
            <a:ext cx="842645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Второй период Великой Отечественной войны. Коренной перелом.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Ноябрь 1942 – 1943 год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6870" y="1778469"/>
            <a:ext cx="788645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Сталинградская битва ознаменовала начало коренного перелома и создала условия для наступления армий всех фронтов на юго-западном направлении.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290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0473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355" y="2901485"/>
            <a:ext cx="788645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Курская битва стала решающей в обеспечении коренного перелома в ходе Великой Отечественной и Второй мировой войны.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2F5D24F-FC95-4190-A54C-62003CEC8140}"/>
              </a:ext>
            </a:extLst>
          </p:cNvPr>
          <p:cNvSpPr/>
          <p:nvPr/>
        </p:nvSpPr>
        <p:spPr>
          <a:xfrm>
            <a:off x="356870" y="41656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33F664-6312-444A-95F8-AB3E267DF50E}"/>
              </a:ext>
            </a:extLst>
          </p:cNvPr>
          <p:cNvSpPr txBox="1"/>
          <p:nvPr/>
        </p:nvSpPr>
        <p:spPr>
          <a:xfrm>
            <a:off x="887345" y="4158622"/>
            <a:ext cx="692865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Битва за Днепр закрепила коренной перелом в пользу СССР и других стран антигитлеровской коалиции.</a:t>
            </a:r>
          </a:p>
        </p:txBody>
      </p:sp>
    </p:spTree>
    <p:extLst>
      <p:ext uri="{BB962C8B-B14F-4D97-AF65-F5344CB8AC3E}">
        <p14:creationId xmlns:p14="http://schemas.microsoft.com/office/powerpoint/2010/main" val="27735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65943"/>
            <a:ext cx="842645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Второй период Великой Отечественной войны. Коренной перелом.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Ноябрь 1942 – 1943 год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6870" y="2159469"/>
            <a:ext cx="788645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Второй период Великой Отечественной войны стал переломным, Красная Армия от обороны перешла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наступлению.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3100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4283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282846"/>
            <a:ext cx="788645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 итогом конференции в Тегеране стала договорённость об открытии союзниками второго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фронта.</a:t>
            </a:r>
          </a:p>
        </p:txBody>
      </p:sp>
    </p:spTree>
    <p:extLst>
      <p:ext uri="{BB962C8B-B14F-4D97-AF65-F5344CB8AC3E}">
        <p14:creationId xmlns:p14="http://schemas.microsoft.com/office/powerpoint/2010/main" val="29725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ÐµÐ¾ÑÐ³ VI">
            <a:extLst>
              <a:ext uri="{FF2B5EF4-FFF2-40B4-BE49-F238E27FC236}">
                <a16:creationId xmlns:a16="http://schemas.microsoft.com/office/drawing/2014/main" id="{B22D5265-3FFA-44C8-A603-CF254ABDE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153734"/>
            <a:ext cx="28118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Король Великобритании Георг VI распорядился выковать в дар Сталинграду почётный рыцарский меч.</a:t>
            </a:r>
          </a:p>
        </p:txBody>
      </p:sp>
    </p:spTree>
    <p:extLst>
      <p:ext uri="{BB962C8B-B14F-4D97-AF65-F5344CB8AC3E}">
        <p14:creationId xmlns:p14="http://schemas.microsoft.com/office/powerpoint/2010/main" val="25829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9936F4-F0E0-4014-AD53-AD4A337CB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0" t="3566" r="2812" b="4404"/>
          <a:stretch/>
        </p:blipFill>
        <p:spPr>
          <a:xfrm>
            <a:off x="1409252" y="-1"/>
            <a:ext cx="6196404" cy="5143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0B703301-53B0-4E60-945B-119A0D504239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607E371-FE5C-439B-B69B-D6129CC4333A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Сталинградский</a:t>
            </a:r>
          </a:p>
          <a:p>
            <a:pPr algn="ctr"/>
            <a:r>
              <a:rPr lang="ru-RU" sz="1200" dirty="0"/>
              <a:t>меч</a:t>
            </a:r>
          </a:p>
        </p:txBody>
      </p:sp>
    </p:spTree>
    <p:extLst>
      <p:ext uri="{BB962C8B-B14F-4D97-AF65-F5344CB8AC3E}">
        <p14:creationId xmlns:p14="http://schemas.microsoft.com/office/powerpoint/2010/main" val="36090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Microsoft Office PowerPoint</Application>
  <PresentationFormat>Экран (16:9)</PresentationFormat>
  <Paragraphs>378</Paragraphs>
  <Slides>78</Slides>
  <Notes>78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78</vt:i4>
      </vt:variant>
    </vt:vector>
  </HeadingPairs>
  <TitlesOfParts>
    <vt:vector size="86" baseType="lpstr">
      <vt:lpstr>Merriweather</vt:lpstr>
      <vt:lpstr>Cambria Math</vt:lpstr>
      <vt:lpstr>Roboto Slab</vt:lpstr>
      <vt:lpstr>Roboto</vt:lpstr>
      <vt:lpstr>Calibri</vt:lpstr>
      <vt:lpstr>Arial</vt:lpstr>
      <vt:lpstr>1_Тема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2019-04-04T13:58:49Z</dcterms:created>
  <dcterms:modified xsi:type="dcterms:W3CDTF">2019-04-19T15:47:20Z</dcterms:modified>
</cp:coreProperties>
</file>