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756" r:id="rId1"/>
    <p:sldMasterId id="2147483816" r:id="rId2"/>
  </p:sldMasterIdLst>
  <p:notesMasterIdLst>
    <p:notesMasterId r:id="rId87"/>
  </p:notesMasterIdLst>
  <p:sldIdLst>
    <p:sldId id="257" r:id="rId3"/>
    <p:sldId id="671" r:id="rId4"/>
    <p:sldId id="672" r:id="rId5"/>
    <p:sldId id="674" r:id="rId6"/>
    <p:sldId id="673" r:id="rId7"/>
    <p:sldId id="676" r:id="rId8"/>
    <p:sldId id="603" r:id="rId9"/>
    <p:sldId id="669" r:id="rId10"/>
    <p:sldId id="589" r:id="rId11"/>
    <p:sldId id="588" r:id="rId12"/>
    <p:sldId id="677" r:id="rId13"/>
    <p:sldId id="592" r:id="rId14"/>
    <p:sldId id="598" r:id="rId15"/>
    <p:sldId id="680" r:id="rId16"/>
    <p:sldId id="679" r:id="rId17"/>
    <p:sldId id="767" r:id="rId18"/>
    <p:sldId id="766" r:id="rId19"/>
    <p:sldId id="769" r:id="rId20"/>
    <p:sldId id="768" r:id="rId21"/>
    <p:sldId id="852" r:id="rId22"/>
    <p:sldId id="854" r:id="rId23"/>
    <p:sldId id="765" r:id="rId24"/>
    <p:sldId id="779" r:id="rId25"/>
    <p:sldId id="776" r:id="rId26"/>
    <p:sldId id="781" r:id="rId27"/>
    <p:sldId id="784" r:id="rId28"/>
    <p:sldId id="785" r:id="rId29"/>
    <p:sldId id="786" r:id="rId30"/>
    <p:sldId id="788" r:id="rId31"/>
    <p:sldId id="792" r:id="rId32"/>
    <p:sldId id="793" r:id="rId33"/>
    <p:sldId id="337" r:id="rId34"/>
    <p:sldId id="335" r:id="rId35"/>
    <p:sldId id="795" r:id="rId36"/>
    <p:sldId id="796" r:id="rId37"/>
    <p:sldId id="797" r:id="rId38"/>
    <p:sldId id="802" r:id="rId39"/>
    <p:sldId id="801" r:id="rId40"/>
    <p:sldId id="855" r:id="rId41"/>
    <p:sldId id="804" r:id="rId42"/>
    <p:sldId id="807" r:id="rId43"/>
    <p:sldId id="805" r:id="rId44"/>
    <p:sldId id="808" r:id="rId45"/>
    <p:sldId id="812" r:id="rId46"/>
    <p:sldId id="816" r:id="rId47"/>
    <p:sldId id="814" r:id="rId48"/>
    <p:sldId id="813" r:id="rId49"/>
    <p:sldId id="815" r:id="rId50"/>
    <p:sldId id="817" r:id="rId51"/>
    <p:sldId id="818" r:id="rId52"/>
    <p:sldId id="819" r:id="rId53"/>
    <p:sldId id="811" r:id="rId54"/>
    <p:sldId id="822" r:id="rId55"/>
    <p:sldId id="820" r:id="rId56"/>
    <p:sldId id="823" r:id="rId57"/>
    <p:sldId id="821" r:id="rId58"/>
    <p:sldId id="835" r:id="rId59"/>
    <p:sldId id="825" r:id="rId60"/>
    <p:sldId id="826" r:id="rId61"/>
    <p:sldId id="829" r:id="rId62"/>
    <p:sldId id="830" r:id="rId63"/>
    <p:sldId id="834" r:id="rId64"/>
    <p:sldId id="831" r:id="rId65"/>
    <p:sldId id="833" r:id="rId66"/>
    <p:sldId id="827" r:id="rId67"/>
    <p:sldId id="832" r:id="rId68"/>
    <p:sldId id="429" r:id="rId69"/>
    <p:sldId id="836" r:id="rId70"/>
    <p:sldId id="837" r:id="rId71"/>
    <p:sldId id="838" r:id="rId72"/>
    <p:sldId id="828" r:id="rId73"/>
    <p:sldId id="840" r:id="rId74"/>
    <p:sldId id="841" r:id="rId75"/>
    <p:sldId id="846" r:id="rId76"/>
    <p:sldId id="845" r:id="rId77"/>
    <p:sldId id="856" r:id="rId78"/>
    <p:sldId id="844" r:id="rId79"/>
    <p:sldId id="678" r:id="rId80"/>
    <p:sldId id="857" r:id="rId81"/>
    <p:sldId id="645" r:id="rId82"/>
    <p:sldId id="849" r:id="rId83"/>
    <p:sldId id="850" r:id="rId84"/>
    <p:sldId id="851" r:id="rId85"/>
    <p:sldId id="418" r:id="rId8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88"/>
      <p:bold r:id="rId89"/>
      <p:italic r:id="rId90"/>
      <p:boldItalic r:id="rId91"/>
    </p:embeddedFont>
    <p:embeddedFont>
      <p:font typeface="Merriweather" panose="00000500000000000000" pitchFamily="2" charset="-52"/>
      <p:regular r:id="rId92"/>
      <p:bold r:id="rId93"/>
      <p:italic r:id="rId94"/>
      <p:boldItalic r:id="rId95"/>
    </p:embeddedFont>
    <p:embeddedFont>
      <p:font typeface="Roboto" panose="02000000000000000000" pitchFamily="2" charset="0"/>
      <p:regular r:id="rId96"/>
      <p:bold r:id="rId97"/>
      <p:italic r:id="rId98"/>
      <p:boldItalic r:id="rId99"/>
    </p:embeddedFont>
    <p:embeddedFont>
      <p:font typeface="Roboto Slab" pitchFamily="2" charset="0"/>
      <p:regular r:id="rId100"/>
      <p:bold r:id="rId101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2981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993" userDrawn="1">
          <p15:clr>
            <a:srgbClr val="A4A3A4"/>
          </p15:clr>
        </p15:guide>
        <p15:guide id="7" pos="1859" userDrawn="1">
          <p15:clr>
            <a:srgbClr val="A4A3A4"/>
          </p15:clr>
        </p15:guide>
        <p15:guide id="8" pos="2086" userDrawn="1">
          <p15:clr>
            <a:srgbClr val="A4A3A4"/>
          </p15:clr>
        </p15:guide>
        <p15:guide id="9" pos="3651" userDrawn="1">
          <p15:clr>
            <a:srgbClr val="A4A3A4"/>
          </p15:clr>
        </p15:guide>
        <p15:guide id="10" pos="390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1F1B"/>
    <a:srgbClr val="9C4F34"/>
    <a:srgbClr val="C67154"/>
    <a:srgbClr val="FDD2CB"/>
    <a:srgbClr val="3B2420"/>
    <a:srgbClr val="A6A608"/>
    <a:srgbClr val="7B7B7B"/>
    <a:srgbClr val="B7B741"/>
    <a:srgbClr val="A7A717"/>
    <a:srgbClr val="A6A6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78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68" y="102"/>
      </p:cViewPr>
      <p:guideLst>
        <p:guide orient="horz" pos="237"/>
        <p:guide pos="226"/>
        <p:guide pos="5534"/>
        <p:guide orient="horz" pos="2981"/>
        <p:guide pos="2767"/>
        <p:guide pos="2993"/>
        <p:guide pos="1859"/>
        <p:guide pos="2086"/>
        <p:guide pos="3651"/>
        <p:guide pos="390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font" Target="fonts/font2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notesMaster" Target="notesMasters/notesMaster1.xml"/><Relationship Id="rId102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font" Target="fonts/font3.fntdata"/><Relationship Id="rId95" Type="http://schemas.openxmlformats.org/officeDocument/2006/relationships/font" Target="fonts/font8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font" Target="fonts/font13.fntdata"/><Relationship Id="rId105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font" Target="fonts/font6.fntdata"/><Relationship Id="rId98" Type="http://schemas.openxmlformats.org/officeDocument/2006/relationships/font" Target="fonts/font1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font" Target="fonts/font1.fntdata"/><Relationship Id="rId91" Type="http://schemas.openxmlformats.org/officeDocument/2006/relationships/font" Target="fonts/font4.fntdata"/><Relationship Id="rId96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font" Target="fonts/font7.fntdata"/><Relationship Id="rId99" Type="http://schemas.openxmlformats.org/officeDocument/2006/relationships/font" Target="fonts/font12.fntdata"/><Relationship Id="rId101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font" Target="fonts/font10.fntdata"/><Relationship Id="rId10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BBAEE-7911-4A4A-9B7D-0C7D994C8F61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BEE91-B68B-4132-A952-B1CA64E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0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31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7554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0251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2600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6249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3695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7413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5316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0828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0050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531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2430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4426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7497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4270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3650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0022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1136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69026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6533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6858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277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2302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5666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5380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7210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7656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0031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2228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4815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24151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2267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294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33012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95941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98365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62097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09747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20972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9581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65850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96032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09109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075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33053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18870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69043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31292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79771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26960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73581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99798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42694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29642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006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9380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90623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92951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97930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36070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24526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39291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17356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89384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06065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369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2810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28070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45824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3623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67945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24783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47601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09765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66946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32417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861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1103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36734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05215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37100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19418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939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494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76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03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02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817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714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1706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955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291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9078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0294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346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4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1083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361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065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14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3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92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5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8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4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65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0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15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2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39.png"/><Relationship Id="rId4" Type="http://schemas.openxmlformats.org/officeDocument/2006/relationships/image" Target="../media/image4.png"/><Relationship Id="rId9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47.png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7.png"/><Relationship Id="rId7" Type="http://schemas.openxmlformats.org/officeDocument/2006/relationships/image" Target="../media/image42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40.png"/><Relationship Id="rId5" Type="http://schemas.openxmlformats.org/officeDocument/2006/relationships/image" Target="../media/image18.png"/><Relationship Id="rId10" Type="http://schemas.openxmlformats.org/officeDocument/2006/relationships/image" Target="../media/image44.png"/><Relationship Id="rId4" Type="http://schemas.openxmlformats.org/officeDocument/2006/relationships/image" Target="../media/image54.gif"/><Relationship Id="rId9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7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18.png"/><Relationship Id="rId4" Type="http://schemas.openxmlformats.org/officeDocument/2006/relationships/image" Target="../media/image54.gif"/><Relationship Id="rId9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44.png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eg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11.pn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Relationship Id="rId9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jpeg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jpeg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2.jpg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jpeg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5.jpeg"/><Relationship Id="rId4" Type="http://schemas.openxmlformats.org/officeDocument/2006/relationships/image" Target="../media/image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97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8.jpeg"/><Relationship Id="rId4" Type="http://schemas.openxmlformats.org/officeDocument/2006/relationships/image" Target="../media/image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0.jpeg"/><Relationship Id="rId4" Type="http://schemas.openxmlformats.org/officeDocument/2006/relationships/image" Target="../media/image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2.jpeg"/><Relationship Id="rId4" Type="http://schemas.openxmlformats.org/officeDocument/2006/relationships/image" Target="../media/image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2.png"/><Relationship Id="rId7" Type="http://schemas.openxmlformats.org/officeDocument/2006/relationships/image" Target="../media/image107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10" Type="http://schemas.openxmlformats.org/officeDocument/2006/relationships/image" Target="../media/image110.gif"/><Relationship Id="rId4" Type="http://schemas.openxmlformats.org/officeDocument/2006/relationships/image" Target="../media/image4.png"/><Relationship Id="rId9" Type="http://schemas.openxmlformats.org/officeDocument/2006/relationships/image" Target="../media/image109.gi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¤Ð¾ÑÐ¾: ÐÐ¸ÑÐ½ÑÐµ Ð¶Ð¸ÑÐµÐ»Ð¸ Ð¿ÑÐ¾ÑÐ¾Ð´ÑÑ Ð¼Ð¸Ð¼Ð¾ Ð±Ð°ÑÑÐ¸ÐºÐ°Ð´Ñ Ð½Ð° Ð²ÑÐµÐ·Ð´Ðµ Ð¸Ð· ÐÐµÐ½Ð¸Ð½Ð³ÑÐ°Ð´Ð°">
            <a:extLst>
              <a:ext uri="{FF2B5EF4-FFF2-40B4-BE49-F238E27FC236}">
                <a16:creationId xmlns:a16="http://schemas.microsoft.com/office/drawing/2014/main" id="{81D9FA21-D166-4EFF-B1D8-90B03ABCFB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11525" y="225888"/>
            <a:ext cx="5705475" cy="476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82B754-6536-4F63-AB5D-EC0AA1B8D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4213224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600" dirty="0">
                <a:latin typeface="+mj-lt"/>
              </a:rPr>
              <a:t>Поражения и победы 1942 года. Предпосылки коренного перелома</a:t>
            </a:r>
          </a:p>
        </p:txBody>
      </p:sp>
    </p:spTree>
    <p:extLst>
      <p:ext uri="{BB962C8B-B14F-4D97-AF65-F5344CB8AC3E}">
        <p14:creationId xmlns:p14="http://schemas.microsoft.com/office/powerpoint/2010/main" val="340815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4B12FBC-C298-4CE2-9573-BF95F2D214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" t="1704" b="1477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7CDB4E-C498-4789-BB9C-5845356A41AF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8DC7D30-5823-464E-96B8-D26C5584FCD7}"/>
              </a:ext>
            </a:extLst>
          </p:cNvPr>
          <p:cNvSpPr/>
          <p:nvPr/>
        </p:nvSpPr>
        <p:spPr>
          <a:xfrm>
            <a:off x="236364" y="980610"/>
            <a:ext cx="2811808" cy="3182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Разведывательные данные свидетельствовали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 том, что новое крупное наступление немецких войск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начнётся уже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весной 1942 года.</a:t>
            </a:r>
          </a:p>
        </p:txBody>
      </p:sp>
    </p:spTree>
    <p:extLst>
      <p:ext uri="{BB962C8B-B14F-4D97-AF65-F5344CB8AC3E}">
        <p14:creationId xmlns:p14="http://schemas.microsoft.com/office/powerpoint/2010/main" val="258293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323353" y="1200478"/>
            <a:ext cx="30692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Ставке считали маловероятным наступление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сил вермахта в сторону Сталинграда и Кавказа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928241" y="1308199"/>
            <a:ext cx="27411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 Ставке особое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значение придавалось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московскому направлению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1765" y="2734003"/>
            <a:ext cx="30540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Этого мнения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придерживался Верховный Главнокомандующий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Иосиф Сталин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66517" y="2626282"/>
            <a:ext cx="29829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Было решено перебросить основные резервы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для обороны Центрального промышленного района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и Москвы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298810" y="2429274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Ситуация на фронте весной 1942 года</a:t>
            </a:r>
          </a:p>
        </p:txBody>
      </p:sp>
    </p:spTree>
    <p:extLst>
      <p:ext uri="{BB962C8B-B14F-4D97-AF65-F5344CB8AC3E}">
        <p14:creationId xmlns:p14="http://schemas.microsoft.com/office/powerpoint/2010/main" val="264507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ÐÐ°ÑÑÐ¸Ð½ÐºÐ¸ Ð¿Ð¾ Ð·Ð°Ð¿ÑÐ¾ÑÑ Ð³Ð¸ÑÐ»ÐµÑ Ñ Ð³ÐµÐ½ÐµÑÐ°Ð»Ð°Ð¼Ð¸">
            <a:extLst>
              <a:ext uri="{FF2B5EF4-FFF2-40B4-BE49-F238E27FC236}">
                <a16:creationId xmlns:a16="http://schemas.microsoft.com/office/drawing/2014/main" id="{79E425F8-C61B-44C8-AE1D-99A2640361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DABC30-F678-4572-95FA-AD903152FE52}"/>
              </a:ext>
            </a:extLst>
          </p:cNvPr>
          <p:cNvSpPr txBox="1"/>
          <p:nvPr/>
        </p:nvSpPr>
        <p:spPr>
          <a:xfrm>
            <a:off x="0" y="3937935"/>
            <a:ext cx="4226312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Москва не была основной целью новой наступательной кампании немецких войск.</a:t>
            </a:r>
          </a:p>
        </p:txBody>
      </p:sp>
    </p:spTree>
    <p:extLst>
      <p:ext uri="{BB962C8B-B14F-4D97-AF65-F5344CB8AC3E}">
        <p14:creationId xmlns:p14="http://schemas.microsoft.com/office/powerpoint/2010/main" val="81928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BF7DB5-E9B2-4B9D-A4FC-0ED74E278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60492" y="386512"/>
            <a:ext cx="7288299" cy="25853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/>
            <a:r>
              <a:rPr lang="ru-RU" sz="2800" dirty="0">
                <a:solidFill>
                  <a:prstClr val="white"/>
                </a:solidFill>
                <a:latin typeface="Merriweather"/>
              </a:rPr>
              <a:t>«…Сохраняя положение на</a:t>
            </a:r>
          </a:p>
          <a:p>
            <a:pPr defTabSz="685766"/>
            <a:r>
              <a:rPr lang="ru-RU" sz="2800" dirty="0">
                <a:solidFill>
                  <a:prstClr val="white"/>
                </a:solidFill>
                <a:latin typeface="Merriweather"/>
              </a:rPr>
              <a:t>центральном участке, на севере</a:t>
            </a:r>
          </a:p>
          <a:p>
            <a:pPr defTabSz="685766"/>
            <a:r>
              <a:rPr lang="ru-RU" sz="2800" dirty="0">
                <a:solidFill>
                  <a:prstClr val="white"/>
                </a:solidFill>
                <a:latin typeface="Merriweather"/>
              </a:rPr>
              <a:t>взять Ленинград и установить связь</a:t>
            </a:r>
          </a:p>
          <a:p>
            <a:pPr defTabSz="685766"/>
            <a:r>
              <a:rPr lang="ru-RU" sz="2800" dirty="0">
                <a:solidFill>
                  <a:prstClr val="white"/>
                </a:solidFill>
                <a:latin typeface="Merriweather"/>
              </a:rPr>
              <a:t>на суше с финнами, а на южном</a:t>
            </a:r>
          </a:p>
          <a:p>
            <a:pPr defTabSz="685766"/>
            <a:r>
              <a:rPr lang="ru-RU" sz="2800" dirty="0">
                <a:solidFill>
                  <a:prstClr val="white"/>
                </a:solidFill>
                <a:latin typeface="Merriweather"/>
              </a:rPr>
              <a:t>фланге фронта осуществить прорыв</a:t>
            </a:r>
          </a:p>
          <a:p>
            <a:pPr defTabSz="685766"/>
            <a:r>
              <a:rPr lang="ru-RU" sz="2800" dirty="0">
                <a:solidFill>
                  <a:prstClr val="white"/>
                </a:solidFill>
                <a:latin typeface="Merriweather"/>
              </a:rPr>
              <a:t>на Кавказ». 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726285" y="4067211"/>
            <a:ext cx="6950074" cy="479243"/>
            <a:chOff x="358776" y="3577333"/>
            <a:chExt cx="3330800" cy="47924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58776" y="3577333"/>
              <a:ext cx="3330800" cy="31995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31">
                <a:lnSpc>
                  <a:spcPct val="125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Директива № 41 (от 5 апреля 1942 года) 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58776" y="3809713"/>
              <a:ext cx="2559047" cy="24686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31">
                <a:lnSpc>
                  <a:spcPct val="125000"/>
                </a:lnSpc>
              </a:pPr>
              <a:endParaRPr lang="ru-RU" sz="1400" dirty="0">
                <a:solidFill>
                  <a:srgbClr val="FFDC5A"/>
                </a:solidFill>
              </a:endParaRPr>
            </a:p>
          </p:txBody>
        </p:sp>
      </p:grpSp>
      <p:pic>
        <p:nvPicPr>
          <p:cNvPr id="10" name="Picture 2" descr="Bundesarchiv Bild 183-H30220, Wilhelm Keitel.jpg">
            <a:extLst>
              <a:ext uri="{FF2B5EF4-FFF2-40B4-BE49-F238E27FC236}">
                <a16:creationId xmlns:a16="http://schemas.microsoft.com/office/drawing/2014/main" id="{D1220348-E257-489E-833B-A103402B6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4" y="3685176"/>
            <a:ext cx="1079427" cy="108402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47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CAF966A-C2E0-4B3D-9DD7-FF079F27A5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470"/>
          <a:stretch/>
        </p:blipFill>
        <p:spPr>
          <a:xfrm>
            <a:off x="5199981" y="2101747"/>
            <a:ext cx="3284536" cy="291845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435F2C6-0247-4A64-BA2E-62E64D9ECD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134" r="17102"/>
          <a:stretch/>
        </p:blipFill>
        <p:spPr>
          <a:xfrm rot="21437130">
            <a:off x="3288972" y="281359"/>
            <a:ext cx="5035621" cy="1807614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8657B865-A8DB-410E-8040-4C8ACB388B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144001" cy="51434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7CDB4E-C498-4789-BB9C-5845356A41AF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8DC7D30-5823-464E-96B8-D26C5584FCD7}"/>
              </a:ext>
            </a:extLst>
          </p:cNvPr>
          <p:cNvSpPr/>
          <p:nvPr/>
        </p:nvSpPr>
        <p:spPr>
          <a:xfrm>
            <a:off x="236364" y="1326858"/>
            <a:ext cx="2811808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Главную операцию немецкое командование планировало осуществить именно на южном направлении.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83B8853-DAB4-45CA-8820-8A843DCA6C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4" t="50973"/>
          <a:stretch/>
        </p:blipFill>
        <p:spPr>
          <a:xfrm rot="403367">
            <a:off x="6403088" y="1866890"/>
            <a:ext cx="663541" cy="421036"/>
          </a:xfrm>
          <a:prstGeom prst="flowChartConnector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305FF63-657F-444C-A2F8-B76529B58B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5856" flipV="1">
            <a:off x="5767334" y="2105484"/>
            <a:ext cx="798670" cy="47113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C37C4EA-CB4E-47FF-9767-40DA0B0D980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99779">
            <a:off x="4917981" y="3541324"/>
            <a:ext cx="842861" cy="2221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4F7CCA9-5E2F-43F2-816E-9CC1B79E33F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110469">
            <a:off x="5128948" y="3474835"/>
            <a:ext cx="842861" cy="222100"/>
          </a:xfrm>
          <a:prstGeom prst="rect">
            <a:avLst/>
          </a:prstGeom>
        </p:spPr>
      </p:pic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7B71EC26-0393-43D2-BC93-8D544BBEED8A}"/>
              </a:ext>
            </a:extLst>
          </p:cNvPr>
          <p:cNvSpPr/>
          <p:nvPr/>
        </p:nvSpPr>
        <p:spPr>
          <a:xfrm>
            <a:off x="4677102" y="-3"/>
            <a:ext cx="1665140" cy="3055427"/>
          </a:xfrm>
          <a:custGeom>
            <a:avLst/>
            <a:gdLst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05104 w 1562202"/>
              <a:gd name="connsiteY3" fmla="*/ 409903 h 3384331"/>
              <a:gd name="connsiteX4" fmla="*/ 262759 w 1562202"/>
              <a:gd name="connsiteY4" fmla="*/ 472965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262759 w 1562202"/>
              <a:gd name="connsiteY4" fmla="*/ 472965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70207 w 1562202"/>
              <a:gd name="connsiteY18" fmla="*/ 1833031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70207 w 1562202"/>
              <a:gd name="connsiteY18" fmla="*/ 1833031 h 3384331"/>
              <a:gd name="connsiteX19" fmla="*/ 1311434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70207 w 1562202"/>
              <a:gd name="connsiteY18" fmla="*/ 1833031 h 3384331"/>
              <a:gd name="connsiteX19" fmla="*/ 1311434 w 1562202"/>
              <a:gd name="connsiteY19" fmla="*/ 1975945 h 3384331"/>
              <a:gd name="connsiteX20" fmla="*/ 1279475 w 1562202"/>
              <a:gd name="connsiteY20" fmla="*/ 200324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55546"/>
              <a:gd name="connsiteY0" fmla="*/ 0 h 3384331"/>
              <a:gd name="connsiteX1" fmla="*/ 94594 w 1555546"/>
              <a:gd name="connsiteY1" fmla="*/ 105103 h 3384331"/>
              <a:gd name="connsiteX2" fmla="*/ 94594 w 1555546"/>
              <a:gd name="connsiteY2" fmla="*/ 336331 h 3384331"/>
              <a:gd name="connsiteX3" fmla="*/ 161088 w 1555546"/>
              <a:gd name="connsiteY3" fmla="*/ 391066 h 3384331"/>
              <a:gd name="connsiteX4" fmla="*/ 349845 w 1555546"/>
              <a:gd name="connsiteY4" fmla="*/ 435293 h 3384331"/>
              <a:gd name="connsiteX5" fmla="*/ 683173 w 1555546"/>
              <a:gd name="connsiteY5" fmla="*/ 462455 h 3384331"/>
              <a:gd name="connsiteX6" fmla="*/ 976175 w 1555546"/>
              <a:gd name="connsiteY6" fmla="*/ 575748 h 3384331"/>
              <a:gd name="connsiteX7" fmla="*/ 998483 w 1555546"/>
              <a:gd name="connsiteY7" fmla="*/ 735724 h 3384331"/>
              <a:gd name="connsiteX8" fmla="*/ 945931 w 1555546"/>
              <a:gd name="connsiteY8" fmla="*/ 872359 h 3384331"/>
              <a:gd name="connsiteX9" fmla="*/ 1021006 w 1555546"/>
              <a:gd name="connsiteY9" fmla="*/ 983878 h 3384331"/>
              <a:gd name="connsiteX10" fmla="*/ 1111737 w 1555546"/>
              <a:gd name="connsiteY10" fmla="*/ 1175247 h 3384331"/>
              <a:gd name="connsiteX11" fmla="*/ 1381146 w 1555546"/>
              <a:gd name="connsiteY11" fmla="*/ 1139485 h 3384331"/>
              <a:gd name="connsiteX12" fmla="*/ 1481959 w 1555546"/>
              <a:gd name="connsiteY12" fmla="*/ 1261241 h 3384331"/>
              <a:gd name="connsiteX13" fmla="*/ 1450428 w 1555546"/>
              <a:gd name="connsiteY13" fmla="*/ 1418897 h 3384331"/>
              <a:gd name="connsiteX14" fmla="*/ 1358624 w 1555546"/>
              <a:gd name="connsiteY14" fmla="*/ 1459026 h 3384331"/>
              <a:gd name="connsiteX15" fmla="*/ 1303283 w 1555546"/>
              <a:gd name="connsiteY15" fmla="*/ 1587062 h 3384331"/>
              <a:gd name="connsiteX16" fmla="*/ 1292773 w 1555546"/>
              <a:gd name="connsiteY16" fmla="*/ 1639614 h 3384331"/>
              <a:gd name="connsiteX17" fmla="*/ 1303283 w 1555546"/>
              <a:gd name="connsiteY17" fmla="*/ 1713186 h 3384331"/>
              <a:gd name="connsiteX18" fmla="*/ 1370207 w 1555546"/>
              <a:gd name="connsiteY18" fmla="*/ 1833031 h 3384331"/>
              <a:gd name="connsiteX19" fmla="*/ 1311434 w 1555546"/>
              <a:gd name="connsiteY19" fmla="*/ 1975945 h 3384331"/>
              <a:gd name="connsiteX20" fmla="*/ 1279475 w 1555546"/>
              <a:gd name="connsiteY20" fmla="*/ 2003245 h 3384331"/>
              <a:gd name="connsiteX21" fmla="*/ 1177159 w 1555546"/>
              <a:gd name="connsiteY21" fmla="*/ 2112579 h 3384331"/>
              <a:gd name="connsiteX22" fmla="*/ 1177159 w 1555546"/>
              <a:gd name="connsiteY22" fmla="*/ 2249214 h 3384331"/>
              <a:gd name="connsiteX23" fmla="*/ 1198180 w 1555546"/>
              <a:gd name="connsiteY23" fmla="*/ 2364828 h 3384331"/>
              <a:gd name="connsiteX24" fmla="*/ 1409030 w 1555546"/>
              <a:gd name="connsiteY24" fmla="*/ 2612435 h 3384331"/>
              <a:gd name="connsiteX25" fmla="*/ 1534511 w 1555546"/>
              <a:gd name="connsiteY25" fmla="*/ 2921876 h 3384331"/>
              <a:gd name="connsiteX26" fmla="*/ 1513490 w 1555546"/>
              <a:gd name="connsiteY26" fmla="*/ 3048000 h 3384331"/>
              <a:gd name="connsiteX27" fmla="*/ 1135118 w 1555546"/>
              <a:gd name="connsiteY27" fmla="*/ 3142593 h 3384331"/>
              <a:gd name="connsiteX28" fmla="*/ 725214 w 1555546"/>
              <a:gd name="connsiteY28" fmla="*/ 3195145 h 3384331"/>
              <a:gd name="connsiteX29" fmla="*/ 588580 w 1555546"/>
              <a:gd name="connsiteY29" fmla="*/ 3226676 h 3384331"/>
              <a:gd name="connsiteX30" fmla="*/ 493987 w 1555546"/>
              <a:gd name="connsiteY30" fmla="*/ 3384331 h 3384331"/>
              <a:gd name="connsiteX0" fmla="*/ 0 w 1543155"/>
              <a:gd name="connsiteY0" fmla="*/ 0 h 3384331"/>
              <a:gd name="connsiteX1" fmla="*/ 94594 w 1543155"/>
              <a:gd name="connsiteY1" fmla="*/ 105103 h 3384331"/>
              <a:gd name="connsiteX2" fmla="*/ 94594 w 1543155"/>
              <a:gd name="connsiteY2" fmla="*/ 336331 h 3384331"/>
              <a:gd name="connsiteX3" fmla="*/ 161088 w 1543155"/>
              <a:gd name="connsiteY3" fmla="*/ 391066 h 3384331"/>
              <a:gd name="connsiteX4" fmla="*/ 349845 w 1543155"/>
              <a:gd name="connsiteY4" fmla="*/ 435293 h 3384331"/>
              <a:gd name="connsiteX5" fmla="*/ 683173 w 1543155"/>
              <a:gd name="connsiteY5" fmla="*/ 462455 h 3384331"/>
              <a:gd name="connsiteX6" fmla="*/ 976175 w 1543155"/>
              <a:gd name="connsiteY6" fmla="*/ 575748 h 3384331"/>
              <a:gd name="connsiteX7" fmla="*/ 998483 w 1543155"/>
              <a:gd name="connsiteY7" fmla="*/ 735724 h 3384331"/>
              <a:gd name="connsiteX8" fmla="*/ 945931 w 1543155"/>
              <a:gd name="connsiteY8" fmla="*/ 872359 h 3384331"/>
              <a:gd name="connsiteX9" fmla="*/ 1021006 w 1543155"/>
              <a:gd name="connsiteY9" fmla="*/ 983878 h 3384331"/>
              <a:gd name="connsiteX10" fmla="*/ 1111737 w 1543155"/>
              <a:gd name="connsiteY10" fmla="*/ 1175247 h 3384331"/>
              <a:gd name="connsiteX11" fmla="*/ 1381146 w 1543155"/>
              <a:gd name="connsiteY11" fmla="*/ 1139485 h 3384331"/>
              <a:gd name="connsiteX12" fmla="*/ 1481959 w 1543155"/>
              <a:gd name="connsiteY12" fmla="*/ 1261241 h 3384331"/>
              <a:gd name="connsiteX13" fmla="*/ 1450428 w 1543155"/>
              <a:gd name="connsiteY13" fmla="*/ 1418897 h 3384331"/>
              <a:gd name="connsiteX14" fmla="*/ 1358624 w 1543155"/>
              <a:gd name="connsiteY14" fmla="*/ 1459026 h 3384331"/>
              <a:gd name="connsiteX15" fmla="*/ 1303283 w 1543155"/>
              <a:gd name="connsiteY15" fmla="*/ 1587062 h 3384331"/>
              <a:gd name="connsiteX16" fmla="*/ 1292773 w 1543155"/>
              <a:gd name="connsiteY16" fmla="*/ 1639614 h 3384331"/>
              <a:gd name="connsiteX17" fmla="*/ 1303283 w 1543155"/>
              <a:gd name="connsiteY17" fmla="*/ 1713186 h 3384331"/>
              <a:gd name="connsiteX18" fmla="*/ 1370207 w 1543155"/>
              <a:gd name="connsiteY18" fmla="*/ 1833031 h 3384331"/>
              <a:gd name="connsiteX19" fmla="*/ 1311434 w 1543155"/>
              <a:gd name="connsiteY19" fmla="*/ 1975945 h 3384331"/>
              <a:gd name="connsiteX20" fmla="*/ 1279475 w 1543155"/>
              <a:gd name="connsiteY20" fmla="*/ 2003245 h 3384331"/>
              <a:gd name="connsiteX21" fmla="*/ 1177159 w 1543155"/>
              <a:gd name="connsiteY21" fmla="*/ 2112579 h 3384331"/>
              <a:gd name="connsiteX22" fmla="*/ 1177159 w 1543155"/>
              <a:gd name="connsiteY22" fmla="*/ 2249214 h 3384331"/>
              <a:gd name="connsiteX23" fmla="*/ 1198180 w 1543155"/>
              <a:gd name="connsiteY23" fmla="*/ 2364828 h 3384331"/>
              <a:gd name="connsiteX24" fmla="*/ 1409030 w 1543155"/>
              <a:gd name="connsiteY24" fmla="*/ 2612435 h 3384331"/>
              <a:gd name="connsiteX25" fmla="*/ 1534511 w 1543155"/>
              <a:gd name="connsiteY25" fmla="*/ 2921876 h 3384331"/>
              <a:gd name="connsiteX26" fmla="*/ 1513490 w 1543155"/>
              <a:gd name="connsiteY26" fmla="*/ 3048000 h 3384331"/>
              <a:gd name="connsiteX27" fmla="*/ 1362913 w 1543155"/>
              <a:gd name="connsiteY27" fmla="*/ 3082943 h 3384331"/>
              <a:gd name="connsiteX28" fmla="*/ 1135118 w 1543155"/>
              <a:gd name="connsiteY28" fmla="*/ 3142593 h 3384331"/>
              <a:gd name="connsiteX29" fmla="*/ 725214 w 1543155"/>
              <a:gd name="connsiteY29" fmla="*/ 3195145 h 3384331"/>
              <a:gd name="connsiteX30" fmla="*/ 588580 w 1543155"/>
              <a:gd name="connsiteY30" fmla="*/ 3226676 h 3384331"/>
              <a:gd name="connsiteX31" fmla="*/ 493987 w 1543155"/>
              <a:gd name="connsiteY31" fmla="*/ 3384331 h 3384331"/>
              <a:gd name="connsiteX0" fmla="*/ 0 w 1539788"/>
              <a:gd name="connsiteY0" fmla="*/ 0 h 3384331"/>
              <a:gd name="connsiteX1" fmla="*/ 94594 w 1539788"/>
              <a:gd name="connsiteY1" fmla="*/ 105103 h 3384331"/>
              <a:gd name="connsiteX2" fmla="*/ 94594 w 1539788"/>
              <a:gd name="connsiteY2" fmla="*/ 336331 h 3384331"/>
              <a:gd name="connsiteX3" fmla="*/ 161088 w 1539788"/>
              <a:gd name="connsiteY3" fmla="*/ 391066 h 3384331"/>
              <a:gd name="connsiteX4" fmla="*/ 349845 w 1539788"/>
              <a:gd name="connsiteY4" fmla="*/ 435293 h 3384331"/>
              <a:gd name="connsiteX5" fmla="*/ 683173 w 1539788"/>
              <a:gd name="connsiteY5" fmla="*/ 462455 h 3384331"/>
              <a:gd name="connsiteX6" fmla="*/ 976175 w 1539788"/>
              <a:gd name="connsiteY6" fmla="*/ 575748 h 3384331"/>
              <a:gd name="connsiteX7" fmla="*/ 998483 w 1539788"/>
              <a:gd name="connsiteY7" fmla="*/ 735724 h 3384331"/>
              <a:gd name="connsiteX8" fmla="*/ 945931 w 1539788"/>
              <a:gd name="connsiteY8" fmla="*/ 872359 h 3384331"/>
              <a:gd name="connsiteX9" fmla="*/ 1021006 w 1539788"/>
              <a:gd name="connsiteY9" fmla="*/ 983878 h 3384331"/>
              <a:gd name="connsiteX10" fmla="*/ 1111737 w 1539788"/>
              <a:gd name="connsiteY10" fmla="*/ 1175247 h 3384331"/>
              <a:gd name="connsiteX11" fmla="*/ 1381146 w 1539788"/>
              <a:gd name="connsiteY11" fmla="*/ 1139485 h 3384331"/>
              <a:gd name="connsiteX12" fmla="*/ 1481959 w 1539788"/>
              <a:gd name="connsiteY12" fmla="*/ 1261241 h 3384331"/>
              <a:gd name="connsiteX13" fmla="*/ 1450428 w 1539788"/>
              <a:gd name="connsiteY13" fmla="*/ 1418897 h 3384331"/>
              <a:gd name="connsiteX14" fmla="*/ 1358624 w 1539788"/>
              <a:gd name="connsiteY14" fmla="*/ 1459026 h 3384331"/>
              <a:gd name="connsiteX15" fmla="*/ 1303283 w 1539788"/>
              <a:gd name="connsiteY15" fmla="*/ 1587062 h 3384331"/>
              <a:gd name="connsiteX16" fmla="*/ 1292773 w 1539788"/>
              <a:gd name="connsiteY16" fmla="*/ 1639614 h 3384331"/>
              <a:gd name="connsiteX17" fmla="*/ 1303283 w 1539788"/>
              <a:gd name="connsiteY17" fmla="*/ 1713186 h 3384331"/>
              <a:gd name="connsiteX18" fmla="*/ 1370207 w 1539788"/>
              <a:gd name="connsiteY18" fmla="*/ 1833031 h 3384331"/>
              <a:gd name="connsiteX19" fmla="*/ 1311434 w 1539788"/>
              <a:gd name="connsiteY19" fmla="*/ 1975945 h 3384331"/>
              <a:gd name="connsiteX20" fmla="*/ 1279475 w 1539788"/>
              <a:gd name="connsiteY20" fmla="*/ 2003245 h 3384331"/>
              <a:gd name="connsiteX21" fmla="*/ 1177159 w 1539788"/>
              <a:gd name="connsiteY21" fmla="*/ 2112579 h 3384331"/>
              <a:gd name="connsiteX22" fmla="*/ 1177159 w 1539788"/>
              <a:gd name="connsiteY22" fmla="*/ 2249214 h 3384331"/>
              <a:gd name="connsiteX23" fmla="*/ 1198180 w 1539788"/>
              <a:gd name="connsiteY23" fmla="*/ 2364828 h 3384331"/>
              <a:gd name="connsiteX24" fmla="*/ 1409030 w 1539788"/>
              <a:gd name="connsiteY24" fmla="*/ 2612435 h 3384331"/>
              <a:gd name="connsiteX25" fmla="*/ 1534511 w 1539788"/>
              <a:gd name="connsiteY25" fmla="*/ 2921876 h 3384331"/>
              <a:gd name="connsiteX26" fmla="*/ 1501049 w 1539788"/>
              <a:gd name="connsiteY26" fmla="*/ 2997769 h 3384331"/>
              <a:gd name="connsiteX27" fmla="*/ 1362913 w 1539788"/>
              <a:gd name="connsiteY27" fmla="*/ 3082943 h 3384331"/>
              <a:gd name="connsiteX28" fmla="*/ 1135118 w 1539788"/>
              <a:gd name="connsiteY28" fmla="*/ 3142593 h 3384331"/>
              <a:gd name="connsiteX29" fmla="*/ 725214 w 1539788"/>
              <a:gd name="connsiteY29" fmla="*/ 3195145 h 3384331"/>
              <a:gd name="connsiteX30" fmla="*/ 588580 w 1539788"/>
              <a:gd name="connsiteY30" fmla="*/ 3226676 h 3384331"/>
              <a:gd name="connsiteX31" fmla="*/ 493987 w 1539788"/>
              <a:gd name="connsiteY31" fmla="*/ 3384331 h 3384331"/>
              <a:gd name="connsiteX0" fmla="*/ 0 w 1539788"/>
              <a:gd name="connsiteY0" fmla="*/ 0 h 3384331"/>
              <a:gd name="connsiteX1" fmla="*/ 94594 w 1539788"/>
              <a:gd name="connsiteY1" fmla="*/ 105103 h 3384331"/>
              <a:gd name="connsiteX2" fmla="*/ 94594 w 1539788"/>
              <a:gd name="connsiteY2" fmla="*/ 336331 h 3384331"/>
              <a:gd name="connsiteX3" fmla="*/ 161088 w 1539788"/>
              <a:gd name="connsiteY3" fmla="*/ 391066 h 3384331"/>
              <a:gd name="connsiteX4" fmla="*/ 349845 w 1539788"/>
              <a:gd name="connsiteY4" fmla="*/ 435293 h 3384331"/>
              <a:gd name="connsiteX5" fmla="*/ 683173 w 1539788"/>
              <a:gd name="connsiteY5" fmla="*/ 462455 h 3384331"/>
              <a:gd name="connsiteX6" fmla="*/ 976175 w 1539788"/>
              <a:gd name="connsiteY6" fmla="*/ 575748 h 3384331"/>
              <a:gd name="connsiteX7" fmla="*/ 998483 w 1539788"/>
              <a:gd name="connsiteY7" fmla="*/ 735724 h 3384331"/>
              <a:gd name="connsiteX8" fmla="*/ 945931 w 1539788"/>
              <a:gd name="connsiteY8" fmla="*/ 872359 h 3384331"/>
              <a:gd name="connsiteX9" fmla="*/ 1021006 w 1539788"/>
              <a:gd name="connsiteY9" fmla="*/ 983878 h 3384331"/>
              <a:gd name="connsiteX10" fmla="*/ 1111737 w 1539788"/>
              <a:gd name="connsiteY10" fmla="*/ 1175247 h 3384331"/>
              <a:gd name="connsiteX11" fmla="*/ 1381146 w 1539788"/>
              <a:gd name="connsiteY11" fmla="*/ 1139485 h 3384331"/>
              <a:gd name="connsiteX12" fmla="*/ 1481959 w 1539788"/>
              <a:gd name="connsiteY12" fmla="*/ 1261241 h 3384331"/>
              <a:gd name="connsiteX13" fmla="*/ 1450428 w 1539788"/>
              <a:gd name="connsiteY13" fmla="*/ 1418897 h 3384331"/>
              <a:gd name="connsiteX14" fmla="*/ 1358624 w 1539788"/>
              <a:gd name="connsiteY14" fmla="*/ 1459026 h 3384331"/>
              <a:gd name="connsiteX15" fmla="*/ 1303283 w 1539788"/>
              <a:gd name="connsiteY15" fmla="*/ 1587062 h 3384331"/>
              <a:gd name="connsiteX16" fmla="*/ 1292773 w 1539788"/>
              <a:gd name="connsiteY16" fmla="*/ 1639614 h 3384331"/>
              <a:gd name="connsiteX17" fmla="*/ 1303283 w 1539788"/>
              <a:gd name="connsiteY17" fmla="*/ 1713186 h 3384331"/>
              <a:gd name="connsiteX18" fmla="*/ 1370207 w 1539788"/>
              <a:gd name="connsiteY18" fmla="*/ 1833031 h 3384331"/>
              <a:gd name="connsiteX19" fmla="*/ 1311434 w 1539788"/>
              <a:gd name="connsiteY19" fmla="*/ 1975945 h 3384331"/>
              <a:gd name="connsiteX20" fmla="*/ 1279475 w 1539788"/>
              <a:gd name="connsiteY20" fmla="*/ 2003245 h 3384331"/>
              <a:gd name="connsiteX21" fmla="*/ 1177159 w 1539788"/>
              <a:gd name="connsiteY21" fmla="*/ 2112579 h 3384331"/>
              <a:gd name="connsiteX22" fmla="*/ 1177159 w 1539788"/>
              <a:gd name="connsiteY22" fmla="*/ 2249214 h 3384331"/>
              <a:gd name="connsiteX23" fmla="*/ 1198180 w 1539788"/>
              <a:gd name="connsiteY23" fmla="*/ 2364828 h 3384331"/>
              <a:gd name="connsiteX24" fmla="*/ 1409030 w 1539788"/>
              <a:gd name="connsiteY24" fmla="*/ 2612435 h 3384331"/>
              <a:gd name="connsiteX25" fmla="*/ 1534511 w 1539788"/>
              <a:gd name="connsiteY25" fmla="*/ 2921876 h 3384331"/>
              <a:gd name="connsiteX26" fmla="*/ 1501049 w 1539788"/>
              <a:gd name="connsiteY26" fmla="*/ 2997769 h 3384331"/>
              <a:gd name="connsiteX27" fmla="*/ 1362913 w 1539788"/>
              <a:gd name="connsiteY27" fmla="*/ 3082943 h 3384331"/>
              <a:gd name="connsiteX28" fmla="*/ 1135118 w 1539788"/>
              <a:gd name="connsiteY28" fmla="*/ 3142593 h 3384331"/>
              <a:gd name="connsiteX29" fmla="*/ 725214 w 1539788"/>
              <a:gd name="connsiteY29" fmla="*/ 3195145 h 3384331"/>
              <a:gd name="connsiteX30" fmla="*/ 588580 w 1539788"/>
              <a:gd name="connsiteY30" fmla="*/ 3226676 h 3384331"/>
              <a:gd name="connsiteX31" fmla="*/ 548041 w 1539788"/>
              <a:gd name="connsiteY31" fmla="*/ 3365495 h 3384331"/>
              <a:gd name="connsiteX32" fmla="*/ 493987 w 1539788"/>
              <a:gd name="connsiteY32" fmla="*/ 3384331 h 3384331"/>
              <a:gd name="connsiteX0" fmla="*/ 0 w 1701349"/>
              <a:gd name="connsiteY0" fmla="*/ 0 h 3384331"/>
              <a:gd name="connsiteX1" fmla="*/ 94594 w 1701349"/>
              <a:gd name="connsiteY1" fmla="*/ 105103 h 3384331"/>
              <a:gd name="connsiteX2" fmla="*/ 94594 w 1701349"/>
              <a:gd name="connsiteY2" fmla="*/ 336331 h 3384331"/>
              <a:gd name="connsiteX3" fmla="*/ 161088 w 1701349"/>
              <a:gd name="connsiteY3" fmla="*/ 391066 h 3384331"/>
              <a:gd name="connsiteX4" fmla="*/ 349845 w 1701349"/>
              <a:gd name="connsiteY4" fmla="*/ 435293 h 3384331"/>
              <a:gd name="connsiteX5" fmla="*/ 683173 w 1701349"/>
              <a:gd name="connsiteY5" fmla="*/ 462455 h 3384331"/>
              <a:gd name="connsiteX6" fmla="*/ 976175 w 1701349"/>
              <a:gd name="connsiteY6" fmla="*/ 575748 h 3384331"/>
              <a:gd name="connsiteX7" fmla="*/ 998483 w 1701349"/>
              <a:gd name="connsiteY7" fmla="*/ 735724 h 3384331"/>
              <a:gd name="connsiteX8" fmla="*/ 945931 w 1701349"/>
              <a:gd name="connsiteY8" fmla="*/ 872359 h 3384331"/>
              <a:gd name="connsiteX9" fmla="*/ 1021006 w 1701349"/>
              <a:gd name="connsiteY9" fmla="*/ 983878 h 3384331"/>
              <a:gd name="connsiteX10" fmla="*/ 1111737 w 1701349"/>
              <a:gd name="connsiteY10" fmla="*/ 1175247 h 3384331"/>
              <a:gd name="connsiteX11" fmla="*/ 1381146 w 1701349"/>
              <a:gd name="connsiteY11" fmla="*/ 1139485 h 3384331"/>
              <a:gd name="connsiteX12" fmla="*/ 1481959 w 1701349"/>
              <a:gd name="connsiteY12" fmla="*/ 1261241 h 3384331"/>
              <a:gd name="connsiteX13" fmla="*/ 1450428 w 1701349"/>
              <a:gd name="connsiteY13" fmla="*/ 1418897 h 3384331"/>
              <a:gd name="connsiteX14" fmla="*/ 1358624 w 1701349"/>
              <a:gd name="connsiteY14" fmla="*/ 1459026 h 3384331"/>
              <a:gd name="connsiteX15" fmla="*/ 1303283 w 1701349"/>
              <a:gd name="connsiteY15" fmla="*/ 1587062 h 3384331"/>
              <a:gd name="connsiteX16" fmla="*/ 1292773 w 1701349"/>
              <a:gd name="connsiteY16" fmla="*/ 1639614 h 3384331"/>
              <a:gd name="connsiteX17" fmla="*/ 1303283 w 1701349"/>
              <a:gd name="connsiteY17" fmla="*/ 1713186 h 3384331"/>
              <a:gd name="connsiteX18" fmla="*/ 1370207 w 1701349"/>
              <a:gd name="connsiteY18" fmla="*/ 1833031 h 3384331"/>
              <a:gd name="connsiteX19" fmla="*/ 1311434 w 1701349"/>
              <a:gd name="connsiteY19" fmla="*/ 1975945 h 3384331"/>
              <a:gd name="connsiteX20" fmla="*/ 1279475 w 1701349"/>
              <a:gd name="connsiteY20" fmla="*/ 2003245 h 3384331"/>
              <a:gd name="connsiteX21" fmla="*/ 1177159 w 1701349"/>
              <a:gd name="connsiteY21" fmla="*/ 2112579 h 3384331"/>
              <a:gd name="connsiteX22" fmla="*/ 1177159 w 1701349"/>
              <a:gd name="connsiteY22" fmla="*/ 2249214 h 3384331"/>
              <a:gd name="connsiteX23" fmla="*/ 1198180 w 1701349"/>
              <a:gd name="connsiteY23" fmla="*/ 2364828 h 3384331"/>
              <a:gd name="connsiteX24" fmla="*/ 1409030 w 1701349"/>
              <a:gd name="connsiteY24" fmla="*/ 2612435 h 3384331"/>
              <a:gd name="connsiteX25" fmla="*/ 1700309 w 1701349"/>
              <a:gd name="connsiteY25" fmla="*/ 3119661 h 3384331"/>
              <a:gd name="connsiteX26" fmla="*/ 1501049 w 1701349"/>
              <a:gd name="connsiteY26" fmla="*/ 2997769 h 3384331"/>
              <a:gd name="connsiteX27" fmla="*/ 1362913 w 1701349"/>
              <a:gd name="connsiteY27" fmla="*/ 3082943 h 3384331"/>
              <a:gd name="connsiteX28" fmla="*/ 1135118 w 1701349"/>
              <a:gd name="connsiteY28" fmla="*/ 3142593 h 3384331"/>
              <a:gd name="connsiteX29" fmla="*/ 725214 w 1701349"/>
              <a:gd name="connsiteY29" fmla="*/ 3195145 h 3384331"/>
              <a:gd name="connsiteX30" fmla="*/ 588580 w 1701349"/>
              <a:gd name="connsiteY30" fmla="*/ 3226676 h 3384331"/>
              <a:gd name="connsiteX31" fmla="*/ 548041 w 1701349"/>
              <a:gd name="connsiteY31" fmla="*/ 3365495 h 3384331"/>
              <a:gd name="connsiteX32" fmla="*/ 493987 w 1701349"/>
              <a:gd name="connsiteY32" fmla="*/ 3384331 h 3384331"/>
              <a:gd name="connsiteX0" fmla="*/ 0 w 1704106"/>
              <a:gd name="connsiteY0" fmla="*/ 0 h 3384331"/>
              <a:gd name="connsiteX1" fmla="*/ 94594 w 1704106"/>
              <a:gd name="connsiteY1" fmla="*/ 105103 h 3384331"/>
              <a:gd name="connsiteX2" fmla="*/ 94594 w 1704106"/>
              <a:gd name="connsiteY2" fmla="*/ 336331 h 3384331"/>
              <a:gd name="connsiteX3" fmla="*/ 161088 w 1704106"/>
              <a:gd name="connsiteY3" fmla="*/ 391066 h 3384331"/>
              <a:gd name="connsiteX4" fmla="*/ 349845 w 1704106"/>
              <a:gd name="connsiteY4" fmla="*/ 435293 h 3384331"/>
              <a:gd name="connsiteX5" fmla="*/ 683173 w 1704106"/>
              <a:gd name="connsiteY5" fmla="*/ 462455 h 3384331"/>
              <a:gd name="connsiteX6" fmla="*/ 976175 w 1704106"/>
              <a:gd name="connsiteY6" fmla="*/ 575748 h 3384331"/>
              <a:gd name="connsiteX7" fmla="*/ 998483 w 1704106"/>
              <a:gd name="connsiteY7" fmla="*/ 735724 h 3384331"/>
              <a:gd name="connsiteX8" fmla="*/ 945931 w 1704106"/>
              <a:gd name="connsiteY8" fmla="*/ 872359 h 3384331"/>
              <a:gd name="connsiteX9" fmla="*/ 1021006 w 1704106"/>
              <a:gd name="connsiteY9" fmla="*/ 983878 h 3384331"/>
              <a:gd name="connsiteX10" fmla="*/ 1111737 w 1704106"/>
              <a:gd name="connsiteY10" fmla="*/ 1175247 h 3384331"/>
              <a:gd name="connsiteX11" fmla="*/ 1381146 w 1704106"/>
              <a:gd name="connsiteY11" fmla="*/ 1139485 h 3384331"/>
              <a:gd name="connsiteX12" fmla="*/ 1481959 w 1704106"/>
              <a:gd name="connsiteY12" fmla="*/ 1261241 h 3384331"/>
              <a:gd name="connsiteX13" fmla="*/ 1450428 w 1704106"/>
              <a:gd name="connsiteY13" fmla="*/ 1418897 h 3384331"/>
              <a:gd name="connsiteX14" fmla="*/ 1358624 w 1704106"/>
              <a:gd name="connsiteY14" fmla="*/ 1459026 h 3384331"/>
              <a:gd name="connsiteX15" fmla="*/ 1303283 w 1704106"/>
              <a:gd name="connsiteY15" fmla="*/ 1587062 h 3384331"/>
              <a:gd name="connsiteX16" fmla="*/ 1292773 w 1704106"/>
              <a:gd name="connsiteY16" fmla="*/ 1639614 h 3384331"/>
              <a:gd name="connsiteX17" fmla="*/ 1303283 w 1704106"/>
              <a:gd name="connsiteY17" fmla="*/ 1713186 h 3384331"/>
              <a:gd name="connsiteX18" fmla="*/ 1370207 w 1704106"/>
              <a:gd name="connsiteY18" fmla="*/ 1833031 h 3384331"/>
              <a:gd name="connsiteX19" fmla="*/ 1311434 w 1704106"/>
              <a:gd name="connsiteY19" fmla="*/ 1975945 h 3384331"/>
              <a:gd name="connsiteX20" fmla="*/ 1279475 w 1704106"/>
              <a:gd name="connsiteY20" fmla="*/ 2003245 h 3384331"/>
              <a:gd name="connsiteX21" fmla="*/ 1177159 w 1704106"/>
              <a:gd name="connsiteY21" fmla="*/ 2112579 h 3384331"/>
              <a:gd name="connsiteX22" fmla="*/ 1177159 w 1704106"/>
              <a:gd name="connsiteY22" fmla="*/ 2249214 h 3384331"/>
              <a:gd name="connsiteX23" fmla="*/ 1198180 w 1704106"/>
              <a:gd name="connsiteY23" fmla="*/ 2364828 h 3384331"/>
              <a:gd name="connsiteX24" fmla="*/ 1409030 w 1704106"/>
              <a:gd name="connsiteY24" fmla="*/ 2612435 h 3384331"/>
              <a:gd name="connsiteX25" fmla="*/ 1700309 w 1704106"/>
              <a:gd name="connsiteY25" fmla="*/ 3119661 h 3384331"/>
              <a:gd name="connsiteX26" fmla="*/ 1561339 w 1704106"/>
              <a:gd name="connsiteY26" fmla="*/ 3129627 h 3384331"/>
              <a:gd name="connsiteX27" fmla="*/ 1362913 w 1704106"/>
              <a:gd name="connsiteY27" fmla="*/ 3082943 h 3384331"/>
              <a:gd name="connsiteX28" fmla="*/ 1135118 w 1704106"/>
              <a:gd name="connsiteY28" fmla="*/ 3142593 h 3384331"/>
              <a:gd name="connsiteX29" fmla="*/ 725214 w 1704106"/>
              <a:gd name="connsiteY29" fmla="*/ 3195145 h 3384331"/>
              <a:gd name="connsiteX30" fmla="*/ 588580 w 1704106"/>
              <a:gd name="connsiteY30" fmla="*/ 3226676 h 3384331"/>
              <a:gd name="connsiteX31" fmla="*/ 548041 w 1704106"/>
              <a:gd name="connsiteY31" fmla="*/ 3365495 h 3384331"/>
              <a:gd name="connsiteX32" fmla="*/ 493987 w 1704106"/>
              <a:gd name="connsiteY32" fmla="*/ 3384331 h 3384331"/>
              <a:gd name="connsiteX0" fmla="*/ 0 w 1704106"/>
              <a:gd name="connsiteY0" fmla="*/ 0 h 3384331"/>
              <a:gd name="connsiteX1" fmla="*/ 94594 w 1704106"/>
              <a:gd name="connsiteY1" fmla="*/ 105103 h 3384331"/>
              <a:gd name="connsiteX2" fmla="*/ 94594 w 1704106"/>
              <a:gd name="connsiteY2" fmla="*/ 336331 h 3384331"/>
              <a:gd name="connsiteX3" fmla="*/ 161088 w 1704106"/>
              <a:gd name="connsiteY3" fmla="*/ 391066 h 3384331"/>
              <a:gd name="connsiteX4" fmla="*/ 349845 w 1704106"/>
              <a:gd name="connsiteY4" fmla="*/ 435293 h 3384331"/>
              <a:gd name="connsiteX5" fmla="*/ 683173 w 1704106"/>
              <a:gd name="connsiteY5" fmla="*/ 462455 h 3384331"/>
              <a:gd name="connsiteX6" fmla="*/ 976175 w 1704106"/>
              <a:gd name="connsiteY6" fmla="*/ 575748 h 3384331"/>
              <a:gd name="connsiteX7" fmla="*/ 998483 w 1704106"/>
              <a:gd name="connsiteY7" fmla="*/ 735724 h 3384331"/>
              <a:gd name="connsiteX8" fmla="*/ 945931 w 1704106"/>
              <a:gd name="connsiteY8" fmla="*/ 872359 h 3384331"/>
              <a:gd name="connsiteX9" fmla="*/ 1021006 w 1704106"/>
              <a:gd name="connsiteY9" fmla="*/ 983878 h 3384331"/>
              <a:gd name="connsiteX10" fmla="*/ 1111737 w 1704106"/>
              <a:gd name="connsiteY10" fmla="*/ 1175247 h 3384331"/>
              <a:gd name="connsiteX11" fmla="*/ 1381146 w 1704106"/>
              <a:gd name="connsiteY11" fmla="*/ 1139485 h 3384331"/>
              <a:gd name="connsiteX12" fmla="*/ 1481959 w 1704106"/>
              <a:gd name="connsiteY12" fmla="*/ 1261241 h 3384331"/>
              <a:gd name="connsiteX13" fmla="*/ 1450428 w 1704106"/>
              <a:gd name="connsiteY13" fmla="*/ 1418897 h 3384331"/>
              <a:gd name="connsiteX14" fmla="*/ 1358624 w 1704106"/>
              <a:gd name="connsiteY14" fmla="*/ 1459026 h 3384331"/>
              <a:gd name="connsiteX15" fmla="*/ 1303283 w 1704106"/>
              <a:gd name="connsiteY15" fmla="*/ 1587062 h 3384331"/>
              <a:gd name="connsiteX16" fmla="*/ 1292773 w 1704106"/>
              <a:gd name="connsiteY16" fmla="*/ 1639614 h 3384331"/>
              <a:gd name="connsiteX17" fmla="*/ 1303283 w 1704106"/>
              <a:gd name="connsiteY17" fmla="*/ 1713186 h 3384331"/>
              <a:gd name="connsiteX18" fmla="*/ 1370207 w 1704106"/>
              <a:gd name="connsiteY18" fmla="*/ 1833031 h 3384331"/>
              <a:gd name="connsiteX19" fmla="*/ 1311434 w 1704106"/>
              <a:gd name="connsiteY19" fmla="*/ 1975945 h 3384331"/>
              <a:gd name="connsiteX20" fmla="*/ 1279475 w 1704106"/>
              <a:gd name="connsiteY20" fmla="*/ 2003245 h 3384331"/>
              <a:gd name="connsiteX21" fmla="*/ 1177159 w 1704106"/>
              <a:gd name="connsiteY21" fmla="*/ 2112579 h 3384331"/>
              <a:gd name="connsiteX22" fmla="*/ 1177159 w 1704106"/>
              <a:gd name="connsiteY22" fmla="*/ 2249214 h 3384331"/>
              <a:gd name="connsiteX23" fmla="*/ 1198180 w 1704106"/>
              <a:gd name="connsiteY23" fmla="*/ 2364828 h 3384331"/>
              <a:gd name="connsiteX24" fmla="*/ 1409030 w 1704106"/>
              <a:gd name="connsiteY24" fmla="*/ 2612435 h 3384331"/>
              <a:gd name="connsiteX25" fmla="*/ 1700309 w 1704106"/>
              <a:gd name="connsiteY25" fmla="*/ 3119661 h 3384331"/>
              <a:gd name="connsiteX26" fmla="*/ 1561339 w 1704106"/>
              <a:gd name="connsiteY26" fmla="*/ 3129627 h 3384331"/>
              <a:gd name="connsiteX27" fmla="*/ 1362913 w 1704106"/>
              <a:gd name="connsiteY27" fmla="*/ 3082943 h 3384331"/>
              <a:gd name="connsiteX28" fmla="*/ 1135118 w 1704106"/>
              <a:gd name="connsiteY28" fmla="*/ 3142593 h 3384331"/>
              <a:gd name="connsiteX29" fmla="*/ 725214 w 1704106"/>
              <a:gd name="connsiteY29" fmla="*/ 3195145 h 3384331"/>
              <a:gd name="connsiteX30" fmla="*/ 588580 w 1704106"/>
              <a:gd name="connsiteY30" fmla="*/ 3226676 h 3384331"/>
              <a:gd name="connsiteX31" fmla="*/ 548041 w 1704106"/>
              <a:gd name="connsiteY31" fmla="*/ 3365495 h 3384331"/>
              <a:gd name="connsiteX32" fmla="*/ 493987 w 1704106"/>
              <a:gd name="connsiteY32" fmla="*/ 3384331 h 3384331"/>
              <a:gd name="connsiteX0" fmla="*/ 0 w 1700918"/>
              <a:gd name="connsiteY0" fmla="*/ 0 h 3384331"/>
              <a:gd name="connsiteX1" fmla="*/ 94594 w 1700918"/>
              <a:gd name="connsiteY1" fmla="*/ 105103 h 3384331"/>
              <a:gd name="connsiteX2" fmla="*/ 94594 w 1700918"/>
              <a:gd name="connsiteY2" fmla="*/ 336331 h 3384331"/>
              <a:gd name="connsiteX3" fmla="*/ 161088 w 1700918"/>
              <a:gd name="connsiteY3" fmla="*/ 391066 h 3384331"/>
              <a:gd name="connsiteX4" fmla="*/ 349845 w 1700918"/>
              <a:gd name="connsiteY4" fmla="*/ 435293 h 3384331"/>
              <a:gd name="connsiteX5" fmla="*/ 683173 w 1700918"/>
              <a:gd name="connsiteY5" fmla="*/ 462455 h 3384331"/>
              <a:gd name="connsiteX6" fmla="*/ 976175 w 1700918"/>
              <a:gd name="connsiteY6" fmla="*/ 575748 h 3384331"/>
              <a:gd name="connsiteX7" fmla="*/ 998483 w 1700918"/>
              <a:gd name="connsiteY7" fmla="*/ 735724 h 3384331"/>
              <a:gd name="connsiteX8" fmla="*/ 945931 w 1700918"/>
              <a:gd name="connsiteY8" fmla="*/ 872359 h 3384331"/>
              <a:gd name="connsiteX9" fmla="*/ 1021006 w 1700918"/>
              <a:gd name="connsiteY9" fmla="*/ 983878 h 3384331"/>
              <a:gd name="connsiteX10" fmla="*/ 1111737 w 1700918"/>
              <a:gd name="connsiteY10" fmla="*/ 1175247 h 3384331"/>
              <a:gd name="connsiteX11" fmla="*/ 1381146 w 1700918"/>
              <a:gd name="connsiteY11" fmla="*/ 1139485 h 3384331"/>
              <a:gd name="connsiteX12" fmla="*/ 1481959 w 1700918"/>
              <a:gd name="connsiteY12" fmla="*/ 1261241 h 3384331"/>
              <a:gd name="connsiteX13" fmla="*/ 1450428 w 1700918"/>
              <a:gd name="connsiteY13" fmla="*/ 1418897 h 3384331"/>
              <a:gd name="connsiteX14" fmla="*/ 1358624 w 1700918"/>
              <a:gd name="connsiteY14" fmla="*/ 1459026 h 3384331"/>
              <a:gd name="connsiteX15" fmla="*/ 1303283 w 1700918"/>
              <a:gd name="connsiteY15" fmla="*/ 1587062 h 3384331"/>
              <a:gd name="connsiteX16" fmla="*/ 1292773 w 1700918"/>
              <a:gd name="connsiteY16" fmla="*/ 1639614 h 3384331"/>
              <a:gd name="connsiteX17" fmla="*/ 1303283 w 1700918"/>
              <a:gd name="connsiteY17" fmla="*/ 1713186 h 3384331"/>
              <a:gd name="connsiteX18" fmla="*/ 1370207 w 1700918"/>
              <a:gd name="connsiteY18" fmla="*/ 1833031 h 3384331"/>
              <a:gd name="connsiteX19" fmla="*/ 1311434 w 1700918"/>
              <a:gd name="connsiteY19" fmla="*/ 1975945 h 3384331"/>
              <a:gd name="connsiteX20" fmla="*/ 1279475 w 1700918"/>
              <a:gd name="connsiteY20" fmla="*/ 2003245 h 3384331"/>
              <a:gd name="connsiteX21" fmla="*/ 1177159 w 1700918"/>
              <a:gd name="connsiteY21" fmla="*/ 2112579 h 3384331"/>
              <a:gd name="connsiteX22" fmla="*/ 1177159 w 1700918"/>
              <a:gd name="connsiteY22" fmla="*/ 2249214 h 3384331"/>
              <a:gd name="connsiteX23" fmla="*/ 1198180 w 1700918"/>
              <a:gd name="connsiteY23" fmla="*/ 2364828 h 3384331"/>
              <a:gd name="connsiteX24" fmla="*/ 1409030 w 1700918"/>
              <a:gd name="connsiteY24" fmla="*/ 2612435 h 3384331"/>
              <a:gd name="connsiteX25" fmla="*/ 1507657 w 1700918"/>
              <a:gd name="connsiteY25" fmla="*/ 2890712 h 3384331"/>
              <a:gd name="connsiteX26" fmla="*/ 1700309 w 1700918"/>
              <a:gd name="connsiteY26" fmla="*/ 3119661 h 3384331"/>
              <a:gd name="connsiteX27" fmla="*/ 1561339 w 1700918"/>
              <a:gd name="connsiteY27" fmla="*/ 3129627 h 3384331"/>
              <a:gd name="connsiteX28" fmla="*/ 1362913 w 1700918"/>
              <a:gd name="connsiteY28" fmla="*/ 3082943 h 3384331"/>
              <a:gd name="connsiteX29" fmla="*/ 1135118 w 1700918"/>
              <a:gd name="connsiteY29" fmla="*/ 3142593 h 3384331"/>
              <a:gd name="connsiteX30" fmla="*/ 725214 w 1700918"/>
              <a:gd name="connsiteY30" fmla="*/ 3195145 h 3384331"/>
              <a:gd name="connsiteX31" fmla="*/ 588580 w 1700918"/>
              <a:gd name="connsiteY31" fmla="*/ 3226676 h 3384331"/>
              <a:gd name="connsiteX32" fmla="*/ 548041 w 1700918"/>
              <a:gd name="connsiteY32" fmla="*/ 3365495 h 3384331"/>
              <a:gd name="connsiteX33" fmla="*/ 493987 w 1700918"/>
              <a:gd name="connsiteY33" fmla="*/ 3384331 h 3384331"/>
              <a:gd name="connsiteX0" fmla="*/ 0 w 1700918"/>
              <a:gd name="connsiteY0" fmla="*/ 0 h 3384331"/>
              <a:gd name="connsiteX1" fmla="*/ 94594 w 1700918"/>
              <a:gd name="connsiteY1" fmla="*/ 105103 h 3384331"/>
              <a:gd name="connsiteX2" fmla="*/ 94594 w 1700918"/>
              <a:gd name="connsiteY2" fmla="*/ 336331 h 3384331"/>
              <a:gd name="connsiteX3" fmla="*/ 161088 w 1700918"/>
              <a:gd name="connsiteY3" fmla="*/ 391066 h 3384331"/>
              <a:gd name="connsiteX4" fmla="*/ 349845 w 1700918"/>
              <a:gd name="connsiteY4" fmla="*/ 435293 h 3384331"/>
              <a:gd name="connsiteX5" fmla="*/ 683173 w 1700918"/>
              <a:gd name="connsiteY5" fmla="*/ 462455 h 3384331"/>
              <a:gd name="connsiteX6" fmla="*/ 976175 w 1700918"/>
              <a:gd name="connsiteY6" fmla="*/ 575748 h 3384331"/>
              <a:gd name="connsiteX7" fmla="*/ 998483 w 1700918"/>
              <a:gd name="connsiteY7" fmla="*/ 735724 h 3384331"/>
              <a:gd name="connsiteX8" fmla="*/ 945931 w 1700918"/>
              <a:gd name="connsiteY8" fmla="*/ 872359 h 3384331"/>
              <a:gd name="connsiteX9" fmla="*/ 1021006 w 1700918"/>
              <a:gd name="connsiteY9" fmla="*/ 983878 h 3384331"/>
              <a:gd name="connsiteX10" fmla="*/ 1111737 w 1700918"/>
              <a:gd name="connsiteY10" fmla="*/ 1175247 h 3384331"/>
              <a:gd name="connsiteX11" fmla="*/ 1381146 w 1700918"/>
              <a:gd name="connsiteY11" fmla="*/ 1139485 h 3384331"/>
              <a:gd name="connsiteX12" fmla="*/ 1481959 w 1700918"/>
              <a:gd name="connsiteY12" fmla="*/ 1261241 h 3384331"/>
              <a:gd name="connsiteX13" fmla="*/ 1450428 w 1700918"/>
              <a:gd name="connsiteY13" fmla="*/ 1418897 h 3384331"/>
              <a:gd name="connsiteX14" fmla="*/ 1358624 w 1700918"/>
              <a:gd name="connsiteY14" fmla="*/ 1459026 h 3384331"/>
              <a:gd name="connsiteX15" fmla="*/ 1303283 w 1700918"/>
              <a:gd name="connsiteY15" fmla="*/ 1587062 h 3384331"/>
              <a:gd name="connsiteX16" fmla="*/ 1292773 w 1700918"/>
              <a:gd name="connsiteY16" fmla="*/ 1639614 h 3384331"/>
              <a:gd name="connsiteX17" fmla="*/ 1303283 w 1700918"/>
              <a:gd name="connsiteY17" fmla="*/ 1713186 h 3384331"/>
              <a:gd name="connsiteX18" fmla="*/ 1370207 w 1700918"/>
              <a:gd name="connsiteY18" fmla="*/ 1833031 h 3384331"/>
              <a:gd name="connsiteX19" fmla="*/ 1311434 w 1700918"/>
              <a:gd name="connsiteY19" fmla="*/ 1975945 h 3384331"/>
              <a:gd name="connsiteX20" fmla="*/ 1279475 w 1700918"/>
              <a:gd name="connsiteY20" fmla="*/ 2003245 h 3384331"/>
              <a:gd name="connsiteX21" fmla="*/ 1177159 w 1700918"/>
              <a:gd name="connsiteY21" fmla="*/ 2112579 h 3384331"/>
              <a:gd name="connsiteX22" fmla="*/ 1177159 w 1700918"/>
              <a:gd name="connsiteY22" fmla="*/ 2249214 h 3384331"/>
              <a:gd name="connsiteX23" fmla="*/ 1198180 w 1700918"/>
              <a:gd name="connsiteY23" fmla="*/ 2364828 h 3384331"/>
              <a:gd name="connsiteX24" fmla="*/ 1409030 w 1700918"/>
              <a:gd name="connsiteY24" fmla="*/ 2612435 h 3384331"/>
              <a:gd name="connsiteX25" fmla="*/ 1507657 w 1700918"/>
              <a:gd name="connsiteY25" fmla="*/ 2890712 h 3384331"/>
              <a:gd name="connsiteX26" fmla="*/ 1700309 w 1700918"/>
              <a:gd name="connsiteY26" fmla="*/ 3119661 h 3384331"/>
              <a:gd name="connsiteX27" fmla="*/ 1561339 w 1700918"/>
              <a:gd name="connsiteY27" fmla="*/ 3129627 h 3384331"/>
              <a:gd name="connsiteX28" fmla="*/ 1362913 w 1700918"/>
              <a:gd name="connsiteY28" fmla="*/ 3082943 h 3384331"/>
              <a:gd name="connsiteX29" fmla="*/ 1135118 w 1700918"/>
              <a:gd name="connsiteY29" fmla="*/ 3142593 h 3384331"/>
              <a:gd name="connsiteX30" fmla="*/ 725214 w 1700918"/>
              <a:gd name="connsiteY30" fmla="*/ 3195145 h 3384331"/>
              <a:gd name="connsiteX31" fmla="*/ 588580 w 1700918"/>
              <a:gd name="connsiteY31" fmla="*/ 3226676 h 3384331"/>
              <a:gd name="connsiteX32" fmla="*/ 548041 w 1700918"/>
              <a:gd name="connsiteY32" fmla="*/ 3365495 h 3384331"/>
              <a:gd name="connsiteX33" fmla="*/ 493987 w 1700918"/>
              <a:gd name="connsiteY33" fmla="*/ 3384331 h 3384331"/>
              <a:gd name="connsiteX0" fmla="*/ 0 w 1702190"/>
              <a:gd name="connsiteY0" fmla="*/ 0 h 3384331"/>
              <a:gd name="connsiteX1" fmla="*/ 94594 w 1702190"/>
              <a:gd name="connsiteY1" fmla="*/ 105103 h 3384331"/>
              <a:gd name="connsiteX2" fmla="*/ 94594 w 1702190"/>
              <a:gd name="connsiteY2" fmla="*/ 336331 h 3384331"/>
              <a:gd name="connsiteX3" fmla="*/ 161088 w 1702190"/>
              <a:gd name="connsiteY3" fmla="*/ 391066 h 3384331"/>
              <a:gd name="connsiteX4" fmla="*/ 349845 w 1702190"/>
              <a:gd name="connsiteY4" fmla="*/ 435293 h 3384331"/>
              <a:gd name="connsiteX5" fmla="*/ 683173 w 1702190"/>
              <a:gd name="connsiteY5" fmla="*/ 462455 h 3384331"/>
              <a:gd name="connsiteX6" fmla="*/ 976175 w 1702190"/>
              <a:gd name="connsiteY6" fmla="*/ 575748 h 3384331"/>
              <a:gd name="connsiteX7" fmla="*/ 998483 w 1702190"/>
              <a:gd name="connsiteY7" fmla="*/ 735724 h 3384331"/>
              <a:gd name="connsiteX8" fmla="*/ 945931 w 1702190"/>
              <a:gd name="connsiteY8" fmla="*/ 872359 h 3384331"/>
              <a:gd name="connsiteX9" fmla="*/ 1021006 w 1702190"/>
              <a:gd name="connsiteY9" fmla="*/ 983878 h 3384331"/>
              <a:gd name="connsiteX10" fmla="*/ 1111737 w 1702190"/>
              <a:gd name="connsiteY10" fmla="*/ 1175247 h 3384331"/>
              <a:gd name="connsiteX11" fmla="*/ 1381146 w 1702190"/>
              <a:gd name="connsiteY11" fmla="*/ 1139485 h 3384331"/>
              <a:gd name="connsiteX12" fmla="*/ 1481959 w 1702190"/>
              <a:gd name="connsiteY12" fmla="*/ 1261241 h 3384331"/>
              <a:gd name="connsiteX13" fmla="*/ 1450428 w 1702190"/>
              <a:gd name="connsiteY13" fmla="*/ 1418897 h 3384331"/>
              <a:gd name="connsiteX14" fmla="*/ 1358624 w 1702190"/>
              <a:gd name="connsiteY14" fmla="*/ 1459026 h 3384331"/>
              <a:gd name="connsiteX15" fmla="*/ 1303283 w 1702190"/>
              <a:gd name="connsiteY15" fmla="*/ 1587062 h 3384331"/>
              <a:gd name="connsiteX16" fmla="*/ 1292773 w 1702190"/>
              <a:gd name="connsiteY16" fmla="*/ 1639614 h 3384331"/>
              <a:gd name="connsiteX17" fmla="*/ 1303283 w 1702190"/>
              <a:gd name="connsiteY17" fmla="*/ 1713186 h 3384331"/>
              <a:gd name="connsiteX18" fmla="*/ 1370207 w 1702190"/>
              <a:gd name="connsiteY18" fmla="*/ 1833031 h 3384331"/>
              <a:gd name="connsiteX19" fmla="*/ 1311434 w 1702190"/>
              <a:gd name="connsiteY19" fmla="*/ 1975945 h 3384331"/>
              <a:gd name="connsiteX20" fmla="*/ 1279475 w 1702190"/>
              <a:gd name="connsiteY20" fmla="*/ 2003245 h 3384331"/>
              <a:gd name="connsiteX21" fmla="*/ 1177159 w 1702190"/>
              <a:gd name="connsiteY21" fmla="*/ 2112579 h 3384331"/>
              <a:gd name="connsiteX22" fmla="*/ 1177159 w 1702190"/>
              <a:gd name="connsiteY22" fmla="*/ 2249214 h 3384331"/>
              <a:gd name="connsiteX23" fmla="*/ 1198180 w 1702190"/>
              <a:gd name="connsiteY23" fmla="*/ 2364828 h 3384331"/>
              <a:gd name="connsiteX24" fmla="*/ 1409030 w 1702190"/>
              <a:gd name="connsiteY24" fmla="*/ 2612435 h 3384331"/>
              <a:gd name="connsiteX25" fmla="*/ 1507657 w 1702190"/>
              <a:gd name="connsiteY25" fmla="*/ 2890712 h 3384331"/>
              <a:gd name="connsiteX26" fmla="*/ 1700309 w 1702190"/>
              <a:gd name="connsiteY26" fmla="*/ 3119661 h 3384331"/>
              <a:gd name="connsiteX27" fmla="*/ 1591484 w 1702190"/>
              <a:gd name="connsiteY27" fmla="*/ 3099198 h 3384331"/>
              <a:gd name="connsiteX28" fmla="*/ 1362913 w 1702190"/>
              <a:gd name="connsiteY28" fmla="*/ 3082943 h 3384331"/>
              <a:gd name="connsiteX29" fmla="*/ 1135118 w 1702190"/>
              <a:gd name="connsiteY29" fmla="*/ 3142593 h 3384331"/>
              <a:gd name="connsiteX30" fmla="*/ 725214 w 1702190"/>
              <a:gd name="connsiteY30" fmla="*/ 3195145 h 3384331"/>
              <a:gd name="connsiteX31" fmla="*/ 588580 w 1702190"/>
              <a:gd name="connsiteY31" fmla="*/ 3226676 h 3384331"/>
              <a:gd name="connsiteX32" fmla="*/ 548041 w 1702190"/>
              <a:gd name="connsiteY32" fmla="*/ 3365495 h 3384331"/>
              <a:gd name="connsiteX33" fmla="*/ 493987 w 1702190"/>
              <a:gd name="connsiteY33" fmla="*/ 3384331 h 3384331"/>
              <a:gd name="connsiteX0" fmla="*/ 0 w 1702190"/>
              <a:gd name="connsiteY0" fmla="*/ 0 h 3365495"/>
              <a:gd name="connsiteX1" fmla="*/ 94594 w 1702190"/>
              <a:gd name="connsiteY1" fmla="*/ 105103 h 3365495"/>
              <a:gd name="connsiteX2" fmla="*/ 94594 w 1702190"/>
              <a:gd name="connsiteY2" fmla="*/ 336331 h 3365495"/>
              <a:gd name="connsiteX3" fmla="*/ 161088 w 1702190"/>
              <a:gd name="connsiteY3" fmla="*/ 391066 h 3365495"/>
              <a:gd name="connsiteX4" fmla="*/ 349845 w 1702190"/>
              <a:gd name="connsiteY4" fmla="*/ 435293 h 3365495"/>
              <a:gd name="connsiteX5" fmla="*/ 683173 w 1702190"/>
              <a:gd name="connsiteY5" fmla="*/ 462455 h 3365495"/>
              <a:gd name="connsiteX6" fmla="*/ 976175 w 1702190"/>
              <a:gd name="connsiteY6" fmla="*/ 575748 h 3365495"/>
              <a:gd name="connsiteX7" fmla="*/ 998483 w 1702190"/>
              <a:gd name="connsiteY7" fmla="*/ 735724 h 3365495"/>
              <a:gd name="connsiteX8" fmla="*/ 945931 w 1702190"/>
              <a:gd name="connsiteY8" fmla="*/ 872359 h 3365495"/>
              <a:gd name="connsiteX9" fmla="*/ 1021006 w 1702190"/>
              <a:gd name="connsiteY9" fmla="*/ 983878 h 3365495"/>
              <a:gd name="connsiteX10" fmla="*/ 1111737 w 1702190"/>
              <a:gd name="connsiteY10" fmla="*/ 1175247 h 3365495"/>
              <a:gd name="connsiteX11" fmla="*/ 1381146 w 1702190"/>
              <a:gd name="connsiteY11" fmla="*/ 1139485 h 3365495"/>
              <a:gd name="connsiteX12" fmla="*/ 1481959 w 1702190"/>
              <a:gd name="connsiteY12" fmla="*/ 1261241 h 3365495"/>
              <a:gd name="connsiteX13" fmla="*/ 1450428 w 1702190"/>
              <a:gd name="connsiteY13" fmla="*/ 1418897 h 3365495"/>
              <a:gd name="connsiteX14" fmla="*/ 1358624 w 1702190"/>
              <a:gd name="connsiteY14" fmla="*/ 1459026 h 3365495"/>
              <a:gd name="connsiteX15" fmla="*/ 1303283 w 1702190"/>
              <a:gd name="connsiteY15" fmla="*/ 1587062 h 3365495"/>
              <a:gd name="connsiteX16" fmla="*/ 1292773 w 1702190"/>
              <a:gd name="connsiteY16" fmla="*/ 1639614 h 3365495"/>
              <a:gd name="connsiteX17" fmla="*/ 1303283 w 1702190"/>
              <a:gd name="connsiteY17" fmla="*/ 1713186 h 3365495"/>
              <a:gd name="connsiteX18" fmla="*/ 1370207 w 1702190"/>
              <a:gd name="connsiteY18" fmla="*/ 1833031 h 3365495"/>
              <a:gd name="connsiteX19" fmla="*/ 1311434 w 1702190"/>
              <a:gd name="connsiteY19" fmla="*/ 1975945 h 3365495"/>
              <a:gd name="connsiteX20" fmla="*/ 1279475 w 1702190"/>
              <a:gd name="connsiteY20" fmla="*/ 2003245 h 3365495"/>
              <a:gd name="connsiteX21" fmla="*/ 1177159 w 1702190"/>
              <a:gd name="connsiteY21" fmla="*/ 2112579 h 3365495"/>
              <a:gd name="connsiteX22" fmla="*/ 1177159 w 1702190"/>
              <a:gd name="connsiteY22" fmla="*/ 2249214 h 3365495"/>
              <a:gd name="connsiteX23" fmla="*/ 1198180 w 1702190"/>
              <a:gd name="connsiteY23" fmla="*/ 2364828 h 3365495"/>
              <a:gd name="connsiteX24" fmla="*/ 1409030 w 1702190"/>
              <a:gd name="connsiteY24" fmla="*/ 2612435 h 3365495"/>
              <a:gd name="connsiteX25" fmla="*/ 1507657 w 1702190"/>
              <a:gd name="connsiteY25" fmla="*/ 2890712 h 3365495"/>
              <a:gd name="connsiteX26" fmla="*/ 1700309 w 1702190"/>
              <a:gd name="connsiteY26" fmla="*/ 3119661 h 3365495"/>
              <a:gd name="connsiteX27" fmla="*/ 1591484 w 1702190"/>
              <a:gd name="connsiteY27" fmla="*/ 3099198 h 3365495"/>
              <a:gd name="connsiteX28" fmla="*/ 1362913 w 1702190"/>
              <a:gd name="connsiteY28" fmla="*/ 3082943 h 3365495"/>
              <a:gd name="connsiteX29" fmla="*/ 1135118 w 1702190"/>
              <a:gd name="connsiteY29" fmla="*/ 3142593 h 3365495"/>
              <a:gd name="connsiteX30" fmla="*/ 725214 w 1702190"/>
              <a:gd name="connsiteY30" fmla="*/ 3195145 h 3365495"/>
              <a:gd name="connsiteX31" fmla="*/ 588580 w 1702190"/>
              <a:gd name="connsiteY31" fmla="*/ 3226676 h 3365495"/>
              <a:gd name="connsiteX32" fmla="*/ 548041 w 1702190"/>
              <a:gd name="connsiteY32" fmla="*/ 3365495 h 3365495"/>
              <a:gd name="connsiteX0" fmla="*/ 0 w 1702190"/>
              <a:gd name="connsiteY0" fmla="*/ 0 h 3226676"/>
              <a:gd name="connsiteX1" fmla="*/ 94594 w 1702190"/>
              <a:gd name="connsiteY1" fmla="*/ 105103 h 3226676"/>
              <a:gd name="connsiteX2" fmla="*/ 94594 w 1702190"/>
              <a:gd name="connsiteY2" fmla="*/ 336331 h 3226676"/>
              <a:gd name="connsiteX3" fmla="*/ 161088 w 1702190"/>
              <a:gd name="connsiteY3" fmla="*/ 391066 h 3226676"/>
              <a:gd name="connsiteX4" fmla="*/ 349845 w 1702190"/>
              <a:gd name="connsiteY4" fmla="*/ 435293 h 3226676"/>
              <a:gd name="connsiteX5" fmla="*/ 683173 w 1702190"/>
              <a:gd name="connsiteY5" fmla="*/ 462455 h 3226676"/>
              <a:gd name="connsiteX6" fmla="*/ 976175 w 1702190"/>
              <a:gd name="connsiteY6" fmla="*/ 575748 h 3226676"/>
              <a:gd name="connsiteX7" fmla="*/ 998483 w 1702190"/>
              <a:gd name="connsiteY7" fmla="*/ 735724 h 3226676"/>
              <a:gd name="connsiteX8" fmla="*/ 945931 w 1702190"/>
              <a:gd name="connsiteY8" fmla="*/ 872359 h 3226676"/>
              <a:gd name="connsiteX9" fmla="*/ 1021006 w 1702190"/>
              <a:gd name="connsiteY9" fmla="*/ 983878 h 3226676"/>
              <a:gd name="connsiteX10" fmla="*/ 1111737 w 1702190"/>
              <a:gd name="connsiteY10" fmla="*/ 1175247 h 3226676"/>
              <a:gd name="connsiteX11" fmla="*/ 1381146 w 1702190"/>
              <a:gd name="connsiteY11" fmla="*/ 1139485 h 3226676"/>
              <a:gd name="connsiteX12" fmla="*/ 1481959 w 1702190"/>
              <a:gd name="connsiteY12" fmla="*/ 1261241 h 3226676"/>
              <a:gd name="connsiteX13" fmla="*/ 1450428 w 1702190"/>
              <a:gd name="connsiteY13" fmla="*/ 1418897 h 3226676"/>
              <a:gd name="connsiteX14" fmla="*/ 1358624 w 1702190"/>
              <a:gd name="connsiteY14" fmla="*/ 1459026 h 3226676"/>
              <a:gd name="connsiteX15" fmla="*/ 1303283 w 1702190"/>
              <a:gd name="connsiteY15" fmla="*/ 1587062 h 3226676"/>
              <a:gd name="connsiteX16" fmla="*/ 1292773 w 1702190"/>
              <a:gd name="connsiteY16" fmla="*/ 1639614 h 3226676"/>
              <a:gd name="connsiteX17" fmla="*/ 1303283 w 1702190"/>
              <a:gd name="connsiteY17" fmla="*/ 1713186 h 3226676"/>
              <a:gd name="connsiteX18" fmla="*/ 1370207 w 1702190"/>
              <a:gd name="connsiteY18" fmla="*/ 1833031 h 3226676"/>
              <a:gd name="connsiteX19" fmla="*/ 1311434 w 1702190"/>
              <a:gd name="connsiteY19" fmla="*/ 1975945 h 3226676"/>
              <a:gd name="connsiteX20" fmla="*/ 1279475 w 1702190"/>
              <a:gd name="connsiteY20" fmla="*/ 2003245 h 3226676"/>
              <a:gd name="connsiteX21" fmla="*/ 1177159 w 1702190"/>
              <a:gd name="connsiteY21" fmla="*/ 2112579 h 3226676"/>
              <a:gd name="connsiteX22" fmla="*/ 1177159 w 1702190"/>
              <a:gd name="connsiteY22" fmla="*/ 2249214 h 3226676"/>
              <a:gd name="connsiteX23" fmla="*/ 1198180 w 1702190"/>
              <a:gd name="connsiteY23" fmla="*/ 2364828 h 3226676"/>
              <a:gd name="connsiteX24" fmla="*/ 1409030 w 1702190"/>
              <a:gd name="connsiteY24" fmla="*/ 2612435 h 3226676"/>
              <a:gd name="connsiteX25" fmla="*/ 1507657 w 1702190"/>
              <a:gd name="connsiteY25" fmla="*/ 2890712 h 3226676"/>
              <a:gd name="connsiteX26" fmla="*/ 1700309 w 1702190"/>
              <a:gd name="connsiteY26" fmla="*/ 3119661 h 3226676"/>
              <a:gd name="connsiteX27" fmla="*/ 1591484 w 1702190"/>
              <a:gd name="connsiteY27" fmla="*/ 3099198 h 3226676"/>
              <a:gd name="connsiteX28" fmla="*/ 1362913 w 1702190"/>
              <a:gd name="connsiteY28" fmla="*/ 3082943 h 3226676"/>
              <a:gd name="connsiteX29" fmla="*/ 1135118 w 1702190"/>
              <a:gd name="connsiteY29" fmla="*/ 3142593 h 3226676"/>
              <a:gd name="connsiteX30" fmla="*/ 725214 w 1702190"/>
              <a:gd name="connsiteY30" fmla="*/ 3195145 h 3226676"/>
              <a:gd name="connsiteX31" fmla="*/ 588580 w 1702190"/>
              <a:gd name="connsiteY31" fmla="*/ 3226676 h 3226676"/>
              <a:gd name="connsiteX0" fmla="*/ 0 w 1702190"/>
              <a:gd name="connsiteY0" fmla="*/ 0 h 3195145"/>
              <a:gd name="connsiteX1" fmla="*/ 94594 w 1702190"/>
              <a:gd name="connsiteY1" fmla="*/ 105103 h 3195145"/>
              <a:gd name="connsiteX2" fmla="*/ 94594 w 1702190"/>
              <a:gd name="connsiteY2" fmla="*/ 336331 h 3195145"/>
              <a:gd name="connsiteX3" fmla="*/ 161088 w 1702190"/>
              <a:gd name="connsiteY3" fmla="*/ 391066 h 3195145"/>
              <a:gd name="connsiteX4" fmla="*/ 349845 w 1702190"/>
              <a:gd name="connsiteY4" fmla="*/ 435293 h 3195145"/>
              <a:gd name="connsiteX5" fmla="*/ 683173 w 1702190"/>
              <a:gd name="connsiteY5" fmla="*/ 462455 h 3195145"/>
              <a:gd name="connsiteX6" fmla="*/ 976175 w 1702190"/>
              <a:gd name="connsiteY6" fmla="*/ 575748 h 3195145"/>
              <a:gd name="connsiteX7" fmla="*/ 998483 w 1702190"/>
              <a:gd name="connsiteY7" fmla="*/ 735724 h 3195145"/>
              <a:gd name="connsiteX8" fmla="*/ 945931 w 1702190"/>
              <a:gd name="connsiteY8" fmla="*/ 872359 h 3195145"/>
              <a:gd name="connsiteX9" fmla="*/ 1021006 w 1702190"/>
              <a:gd name="connsiteY9" fmla="*/ 983878 h 3195145"/>
              <a:gd name="connsiteX10" fmla="*/ 1111737 w 1702190"/>
              <a:gd name="connsiteY10" fmla="*/ 1175247 h 3195145"/>
              <a:gd name="connsiteX11" fmla="*/ 1381146 w 1702190"/>
              <a:gd name="connsiteY11" fmla="*/ 1139485 h 3195145"/>
              <a:gd name="connsiteX12" fmla="*/ 1481959 w 1702190"/>
              <a:gd name="connsiteY12" fmla="*/ 1261241 h 3195145"/>
              <a:gd name="connsiteX13" fmla="*/ 1450428 w 1702190"/>
              <a:gd name="connsiteY13" fmla="*/ 1418897 h 3195145"/>
              <a:gd name="connsiteX14" fmla="*/ 1358624 w 1702190"/>
              <a:gd name="connsiteY14" fmla="*/ 1459026 h 3195145"/>
              <a:gd name="connsiteX15" fmla="*/ 1303283 w 1702190"/>
              <a:gd name="connsiteY15" fmla="*/ 1587062 h 3195145"/>
              <a:gd name="connsiteX16" fmla="*/ 1292773 w 1702190"/>
              <a:gd name="connsiteY16" fmla="*/ 1639614 h 3195145"/>
              <a:gd name="connsiteX17" fmla="*/ 1303283 w 1702190"/>
              <a:gd name="connsiteY17" fmla="*/ 1713186 h 3195145"/>
              <a:gd name="connsiteX18" fmla="*/ 1370207 w 1702190"/>
              <a:gd name="connsiteY18" fmla="*/ 1833031 h 3195145"/>
              <a:gd name="connsiteX19" fmla="*/ 1311434 w 1702190"/>
              <a:gd name="connsiteY19" fmla="*/ 1975945 h 3195145"/>
              <a:gd name="connsiteX20" fmla="*/ 1279475 w 1702190"/>
              <a:gd name="connsiteY20" fmla="*/ 2003245 h 3195145"/>
              <a:gd name="connsiteX21" fmla="*/ 1177159 w 1702190"/>
              <a:gd name="connsiteY21" fmla="*/ 2112579 h 3195145"/>
              <a:gd name="connsiteX22" fmla="*/ 1177159 w 1702190"/>
              <a:gd name="connsiteY22" fmla="*/ 2249214 h 3195145"/>
              <a:gd name="connsiteX23" fmla="*/ 1198180 w 1702190"/>
              <a:gd name="connsiteY23" fmla="*/ 2364828 h 3195145"/>
              <a:gd name="connsiteX24" fmla="*/ 1409030 w 1702190"/>
              <a:gd name="connsiteY24" fmla="*/ 2612435 h 3195145"/>
              <a:gd name="connsiteX25" fmla="*/ 1507657 w 1702190"/>
              <a:gd name="connsiteY25" fmla="*/ 2890712 h 3195145"/>
              <a:gd name="connsiteX26" fmla="*/ 1700309 w 1702190"/>
              <a:gd name="connsiteY26" fmla="*/ 3119661 h 3195145"/>
              <a:gd name="connsiteX27" fmla="*/ 1591484 w 1702190"/>
              <a:gd name="connsiteY27" fmla="*/ 3099198 h 3195145"/>
              <a:gd name="connsiteX28" fmla="*/ 1362913 w 1702190"/>
              <a:gd name="connsiteY28" fmla="*/ 3082943 h 3195145"/>
              <a:gd name="connsiteX29" fmla="*/ 1135118 w 1702190"/>
              <a:gd name="connsiteY29" fmla="*/ 3142593 h 3195145"/>
              <a:gd name="connsiteX30" fmla="*/ 725214 w 1702190"/>
              <a:gd name="connsiteY30" fmla="*/ 3195145 h 3195145"/>
              <a:gd name="connsiteX0" fmla="*/ 0 w 1702190"/>
              <a:gd name="connsiteY0" fmla="*/ 0 h 3142593"/>
              <a:gd name="connsiteX1" fmla="*/ 94594 w 1702190"/>
              <a:gd name="connsiteY1" fmla="*/ 105103 h 3142593"/>
              <a:gd name="connsiteX2" fmla="*/ 94594 w 1702190"/>
              <a:gd name="connsiteY2" fmla="*/ 336331 h 3142593"/>
              <a:gd name="connsiteX3" fmla="*/ 161088 w 1702190"/>
              <a:gd name="connsiteY3" fmla="*/ 391066 h 3142593"/>
              <a:gd name="connsiteX4" fmla="*/ 349845 w 1702190"/>
              <a:gd name="connsiteY4" fmla="*/ 435293 h 3142593"/>
              <a:gd name="connsiteX5" fmla="*/ 683173 w 1702190"/>
              <a:gd name="connsiteY5" fmla="*/ 462455 h 3142593"/>
              <a:gd name="connsiteX6" fmla="*/ 976175 w 1702190"/>
              <a:gd name="connsiteY6" fmla="*/ 575748 h 3142593"/>
              <a:gd name="connsiteX7" fmla="*/ 998483 w 1702190"/>
              <a:gd name="connsiteY7" fmla="*/ 735724 h 3142593"/>
              <a:gd name="connsiteX8" fmla="*/ 945931 w 1702190"/>
              <a:gd name="connsiteY8" fmla="*/ 872359 h 3142593"/>
              <a:gd name="connsiteX9" fmla="*/ 1021006 w 1702190"/>
              <a:gd name="connsiteY9" fmla="*/ 983878 h 3142593"/>
              <a:gd name="connsiteX10" fmla="*/ 1111737 w 1702190"/>
              <a:gd name="connsiteY10" fmla="*/ 1175247 h 3142593"/>
              <a:gd name="connsiteX11" fmla="*/ 1381146 w 1702190"/>
              <a:gd name="connsiteY11" fmla="*/ 1139485 h 3142593"/>
              <a:gd name="connsiteX12" fmla="*/ 1481959 w 1702190"/>
              <a:gd name="connsiteY12" fmla="*/ 1261241 h 3142593"/>
              <a:gd name="connsiteX13" fmla="*/ 1450428 w 1702190"/>
              <a:gd name="connsiteY13" fmla="*/ 1418897 h 3142593"/>
              <a:gd name="connsiteX14" fmla="*/ 1358624 w 1702190"/>
              <a:gd name="connsiteY14" fmla="*/ 1459026 h 3142593"/>
              <a:gd name="connsiteX15" fmla="*/ 1303283 w 1702190"/>
              <a:gd name="connsiteY15" fmla="*/ 1587062 h 3142593"/>
              <a:gd name="connsiteX16" fmla="*/ 1292773 w 1702190"/>
              <a:gd name="connsiteY16" fmla="*/ 1639614 h 3142593"/>
              <a:gd name="connsiteX17" fmla="*/ 1303283 w 1702190"/>
              <a:gd name="connsiteY17" fmla="*/ 1713186 h 3142593"/>
              <a:gd name="connsiteX18" fmla="*/ 1370207 w 1702190"/>
              <a:gd name="connsiteY18" fmla="*/ 1833031 h 3142593"/>
              <a:gd name="connsiteX19" fmla="*/ 1311434 w 1702190"/>
              <a:gd name="connsiteY19" fmla="*/ 1975945 h 3142593"/>
              <a:gd name="connsiteX20" fmla="*/ 1279475 w 1702190"/>
              <a:gd name="connsiteY20" fmla="*/ 2003245 h 3142593"/>
              <a:gd name="connsiteX21" fmla="*/ 1177159 w 1702190"/>
              <a:gd name="connsiteY21" fmla="*/ 2112579 h 3142593"/>
              <a:gd name="connsiteX22" fmla="*/ 1177159 w 1702190"/>
              <a:gd name="connsiteY22" fmla="*/ 2249214 h 3142593"/>
              <a:gd name="connsiteX23" fmla="*/ 1198180 w 1702190"/>
              <a:gd name="connsiteY23" fmla="*/ 2364828 h 3142593"/>
              <a:gd name="connsiteX24" fmla="*/ 1409030 w 1702190"/>
              <a:gd name="connsiteY24" fmla="*/ 2612435 h 3142593"/>
              <a:gd name="connsiteX25" fmla="*/ 1507657 w 1702190"/>
              <a:gd name="connsiteY25" fmla="*/ 2890712 h 3142593"/>
              <a:gd name="connsiteX26" fmla="*/ 1700309 w 1702190"/>
              <a:gd name="connsiteY26" fmla="*/ 3119661 h 3142593"/>
              <a:gd name="connsiteX27" fmla="*/ 1591484 w 1702190"/>
              <a:gd name="connsiteY27" fmla="*/ 3099198 h 3142593"/>
              <a:gd name="connsiteX28" fmla="*/ 1362913 w 1702190"/>
              <a:gd name="connsiteY28" fmla="*/ 3082943 h 3142593"/>
              <a:gd name="connsiteX29" fmla="*/ 1135118 w 1702190"/>
              <a:gd name="connsiteY29" fmla="*/ 3142593 h 3142593"/>
              <a:gd name="connsiteX0" fmla="*/ 0 w 1702190"/>
              <a:gd name="connsiteY0" fmla="*/ 0 h 3131991"/>
              <a:gd name="connsiteX1" fmla="*/ 94594 w 1702190"/>
              <a:gd name="connsiteY1" fmla="*/ 105103 h 3131991"/>
              <a:gd name="connsiteX2" fmla="*/ 94594 w 1702190"/>
              <a:gd name="connsiteY2" fmla="*/ 336331 h 3131991"/>
              <a:gd name="connsiteX3" fmla="*/ 161088 w 1702190"/>
              <a:gd name="connsiteY3" fmla="*/ 391066 h 3131991"/>
              <a:gd name="connsiteX4" fmla="*/ 349845 w 1702190"/>
              <a:gd name="connsiteY4" fmla="*/ 435293 h 3131991"/>
              <a:gd name="connsiteX5" fmla="*/ 683173 w 1702190"/>
              <a:gd name="connsiteY5" fmla="*/ 462455 h 3131991"/>
              <a:gd name="connsiteX6" fmla="*/ 976175 w 1702190"/>
              <a:gd name="connsiteY6" fmla="*/ 575748 h 3131991"/>
              <a:gd name="connsiteX7" fmla="*/ 998483 w 1702190"/>
              <a:gd name="connsiteY7" fmla="*/ 735724 h 3131991"/>
              <a:gd name="connsiteX8" fmla="*/ 945931 w 1702190"/>
              <a:gd name="connsiteY8" fmla="*/ 872359 h 3131991"/>
              <a:gd name="connsiteX9" fmla="*/ 1021006 w 1702190"/>
              <a:gd name="connsiteY9" fmla="*/ 983878 h 3131991"/>
              <a:gd name="connsiteX10" fmla="*/ 1111737 w 1702190"/>
              <a:gd name="connsiteY10" fmla="*/ 1175247 h 3131991"/>
              <a:gd name="connsiteX11" fmla="*/ 1381146 w 1702190"/>
              <a:gd name="connsiteY11" fmla="*/ 1139485 h 3131991"/>
              <a:gd name="connsiteX12" fmla="*/ 1481959 w 1702190"/>
              <a:gd name="connsiteY12" fmla="*/ 1261241 h 3131991"/>
              <a:gd name="connsiteX13" fmla="*/ 1450428 w 1702190"/>
              <a:gd name="connsiteY13" fmla="*/ 1418897 h 3131991"/>
              <a:gd name="connsiteX14" fmla="*/ 1358624 w 1702190"/>
              <a:gd name="connsiteY14" fmla="*/ 1459026 h 3131991"/>
              <a:gd name="connsiteX15" fmla="*/ 1303283 w 1702190"/>
              <a:gd name="connsiteY15" fmla="*/ 1587062 h 3131991"/>
              <a:gd name="connsiteX16" fmla="*/ 1292773 w 1702190"/>
              <a:gd name="connsiteY16" fmla="*/ 1639614 h 3131991"/>
              <a:gd name="connsiteX17" fmla="*/ 1303283 w 1702190"/>
              <a:gd name="connsiteY17" fmla="*/ 1713186 h 3131991"/>
              <a:gd name="connsiteX18" fmla="*/ 1370207 w 1702190"/>
              <a:gd name="connsiteY18" fmla="*/ 1833031 h 3131991"/>
              <a:gd name="connsiteX19" fmla="*/ 1311434 w 1702190"/>
              <a:gd name="connsiteY19" fmla="*/ 1975945 h 3131991"/>
              <a:gd name="connsiteX20" fmla="*/ 1279475 w 1702190"/>
              <a:gd name="connsiteY20" fmla="*/ 2003245 h 3131991"/>
              <a:gd name="connsiteX21" fmla="*/ 1177159 w 1702190"/>
              <a:gd name="connsiteY21" fmla="*/ 2112579 h 3131991"/>
              <a:gd name="connsiteX22" fmla="*/ 1177159 w 1702190"/>
              <a:gd name="connsiteY22" fmla="*/ 2249214 h 3131991"/>
              <a:gd name="connsiteX23" fmla="*/ 1198180 w 1702190"/>
              <a:gd name="connsiteY23" fmla="*/ 2364828 h 3131991"/>
              <a:gd name="connsiteX24" fmla="*/ 1409030 w 1702190"/>
              <a:gd name="connsiteY24" fmla="*/ 2612435 h 3131991"/>
              <a:gd name="connsiteX25" fmla="*/ 1507657 w 1702190"/>
              <a:gd name="connsiteY25" fmla="*/ 2890712 h 3131991"/>
              <a:gd name="connsiteX26" fmla="*/ 1700309 w 1702190"/>
              <a:gd name="connsiteY26" fmla="*/ 3119661 h 3131991"/>
              <a:gd name="connsiteX27" fmla="*/ 1591484 w 1702190"/>
              <a:gd name="connsiteY27" fmla="*/ 3099198 h 3131991"/>
              <a:gd name="connsiteX28" fmla="*/ 1362913 w 1702190"/>
              <a:gd name="connsiteY28" fmla="*/ 3082943 h 3131991"/>
              <a:gd name="connsiteX0" fmla="*/ 0 w 1702190"/>
              <a:gd name="connsiteY0" fmla="*/ 0 h 3131991"/>
              <a:gd name="connsiteX1" fmla="*/ 94594 w 1702190"/>
              <a:gd name="connsiteY1" fmla="*/ 105103 h 3131991"/>
              <a:gd name="connsiteX2" fmla="*/ 94594 w 1702190"/>
              <a:gd name="connsiteY2" fmla="*/ 336331 h 3131991"/>
              <a:gd name="connsiteX3" fmla="*/ 161088 w 1702190"/>
              <a:gd name="connsiteY3" fmla="*/ 391066 h 3131991"/>
              <a:gd name="connsiteX4" fmla="*/ 349845 w 1702190"/>
              <a:gd name="connsiteY4" fmla="*/ 435293 h 3131991"/>
              <a:gd name="connsiteX5" fmla="*/ 683173 w 1702190"/>
              <a:gd name="connsiteY5" fmla="*/ 462455 h 3131991"/>
              <a:gd name="connsiteX6" fmla="*/ 976175 w 1702190"/>
              <a:gd name="connsiteY6" fmla="*/ 575748 h 3131991"/>
              <a:gd name="connsiteX7" fmla="*/ 998483 w 1702190"/>
              <a:gd name="connsiteY7" fmla="*/ 735724 h 3131991"/>
              <a:gd name="connsiteX8" fmla="*/ 945931 w 1702190"/>
              <a:gd name="connsiteY8" fmla="*/ 872359 h 3131991"/>
              <a:gd name="connsiteX9" fmla="*/ 1021006 w 1702190"/>
              <a:gd name="connsiteY9" fmla="*/ 983878 h 3131991"/>
              <a:gd name="connsiteX10" fmla="*/ 1111737 w 1702190"/>
              <a:gd name="connsiteY10" fmla="*/ 1175247 h 3131991"/>
              <a:gd name="connsiteX11" fmla="*/ 1381146 w 1702190"/>
              <a:gd name="connsiteY11" fmla="*/ 1139485 h 3131991"/>
              <a:gd name="connsiteX12" fmla="*/ 1481959 w 1702190"/>
              <a:gd name="connsiteY12" fmla="*/ 1261241 h 3131991"/>
              <a:gd name="connsiteX13" fmla="*/ 1450428 w 1702190"/>
              <a:gd name="connsiteY13" fmla="*/ 1418897 h 3131991"/>
              <a:gd name="connsiteX14" fmla="*/ 1358624 w 1702190"/>
              <a:gd name="connsiteY14" fmla="*/ 1459026 h 3131991"/>
              <a:gd name="connsiteX15" fmla="*/ 1303283 w 1702190"/>
              <a:gd name="connsiteY15" fmla="*/ 1587062 h 3131991"/>
              <a:gd name="connsiteX16" fmla="*/ 1292773 w 1702190"/>
              <a:gd name="connsiteY16" fmla="*/ 1639614 h 3131991"/>
              <a:gd name="connsiteX17" fmla="*/ 1303283 w 1702190"/>
              <a:gd name="connsiteY17" fmla="*/ 1713186 h 3131991"/>
              <a:gd name="connsiteX18" fmla="*/ 1370207 w 1702190"/>
              <a:gd name="connsiteY18" fmla="*/ 1833031 h 3131991"/>
              <a:gd name="connsiteX19" fmla="*/ 1311434 w 1702190"/>
              <a:gd name="connsiteY19" fmla="*/ 1975945 h 3131991"/>
              <a:gd name="connsiteX20" fmla="*/ 1279475 w 1702190"/>
              <a:gd name="connsiteY20" fmla="*/ 2003245 h 3131991"/>
              <a:gd name="connsiteX21" fmla="*/ 1177159 w 1702190"/>
              <a:gd name="connsiteY21" fmla="*/ 2112579 h 3131991"/>
              <a:gd name="connsiteX22" fmla="*/ 1177159 w 1702190"/>
              <a:gd name="connsiteY22" fmla="*/ 2249214 h 3131991"/>
              <a:gd name="connsiteX23" fmla="*/ 1198180 w 1702190"/>
              <a:gd name="connsiteY23" fmla="*/ 2364828 h 3131991"/>
              <a:gd name="connsiteX24" fmla="*/ 1409030 w 1702190"/>
              <a:gd name="connsiteY24" fmla="*/ 2612435 h 3131991"/>
              <a:gd name="connsiteX25" fmla="*/ 1507657 w 1702190"/>
              <a:gd name="connsiteY25" fmla="*/ 2890712 h 3131991"/>
              <a:gd name="connsiteX26" fmla="*/ 1700309 w 1702190"/>
              <a:gd name="connsiteY26" fmla="*/ 3119661 h 3131991"/>
              <a:gd name="connsiteX27" fmla="*/ 1591484 w 1702190"/>
              <a:gd name="connsiteY27" fmla="*/ 3099198 h 3131991"/>
              <a:gd name="connsiteX0" fmla="*/ 0 w 1700309"/>
              <a:gd name="connsiteY0" fmla="*/ 0 h 3119661"/>
              <a:gd name="connsiteX1" fmla="*/ 94594 w 1700309"/>
              <a:gd name="connsiteY1" fmla="*/ 105103 h 3119661"/>
              <a:gd name="connsiteX2" fmla="*/ 94594 w 1700309"/>
              <a:gd name="connsiteY2" fmla="*/ 336331 h 3119661"/>
              <a:gd name="connsiteX3" fmla="*/ 161088 w 1700309"/>
              <a:gd name="connsiteY3" fmla="*/ 391066 h 3119661"/>
              <a:gd name="connsiteX4" fmla="*/ 349845 w 1700309"/>
              <a:gd name="connsiteY4" fmla="*/ 435293 h 3119661"/>
              <a:gd name="connsiteX5" fmla="*/ 683173 w 1700309"/>
              <a:gd name="connsiteY5" fmla="*/ 462455 h 3119661"/>
              <a:gd name="connsiteX6" fmla="*/ 976175 w 1700309"/>
              <a:gd name="connsiteY6" fmla="*/ 575748 h 3119661"/>
              <a:gd name="connsiteX7" fmla="*/ 998483 w 1700309"/>
              <a:gd name="connsiteY7" fmla="*/ 735724 h 3119661"/>
              <a:gd name="connsiteX8" fmla="*/ 945931 w 1700309"/>
              <a:gd name="connsiteY8" fmla="*/ 872359 h 3119661"/>
              <a:gd name="connsiteX9" fmla="*/ 1021006 w 1700309"/>
              <a:gd name="connsiteY9" fmla="*/ 983878 h 3119661"/>
              <a:gd name="connsiteX10" fmla="*/ 1111737 w 1700309"/>
              <a:gd name="connsiteY10" fmla="*/ 1175247 h 3119661"/>
              <a:gd name="connsiteX11" fmla="*/ 1381146 w 1700309"/>
              <a:gd name="connsiteY11" fmla="*/ 1139485 h 3119661"/>
              <a:gd name="connsiteX12" fmla="*/ 1481959 w 1700309"/>
              <a:gd name="connsiteY12" fmla="*/ 1261241 h 3119661"/>
              <a:gd name="connsiteX13" fmla="*/ 1450428 w 1700309"/>
              <a:gd name="connsiteY13" fmla="*/ 1418897 h 3119661"/>
              <a:gd name="connsiteX14" fmla="*/ 1358624 w 1700309"/>
              <a:gd name="connsiteY14" fmla="*/ 1459026 h 3119661"/>
              <a:gd name="connsiteX15" fmla="*/ 1303283 w 1700309"/>
              <a:gd name="connsiteY15" fmla="*/ 1587062 h 3119661"/>
              <a:gd name="connsiteX16" fmla="*/ 1292773 w 1700309"/>
              <a:gd name="connsiteY16" fmla="*/ 1639614 h 3119661"/>
              <a:gd name="connsiteX17" fmla="*/ 1303283 w 1700309"/>
              <a:gd name="connsiteY17" fmla="*/ 1713186 h 3119661"/>
              <a:gd name="connsiteX18" fmla="*/ 1370207 w 1700309"/>
              <a:gd name="connsiteY18" fmla="*/ 1833031 h 3119661"/>
              <a:gd name="connsiteX19" fmla="*/ 1311434 w 1700309"/>
              <a:gd name="connsiteY19" fmla="*/ 1975945 h 3119661"/>
              <a:gd name="connsiteX20" fmla="*/ 1279475 w 1700309"/>
              <a:gd name="connsiteY20" fmla="*/ 2003245 h 3119661"/>
              <a:gd name="connsiteX21" fmla="*/ 1177159 w 1700309"/>
              <a:gd name="connsiteY21" fmla="*/ 2112579 h 3119661"/>
              <a:gd name="connsiteX22" fmla="*/ 1177159 w 1700309"/>
              <a:gd name="connsiteY22" fmla="*/ 2249214 h 3119661"/>
              <a:gd name="connsiteX23" fmla="*/ 1198180 w 1700309"/>
              <a:gd name="connsiteY23" fmla="*/ 2364828 h 3119661"/>
              <a:gd name="connsiteX24" fmla="*/ 1409030 w 1700309"/>
              <a:gd name="connsiteY24" fmla="*/ 2612435 h 3119661"/>
              <a:gd name="connsiteX25" fmla="*/ 1507657 w 1700309"/>
              <a:gd name="connsiteY25" fmla="*/ 2890712 h 3119661"/>
              <a:gd name="connsiteX26" fmla="*/ 1700309 w 1700309"/>
              <a:gd name="connsiteY26" fmla="*/ 3119661 h 3119661"/>
              <a:gd name="connsiteX0" fmla="*/ 0 w 1665140"/>
              <a:gd name="connsiteY0" fmla="*/ 0 h 3084161"/>
              <a:gd name="connsiteX1" fmla="*/ 94594 w 1665140"/>
              <a:gd name="connsiteY1" fmla="*/ 105103 h 3084161"/>
              <a:gd name="connsiteX2" fmla="*/ 94594 w 1665140"/>
              <a:gd name="connsiteY2" fmla="*/ 336331 h 3084161"/>
              <a:gd name="connsiteX3" fmla="*/ 161088 w 1665140"/>
              <a:gd name="connsiteY3" fmla="*/ 391066 h 3084161"/>
              <a:gd name="connsiteX4" fmla="*/ 349845 w 1665140"/>
              <a:gd name="connsiteY4" fmla="*/ 435293 h 3084161"/>
              <a:gd name="connsiteX5" fmla="*/ 683173 w 1665140"/>
              <a:gd name="connsiteY5" fmla="*/ 462455 h 3084161"/>
              <a:gd name="connsiteX6" fmla="*/ 976175 w 1665140"/>
              <a:gd name="connsiteY6" fmla="*/ 575748 h 3084161"/>
              <a:gd name="connsiteX7" fmla="*/ 998483 w 1665140"/>
              <a:gd name="connsiteY7" fmla="*/ 735724 h 3084161"/>
              <a:gd name="connsiteX8" fmla="*/ 945931 w 1665140"/>
              <a:gd name="connsiteY8" fmla="*/ 872359 h 3084161"/>
              <a:gd name="connsiteX9" fmla="*/ 1021006 w 1665140"/>
              <a:gd name="connsiteY9" fmla="*/ 983878 h 3084161"/>
              <a:gd name="connsiteX10" fmla="*/ 1111737 w 1665140"/>
              <a:gd name="connsiteY10" fmla="*/ 1175247 h 3084161"/>
              <a:gd name="connsiteX11" fmla="*/ 1381146 w 1665140"/>
              <a:gd name="connsiteY11" fmla="*/ 1139485 h 3084161"/>
              <a:gd name="connsiteX12" fmla="*/ 1481959 w 1665140"/>
              <a:gd name="connsiteY12" fmla="*/ 1261241 h 3084161"/>
              <a:gd name="connsiteX13" fmla="*/ 1450428 w 1665140"/>
              <a:gd name="connsiteY13" fmla="*/ 1418897 h 3084161"/>
              <a:gd name="connsiteX14" fmla="*/ 1358624 w 1665140"/>
              <a:gd name="connsiteY14" fmla="*/ 1459026 h 3084161"/>
              <a:gd name="connsiteX15" fmla="*/ 1303283 w 1665140"/>
              <a:gd name="connsiteY15" fmla="*/ 1587062 h 3084161"/>
              <a:gd name="connsiteX16" fmla="*/ 1292773 w 1665140"/>
              <a:gd name="connsiteY16" fmla="*/ 1639614 h 3084161"/>
              <a:gd name="connsiteX17" fmla="*/ 1303283 w 1665140"/>
              <a:gd name="connsiteY17" fmla="*/ 1713186 h 3084161"/>
              <a:gd name="connsiteX18" fmla="*/ 1370207 w 1665140"/>
              <a:gd name="connsiteY18" fmla="*/ 1833031 h 3084161"/>
              <a:gd name="connsiteX19" fmla="*/ 1311434 w 1665140"/>
              <a:gd name="connsiteY19" fmla="*/ 1975945 h 3084161"/>
              <a:gd name="connsiteX20" fmla="*/ 1279475 w 1665140"/>
              <a:gd name="connsiteY20" fmla="*/ 2003245 h 3084161"/>
              <a:gd name="connsiteX21" fmla="*/ 1177159 w 1665140"/>
              <a:gd name="connsiteY21" fmla="*/ 2112579 h 3084161"/>
              <a:gd name="connsiteX22" fmla="*/ 1177159 w 1665140"/>
              <a:gd name="connsiteY22" fmla="*/ 2249214 h 3084161"/>
              <a:gd name="connsiteX23" fmla="*/ 1198180 w 1665140"/>
              <a:gd name="connsiteY23" fmla="*/ 2364828 h 3084161"/>
              <a:gd name="connsiteX24" fmla="*/ 1409030 w 1665140"/>
              <a:gd name="connsiteY24" fmla="*/ 2612435 h 3084161"/>
              <a:gd name="connsiteX25" fmla="*/ 1507657 w 1665140"/>
              <a:gd name="connsiteY25" fmla="*/ 2890712 h 3084161"/>
              <a:gd name="connsiteX26" fmla="*/ 1665140 w 1665140"/>
              <a:gd name="connsiteY26" fmla="*/ 3084161 h 3084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665140" h="3084161">
                <a:moveTo>
                  <a:pt x="0" y="0"/>
                </a:moveTo>
                <a:cubicBezTo>
                  <a:pt x="39414" y="24524"/>
                  <a:pt x="78828" y="49048"/>
                  <a:pt x="94594" y="105103"/>
                </a:cubicBezTo>
                <a:cubicBezTo>
                  <a:pt x="110360" y="161158"/>
                  <a:pt x="83512" y="288671"/>
                  <a:pt x="94594" y="336331"/>
                </a:cubicBezTo>
                <a:cubicBezTo>
                  <a:pt x="105676" y="383991"/>
                  <a:pt x="118546" y="374572"/>
                  <a:pt x="161088" y="391066"/>
                </a:cubicBezTo>
                <a:cubicBezTo>
                  <a:pt x="203630" y="407560"/>
                  <a:pt x="262831" y="423395"/>
                  <a:pt x="349845" y="435293"/>
                </a:cubicBezTo>
                <a:cubicBezTo>
                  <a:pt x="436859" y="447191"/>
                  <a:pt x="578785" y="439046"/>
                  <a:pt x="683173" y="462455"/>
                </a:cubicBezTo>
                <a:cubicBezTo>
                  <a:pt x="787561" y="485864"/>
                  <a:pt x="923623" y="530203"/>
                  <a:pt x="976175" y="575748"/>
                </a:cubicBezTo>
                <a:cubicBezTo>
                  <a:pt x="1028727" y="621293"/>
                  <a:pt x="1003524" y="686289"/>
                  <a:pt x="998483" y="735724"/>
                </a:cubicBezTo>
                <a:cubicBezTo>
                  <a:pt x="993442" y="785159"/>
                  <a:pt x="942177" y="831000"/>
                  <a:pt x="945931" y="872359"/>
                </a:cubicBezTo>
                <a:cubicBezTo>
                  <a:pt x="949685" y="913718"/>
                  <a:pt x="993372" y="933397"/>
                  <a:pt x="1021006" y="983878"/>
                </a:cubicBezTo>
                <a:cubicBezTo>
                  <a:pt x="1048640" y="1034359"/>
                  <a:pt x="1051714" y="1149313"/>
                  <a:pt x="1111737" y="1175247"/>
                </a:cubicBezTo>
                <a:cubicBezTo>
                  <a:pt x="1171760" y="1201182"/>
                  <a:pt x="1319442" y="1125153"/>
                  <a:pt x="1381146" y="1139485"/>
                </a:cubicBezTo>
                <a:cubicBezTo>
                  <a:pt x="1442850" y="1153817"/>
                  <a:pt x="1470412" y="1214672"/>
                  <a:pt x="1481959" y="1261241"/>
                </a:cubicBezTo>
                <a:cubicBezTo>
                  <a:pt x="1493506" y="1307810"/>
                  <a:pt x="1470984" y="1385933"/>
                  <a:pt x="1450428" y="1418897"/>
                </a:cubicBezTo>
                <a:cubicBezTo>
                  <a:pt x="1429872" y="1451861"/>
                  <a:pt x="1383148" y="1430999"/>
                  <a:pt x="1358624" y="1459026"/>
                </a:cubicBezTo>
                <a:cubicBezTo>
                  <a:pt x="1334100" y="1487053"/>
                  <a:pt x="1314258" y="1556964"/>
                  <a:pt x="1303283" y="1587062"/>
                </a:cubicBezTo>
                <a:cubicBezTo>
                  <a:pt x="1292308" y="1617160"/>
                  <a:pt x="1292773" y="1618593"/>
                  <a:pt x="1292773" y="1639614"/>
                </a:cubicBezTo>
                <a:cubicBezTo>
                  <a:pt x="1292773" y="1660635"/>
                  <a:pt x="1290377" y="1680950"/>
                  <a:pt x="1303283" y="1713186"/>
                </a:cubicBezTo>
                <a:cubicBezTo>
                  <a:pt x="1316189" y="1745422"/>
                  <a:pt x="1368849" y="1789238"/>
                  <a:pt x="1370207" y="1833031"/>
                </a:cubicBezTo>
                <a:cubicBezTo>
                  <a:pt x="1371565" y="1876824"/>
                  <a:pt x="1326556" y="1947576"/>
                  <a:pt x="1311434" y="1975945"/>
                </a:cubicBezTo>
                <a:cubicBezTo>
                  <a:pt x="1296312" y="2004314"/>
                  <a:pt x="1301854" y="1980473"/>
                  <a:pt x="1279475" y="2003245"/>
                </a:cubicBezTo>
                <a:cubicBezTo>
                  <a:pt x="1257096" y="2026017"/>
                  <a:pt x="1194212" y="2071584"/>
                  <a:pt x="1177159" y="2112579"/>
                </a:cubicBezTo>
                <a:cubicBezTo>
                  <a:pt x="1160106" y="2153574"/>
                  <a:pt x="1173656" y="2207173"/>
                  <a:pt x="1177159" y="2249214"/>
                </a:cubicBezTo>
                <a:cubicBezTo>
                  <a:pt x="1180663" y="2291256"/>
                  <a:pt x="1159535" y="2304291"/>
                  <a:pt x="1198180" y="2364828"/>
                </a:cubicBezTo>
                <a:cubicBezTo>
                  <a:pt x="1236825" y="2425365"/>
                  <a:pt x="1357451" y="2524788"/>
                  <a:pt x="1409030" y="2612435"/>
                </a:cubicBezTo>
                <a:cubicBezTo>
                  <a:pt x="1460609" y="2700082"/>
                  <a:pt x="1459111" y="2806174"/>
                  <a:pt x="1507657" y="2890712"/>
                </a:cubicBezTo>
                <a:cubicBezTo>
                  <a:pt x="1556203" y="2975250"/>
                  <a:pt x="1651169" y="3049413"/>
                  <a:pt x="1665140" y="3084161"/>
                </a:cubicBezTo>
              </a:path>
            </a:pathLst>
          </a:custGeom>
          <a:noFill/>
          <a:ln w="57150" cmpd="thinThick">
            <a:solidFill>
              <a:srgbClr val="3B2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E42056A-9F31-40CF-B330-ABA1BDA92A9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416" flipV="1">
            <a:off x="5744276" y="1481107"/>
            <a:ext cx="887111" cy="52330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0BC3839-06F2-4912-A573-9B0182FA9C8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103737">
            <a:off x="5791586" y="2365425"/>
            <a:ext cx="1542462" cy="67469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55196BB-26B3-4838-8869-748C47FAA79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434034">
            <a:off x="6176398" y="3240955"/>
            <a:ext cx="1317041" cy="1106248"/>
          </a:xfrm>
          <a:prstGeom prst="flowChartConnector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A67B886-D486-4CCD-902F-BD99EAC903B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03367">
            <a:off x="6990488" y="3155669"/>
            <a:ext cx="1104618" cy="700912"/>
          </a:xfrm>
          <a:prstGeom prst="flowChartConnector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E306DFE-274D-448E-8BB9-CA73EF7DAC2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4" t="50973"/>
          <a:stretch/>
        </p:blipFill>
        <p:spPr>
          <a:xfrm rot="19239163">
            <a:off x="7070381" y="2113079"/>
            <a:ext cx="596257" cy="279879"/>
          </a:xfrm>
          <a:prstGeom prst="flowChartConnector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B8F5CDB-F6CC-4BC5-BB75-9D0C9DC3AA8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4" t="50973"/>
          <a:stretch/>
        </p:blipFill>
        <p:spPr>
          <a:xfrm rot="1653686" flipV="1">
            <a:off x="6853521" y="2460834"/>
            <a:ext cx="625224" cy="293476"/>
          </a:xfrm>
          <a:prstGeom prst="flowChartConnector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A2F7495-3B21-4695-9A44-4A38D52AAE9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03367">
            <a:off x="7765790" y="3771938"/>
            <a:ext cx="1104618" cy="700912"/>
          </a:xfrm>
          <a:prstGeom prst="flowChartConnector">
            <a:avLst/>
          </a:prstGeom>
        </p:spPr>
      </p:pic>
      <p:sp>
        <p:nvSpPr>
          <p:cNvPr id="35" name="Блок-схема: узел 34">
            <a:extLst>
              <a:ext uri="{FF2B5EF4-FFF2-40B4-BE49-F238E27FC236}">
                <a16:creationId xmlns:a16="http://schemas.microsoft.com/office/drawing/2014/main" id="{B3081222-7A1F-4B5C-8348-49EA16A03237}"/>
              </a:ext>
            </a:extLst>
          </p:cNvPr>
          <p:cNvSpPr/>
          <p:nvPr/>
        </p:nvSpPr>
        <p:spPr>
          <a:xfrm>
            <a:off x="5986062" y="376238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36" name="Прямоугольная выноска 8">
            <a:extLst>
              <a:ext uri="{FF2B5EF4-FFF2-40B4-BE49-F238E27FC236}">
                <a16:creationId xmlns:a16="http://schemas.microsoft.com/office/drawing/2014/main" id="{191C764F-2E48-49A0-A910-26973D2C547C}"/>
              </a:ext>
            </a:extLst>
          </p:cNvPr>
          <p:cNvSpPr/>
          <p:nvPr/>
        </p:nvSpPr>
        <p:spPr>
          <a:xfrm>
            <a:off x="7807970" y="1113563"/>
            <a:ext cx="957627" cy="378749"/>
          </a:xfrm>
          <a:prstGeom prst="wedgeRectCallout">
            <a:avLst>
              <a:gd name="adj1" fmla="val -36427"/>
              <a:gd name="adj2" fmla="val 3268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СССР</a:t>
            </a:r>
          </a:p>
        </p:txBody>
      </p:sp>
      <p:sp>
        <p:nvSpPr>
          <p:cNvPr id="37" name="Прямоугольная выноска 8">
            <a:extLst>
              <a:ext uri="{FF2B5EF4-FFF2-40B4-BE49-F238E27FC236}">
                <a16:creationId xmlns:a16="http://schemas.microsoft.com/office/drawing/2014/main" id="{480C0F37-B251-4B15-BC1D-620A185650C4}"/>
              </a:ext>
            </a:extLst>
          </p:cNvPr>
          <p:cNvSpPr/>
          <p:nvPr/>
        </p:nvSpPr>
        <p:spPr>
          <a:xfrm>
            <a:off x="3413058" y="650019"/>
            <a:ext cx="1700933" cy="687413"/>
          </a:xfrm>
          <a:prstGeom prst="wedgeRectCallout">
            <a:avLst>
              <a:gd name="adj1" fmla="val -36427"/>
              <a:gd name="adj2" fmla="val 3268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Оккупированная Германией территория СССР</a:t>
            </a:r>
          </a:p>
        </p:txBody>
      </p:sp>
      <p:sp>
        <p:nvSpPr>
          <p:cNvPr id="38" name="Прямоугольная выноска 8">
            <a:extLst>
              <a:ext uri="{FF2B5EF4-FFF2-40B4-BE49-F238E27FC236}">
                <a16:creationId xmlns:a16="http://schemas.microsoft.com/office/drawing/2014/main" id="{E37D74EB-F00D-43AF-8ECD-80263DB99BD6}"/>
              </a:ext>
            </a:extLst>
          </p:cNvPr>
          <p:cNvSpPr/>
          <p:nvPr/>
        </p:nvSpPr>
        <p:spPr>
          <a:xfrm>
            <a:off x="3834556" y="1657736"/>
            <a:ext cx="1761638" cy="798053"/>
          </a:xfrm>
          <a:prstGeom prst="wedgeRectCallout">
            <a:avLst>
              <a:gd name="adj1" fmla="val 70770"/>
              <a:gd name="adj2" fmla="val -55561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Линия Восточного фронта в конце 1941 года</a:t>
            </a:r>
          </a:p>
        </p:txBody>
      </p:sp>
      <p:sp>
        <p:nvSpPr>
          <p:cNvPr id="42" name="Блок-схема: узел 41">
            <a:extLst>
              <a:ext uri="{FF2B5EF4-FFF2-40B4-BE49-F238E27FC236}">
                <a16:creationId xmlns:a16="http://schemas.microsoft.com/office/drawing/2014/main" id="{91F755F4-B1EA-4B3D-A4DA-70A863B397BB}"/>
              </a:ext>
            </a:extLst>
          </p:cNvPr>
          <p:cNvSpPr/>
          <p:nvPr/>
        </p:nvSpPr>
        <p:spPr>
          <a:xfrm>
            <a:off x="7609456" y="2380073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43" name="Блок-схема: узел 42">
            <a:extLst>
              <a:ext uri="{FF2B5EF4-FFF2-40B4-BE49-F238E27FC236}">
                <a16:creationId xmlns:a16="http://schemas.microsoft.com/office/drawing/2014/main" id="{A1D0D8FA-0C43-4F89-A1DD-333DEABD3586}"/>
              </a:ext>
            </a:extLst>
          </p:cNvPr>
          <p:cNvSpPr/>
          <p:nvPr/>
        </p:nvSpPr>
        <p:spPr>
          <a:xfrm>
            <a:off x="6658512" y="2870560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ru-RU" dirty="0">
              <a:solidFill>
                <a:prstClr val="white"/>
              </a:solidFill>
              <a:latin typeface="Roboto"/>
            </a:endParaRPr>
          </a:p>
        </p:txBody>
      </p:sp>
      <p:sp>
        <p:nvSpPr>
          <p:cNvPr id="46" name="Блок-схема: узел 45">
            <a:extLst>
              <a:ext uri="{FF2B5EF4-FFF2-40B4-BE49-F238E27FC236}">
                <a16:creationId xmlns:a16="http://schemas.microsoft.com/office/drawing/2014/main" id="{4697050D-BFBD-4FCC-8E3F-6F088A3CFE22}"/>
              </a:ext>
            </a:extLst>
          </p:cNvPr>
          <p:cNvSpPr/>
          <p:nvPr/>
        </p:nvSpPr>
        <p:spPr>
          <a:xfrm>
            <a:off x="5148096" y="3723056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AE18431-D257-4D82-92C0-B129D744C304}"/>
              </a:ext>
            </a:extLst>
          </p:cNvPr>
          <p:cNvSpPr txBox="1"/>
          <p:nvPr/>
        </p:nvSpPr>
        <p:spPr>
          <a:xfrm>
            <a:off x="4177834" y="3782341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Севастополь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DEFE869-13DC-421B-9441-A857B9E69435}"/>
              </a:ext>
            </a:extLst>
          </p:cNvPr>
          <p:cNvSpPr txBox="1"/>
          <p:nvPr/>
        </p:nvSpPr>
        <p:spPr>
          <a:xfrm>
            <a:off x="6721346" y="2787648"/>
            <a:ext cx="1515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>
                <a:solidFill>
                  <a:schemeClr val="bg1">
                    <a:lumMod val="95000"/>
                  </a:schemeClr>
                </a:solidFill>
              </a:rPr>
              <a:t>Ростов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-на-Дону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7BAF3E6-CAE7-46DF-A4AC-95F1248E4F00}"/>
              </a:ext>
            </a:extLst>
          </p:cNvPr>
          <p:cNvSpPr txBox="1"/>
          <p:nvPr/>
        </p:nvSpPr>
        <p:spPr>
          <a:xfrm>
            <a:off x="7530734" y="2113664"/>
            <a:ext cx="1181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Сталинград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46A997A-95E2-4DF6-8822-810EA7138E5B}"/>
              </a:ext>
            </a:extLst>
          </p:cNvPr>
          <p:cNvSpPr txBox="1"/>
          <p:nvPr/>
        </p:nvSpPr>
        <p:spPr>
          <a:xfrm>
            <a:off x="6014929" y="446311"/>
            <a:ext cx="835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Москва</a:t>
            </a:r>
          </a:p>
        </p:txBody>
      </p:sp>
      <p:sp>
        <p:nvSpPr>
          <p:cNvPr id="55" name="Полилиния: фигура 54">
            <a:extLst>
              <a:ext uri="{FF2B5EF4-FFF2-40B4-BE49-F238E27FC236}">
                <a16:creationId xmlns:a16="http://schemas.microsoft.com/office/drawing/2014/main" id="{869B4AA1-8497-4DF4-B2E6-CCF0B3297000}"/>
              </a:ext>
            </a:extLst>
          </p:cNvPr>
          <p:cNvSpPr/>
          <p:nvPr/>
        </p:nvSpPr>
        <p:spPr>
          <a:xfrm>
            <a:off x="5258790" y="3657009"/>
            <a:ext cx="145535" cy="134768"/>
          </a:xfrm>
          <a:custGeom>
            <a:avLst/>
            <a:gdLst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05104 w 1562202"/>
              <a:gd name="connsiteY3" fmla="*/ 409903 h 3384331"/>
              <a:gd name="connsiteX4" fmla="*/ 262759 w 1562202"/>
              <a:gd name="connsiteY4" fmla="*/ 472965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262759 w 1562202"/>
              <a:gd name="connsiteY4" fmla="*/ 472965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70207 w 1562202"/>
              <a:gd name="connsiteY18" fmla="*/ 1833031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70207 w 1562202"/>
              <a:gd name="connsiteY18" fmla="*/ 1833031 h 3384331"/>
              <a:gd name="connsiteX19" fmla="*/ 1311434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70207 w 1562202"/>
              <a:gd name="connsiteY18" fmla="*/ 1833031 h 3384331"/>
              <a:gd name="connsiteX19" fmla="*/ 1311434 w 1562202"/>
              <a:gd name="connsiteY19" fmla="*/ 1975945 h 3384331"/>
              <a:gd name="connsiteX20" fmla="*/ 1279475 w 1562202"/>
              <a:gd name="connsiteY20" fmla="*/ 200324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55546"/>
              <a:gd name="connsiteY0" fmla="*/ 0 h 3384331"/>
              <a:gd name="connsiteX1" fmla="*/ 94594 w 1555546"/>
              <a:gd name="connsiteY1" fmla="*/ 105103 h 3384331"/>
              <a:gd name="connsiteX2" fmla="*/ 94594 w 1555546"/>
              <a:gd name="connsiteY2" fmla="*/ 336331 h 3384331"/>
              <a:gd name="connsiteX3" fmla="*/ 161088 w 1555546"/>
              <a:gd name="connsiteY3" fmla="*/ 391066 h 3384331"/>
              <a:gd name="connsiteX4" fmla="*/ 349845 w 1555546"/>
              <a:gd name="connsiteY4" fmla="*/ 435293 h 3384331"/>
              <a:gd name="connsiteX5" fmla="*/ 683173 w 1555546"/>
              <a:gd name="connsiteY5" fmla="*/ 462455 h 3384331"/>
              <a:gd name="connsiteX6" fmla="*/ 976175 w 1555546"/>
              <a:gd name="connsiteY6" fmla="*/ 575748 h 3384331"/>
              <a:gd name="connsiteX7" fmla="*/ 998483 w 1555546"/>
              <a:gd name="connsiteY7" fmla="*/ 735724 h 3384331"/>
              <a:gd name="connsiteX8" fmla="*/ 945931 w 1555546"/>
              <a:gd name="connsiteY8" fmla="*/ 872359 h 3384331"/>
              <a:gd name="connsiteX9" fmla="*/ 1021006 w 1555546"/>
              <a:gd name="connsiteY9" fmla="*/ 983878 h 3384331"/>
              <a:gd name="connsiteX10" fmla="*/ 1111737 w 1555546"/>
              <a:gd name="connsiteY10" fmla="*/ 1175247 h 3384331"/>
              <a:gd name="connsiteX11" fmla="*/ 1381146 w 1555546"/>
              <a:gd name="connsiteY11" fmla="*/ 1139485 h 3384331"/>
              <a:gd name="connsiteX12" fmla="*/ 1481959 w 1555546"/>
              <a:gd name="connsiteY12" fmla="*/ 1261241 h 3384331"/>
              <a:gd name="connsiteX13" fmla="*/ 1450428 w 1555546"/>
              <a:gd name="connsiteY13" fmla="*/ 1418897 h 3384331"/>
              <a:gd name="connsiteX14" fmla="*/ 1358624 w 1555546"/>
              <a:gd name="connsiteY14" fmla="*/ 1459026 h 3384331"/>
              <a:gd name="connsiteX15" fmla="*/ 1303283 w 1555546"/>
              <a:gd name="connsiteY15" fmla="*/ 1587062 h 3384331"/>
              <a:gd name="connsiteX16" fmla="*/ 1292773 w 1555546"/>
              <a:gd name="connsiteY16" fmla="*/ 1639614 h 3384331"/>
              <a:gd name="connsiteX17" fmla="*/ 1303283 w 1555546"/>
              <a:gd name="connsiteY17" fmla="*/ 1713186 h 3384331"/>
              <a:gd name="connsiteX18" fmla="*/ 1370207 w 1555546"/>
              <a:gd name="connsiteY18" fmla="*/ 1833031 h 3384331"/>
              <a:gd name="connsiteX19" fmla="*/ 1311434 w 1555546"/>
              <a:gd name="connsiteY19" fmla="*/ 1975945 h 3384331"/>
              <a:gd name="connsiteX20" fmla="*/ 1279475 w 1555546"/>
              <a:gd name="connsiteY20" fmla="*/ 2003245 h 3384331"/>
              <a:gd name="connsiteX21" fmla="*/ 1177159 w 1555546"/>
              <a:gd name="connsiteY21" fmla="*/ 2112579 h 3384331"/>
              <a:gd name="connsiteX22" fmla="*/ 1177159 w 1555546"/>
              <a:gd name="connsiteY22" fmla="*/ 2249214 h 3384331"/>
              <a:gd name="connsiteX23" fmla="*/ 1198180 w 1555546"/>
              <a:gd name="connsiteY23" fmla="*/ 2364828 h 3384331"/>
              <a:gd name="connsiteX24" fmla="*/ 1409030 w 1555546"/>
              <a:gd name="connsiteY24" fmla="*/ 2612435 h 3384331"/>
              <a:gd name="connsiteX25" fmla="*/ 1534511 w 1555546"/>
              <a:gd name="connsiteY25" fmla="*/ 2921876 h 3384331"/>
              <a:gd name="connsiteX26" fmla="*/ 1513490 w 1555546"/>
              <a:gd name="connsiteY26" fmla="*/ 3048000 h 3384331"/>
              <a:gd name="connsiteX27" fmla="*/ 1135118 w 1555546"/>
              <a:gd name="connsiteY27" fmla="*/ 3142593 h 3384331"/>
              <a:gd name="connsiteX28" fmla="*/ 725214 w 1555546"/>
              <a:gd name="connsiteY28" fmla="*/ 3195145 h 3384331"/>
              <a:gd name="connsiteX29" fmla="*/ 588580 w 1555546"/>
              <a:gd name="connsiteY29" fmla="*/ 3226676 h 3384331"/>
              <a:gd name="connsiteX30" fmla="*/ 493987 w 1555546"/>
              <a:gd name="connsiteY30" fmla="*/ 3384331 h 3384331"/>
              <a:gd name="connsiteX0" fmla="*/ 0 w 1543155"/>
              <a:gd name="connsiteY0" fmla="*/ 0 h 3384331"/>
              <a:gd name="connsiteX1" fmla="*/ 94594 w 1543155"/>
              <a:gd name="connsiteY1" fmla="*/ 105103 h 3384331"/>
              <a:gd name="connsiteX2" fmla="*/ 94594 w 1543155"/>
              <a:gd name="connsiteY2" fmla="*/ 336331 h 3384331"/>
              <a:gd name="connsiteX3" fmla="*/ 161088 w 1543155"/>
              <a:gd name="connsiteY3" fmla="*/ 391066 h 3384331"/>
              <a:gd name="connsiteX4" fmla="*/ 349845 w 1543155"/>
              <a:gd name="connsiteY4" fmla="*/ 435293 h 3384331"/>
              <a:gd name="connsiteX5" fmla="*/ 683173 w 1543155"/>
              <a:gd name="connsiteY5" fmla="*/ 462455 h 3384331"/>
              <a:gd name="connsiteX6" fmla="*/ 976175 w 1543155"/>
              <a:gd name="connsiteY6" fmla="*/ 575748 h 3384331"/>
              <a:gd name="connsiteX7" fmla="*/ 998483 w 1543155"/>
              <a:gd name="connsiteY7" fmla="*/ 735724 h 3384331"/>
              <a:gd name="connsiteX8" fmla="*/ 945931 w 1543155"/>
              <a:gd name="connsiteY8" fmla="*/ 872359 h 3384331"/>
              <a:gd name="connsiteX9" fmla="*/ 1021006 w 1543155"/>
              <a:gd name="connsiteY9" fmla="*/ 983878 h 3384331"/>
              <a:gd name="connsiteX10" fmla="*/ 1111737 w 1543155"/>
              <a:gd name="connsiteY10" fmla="*/ 1175247 h 3384331"/>
              <a:gd name="connsiteX11" fmla="*/ 1381146 w 1543155"/>
              <a:gd name="connsiteY11" fmla="*/ 1139485 h 3384331"/>
              <a:gd name="connsiteX12" fmla="*/ 1481959 w 1543155"/>
              <a:gd name="connsiteY12" fmla="*/ 1261241 h 3384331"/>
              <a:gd name="connsiteX13" fmla="*/ 1450428 w 1543155"/>
              <a:gd name="connsiteY13" fmla="*/ 1418897 h 3384331"/>
              <a:gd name="connsiteX14" fmla="*/ 1358624 w 1543155"/>
              <a:gd name="connsiteY14" fmla="*/ 1459026 h 3384331"/>
              <a:gd name="connsiteX15" fmla="*/ 1303283 w 1543155"/>
              <a:gd name="connsiteY15" fmla="*/ 1587062 h 3384331"/>
              <a:gd name="connsiteX16" fmla="*/ 1292773 w 1543155"/>
              <a:gd name="connsiteY16" fmla="*/ 1639614 h 3384331"/>
              <a:gd name="connsiteX17" fmla="*/ 1303283 w 1543155"/>
              <a:gd name="connsiteY17" fmla="*/ 1713186 h 3384331"/>
              <a:gd name="connsiteX18" fmla="*/ 1370207 w 1543155"/>
              <a:gd name="connsiteY18" fmla="*/ 1833031 h 3384331"/>
              <a:gd name="connsiteX19" fmla="*/ 1311434 w 1543155"/>
              <a:gd name="connsiteY19" fmla="*/ 1975945 h 3384331"/>
              <a:gd name="connsiteX20" fmla="*/ 1279475 w 1543155"/>
              <a:gd name="connsiteY20" fmla="*/ 2003245 h 3384331"/>
              <a:gd name="connsiteX21" fmla="*/ 1177159 w 1543155"/>
              <a:gd name="connsiteY21" fmla="*/ 2112579 h 3384331"/>
              <a:gd name="connsiteX22" fmla="*/ 1177159 w 1543155"/>
              <a:gd name="connsiteY22" fmla="*/ 2249214 h 3384331"/>
              <a:gd name="connsiteX23" fmla="*/ 1198180 w 1543155"/>
              <a:gd name="connsiteY23" fmla="*/ 2364828 h 3384331"/>
              <a:gd name="connsiteX24" fmla="*/ 1409030 w 1543155"/>
              <a:gd name="connsiteY24" fmla="*/ 2612435 h 3384331"/>
              <a:gd name="connsiteX25" fmla="*/ 1534511 w 1543155"/>
              <a:gd name="connsiteY25" fmla="*/ 2921876 h 3384331"/>
              <a:gd name="connsiteX26" fmla="*/ 1513490 w 1543155"/>
              <a:gd name="connsiteY26" fmla="*/ 3048000 h 3384331"/>
              <a:gd name="connsiteX27" fmla="*/ 1362913 w 1543155"/>
              <a:gd name="connsiteY27" fmla="*/ 3082943 h 3384331"/>
              <a:gd name="connsiteX28" fmla="*/ 1135118 w 1543155"/>
              <a:gd name="connsiteY28" fmla="*/ 3142593 h 3384331"/>
              <a:gd name="connsiteX29" fmla="*/ 725214 w 1543155"/>
              <a:gd name="connsiteY29" fmla="*/ 3195145 h 3384331"/>
              <a:gd name="connsiteX30" fmla="*/ 588580 w 1543155"/>
              <a:gd name="connsiteY30" fmla="*/ 3226676 h 3384331"/>
              <a:gd name="connsiteX31" fmla="*/ 493987 w 1543155"/>
              <a:gd name="connsiteY31" fmla="*/ 3384331 h 3384331"/>
              <a:gd name="connsiteX0" fmla="*/ 0 w 1539788"/>
              <a:gd name="connsiteY0" fmla="*/ 0 h 3384331"/>
              <a:gd name="connsiteX1" fmla="*/ 94594 w 1539788"/>
              <a:gd name="connsiteY1" fmla="*/ 105103 h 3384331"/>
              <a:gd name="connsiteX2" fmla="*/ 94594 w 1539788"/>
              <a:gd name="connsiteY2" fmla="*/ 336331 h 3384331"/>
              <a:gd name="connsiteX3" fmla="*/ 161088 w 1539788"/>
              <a:gd name="connsiteY3" fmla="*/ 391066 h 3384331"/>
              <a:gd name="connsiteX4" fmla="*/ 349845 w 1539788"/>
              <a:gd name="connsiteY4" fmla="*/ 435293 h 3384331"/>
              <a:gd name="connsiteX5" fmla="*/ 683173 w 1539788"/>
              <a:gd name="connsiteY5" fmla="*/ 462455 h 3384331"/>
              <a:gd name="connsiteX6" fmla="*/ 976175 w 1539788"/>
              <a:gd name="connsiteY6" fmla="*/ 575748 h 3384331"/>
              <a:gd name="connsiteX7" fmla="*/ 998483 w 1539788"/>
              <a:gd name="connsiteY7" fmla="*/ 735724 h 3384331"/>
              <a:gd name="connsiteX8" fmla="*/ 945931 w 1539788"/>
              <a:gd name="connsiteY8" fmla="*/ 872359 h 3384331"/>
              <a:gd name="connsiteX9" fmla="*/ 1021006 w 1539788"/>
              <a:gd name="connsiteY9" fmla="*/ 983878 h 3384331"/>
              <a:gd name="connsiteX10" fmla="*/ 1111737 w 1539788"/>
              <a:gd name="connsiteY10" fmla="*/ 1175247 h 3384331"/>
              <a:gd name="connsiteX11" fmla="*/ 1381146 w 1539788"/>
              <a:gd name="connsiteY11" fmla="*/ 1139485 h 3384331"/>
              <a:gd name="connsiteX12" fmla="*/ 1481959 w 1539788"/>
              <a:gd name="connsiteY12" fmla="*/ 1261241 h 3384331"/>
              <a:gd name="connsiteX13" fmla="*/ 1450428 w 1539788"/>
              <a:gd name="connsiteY13" fmla="*/ 1418897 h 3384331"/>
              <a:gd name="connsiteX14" fmla="*/ 1358624 w 1539788"/>
              <a:gd name="connsiteY14" fmla="*/ 1459026 h 3384331"/>
              <a:gd name="connsiteX15" fmla="*/ 1303283 w 1539788"/>
              <a:gd name="connsiteY15" fmla="*/ 1587062 h 3384331"/>
              <a:gd name="connsiteX16" fmla="*/ 1292773 w 1539788"/>
              <a:gd name="connsiteY16" fmla="*/ 1639614 h 3384331"/>
              <a:gd name="connsiteX17" fmla="*/ 1303283 w 1539788"/>
              <a:gd name="connsiteY17" fmla="*/ 1713186 h 3384331"/>
              <a:gd name="connsiteX18" fmla="*/ 1370207 w 1539788"/>
              <a:gd name="connsiteY18" fmla="*/ 1833031 h 3384331"/>
              <a:gd name="connsiteX19" fmla="*/ 1311434 w 1539788"/>
              <a:gd name="connsiteY19" fmla="*/ 1975945 h 3384331"/>
              <a:gd name="connsiteX20" fmla="*/ 1279475 w 1539788"/>
              <a:gd name="connsiteY20" fmla="*/ 2003245 h 3384331"/>
              <a:gd name="connsiteX21" fmla="*/ 1177159 w 1539788"/>
              <a:gd name="connsiteY21" fmla="*/ 2112579 h 3384331"/>
              <a:gd name="connsiteX22" fmla="*/ 1177159 w 1539788"/>
              <a:gd name="connsiteY22" fmla="*/ 2249214 h 3384331"/>
              <a:gd name="connsiteX23" fmla="*/ 1198180 w 1539788"/>
              <a:gd name="connsiteY23" fmla="*/ 2364828 h 3384331"/>
              <a:gd name="connsiteX24" fmla="*/ 1409030 w 1539788"/>
              <a:gd name="connsiteY24" fmla="*/ 2612435 h 3384331"/>
              <a:gd name="connsiteX25" fmla="*/ 1534511 w 1539788"/>
              <a:gd name="connsiteY25" fmla="*/ 2921876 h 3384331"/>
              <a:gd name="connsiteX26" fmla="*/ 1501049 w 1539788"/>
              <a:gd name="connsiteY26" fmla="*/ 2997769 h 3384331"/>
              <a:gd name="connsiteX27" fmla="*/ 1362913 w 1539788"/>
              <a:gd name="connsiteY27" fmla="*/ 3082943 h 3384331"/>
              <a:gd name="connsiteX28" fmla="*/ 1135118 w 1539788"/>
              <a:gd name="connsiteY28" fmla="*/ 3142593 h 3384331"/>
              <a:gd name="connsiteX29" fmla="*/ 725214 w 1539788"/>
              <a:gd name="connsiteY29" fmla="*/ 3195145 h 3384331"/>
              <a:gd name="connsiteX30" fmla="*/ 588580 w 1539788"/>
              <a:gd name="connsiteY30" fmla="*/ 3226676 h 3384331"/>
              <a:gd name="connsiteX31" fmla="*/ 493987 w 1539788"/>
              <a:gd name="connsiteY31" fmla="*/ 3384331 h 3384331"/>
              <a:gd name="connsiteX0" fmla="*/ 0 w 1539788"/>
              <a:gd name="connsiteY0" fmla="*/ 0 h 3384331"/>
              <a:gd name="connsiteX1" fmla="*/ 94594 w 1539788"/>
              <a:gd name="connsiteY1" fmla="*/ 105103 h 3384331"/>
              <a:gd name="connsiteX2" fmla="*/ 94594 w 1539788"/>
              <a:gd name="connsiteY2" fmla="*/ 336331 h 3384331"/>
              <a:gd name="connsiteX3" fmla="*/ 161088 w 1539788"/>
              <a:gd name="connsiteY3" fmla="*/ 391066 h 3384331"/>
              <a:gd name="connsiteX4" fmla="*/ 349845 w 1539788"/>
              <a:gd name="connsiteY4" fmla="*/ 435293 h 3384331"/>
              <a:gd name="connsiteX5" fmla="*/ 683173 w 1539788"/>
              <a:gd name="connsiteY5" fmla="*/ 462455 h 3384331"/>
              <a:gd name="connsiteX6" fmla="*/ 976175 w 1539788"/>
              <a:gd name="connsiteY6" fmla="*/ 575748 h 3384331"/>
              <a:gd name="connsiteX7" fmla="*/ 998483 w 1539788"/>
              <a:gd name="connsiteY7" fmla="*/ 735724 h 3384331"/>
              <a:gd name="connsiteX8" fmla="*/ 945931 w 1539788"/>
              <a:gd name="connsiteY8" fmla="*/ 872359 h 3384331"/>
              <a:gd name="connsiteX9" fmla="*/ 1021006 w 1539788"/>
              <a:gd name="connsiteY9" fmla="*/ 983878 h 3384331"/>
              <a:gd name="connsiteX10" fmla="*/ 1111737 w 1539788"/>
              <a:gd name="connsiteY10" fmla="*/ 1175247 h 3384331"/>
              <a:gd name="connsiteX11" fmla="*/ 1381146 w 1539788"/>
              <a:gd name="connsiteY11" fmla="*/ 1139485 h 3384331"/>
              <a:gd name="connsiteX12" fmla="*/ 1481959 w 1539788"/>
              <a:gd name="connsiteY12" fmla="*/ 1261241 h 3384331"/>
              <a:gd name="connsiteX13" fmla="*/ 1450428 w 1539788"/>
              <a:gd name="connsiteY13" fmla="*/ 1418897 h 3384331"/>
              <a:gd name="connsiteX14" fmla="*/ 1358624 w 1539788"/>
              <a:gd name="connsiteY14" fmla="*/ 1459026 h 3384331"/>
              <a:gd name="connsiteX15" fmla="*/ 1303283 w 1539788"/>
              <a:gd name="connsiteY15" fmla="*/ 1587062 h 3384331"/>
              <a:gd name="connsiteX16" fmla="*/ 1292773 w 1539788"/>
              <a:gd name="connsiteY16" fmla="*/ 1639614 h 3384331"/>
              <a:gd name="connsiteX17" fmla="*/ 1303283 w 1539788"/>
              <a:gd name="connsiteY17" fmla="*/ 1713186 h 3384331"/>
              <a:gd name="connsiteX18" fmla="*/ 1370207 w 1539788"/>
              <a:gd name="connsiteY18" fmla="*/ 1833031 h 3384331"/>
              <a:gd name="connsiteX19" fmla="*/ 1311434 w 1539788"/>
              <a:gd name="connsiteY19" fmla="*/ 1975945 h 3384331"/>
              <a:gd name="connsiteX20" fmla="*/ 1279475 w 1539788"/>
              <a:gd name="connsiteY20" fmla="*/ 2003245 h 3384331"/>
              <a:gd name="connsiteX21" fmla="*/ 1177159 w 1539788"/>
              <a:gd name="connsiteY21" fmla="*/ 2112579 h 3384331"/>
              <a:gd name="connsiteX22" fmla="*/ 1177159 w 1539788"/>
              <a:gd name="connsiteY22" fmla="*/ 2249214 h 3384331"/>
              <a:gd name="connsiteX23" fmla="*/ 1198180 w 1539788"/>
              <a:gd name="connsiteY23" fmla="*/ 2364828 h 3384331"/>
              <a:gd name="connsiteX24" fmla="*/ 1409030 w 1539788"/>
              <a:gd name="connsiteY24" fmla="*/ 2612435 h 3384331"/>
              <a:gd name="connsiteX25" fmla="*/ 1534511 w 1539788"/>
              <a:gd name="connsiteY25" fmla="*/ 2921876 h 3384331"/>
              <a:gd name="connsiteX26" fmla="*/ 1501049 w 1539788"/>
              <a:gd name="connsiteY26" fmla="*/ 2997769 h 3384331"/>
              <a:gd name="connsiteX27" fmla="*/ 1362913 w 1539788"/>
              <a:gd name="connsiteY27" fmla="*/ 3082943 h 3384331"/>
              <a:gd name="connsiteX28" fmla="*/ 1135118 w 1539788"/>
              <a:gd name="connsiteY28" fmla="*/ 3142593 h 3384331"/>
              <a:gd name="connsiteX29" fmla="*/ 725214 w 1539788"/>
              <a:gd name="connsiteY29" fmla="*/ 3195145 h 3384331"/>
              <a:gd name="connsiteX30" fmla="*/ 588580 w 1539788"/>
              <a:gd name="connsiteY30" fmla="*/ 3226676 h 3384331"/>
              <a:gd name="connsiteX31" fmla="*/ 548041 w 1539788"/>
              <a:gd name="connsiteY31" fmla="*/ 3365495 h 3384331"/>
              <a:gd name="connsiteX32" fmla="*/ 493987 w 1539788"/>
              <a:gd name="connsiteY32" fmla="*/ 3384331 h 3384331"/>
              <a:gd name="connsiteX0" fmla="*/ 0 w 1701349"/>
              <a:gd name="connsiteY0" fmla="*/ 0 h 3384331"/>
              <a:gd name="connsiteX1" fmla="*/ 94594 w 1701349"/>
              <a:gd name="connsiteY1" fmla="*/ 105103 h 3384331"/>
              <a:gd name="connsiteX2" fmla="*/ 94594 w 1701349"/>
              <a:gd name="connsiteY2" fmla="*/ 336331 h 3384331"/>
              <a:gd name="connsiteX3" fmla="*/ 161088 w 1701349"/>
              <a:gd name="connsiteY3" fmla="*/ 391066 h 3384331"/>
              <a:gd name="connsiteX4" fmla="*/ 349845 w 1701349"/>
              <a:gd name="connsiteY4" fmla="*/ 435293 h 3384331"/>
              <a:gd name="connsiteX5" fmla="*/ 683173 w 1701349"/>
              <a:gd name="connsiteY5" fmla="*/ 462455 h 3384331"/>
              <a:gd name="connsiteX6" fmla="*/ 976175 w 1701349"/>
              <a:gd name="connsiteY6" fmla="*/ 575748 h 3384331"/>
              <a:gd name="connsiteX7" fmla="*/ 998483 w 1701349"/>
              <a:gd name="connsiteY7" fmla="*/ 735724 h 3384331"/>
              <a:gd name="connsiteX8" fmla="*/ 945931 w 1701349"/>
              <a:gd name="connsiteY8" fmla="*/ 872359 h 3384331"/>
              <a:gd name="connsiteX9" fmla="*/ 1021006 w 1701349"/>
              <a:gd name="connsiteY9" fmla="*/ 983878 h 3384331"/>
              <a:gd name="connsiteX10" fmla="*/ 1111737 w 1701349"/>
              <a:gd name="connsiteY10" fmla="*/ 1175247 h 3384331"/>
              <a:gd name="connsiteX11" fmla="*/ 1381146 w 1701349"/>
              <a:gd name="connsiteY11" fmla="*/ 1139485 h 3384331"/>
              <a:gd name="connsiteX12" fmla="*/ 1481959 w 1701349"/>
              <a:gd name="connsiteY12" fmla="*/ 1261241 h 3384331"/>
              <a:gd name="connsiteX13" fmla="*/ 1450428 w 1701349"/>
              <a:gd name="connsiteY13" fmla="*/ 1418897 h 3384331"/>
              <a:gd name="connsiteX14" fmla="*/ 1358624 w 1701349"/>
              <a:gd name="connsiteY14" fmla="*/ 1459026 h 3384331"/>
              <a:gd name="connsiteX15" fmla="*/ 1303283 w 1701349"/>
              <a:gd name="connsiteY15" fmla="*/ 1587062 h 3384331"/>
              <a:gd name="connsiteX16" fmla="*/ 1292773 w 1701349"/>
              <a:gd name="connsiteY16" fmla="*/ 1639614 h 3384331"/>
              <a:gd name="connsiteX17" fmla="*/ 1303283 w 1701349"/>
              <a:gd name="connsiteY17" fmla="*/ 1713186 h 3384331"/>
              <a:gd name="connsiteX18" fmla="*/ 1370207 w 1701349"/>
              <a:gd name="connsiteY18" fmla="*/ 1833031 h 3384331"/>
              <a:gd name="connsiteX19" fmla="*/ 1311434 w 1701349"/>
              <a:gd name="connsiteY19" fmla="*/ 1975945 h 3384331"/>
              <a:gd name="connsiteX20" fmla="*/ 1279475 w 1701349"/>
              <a:gd name="connsiteY20" fmla="*/ 2003245 h 3384331"/>
              <a:gd name="connsiteX21" fmla="*/ 1177159 w 1701349"/>
              <a:gd name="connsiteY21" fmla="*/ 2112579 h 3384331"/>
              <a:gd name="connsiteX22" fmla="*/ 1177159 w 1701349"/>
              <a:gd name="connsiteY22" fmla="*/ 2249214 h 3384331"/>
              <a:gd name="connsiteX23" fmla="*/ 1198180 w 1701349"/>
              <a:gd name="connsiteY23" fmla="*/ 2364828 h 3384331"/>
              <a:gd name="connsiteX24" fmla="*/ 1409030 w 1701349"/>
              <a:gd name="connsiteY24" fmla="*/ 2612435 h 3384331"/>
              <a:gd name="connsiteX25" fmla="*/ 1700309 w 1701349"/>
              <a:gd name="connsiteY25" fmla="*/ 3119661 h 3384331"/>
              <a:gd name="connsiteX26" fmla="*/ 1501049 w 1701349"/>
              <a:gd name="connsiteY26" fmla="*/ 2997769 h 3384331"/>
              <a:gd name="connsiteX27" fmla="*/ 1362913 w 1701349"/>
              <a:gd name="connsiteY27" fmla="*/ 3082943 h 3384331"/>
              <a:gd name="connsiteX28" fmla="*/ 1135118 w 1701349"/>
              <a:gd name="connsiteY28" fmla="*/ 3142593 h 3384331"/>
              <a:gd name="connsiteX29" fmla="*/ 725214 w 1701349"/>
              <a:gd name="connsiteY29" fmla="*/ 3195145 h 3384331"/>
              <a:gd name="connsiteX30" fmla="*/ 588580 w 1701349"/>
              <a:gd name="connsiteY30" fmla="*/ 3226676 h 3384331"/>
              <a:gd name="connsiteX31" fmla="*/ 548041 w 1701349"/>
              <a:gd name="connsiteY31" fmla="*/ 3365495 h 3384331"/>
              <a:gd name="connsiteX32" fmla="*/ 493987 w 1701349"/>
              <a:gd name="connsiteY32" fmla="*/ 3384331 h 3384331"/>
              <a:gd name="connsiteX0" fmla="*/ 0 w 1704106"/>
              <a:gd name="connsiteY0" fmla="*/ 0 h 3384331"/>
              <a:gd name="connsiteX1" fmla="*/ 94594 w 1704106"/>
              <a:gd name="connsiteY1" fmla="*/ 105103 h 3384331"/>
              <a:gd name="connsiteX2" fmla="*/ 94594 w 1704106"/>
              <a:gd name="connsiteY2" fmla="*/ 336331 h 3384331"/>
              <a:gd name="connsiteX3" fmla="*/ 161088 w 1704106"/>
              <a:gd name="connsiteY3" fmla="*/ 391066 h 3384331"/>
              <a:gd name="connsiteX4" fmla="*/ 349845 w 1704106"/>
              <a:gd name="connsiteY4" fmla="*/ 435293 h 3384331"/>
              <a:gd name="connsiteX5" fmla="*/ 683173 w 1704106"/>
              <a:gd name="connsiteY5" fmla="*/ 462455 h 3384331"/>
              <a:gd name="connsiteX6" fmla="*/ 976175 w 1704106"/>
              <a:gd name="connsiteY6" fmla="*/ 575748 h 3384331"/>
              <a:gd name="connsiteX7" fmla="*/ 998483 w 1704106"/>
              <a:gd name="connsiteY7" fmla="*/ 735724 h 3384331"/>
              <a:gd name="connsiteX8" fmla="*/ 945931 w 1704106"/>
              <a:gd name="connsiteY8" fmla="*/ 872359 h 3384331"/>
              <a:gd name="connsiteX9" fmla="*/ 1021006 w 1704106"/>
              <a:gd name="connsiteY9" fmla="*/ 983878 h 3384331"/>
              <a:gd name="connsiteX10" fmla="*/ 1111737 w 1704106"/>
              <a:gd name="connsiteY10" fmla="*/ 1175247 h 3384331"/>
              <a:gd name="connsiteX11" fmla="*/ 1381146 w 1704106"/>
              <a:gd name="connsiteY11" fmla="*/ 1139485 h 3384331"/>
              <a:gd name="connsiteX12" fmla="*/ 1481959 w 1704106"/>
              <a:gd name="connsiteY12" fmla="*/ 1261241 h 3384331"/>
              <a:gd name="connsiteX13" fmla="*/ 1450428 w 1704106"/>
              <a:gd name="connsiteY13" fmla="*/ 1418897 h 3384331"/>
              <a:gd name="connsiteX14" fmla="*/ 1358624 w 1704106"/>
              <a:gd name="connsiteY14" fmla="*/ 1459026 h 3384331"/>
              <a:gd name="connsiteX15" fmla="*/ 1303283 w 1704106"/>
              <a:gd name="connsiteY15" fmla="*/ 1587062 h 3384331"/>
              <a:gd name="connsiteX16" fmla="*/ 1292773 w 1704106"/>
              <a:gd name="connsiteY16" fmla="*/ 1639614 h 3384331"/>
              <a:gd name="connsiteX17" fmla="*/ 1303283 w 1704106"/>
              <a:gd name="connsiteY17" fmla="*/ 1713186 h 3384331"/>
              <a:gd name="connsiteX18" fmla="*/ 1370207 w 1704106"/>
              <a:gd name="connsiteY18" fmla="*/ 1833031 h 3384331"/>
              <a:gd name="connsiteX19" fmla="*/ 1311434 w 1704106"/>
              <a:gd name="connsiteY19" fmla="*/ 1975945 h 3384331"/>
              <a:gd name="connsiteX20" fmla="*/ 1279475 w 1704106"/>
              <a:gd name="connsiteY20" fmla="*/ 2003245 h 3384331"/>
              <a:gd name="connsiteX21" fmla="*/ 1177159 w 1704106"/>
              <a:gd name="connsiteY21" fmla="*/ 2112579 h 3384331"/>
              <a:gd name="connsiteX22" fmla="*/ 1177159 w 1704106"/>
              <a:gd name="connsiteY22" fmla="*/ 2249214 h 3384331"/>
              <a:gd name="connsiteX23" fmla="*/ 1198180 w 1704106"/>
              <a:gd name="connsiteY23" fmla="*/ 2364828 h 3384331"/>
              <a:gd name="connsiteX24" fmla="*/ 1409030 w 1704106"/>
              <a:gd name="connsiteY24" fmla="*/ 2612435 h 3384331"/>
              <a:gd name="connsiteX25" fmla="*/ 1700309 w 1704106"/>
              <a:gd name="connsiteY25" fmla="*/ 3119661 h 3384331"/>
              <a:gd name="connsiteX26" fmla="*/ 1561339 w 1704106"/>
              <a:gd name="connsiteY26" fmla="*/ 3129627 h 3384331"/>
              <a:gd name="connsiteX27" fmla="*/ 1362913 w 1704106"/>
              <a:gd name="connsiteY27" fmla="*/ 3082943 h 3384331"/>
              <a:gd name="connsiteX28" fmla="*/ 1135118 w 1704106"/>
              <a:gd name="connsiteY28" fmla="*/ 3142593 h 3384331"/>
              <a:gd name="connsiteX29" fmla="*/ 725214 w 1704106"/>
              <a:gd name="connsiteY29" fmla="*/ 3195145 h 3384331"/>
              <a:gd name="connsiteX30" fmla="*/ 588580 w 1704106"/>
              <a:gd name="connsiteY30" fmla="*/ 3226676 h 3384331"/>
              <a:gd name="connsiteX31" fmla="*/ 548041 w 1704106"/>
              <a:gd name="connsiteY31" fmla="*/ 3365495 h 3384331"/>
              <a:gd name="connsiteX32" fmla="*/ 493987 w 1704106"/>
              <a:gd name="connsiteY32" fmla="*/ 3384331 h 3384331"/>
              <a:gd name="connsiteX0" fmla="*/ 0 w 1704106"/>
              <a:gd name="connsiteY0" fmla="*/ 0 h 3384331"/>
              <a:gd name="connsiteX1" fmla="*/ 94594 w 1704106"/>
              <a:gd name="connsiteY1" fmla="*/ 105103 h 3384331"/>
              <a:gd name="connsiteX2" fmla="*/ 94594 w 1704106"/>
              <a:gd name="connsiteY2" fmla="*/ 336331 h 3384331"/>
              <a:gd name="connsiteX3" fmla="*/ 161088 w 1704106"/>
              <a:gd name="connsiteY3" fmla="*/ 391066 h 3384331"/>
              <a:gd name="connsiteX4" fmla="*/ 349845 w 1704106"/>
              <a:gd name="connsiteY4" fmla="*/ 435293 h 3384331"/>
              <a:gd name="connsiteX5" fmla="*/ 683173 w 1704106"/>
              <a:gd name="connsiteY5" fmla="*/ 462455 h 3384331"/>
              <a:gd name="connsiteX6" fmla="*/ 976175 w 1704106"/>
              <a:gd name="connsiteY6" fmla="*/ 575748 h 3384331"/>
              <a:gd name="connsiteX7" fmla="*/ 998483 w 1704106"/>
              <a:gd name="connsiteY7" fmla="*/ 735724 h 3384331"/>
              <a:gd name="connsiteX8" fmla="*/ 945931 w 1704106"/>
              <a:gd name="connsiteY8" fmla="*/ 872359 h 3384331"/>
              <a:gd name="connsiteX9" fmla="*/ 1021006 w 1704106"/>
              <a:gd name="connsiteY9" fmla="*/ 983878 h 3384331"/>
              <a:gd name="connsiteX10" fmla="*/ 1111737 w 1704106"/>
              <a:gd name="connsiteY10" fmla="*/ 1175247 h 3384331"/>
              <a:gd name="connsiteX11" fmla="*/ 1381146 w 1704106"/>
              <a:gd name="connsiteY11" fmla="*/ 1139485 h 3384331"/>
              <a:gd name="connsiteX12" fmla="*/ 1481959 w 1704106"/>
              <a:gd name="connsiteY12" fmla="*/ 1261241 h 3384331"/>
              <a:gd name="connsiteX13" fmla="*/ 1450428 w 1704106"/>
              <a:gd name="connsiteY13" fmla="*/ 1418897 h 3384331"/>
              <a:gd name="connsiteX14" fmla="*/ 1358624 w 1704106"/>
              <a:gd name="connsiteY14" fmla="*/ 1459026 h 3384331"/>
              <a:gd name="connsiteX15" fmla="*/ 1303283 w 1704106"/>
              <a:gd name="connsiteY15" fmla="*/ 1587062 h 3384331"/>
              <a:gd name="connsiteX16" fmla="*/ 1292773 w 1704106"/>
              <a:gd name="connsiteY16" fmla="*/ 1639614 h 3384331"/>
              <a:gd name="connsiteX17" fmla="*/ 1303283 w 1704106"/>
              <a:gd name="connsiteY17" fmla="*/ 1713186 h 3384331"/>
              <a:gd name="connsiteX18" fmla="*/ 1370207 w 1704106"/>
              <a:gd name="connsiteY18" fmla="*/ 1833031 h 3384331"/>
              <a:gd name="connsiteX19" fmla="*/ 1311434 w 1704106"/>
              <a:gd name="connsiteY19" fmla="*/ 1975945 h 3384331"/>
              <a:gd name="connsiteX20" fmla="*/ 1279475 w 1704106"/>
              <a:gd name="connsiteY20" fmla="*/ 2003245 h 3384331"/>
              <a:gd name="connsiteX21" fmla="*/ 1177159 w 1704106"/>
              <a:gd name="connsiteY21" fmla="*/ 2112579 h 3384331"/>
              <a:gd name="connsiteX22" fmla="*/ 1177159 w 1704106"/>
              <a:gd name="connsiteY22" fmla="*/ 2249214 h 3384331"/>
              <a:gd name="connsiteX23" fmla="*/ 1198180 w 1704106"/>
              <a:gd name="connsiteY23" fmla="*/ 2364828 h 3384331"/>
              <a:gd name="connsiteX24" fmla="*/ 1409030 w 1704106"/>
              <a:gd name="connsiteY24" fmla="*/ 2612435 h 3384331"/>
              <a:gd name="connsiteX25" fmla="*/ 1700309 w 1704106"/>
              <a:gd name="connsiteY25" fmla="*/ 3119661 h 3384331"/>
              <a:gd name="connsiteX26" fmla="*/ 1561339 w 1704106"/>
              <a:gd name="connsiteY26" fmla="*/ 3129627 h 3384331"/>
              <a:gd name="connsiteX27" fmla="*/ 1362913 w 1704106"/>
              <a:gd name="connsiteY27" fmla="*/ 3082943 h 3384331"/>
              <a:gd name="connsiteX28" fmla="*/ 1135118 w 1704106"/>
              <a:gd name="connsiteY28" fmla="*/ 3142593 h 3384331"/>
              <a:gd name="connsiteX29" fmla="*/ 725214 w 1704106"/>
              <a:gd name="connsiteY29" fmla="*/ 3195145 h 3384331"/>
              <a:gd name="connsiteX30" fmla="*/ 588580 w 1704106"/>
              <a:gd name="connsiteY30" fmla="*/ 3226676 h 3384331"/>
              <a:gd name="connsiteX31" fmla="*/ 548041 w 1704106"/>
              <a:gd name="connsiteY31" fmla="*/ 3365495 h 3384331"/>
              <a:gd name="connsiteX32" fmla="*/ 493987 w 1704106"/>
              <a:gd name="connsiteY32" fmla="*/ 3384331 h 3384331"/>
              <a:gd name="connsiteX0" fmla="*/ 0 w 1700918"/>
              <a:gd name="connsiteY0" fmla="*/ 0 h 3384331"/>
              <a:gd name="connsiteX1" fmla="*/ 94594 w 1700918"/>
              <a:gd name="connsiteY1" fmla="*/ 105103 h 3384331"/>
              <a:gd name="connsiteX2" fmla="*/ 94594 w 1700918"/>
              <a:gd name="connsiteY2" fmla="*/ 336331 h 3384331"/>
              <a:gd name="connsiteX3" fmla="*/ 161088 w 1700918"/>
              <a:gd name="connsiteY3" fmla="*/ 391066 h 3384331"/>
              <a:gd name="connsiteX4" fmla="*/ 349845 w 1700918"/>
              <a:gd name="connsiteY4" fmla="*/ 435293 h 3384331"/>
              <a:gd name="connsiteX5" fmla="*/ 683173 w 1700918"/>
              <a:gd name="connsiteY5" fmla="*/ 462455 h 3384331"/>
              <a:gd name="connsiteX6" fmla="*/ 976175 w 1700918"/>
              <a:gd name="connsiteY6" fmla="*/ 575748 h 3384331"/>
              <a:gd name="connsiteX7" fmla="*/ 998483 w 1700918"/>
              <a:gd name="connsiteY7" fmla="*/ 735724 h 3384331"/>
              <a:gd name="connsiteX8" fmla="*/ 945931 w 1700918"/>
              <a:gd name="connsiteY8" fmla="*/ 872359 h 3384331"/>
              <a:gd name="connsiteX9" fmla="*/ 1021006 w 1700918"/>
              <a:gd name="connsiteY9" fmla="*/ 983878 h 3384331"/>
              <a:gd name="connsiteX10" fmla="*/ 1111737 w 1700918"/>
              <a:gd name="connsiteY10" fmla="*/ 1175247 h 3384331"/>
              <a:gd name="connsiteX11" fmla="*/ 1381146 w 1700918"/>
              <a:gd name="connsiteY11" fmla="*/ 1139485 h 3384331"/>
              <a:gd name="connsiteX12" fmla="*/ 1481959 w 1700918"/>
              <a:gd name="connsiteY12" fmla="*/ 1261241 h 3384331"/>
              <a:gd name="connsiteX13" fmla="*/ 1450428 w 1700918"/>
              <a:gd name="connsiteY13" fmla="*/ 1418897 h 3384331"/>
              <a:gd name="connsiteX14" fmla="*/ 1358624 w 1700918"/>
              <a:gd name="connsiteY14" fmla="*/ 1459026 h 3384331"/>
              <a:gd name="connsiteX15" fmla="*/ 1303283 w 1700918"/>
              <a:gd name="connsiteY15" fmla="*/ 1587062 h 3384331"/>
              <a:gd name="connsiteX16" fmla="*/ 1292773 w 1700918"/>
              <a:gd name="connsiteY16" fmla="*/ 1639614 h 3384331"/>
              <a:gd name="connsiteX17" fmla="*/ 1303283 w 1700918"/>
              <a:gd name="connsiteY17" fmla="*/ 1713186 h 3384331"/>
              <a:gd name="connsiteX18" fmla="*/ 1370207 w 1700918"/>
              <a:gd name="connsiteY18" fmla="*/ 1833031 h 3384331"/>
              <a:gd name="connsiteX19" fmla="*/ 1311434 w 1700918"/>
              <a:gd name="connsiteY19" fmla="*/ 1975945 h 3384331"/>
              <a:gd name="connsiteX20" fmla="*/ 1279475 w 1700918"/>
              <a:gd name="connsiteY20" fmla="*/ 2003245 h 3384331"/>
              <a:gd name="connsiteX21" fmla="*/ 1177159 w 1700918"/>
              <a:gd name="connsiteY21" fmla="*/ 2112579 h 3384331"/>
              <a:gd name="connsiteX22" fmla="*/ 1177159 w 1700918"/>
              <a:gd name="connsiteY22" fmla="*/ 2249214 h 3384331"/>
              <a:gd name="connsiteX23" fmla="*/ 1198180 w 1700918"/>
              <a:gd name="connsiteY23" fmla="*/ 2364828 h 3384331"/>
              <a:gd name="connsiteX24" fmla="*/ 1409030 w 1700918"/>
              <a:gd name="connsiteY24" fmla="*/ 2612435 h 3384331"/>
              <a:gd name="connsiteX25" fmla="*/ 1507657 w 1700918"/>
              <a:gd name="connsiteY25" fmla="*/ 2890712 h 3384331"/>
              <a:gd name="connsiteX26" fmla="*/ 1700309 w 1700918"/>
              <a:gd name="connsiteY26" fmla="*/ 3119661 h 3384331"/>
              <a:gd name="connsiteX27" fmla="*/ 1561339 w 1700918"/>
              <a:gd name="connsiteY27" fmla="*/ 3129627 h 3384331"/>
              <a:gd name="connsiteX28" fmla="*/ 1362913 w 1700918"/>
              <a:gd name="connsiteY28" fmla="*/ 3082943 h 3384331"/>
              <a:gd name="connsiteX29" fmla="*/ 1135118 w 1700918"/>
              <a:gd name="connsiteY29" fmla="*/ 3142593 h 3384331"/>
              <a:gd name="connsiteX30" fmla="*/ 725214 w 1700918"/>
              <a:gd name="connsiteY30" fmla="*/ 3195145 h 3384331"/>
              <a:gd name="connsiteX31" fmla="*/ 588580 w 1700918"/>
              <a:gd name="connsiteY31" fmla="*/ 3226676 h 3384331"/>
              <a:gd name="connsiteX32" fmla="*/ 548041 w 1700918"/>
              <a:gd name="connsiteY32" fmla="*/ 3365495 h 3384331"/>
              <a:gd name="connsiteX33" fmla="*/ 493987 w 1700918"/>
              <a:gd name="connsiteY33" fmla="*/ 3384331 h 3384331"/>
              <a:gd name="connsiteX0" fmla="*/ 0 w 1700918"/>
              <a:gd name="connsiteY0" fmla="*/ 0 h 3384331"/>
              <a:gd name="connsiteX1" fmla="*/ 94594 w 1700918"/>
              <a:gd name="connsiteY1" fmla="*/ 105103 h 3384331"/>
              <a:gd name="connsiteX2" fmla="*/ 94594 w 1700918"/>
              <a:gd name="connsiteY2" fmla="*/ 336331 h 3384331"/>
              <a:gd name="connsiteX3" fmla="*/ 161088 w 1700918"/>
              <a:gd name="connsiteY3" fmla="*/ 391066 h 3384331"/>
              <a:gd name="connsiteX4" fmla="*/ 349845 w 1700918"/>
              <a:gd name="connsiteY4" fmla="*/ 435293 h 3384331"/>
              <a:gd name="connsiteX5" fmla="*/ 683173 w 1700918"/>
              <a:gd name="connsiteY5" fmla="*/ 462455 h 3384331"/>
              <a:gd name="connsiteX6" fmla="*/ 976175 w 1700918"/>
              <a:gd name="connsiteY6" fmla="*/ 575748 h 3384331"/>
              <a:gd name="connsiteX7" fmla="*/ 998483 w 1700918"/>
              <a:gd name="connsiteY7" fmla="*/ 735724 h 3384331"/>
              <a:gd name="connsiteX8" fmla="*/ 945931 w 1700918"/>
              <a:gd name="connsiteY8" fmla="*/ 872359 h 3384331"/>
              <a:gd name="connsiteX9" fmla="*/ 1021006 w 1700918"/>
              <a:gd name="connsiteY9" fmla="*/ 983878 h 3384331"/>
              <a:gd name="connsiteX10" fmla="*/ 1111737 w 1700918"/>
              <a:gd name="connsiteY10" fmla="*/ 1175247 h 3384331"/>
              <a:gd name="connsiteX11" fmla="*/ 1381146 w 1700918"/>
              <a:gd name="connsiteY11" fmla="*/ 1139485 h 3384331"/>
              <a:gd name="connsiteX12" fmla="*/ 1481959 w 1700918"/>
              <a:gd name="connsiteY12" fmla="*/ 1261241 h 3384331"/>
              <a:gd name="connsiteX13" fmla="*/ 1450428 w 1700918"/>
              <a:gd name="connsiteY13" fmla="*/ 1418897 h 3384331"/>
              <a:gd name="connsiteX14" fmla="*/ 1358624 w 1700918"/>
              <a:gd name="connsiteY14" fmla="*/ 1459026 h 3384331"/>
              <a:gd name="connsiteX15" fmla="*/ 1303283 w 1700918"/>
              <a:gd name="connsiteY15" fmla="*/ 1587062 h 3384331"/>
              <a:gd name="connsiteX16" fmla="*/ 1292773 w 1700918"/>
              <a:gd name="connsiteY16" fmla="*/ 1639614 h 3384331"/>
              <a:gd name="connsiteX17" fmla="*/ 1303283 w 1700918"/>
              <a:gd name="connsiteY17" fmla="*/ 1713186 h 3384331"/>
              <a:gd name="connsiteX18" fmla="*/ 1370207 w 1700918"/>
              <a:gd name="connsiteY18" fmla="*/ 1833031 h 3384331"/>
              <a:gd name="connsiteX19" fmla="*/ 1311434 w 1700918"/>
              <a:gd name="connsiteY19" fmla="*/ 1975945 h 3384331"/>
              <a:gd name="connsiteX20" fmla="*/ 1279475 w 1700918"/>
              <a:gd name="connsiteY20" fmla="*/ 2003245 h 3384331"/>
              <a:gd name="connsiteX21" fmla="*/ 1177159 w 1700918"/>
              <a:gd name="connsiteY21" fmla="*/ 2112579 h 3384331"/>
              <a:gd name="connsiteX22" fmla="*/ 1177159 w 1700918"/>
              <a:gd name="connsiteY22" fmla="*/ 2249214 h 3384331"/>
              <a:gd name="connsiteX23" fmla="*/ 1198180 w 1700918"/>
              <a:gd name="connsiteY23" fmla="*/ 2364828 h 3384331"/>
              <a:gd name="connsiteX24" fmla="*/ 1409030 w 1700918"/>
              <a:gd name="connsiteY24" fmla="*/ 2612435 h 3384331"/>
              <a:gd name="connsiteX25" fmla="*/ 1507657 w 1700918"/>
              <a:gd name="connsiteY25" fmla="*/ 2890712 h 3384331"/>
              <a:gd name="connsiteX26" fmla="*/ 1700309 w 1700918"/>
              <a:gd name="connsiteY26" fmla="*/ 3119661 h 3384331"/>
              <a:gd name="connsiteX27" fmla="*/ 1561339 w 1700918"/>
              <a:gd name="connsiteY27" fmla="*/ 3129627 h 3384331"/>
              <a:gd name="connsiteX28" fmla="*/ 1362913 w 1700918"/>
              <a:gd name="connsiteY28" fmla="*/ 3082943 h 3384331"/>
              <a:gd name="connsiteX29" fmla="*/ 1135118 w 1700918"/>
              <a:gd name="connsiteY29" fmla="*/ 3142593 h 3384331"/>
              <a:gd name="connsiteX30" fmla="*/ 725214 w 1700918"/>
              <a:gd name="connsiteY30" fmla="*/ 3195145 h 3384331"/>
              <a:gd name="connsiteX31" fmla="*/ 588580 w 1700918"/>
              <a:gd name="connsiteY31" fmla="*/ 3226676 h 3384331"/>
              <a:gd name="connsiteX32" fmla="*/ 548041 w 1700918"/>
              <a:gd name="connsiteY32" fmla="*/ 3365495 h 3384331"/>
              <a:gd name="connsiteX33" fmla="*/ 493987 w 1700918"/>
              <a:gd name="connsiteY33" fmla="*/ 3384331 h 3384331"/>
              <a:gd name="connsiteX0" fmla="*/ 0 w 1702190"/>
              <a:gd name="connsiteY0" fmla="*/ 0 h 3384331"/>
              <a:gd name="connsiteX1" fmla="*/ 94594 w 1702190"/>
              <a:gd name="connsiteY1" fmla="*/ 105103 h 3384331"/>
              <a:gd name="connsiteX2" fmla="*/ 94594 w 1702190"/>
              <a:gd name="connsiteY2" fmla="*/ 336331 h 3384331"/>
              <a:gd name="connsiteX3" fmla="*/ 161088 w 1702190"/>
              <a:gd name="connsiteY3" fmla="*/ 391066 h 3384331"/>
              <a:gd name="connsiteX4" fmla="*/ 349845 w 1702190"/>
              <a:gd name="connsiteY4" fmla="*/ 435293 h 3384331"/>
              <a:gd name="connsiteX5" fmla="*/ 683173 w 1702190"/>
              <a:gd name="connsiteY5" fmla="*/ 462455 h 3384331"/>
              <a:gd name="connsiteX6" fmla="*/ 976175 w 1702190"/>
              <a:gd name="connsiteY6" fmla="*/ 575748 h 3384331"/>
              <a:gd name="connsiteX7" fmla="*/ 998483 w 1702190"/>
              <a:gd name="connsiteY7" fmla="*/ 735724 h 3384331"/>
              <a:gd name="connsiteX8" fmla="*/ 945931 w 1702190"/>
              <a:gd name="connsiteY8" fmla="*/ 872359 h 3384331"/>
              <a:gd name="connsiteX9" fmla="*/ 1021006 w 1702190"/>
              <a:gd name="connsiteY9" fmla="*/ 983878 h 3384331"/>
              <a:gd name="connsiteX10" fmla="*/ 1111737 w 1702190"/>
              <a:gd name="connsiteY10" fmla="*/ 1175247 h 3384331"/>
              <a:gd name="connsiteX11" fmla="*/ 1381146 w 1702190"/>
              <a:gd name="connsiteY11" fmla="*/ 1139485 h 3384331"/>
              <a:gd name="connsiteX12" fmla="*/ 1481959 w 1702190"/>
              <a:gd name="connsiteY12" fmla="*/ 1261241 h 3384331"/>
              <a:gd name="connsiteX13" fmla="*/ 1450428 w 1702190"/>
              <a:gd name="connsiteY13" fmla="*/ 1418897 h 3384331"/>
              <a:gd name="connsiteX14" fmla="*/ 1358624 w 1702190"/>
              <a:gd name="connsiteY14" fmla="*/ 1459026 h 3384331"/>
              <a:gd name="connsiteX15" fmla="*/ 1303283 w 1702190"/>
              <a:gd name="connsiteY15" fmla="*/ 1587062 h 3384331"/>
              <a:gd name="connsiteX16" fmla="*/ 1292773 w 1702190"/>
              <a:gd name="connsiteY16" fmla="*/ 1639614 h 3384331"/>
              <a:gd name="connsiteX17" fmla="*/ 1303283 w 1702190"/>
              <a:gd name="connsiteY17" fmla="*/ 1713186 h 3384331"/>
              <a:gd name="connsiteX18" fmla="*/ 1370207 w 1702190"/>
              <a:gd name="connsiteY18" fmla="*/ 1833031 h 3384331"/>
              <a:gd name="connsiteX19" fmla="*/ 1311434 w 1702190"/>
              <a:gd name="connsiteY19" fmla="*/ 1975945 h 3384331"/>
              <a:gd name="connsiteX20" fmla="*/ 1279475 w 1702190"/>
              <a:gd name="connsiteY20" fmla="*/ 2003245 h 3384331"/>
              <a:gd name="connsiteX21" fmla="*/ 1177159 w 1702190"/>
              <a:gd name="connsiteY21" fmla="*/ 2112579 h 3384331"/>
              <a:gd name="connsiteX22" fmla="*/ 1177159 w 1702190"/>
              <a:gd name="connsiteY22" fmla="*/ 2249214 h 3384331"/>
              <a:gd name="connsiteX23" fmla="*/ 1198180 w 1702190"/>
              <a:gd name="connsiteY23" fmla="*/ 2364828 h 3384331"/>
              <a:gd name="connsiteX24" fmla="*/ 1409030 w 1702190"/>
              <a:gd name="connsiteY24" fmla="*/ 2612435 h 3384331"/>
              <a:gd name="connsiteX25" fmla="*/ 1507657 w 1702190"/>
              <a:gd name="connsiteY25" fmla="*/ 2890712 h 3384331"/>
              <a:gd name="connsiteX26" fmla="*/ 1700309 w 1702190"/>
              <a:gd name="connsiteY26" fmla="*/ 3119661 h 3384331"/>
              <a:gd name="connsiteX27" fmla="*/ 1591484 w 1702190"/>
              <a:gd name="connsiteY27" fmla="*/ 3099198 h 3384331"/>
              <a:gd name="connsiteX28" fmla="*/ 1362913 w 1702190"/>
              <a:gd name="connsiteY28" fmla="*/ 3082943 h 3384331"/>
              <a:gd name="connsiteX29" fmla="*/ 1135118 w 1702190"/>
              <a:gd name="connsiteY29" fmla="*/ 3142593 h 3384331"/>
              <a:gd name="connsiteX30" fmla="*/ 725214 w 1702190"/>
              <a:gd name="connsiteY30" fmla="*/ 3195145 h 3384331"/>
              <a:gd name="connsiteX31" fmla="*/ 588580 w 1702190"/>
              <a:gd name="connsiteY31" fmla="*/ 3226676 h 3384331"/>
              <a:gd name="connsiteX32" fmla="*/ 548041 w 1702190"/>
              <a:gd name="connsiteY32" fmla="*/ 3365495 h 3384331"/>
              <a:gd name="connsiteX33" fmla="*/ 493987 w 1702190"/>
              <a:gd name="connsiteY33" fmla="*/ 3384331 h 3384331"/>
              <a:gd name="connsiteX0" fmla="*/ 0 w 1702190"/>
              <a:gd name="connsiteY0" fmla="*/ 0 h 3365495"/>
              <a:gd name="connsiteX1" fmla="*/ 94594 w 1702190"/>
              <a:gd name="connsiteY1" fmla="*/ 105103 h 3365495"/>
              <a:gd name="connsiteX2" fmla="*/ 94594 w 1702190"/>
              <a:gd name="connsiteY2" fmla="*/ 336331 h 3365495"/>
              <a:gd name="connsiteX3" fmla="*/ 161088 w 1702190"/>
              <a:gd name="connsiteY3" fmla="*/ 391066 h 3365495"/>
              <a:gd name="connsiteX4" fmla="*/ 349845 w 1702190"/>
              <a:gd name="connsiteY4" fmla="*/ 435293 h 3365495"/>
              <a:gd name="connsiteX5" fmla="*/ 683173 w 1702190"/>
              <a:gd name="connsiteY5" fmla="*/ 462455 h 3365495"/>
              <a:gd name="connsiteX6" fmla="*/ 976175 w 1702190"/>
              <a:gd name="connsiteY6" fmla="*/ 575748 h 3365495"/>
              <a:gd name="connsiteX7" fmla="*/ 998483 w 1702190"/>
              <a:gd name="connsiteY7" fmla="*/ 735724 h 3365495"/>
              <a:gd name="connsiteX8" fmla="*/ 945931 w 1702190"/>
              <a:gd name="connsiteY8" fmla="*/ 872359 h 3365495"/>
              <a:gd name="connsiteX9" fmla="*/ 1021006 w 1702190"/>
              <a:gd name="connsiteY9" fmla="*/ 983878 h 3365495"/>
              <a:gd name="connsiteX10" fmla="*/ 1111737 w 1702190"/>
              <a:gd name="connsiteY10" fmla="*/ 1175247 h 3365495"/>
              <a:gd name="connsiteX11" fmla="*/ 1381146 w 1702190"/>
              <a:gd name="connsiteY11" fmla="*/ 1139485 h 3365495"/>
              <a:gd name="connsiteX12" fmla="*/ 1481959 w 1702190"/>
              <a:gd name="connsiteY12" fmla="*/ 1261241 h 3365495"/>
              <a:gd name="connsiteX13" fmla="*/ 1450428 w 1702190"/>
              <a:gd name="connsiteY13" fmla="*/ 1418897 h 3365495"/>
              <a:gd name="connsiteX14" fmla="*/ 1358624 w 1702190"/>
              <a:gd name="connsiteY14" fmla="*/ 1459026 h 3365495"/>
              <a:gd name="connsiteX15" fmla="*/ 1303283 w 1702190"/>
              <a:gd name="connsiteY15" fmla="*/ 1587062 h 3365495"/>
              <a:gd name="connsiteX16" fmla="*/ 1292773 w 1702190"/>
              <a:gd name="connsiteY16" fmla="*/ 1639614 h 3365495"/>
              <a:gd name="connsiteX17" fmla="*/ 1303283 w 1702190"/>
              <a:gd name="connsiteY17" fmla="*/ 1713186 h 3365495"/>
              <a:gd name="connsiteX18" fmla="*/ 1370207 w 1702190"/>
              <a:gd name="connsiteY18" fmla="*/ 1833031 h 3365495"/>
              <a:gd name="connsiteX19" fmla="*/ 1311434 w 1702190"/>
              <a:gd name="connsiteY19" fmla="*/ 1975945 h 3365495"/>
              <a:gd name="connsiteX20" fmla="*/ 1279475 w 1702190"/>
              <a:gd name="connsiteY20" fmla="*/ 2003245 h 3365495"/>
              <a:gd name="connsiteX21" fmla="*/ 1177159 w 1702190"/>
              <a:gd name="connsiteY21" fmla="*/ 2112579 h 3365495"/>
              <a:gd name="connsiteX22" fmla="*/ 1177159 w 1702190"/>
              <a:gd name="connsiteY22" fmla="*/ 2249214 h 3365495"/>
              <a:gd name="connsiteX23" fmla="*/ 1198180 w 1702190"/>
              <a:gd name="connsiteY23" fmla="*/ 2364828 h 3365495"/>
              <a:gd name="connsiteX24" fmla="*/ 1409030 w 1702190"/>
              <a:gd name="connsiteY24" fmla="*/ 2612435 h 3365495"/>
              <a:gd name="connsiteX25" fmla="*/ 1507657 w 1702190"/>
              <a:gd name="connsiteY25" fmla="*/ 2890712 h 3365495"/>
              <a:gd name="connsiteX26" fmla="*/ 1700309 w 1702190"/>
              <a:gd name="connsiteY26" fmla="*/ 3119661 h 3365495"/>
              <a:gd name="connsiteX27" fmla="*/ 1591484 w 1702190"/>
              <a:gd name="connsiteY27" fmla="*/ 3099198 h 3365495"/>
              <a:gd name="connsiteX28" fmla="*/ 1362913 w 1702190"/>
              <a:gd name="connsiteY28" fmla="*/ 3082943 h 3365495"/>
              <a:gd name="connsiteX29" fmla="*/ 1135118 w 1702190"/>
              <a:gd name="connsiteY29" fmla="*/ 3142593 h 3365495"/>
              <a:gd name="connsiteX30" fmla="*/ 725214 w 1702190"/>
              <a:gd name="connsiteY30" fmla="*/ 3195145 h 3365495"/>
              <a:gd name="connsiteX31" fmla="*/ 588580 w 1702190"/>
              <a:gd name="connsiteY31" fmla="*/ 3226676 h 3365495"/>
              <a:gd name="connsiteX32" fmla="*/ 548041 w 1702190"/>
              <a:gd name="connsiteY32" fmla="*/ 3365495 h 3365495"/>
              <a:gd name="connsiteX0" fmla="*/ 0 w 1702190"/>
              <a:gd name="connsiteY0" fmla="*/ 0 h 3226676"/>
              <a:gd name="connsiteX1" fmla="*/ 94594 w 1702190"/>
              <a:gd name="connsiteY1" fmla="*/ 105103 h 3226676"/>
              <a:gd name="connsiteX2" fmla="*/ 94594 w 1702190"/>
              <a:gd name="connsiteY2" fmla="*/ 336331 h 3226676"/>
              <a:gd name="connsiteX3" fmla="*/ 161088 w 1702190"/>
              <a:gd name="connsiteY3" fmla="*/ 391066 h 3226676"/>
              <a:gd name="connsiteX4" fmla="*/ 349845 w 1702190"/>
              <a:gd name="connsiteY4" fmla="*/ 435293 h 3226676"/>
              <a:gd name="connsiteX5" fmla="*/ 683173 w 1702190"/>
              <a:gd name="connsiteY5" fmla="*/ 462455 h 3226676"/>
              <a:gd name="connsiteX6" fmla="*/ 976175 w 1702190"/>
              <a:gd name="connsiteY6" fmla="*/ 575748 h 3226676"/>
              <a:gd name="connsiteX7" fmla="*/ 998483 w 1702190"/>
              <a:gd name="connsiteY7" fmla="*/ 735724 h 3226676"/>
              <a:gd name="connsiteX8" fmla="*/ 945931 w 1702190"/>
              <a:gd name="connsiteY8" fmla="*/ 872359 h 3226676"/>
              <a:gd name="connsiteX9" fmla="*/ 1021006 w 1702190"/>
              <a:gd name="connsiteY9" fmla="*/ 983878 h 3226676"/>
              <a:gd name="connsiteX10" fmla="*/ 1111737 w 1702190"/>
              <a:gd name="connsiteY10" fmla="*/ 1175247 h 3226676"/>
              <a:gd name="connsiteX11" fmla="*/ 1381146 w 1702190"/>
              <a:gd name="connsiteY11" fmla="*/ 1139485 h 3226676"/>
              <a:gd name="connsiteX12" fmla="*/ 1481959 w 1702190"/>
              <a:gd name="connsiteY12" fmla="*/ 1261241 h 3226676"/>
              <a:gd name="connsiteX13" fmla="*/ 1450428 w 1702190"/>
              <a:gd name="connsiteY13" fmla="*/ 1418897 h 3226676"/>
              <a:gd name="connsiteX14" fmla="*/ 1358624 w 1702190"/>
              <a:gd name="connsiteY14" fmla="*/ 1459026 h 3226676"/>
              <a:gd name="connsiteX15" fmla="*/ 1303283 w 1702190"/>
              <a:gd name="connsiteY15" fmla="*/ 1587062 h 3226676"/>
              <a:gd name="connsiteX16" fmla="*/ 1292773 w 1702190"/>
              <a:gd name="connsiteY16" fmla="*/ 1639614 h 3226676"/>
              <a:gd name="connsiteX17" fmla="*/ 1303283 w 1702190"/>
              <a:gd name="connsiteY17" fmla="*/ 1713186 h 3226676"/>
              <a:gd name="connsiteX18" fmla="*/ 1370207 w 1702190"/>
              <a:gd name="connsiteY18" fmla="*/ 1833031 h 3226676"/>
              <a:gd name="connsiteX19" fmla="*/ 1311434 w 1702190"/>
              <a:gd name="connsiteY19" fmla="*/ 1975945 h 3226676"/>
              <a:gd name="connsiteX20" fmla="*/ 1279475 w 1702190"/>
              <a:gd name="connsiteY20" fmla="*/ 2003245 h 3226676"/>
              <a:gd name="connsiteX21" fmla="*/ 1177159 w 1702190"/>
              <a:gd name="connsiteY21" fmla="*/ 2112579 h 3226676"/>
              <a:gd name="connsiteX22" fmla="*/ 1177159 w 1702190"/>
              <a:gd name="connsiteY22" fmla="*/ 2249214 h 3226676"/>
              <a:gd name="connsiteX23" fmla="*/ 1198180 w 1702190"/>
              <a:gd name="connsiteY23" fmla="*/ 2364828 h 3226676"/>
              <a:gd name="connsiteX24" fmla="*/ 1409030 w 1702190"/>
              <a:gd name="connsiteY24" fmla="*/ 2612435 h 3226676"/>
              <a:gd name="connsiteX25" fmla="*/ 1507657 w 1702190"/>
              <a:gd name="connsiteY25" fmla="*/ 2890712 h 3226676"/>
              <a:gd name="connsiteX26" fmla="*/ 1700309 w 1702190"/>
              <a:gd name="connsiteY26" fmla="*/ 3119661 h 3226676"/>
              <a:gd name="connsiteX27" fmla="*/ 1591484 w 1702190"/>
              <a:gd name="connsiteY27" fmla="*/ 3099198 h 3226676"/>
              <a:gd name="connsiteX28" fmla="*/ 1362913 w 1702190"/>
              <a:gd name="connsiteY28" fmla="*/ 3082943 h 3226676"/>
              <a:gd name="connsiteX29" fmla="*/ 1135118 w 1702190"/>
              <a:gd name="connsiteY29" fmla="*/ 3142593 h 3226676"/>
              <a:gd name="connsiteX30" fmla="*/ 725214 w 1702190"/>
              <a:gd name="connsiteY30" fmla="*/ 3195145 h 3226676"/>
              <a:gd name="connsiteX31" fmla="*/ 588580 w 1702190"/>
              <a:gd name="connsiteY31" fmla="*/ 3226676 h 3226676"/>
              <a:gd name="connsiteX0" fmla="*/ 0 w 1702190"/>
              <a:gd name="connsiteY0" fmla="*/ 0 h 3195145"/>
              <a:gd name="connsiteX1" fmla="*/ 94594 w 1702190"/>
              <a:gd name="connsiteY1" fmla="*/ 105103 h 3195145"/>
              <a:gd name="connsiteX2" fmla="*/ 94594 w 1702190"/>
              <a:gd name="connsiteY2" fmla="*/ 336331 h 3195145"/>
              <a:gd name="connsiteX3" fmla="*/ 161088 w 1702190"/>
              <a:gd name="connsiteY3" fmla="*/ 391066 h 3195145"/>
              <a:gd name="connsiteX4" fmla="*/ 349845 w 1702190"/>
              <a:gd name="connsiteY4" fmla="*/ 435293 h 3195145"/>
              <a:gd name="connsiteX5" fmla="*/ 683173 w 1702190"/>
              <a:gd name="connsiteY5" fmla="*/ 462455 h 3195145"/>
              <a:gd name="connsiteX6" fmla="*/ 976175 w 1702190"/>
              <a:gd name="connsiteY6" fmla="*/ 575748 h 3195145"/>
              <a:gd name="connsiteX7" fmla="*/ 998483 w 1702190"/>
              <a:gd name="connsiteY7" fmla="*/ 735724 h 3195145"/>
              <a:gd name="connsiteX8" fmla="*/ 945931 w 1702190"/>
              <a:gd name="connsiteY8" fmla="*/ 872359 h 3195145"/>
              <a:gd name="connsiteX9" fmla="*/ 1021006 w 1702190"/>
              <a:gd name="connsiteY9" fmla="*/ 983878 h 3195145"/>
              <a:gd name="connsiteX10" fmla="*/ 1111737 w 1702190"/>
              <a:gd name="connsiteY10" fmla="*/ 1175247 h 3195145"/>
              <a:gd name="connsiteX11" fmla="*/ 1381146 w 1702190"/>
              <a:gd name="connsiteY11" fmla="*/ 1139485 h 3195145"/>
              <a:gd name="connsiteX12" fmla="*/ 1481959 w 1702190"/>
              <a:gd name="connsiteY12" fmla="*/ 1261241 h 3195145"/>
              <a:gd name="connsiteX13" fmla="*/ 1450428 w 1702190"/>
              <a:gd name="connsiteY13" fmla="*/ 1418897 h 3195145"/>
              <a:gd name="connsiteX14" fmla="*/ 1358624 w 1702190"/>
              <a:gd name="connsiteY14" fmla="*/ 1459026 h 3195145"/>
              <a:gd name="connsiteX15" fmla="*/ 1303283 w 1702190"/>
              <a:gd name="connsiteY15" fmla="*/ 1587062 h 3195145"/>
              <a:gd name="connsiteX16" fmla="*/ 1292773 w 1702190"/>
              <a:gd name="connsiteY16" fmla="*/ 1639614 h 3195145"/>
              <a:gd name="connsiteX17" fmla="*/ 1303283 w 1702190"/>
              <a:gd name="connsiteY17" fmla="*/ 1713186 h 3195145"/>
              <a:gd name="connsiteX18" fmla="*/ 1370207 w 1702190"/>
              <a:gd name="connsiteY18" fmla="*/ 1833031 h 3195145"/>
              <a:gd name="connsiteX19" fmla="*/ 1311434 w 1702190"/>
              <a:gd name="connsiteY19" fmla="*/ 1975945 h 3195145"/>
              <a:gd name="connsiteX20" fmla="*/ 1279475 w 1702190"/>
              <a:gd name="connsiteY20" fmla="*/ 2003245 h 3195145"/>
              <a:gd name="connsiteX21" fmla="*/ 1177159 w 1702190"/>
              <a:gd name="connsiteY21" fmla="*/ 2112579 h 3195145"/>
              <a:gd name="connsiteX22" fmla="*/ 1177159 w 1702190"/>
              <a:gd name="connsiteY22" fmla="*/ 2249214 h 3195145"/>
              <a:gd name="connsiteX23" fmla="*/ 1198180 w 1702190"/>
              <a:gd name="connsiteY23" fmla="*/ 2364828 h 3195145"/>
              <a:gd name="connsiteX24" fmla="*/ 1409030 w 1702190"/>
              <a:gd name="connsiteY24" fmla="*/ 2612435 h 3195145"/>
              <a:gd name="connsiteX25" fmla="*/ 1507657 w 1702190"/>
              <a:gd name="connsiteY25" fmla="*/ 2890712 h 3195145"/>
              <a:gd name="connsiteX26" fmla="*/ 1700309 w 1702190"/>
              <a:gd name="connsiteY26" fmla="*/ 3119661 h 3195145"/>
              <a:gd name="connsiteX27" fmla="*/ 1591484 w 1702190"/>
              <a:gd name="connsiteY27" fmla="*/ 3099198 h 3195145"/>
              <a:gd name="connsiteX28" fmla="*/ 1362913 w 1702190"/>
              <a:gd name="connsiteY28" fmla="*/ 3082943 h 3195145"/>
              <a:gd name="connsiteX29" fmla="*/ 1135118 w 1702190"/>
              <a:gd name="connsiteY29" fmla="*/ 3142593 h 3195145"/>
              <a:gd name="connsiteX30" fmla="*/ 725214 w 1702190"/>
              <a:gd name="connsiteY30" fmla="*/ 3195145 h 3195145"/>
              <a:gd name="connsiteX0" fmla="*/ 0 w 1702190"/>
              <a:gd name="connsiteY0" fmla="*/ 0 h 3142593"/>
              <a:gd name="connsiteX1" fmla="*/ 94594 w 1702190"/>
              <a:gd name="connsiteY1" fmla="*/ 105103 h 3142593"/>
              <a:gd name="connsiteX2" fmla="*/ 94594 w 1702190"/>
              <a:gd name="connsiteY2" fmla="*/ 336331 h 3142593"/>
              <a:gd name="connsiteX3" fmla="*/ 161088 w 1702190"/>
              <a:gd name="connsiteY3" fmla="*/ 391066 h 3142593"/>
              <a:gd name="connsiteX4" fmla="*/ 349845 w 1702190"/>
              <a:gd name="connsiteY4" fmla="*/ 435293 h 3142593"/>
              <a:gd name="connsiteX5" fmla="*/ 683173 w 1702190"/>
              <a:gd name="connsiteY5" fmla="*/ 462455 h 3142593"/>
              <a:gd name="connsiteX6" fmla="*/ 976175 w 1702190"/>
              <a:gd name="connsiteY6" fmla="*/ 575748 h 3142593"/>
              <a:gd name="connsiteX7" fmla="*/ 998483 w 1702190"/>
              <a:gd name="connsiteY7" fmla="*/ 735724 h 3142593"/>
              <a:gd name="connsiteX8" fmla="*/ 945931 w 1702190"/>
              <a:gd name="connsiteY8" fmla="*/ 872359 h 3142593"/>
              <a:gd name="connsiteX9" fmla="*/ 1021006 w 1702190"/>
              <a:gd name="connsiteY9" fmla="*/ 983878 h 3142593"/>
              <a:gd name="connsiteX10" fmla="*/ 1111737 w 1702190"/>
              <a:gd name="connsiteY10" fmla="*/ 1175247 h 3142593"/>
              <a:gd name="connsiteX11" fmla="*/ 1381146 w 1702190"/>
              <a:gd name="connsiteY11" fmla="*/ 1139485 h 3142593"/>
              <a:gd name="connsiteX12" fmla="*/ 1481959 w 1702190"/>
              <a:gd name="connsiteY12" fmla="*/ 1261241 h 3142593"/>
              <a:gd name="connsiteX13" fmla="*/ 1450428 w 1702190"/>
              <a:gd name="connsiteY13" fmla="*/ 1418897 h 3142593"/>
              <a:gd name="connsiteX14" fmla="*/ 1358624 w 1702190"/>
              <a:gd name="connsiteY14" fmla="*/ 1459026 h 3142593"/>
              <a:gd name="connsiteX15" fmla="*/ 1303283 w 1702190"/>
              <a:gd name="connsiteY15" fmla="*/ 1587062 h 3142593"/>
              <a:gd name="connsiteX16" fmla="*/ 1292773 w 1702190"/>
              <a:gd name="connsiteY16" fmla="*/ 1639614 h 3142593"/>
              <a:gd name="connsiteX17" fmla="*/ 1303283 w 1702190"/>
              <a:gd name="connsiteY17" fmla="*/ 1713186 h 3142593"/>
              <a:gd name="connsiteX18" fmla="*/ 1370207 w 1702190"/>
              <a:gd name="connsiteY18" fmla="*/ 1833031 h 3142593"/>
              <a:gd name="connsiteX19" fmla="*/ 1311434 w 1702190"/>
              <a:gd name="connsiteY19" fmla="*/ 1975945 h 3142593"/>
              <a:gd name="connsiteX20" fmla="*/ 1279475 w 1702190"/>
              <a:gd name="connsiteY20" fmla="*/ 2003245 h 3142593"/>
              <a:gd name="connsiteX21" fmla="*/ 1177159 w 1702190"/>
              <a:gd name="connsiteY21" fmla="*/ 2112579 h 3142593"/>
              <a:gd name="connsiteX22" fmla="*/ 1177159 w 1702190"/>
              <a:gd name="connsiteY22" fmla="*/ 2249214 h 3142593"/>
              <a:gd name="connsiteX23" fmla="*/ 1198180 w 1702190"/>
              <a:gd name="connsiteY23" fmla="*/ 2364828 h 3142593"/>
              <a:gd name="connsiteX24" fmla="*/ 1409030 w 1702190"/>
              <a:gd name="connsiteY24" fmla="*/ 2612435 h 3142593"/>
              <a:gd name="connsiteX25" fmla="*/ 1507657 w 1702190"/>
              <a:gd name="connsiteY25" fmla="*/ 2890712 h 3142593"/>
              <a:gd name="connsiteX26" fmla="*/ 1700309 w 1702190"/>
              <a:gd name="connsiteY26" fmla="*/ 3119661 h 3142593"/>
              <a:gd name="connsiteX27" fmla="*/ 1591484 w 1702190"/>
              <a:gd name="connsiteY27" fmla="*/ 3099198 h 3142593"/>
              <a:gd name="connsiteX28" fmla="*/ 1362913 w 1702190"/>
              <a:gd name="connsiteY28" fmla="*/ 3082943 h 3142593"/>
              <a:gd name="connsiteX29" fmla="*/ 1135118 w 1702190"/>
              <a:gd name="connsiteY29" fmla="*/ 3142593 h 3142593"/>
              <a:gd name="connsiteX0" fmla="*/ 0 w 1702190"/>
              <a:gd name="connsiteY0" fmla="*/ 0 h 3131991"/>
              <a:gd name="connsiteX1" fmla="*/ 94594 w 1702190"/>
              <a:gd name="connsiteY1" fmla="*/ 105103 h 3131991"/>
              <a:gd name="connsiteX2" fmla="*/ 94594 w 1702190"/>
              <a:gd name="connsiteY2" fmla="*/ 336331 h 3131991"/>
              <a:gd name="connsiteX3" fmla="*/ 161088 w 1702190"/>
              <a:gd name="connsiteY3" fmla="*/ 391066 h 3131991"/>
              <a:gd name="connsiteX4" fmla="*/ 349845 w 1702190"/>
              <a:gd name="connsiteY4" fmla="*/ 435293 h 3131991"/>
              <a:gd name="connsiteX5" fmla="*/ 683173 w 1702190"/>
              <a:gd name="connsiteY5" fmla="*/ 462455 h 3131991"/>
              <a:gd name="connsiteX6" fmla="*/ 976175 w 1702190"/>
              <a:gd name="connsiteY6" fmla="*/ 575748 h 3131991"/>
              <a:gd name="connsiteX7" fmla="*/ 998483 w 1702190"/>
              <a:gd name="connsiteY7" fmla="*/ 735724 h 3131991"/>
              <a:gd name="connsiteX8" fmla="*/ 945931 w 1702190"/>
              <a:gd name="connsiteY8" fmla="*/ 872359 h 3131991"/>
              <a:gd name="connsiteX9" fmla="*/ 1021006 w 1702190"/>
              <a:gd name="connsiteY9" fmla="*/ 983878 h 3131991"/>
              <a:gd name="connsiteX10" fmla="*/ 1111737 w 1702190"/>
              <a:gd name="connsiteY10" fmla="*/ 1175247 h 3131991"/>
              <a:gd name="connsiteX11" fmla="*/ 1381146 w 1702190"/>
              <a:gd name="connsiteY11" fmla="*/ 1139485 h 3131991"/>
              <a:gd name="connsiteX12" fmla="*/ 1481959 w 1702190"/>
              <a:gd name="connsiteY12" fmla="*/ 1261241 h 3131991"/>
              <a:gd name="connsiteX13" fmla="*/ 1450428 w 1702190"/>
              <a:gd name="connsiteY13" fmla="*/ 1418897 h 3131991"/>
              <a:gd name="connsiteX14" fmla="*/ 1358624 w 1702190"/>
              <a:gd name="connsiteY14" fmla="*/ 1459026 h 3131991"/>
              <a:gd name="connsiteX15" fmla="*/ 1303283 w 1702190"/>
              <a:gd name="connsiteY15" fmla="*/ 1587062 h 3131991"/>
              <a:gd name="connsiteX16" fmla="*/ 1292773 w 1702190"/>
              <a:gd name="connsiteY16" fmla="*/ 1639614 h 3131991"/>
              <a:gd name="connsiteX17" fmla="*/ 1303283 w 1702190"/>
              <a:gd name="connsiteY17" fmla="*/ 1713186 h 3131991"/>
              <a:gd name="connsiteX18" fmla="*/ 1370207 w 1702190"/>
              <a:gd name="connsiteY18" fmla="*/ 1833031 h 3131991"/>
              <a:gd name="connsiteX19" fmla="*/ 1311434 w 1702190"/>
              <a:gd name="connsiteY19" fmla="*/ 1975945 h 3131991"/>
              <a:gd name="connsiteX20" fmla="*/ 1279475 w 1702190"/>
              <a:gd name="connsiteY20" fmla="*/ 2003245 h 3131991"/>
              <a:gd name="connsiteX21" fmla="*/ 1177159 w 1702190"/>
              <a:gd name="connsiteY21" fmla="*/ 2112579 h 3131991"/>
              <a:gd name="connsiteX22" fmla="*/ 1177159 w 1702190"/>
              <a:gd name="connsiteY22" fmla="*/ 2249214 h 3131991"/>
              <a:gd name="connsiteX23" fmla="*/ 1198180 w 1702190"/>
              <a:gd name="connsiteY23" fmla="*/ 2364828 h 3131991"/>
              <a:gd name="connsiteX24" fmla="*/ 1409030 w 1702190"/>
              <a:gd name="connsiteY24" fmla="*/ 2612435 h 3131991"/>
              <a:gd name="connsiteX25" fmla="*/ 1507657 w 1702190"/>
              <a:gd name="connsiteY25" fmla="*/ 2890712 h 3131991"/>
              <a:gd name="connsiteX26" fmla="*/ 1700309 w 1702190"/>
              <a:gd name="connsiteY26" fmla="*/ 3119661 h 3131991"/>
              <a:gd name="connsiteX27" fmla="*/ 1591484 w 1702190"/>
              <a:gd name="connsiteY27" fmla="*/ 3099198 h 3131991"/>
              <a:gd name="connsiteX28" fmla="*/ 1362913 w 1702190"/>
              <a:gd name="connsiteY28" fmla="*/ 3082943 h 3131991"/>
              <a:gd name="connsiteX0" fmla="*/ 0 w 1702190"/>
              <a:gd name="connsiteY0" fmla="*/ 0 h 3131991"/>
              <a:gd name="connsiteX1" fmla="*/ 94594 w 1702190"/>
              <a:gd name="connsiteY1" fmla="*/ 105103 h 3131991"/>
              <a:gd name="connsiteX2" fmla="*/ 94594 w 1702190"/>
              <a:gd name="connsiteY2" fmla="*/ 336331 h 3131991"/>
              <a:gd name="connsiteX3" fmla="*/ 161088 w 1702190"/>
              <a:gd name="connsiteY3" fmla="*/ 391066 h 3131991"/>
              <a:gd name="connsiteX4" fmla="*/ 349845 w 1702190"/>
              <a:gd name="connsiteY4" fmla="*/ 435293 h 3131991"/>
              <a:gd name="connsiteX5" fmla="*/ 683173 w 1702190"/>
              <a:gd name="connsiteY5" fmla="*/ 462455 h 3131991"/>
              <a:gd name="connsiteX6" fmla="*/ 976175 w 1702190"/>
              <a:gd name="connsiteY6" fmla="*/ 575748 h 3131991"/>
              <a:gd name="connsiteX7" fmla="*/ 998483 w 1702190"/>
              <a:gd name="connsiteY7" fmla="*/ 735724 h 3131991"/>
              <a:gd name="connsiteX8" fmla="*/ 945931 w 1702190"/>
              <a:gd name="connsiteY8" fmla="*/ 872359 h 3131991"/>
              <a:gd name="connsiteX9" fmla="*/ 1021006 w 1702190"/>
              <a:gd name="connsiteY9" fmla="*/ 983878 h 3131991"/>
              <a:gd name="connsiteX10" fmla="*/ 1111737 w 1702190"/>
              <a:gd name="connsiteY10" fmla="*/ 1175247 h 3131991"/>
              <a:gd name="connsiteX11" fmla="*/ 1381146 w 1702190"/>
              <a:gd name="connsiteY11" fmla="*/ 1139485 h 3131991"/>
              <a:gd name="connsiteX12" fmla="*/ 1481959 w 1702190"/>
              <a:gd name="connsiteY12" fmla="*/ 1261241 h 3131991"/>
              <a:gd name="connsiteX13" fmla="*/ 1450428 w 1702190"/>
              <a:gd name="connsiteY13" fmla="*/ 1418897 h 3131991"/>
              <a:gd name="connsiteX14" fmla="*/ 1358624 w 1702190"/>
              <a:gd name="connsiteY14" fmla="*/ 1459026 h 3131991"/>
              <a:gd name="connsiteX15" fmla="*/ 1303283 w 1702190"/>
              <a:gd name="connsiteY15" fmla="*/ 1587062 h 3131991"/>
              <a:gd name="connsiteX16" fmla="*/ 1292773 w 1702190"/>
              <a:gd name="connsiteY16" fmla="*/ 1639614 h 3131991"/>
              <a:gd name="connsiteX17" fmla="*/ 1303283 w 1702190"/>
              <a:gd name="connsiteY17" fmla="*/ 1713186 h 3131991"/>
              <a:gd name="connsiteX18" fmla="*/ 1370207 w 1702190"/>
              <a:gd name="connsiteY18" fmla="*/ 1833031 h 3131991"/>
              <a:gd name="connsiteX19" fmla="*/ 1311434 w 1702190"/>
              <a:gd name="connsiteY19" fmla="*/ 1975945 h 3131991"/>
              <a:gd name="connsiteX20" fmla="*/ 1279475 w 1702190"/>
              <a:gd name="connsiteY20" fmla="*/ 2003245 h 3131991"/>
              <a:gd name="connsiteX21" fmla="*/ 1177159 w 1702190"/>
              <a:gd name="connsiteY21" fmla="*/ 2112579 h 3131991"/>
              <a:gd name="connsiteX22" fmla="*/ 1177159 w 1702190"/>
              <a:gd name="connsiteY22" fmla="*/ 2249214 h 3131991"/>
              <a:gd name="connsiteX23" fmla="*/ 1198180 w 1702190"/>
              <a:gd name="connsiteY23" fmla="*/ 2364828 h 3131991"/>
              <a:gd name="connsiteX24" fmla="*/ 1409030 w 1702190"/>
              <a:gd name="connsiteY24" fmla="*/ 2612435 h 3131991"/>
              <a:gd name="connsiteX25" fmla="*/ 1507657 w 1702190"/>
              <a:gd name="connsiteY25" fmla="*/ 2890712 h 3131991"/>
              <a:gd name="connsiteX26" fmla="*/ 1700309 w 1702190"/>
              <a:gd name="connsiteY26" fmla="*/ 3119661 h 3131991"/>
              <a:gd name="connsiteX27" fmla="*/ 1591484 w 1702190"/>
              <a:gd name="connsiteY27" fmla="*/ 3099198 h 3131991"/>
              <a:gd name="connsiteX0" fmla="*/ 0 w 1700309"/>
              <a:gd name="connsiteY0" fmla="*/ 0 h 3119661"/>
              <a:gd name="connsiteX1" fmla="*/ 94594 w 1700309"/>
              <a:gd name="connsiteY1" fmla="*/ 105103 h 3119661"/>
              <a:gd name="connsiteX2" fmla="*/ 94594 w 1700309"/>
              <a:gd name="connsiteY2" fmla="*/ 336331 h 3119661"/>
              <a:gd name="connsiteX3" fmla="*/ 161088 w 1700309"/>
              <a:gd name="connsiteY3" fmla="*/ 391066 h 3119661"/>
              <a:gd name="connsiteX4" fmla="*/ 349845 w 1700309"/>
              <a:gd name="connsiteY4" fmla="*/ 435293 h 3119661"/>
              <a:gd name="connsiteX5" fmla="*/ 683173 w 1700309"/>
              <a:gd name="connsiteY5" fmla="*/ 462455 h 3119661"/>
              <a:gd name="connsiteX6" fmla="*/ 976175 w 1700309"/>
              <a:gd name="connsiteY6" fmla="*/ 575748 h 3119661"/>
              <a:gd name="connsiteX7" fmla="*/ 998483 w 1700309"/>
              <a:gd name="connsiteY7" fmla="*/ 735724 h 3119661"/>
              <a:gd name="connsiteX8" fmla="*/ 945931 w 1700309"/>
              <a:gd name="connsiteY8" fmla="*/ 872359 h 3119661"/>
              <a:gd name="connsiteX9" fmla="*/ 1021006 w 1700309"/>
              <a:gd name="connsiteY9" fmla="*/ 983878 h 3119661"/>
              <a:gd name="connsiteX10" fmla="*/ 1111737 w 1700309"/>
              <a:gd name="connsiteY10" fmla="*/ 1175247 h 3119661"/>
              <a:gd name="connsiteX11" fmla="*/ 1381146 w 1700309"/>
              <a:gd name="connsiteY11" fmla="*/ 1139485 h 3119661"/>
              <a:gd name="connsiteX12" fmla="*/ 1481959 w 1700309"/>
              <a:gd name="connsiteY12" fmla="*/ 1261241 h 3119661"/>
              <a:gd name="connsiteX13" fmla="*/ 1450428 w 1700309"/>
              <a:gd name="connsiteY13" fmla="*/ 1418897 h 3119661"/>
              <a:gd name="connsiteX14" fmla="*/ 1358624 w 1700309"/>
              <a:gd name="connsiteY14" fmla="*/ 1459026 h 3119661"/>
              <a:gd name="connsiteX15" fmla="*/ 1303283 w 1700309"/>
              <a:gd name="connsiteY15" fmla="*/ 1587062 h 3119661"/>
              <a:gd name="connsiteX16" fmla="*/ 1292773 w 1700309"/>
              <a:gd name="connsiteY16" fmla="*/ 1639614 h 3119661"/>
              <a:gd name="connsiteX17" fmla="*/ 1303283 w 1700309"/>
              <a:gd name="connsiteY17" fmla="*/ 1713186 h 3119661"/>
              <a:gd name="connsiteX18" fmla="*/ 1370207 w 1700309"/>
              <a:gd name="connsiteY18" fmla="*/ 1833031 h 3119661"/>
              <a:gd name="connsiteX19" fmla="*/ 1311434 w 1700309"/>
              <a:gd name="connsiteY19" fmla="*/ 1975945 h 3119661"/>
              <a:gd name="connsiteX20" fmla="*/ 1279475 w 1700309"/>
              <a:gd name="connsiteY20" fmla="*/ 2003245 h 3119661"/>
              <a:gd name="connsiteX21" fmla="*/ 1177159 w 1700309"/>
              <a:gd name="connsiteY21" fmla="*/ 2112579 h 3119661"/>
              <a:gd name="connsiteX22" fmla="*/ 1177159 w 1700309"/>
              <a:gd name="connsiteY22" fmla="*/ 2249214 h 3119661"/>
              <a:gd name="connsiteX23" fmla="*/ 1198180 w 1700309"/>
              <a:gd name="connsiteY23" fmla="*/ 2364828 h 3119661"/>
              <a:gd name="connsiteX24" fmla="*/ 1409030 w 1700309"/>
              <a:gd name="connsiteY24" fmla="*/ 2612435 h 3119661"/>
              <a:gd name="connsiteX25" fmla="*/ 1507657 w 1700309"/>
              <a:gd name="connsiteY25" fmla="*/ 2890712 h 3119661"/>
              <a:gd name="connsiteX26" fmla="*/ 1700309 w 1700309"/>
              <a:gd name="connsiteY26" fmla="*/ 3119661 h 3119661"/>
              <a:gd name="connsiteX0" fmla="*/ 2768 w 1608483"/>
              <a:gd name="connsiteY0" fmla="*/ 0 h 3014558"/>
              <a:gd name="connsiteX1" fmla="*/ 2768 w 1608483"/>
              <a:gd name="connsiteY1" fmla="*/ 231228 h 3014558"/>
              <a:gd name="connsiteX2" fmla="*/ 69262 w 1608483"/>
              <a:gd name="connsiteY2" fmla="*/ 285963 h 3014558"/>
              <a:gd name="connsiteX3" fmla="*/ 258019 w 1608483"/>
              <a:gd name="connsiteY3" fmla="*/ 330190 h 3014558"/>
              <a:gd name="connsiteX4" fmla="*/ 591347 w 1608483"/>
              <a:gd name="connsiteY4" fmla="*/ 357352 h 3014558"/>
              <a:gd name="connsiteX5" fmla="*/ 884349 w 1608483"/>
              <a:gd name="connsiteY5" fmla="*/ 470645 h 3014558"/>
              <a:gd name="connsiteX6" fmla="*/ 906657 w 1608483"/>
              <a:gd name="connsiteY6" fmla="*/ 630621 h 3014558"/>
              <a:gd name="connsiteX7" fmla="*/ 854105 w 1608483"/>
              <a:gd name="connsiteY7" fmla="*/ 767256 h 3014558"/>
              <a:gd name="connsiteX8" fmla="*/ 929180 w 1608483"/>
              <a:gd name="connsiteY8" fmla="*/ 878775 h 3014558"/>
              <a:gd name="connsiteX9" fmla="*/ 1019911 w 1608483"/>
              <a:gd name="connsiteY9" fmla="*/ 1070144 h 3014558"/>
              <a:gd name="connsiteX10" fmla="*/ 1289320 w 1608483"/>
              <a:gd name="connsiteY10" fmla="*/ 1034382 h 3014558"/>
              <a:gd name="connsiteX11" fmla="*/ 1390133 w 1608483"/>
              <a:gd name="connsiteY11" fmla="*/ 1156138 h 3014558"/>
              <a:gd name="connsiteX12" fmla="*/ 1358602 w 1608483"/>
              <a:gd name="connsiteY12" fmla="*/ 1313794 h 3014558"/>
              <a:gd name="connsiteX13" fmla="*/ 1266798 w 1608483"/>
              <a:gd name="connsiteY13" fmla="*/ 1353923 h 3014558"/>
              <a:gd name="connsiteX14" fmla="*/ 1211457 w 1608483"/>
              <a:gd name="connsiteY14" fmla="*/ 1481959 h 3014558"/>
              <a:gd name="connsiteX15" fmla="*/ 1200947 w 1608483"/>
              <a:gd name="connsiteY15" fmla="*/ 1534511 h 3014558"/>
              <a:gd name="connsiteX16" fmla="*/ 1211457 w 1608483"/>
              <a:gd name="connsiteY16" fmla="*/ 1608083 h 3014558"/>
              <a:gd name="connsiteX17" fmla="*/ 1278381 w 1608483"/>
              <a:gd name="connsiteY17" fmla="*/ 1727928 h 3014558"/>
              <a:gd name="connsiteX18" fmla="*/ 1219608 w 1608483"/>
              <a:gd name="connsiteY18" fmla="*/ 1870842 h 3014558"/>
              <a:gd name="connsiteX19" fmla="*/ 1187649 w 1608483"/>
              <a:gd name="connsiteY19" fmla="*/ 1898142 h 3014558"/>
              <a:gd name="connsiteX20" fmla="*/ 1085333 w 1608483"/>
              <a:gd name="connsiteY20" fmla="*/ 2007476 h 3014558"/>
              <a:gd name="connsiteX21" fmla="*/ 1085333 w 1608483"/>
              <a:gd name="connsiteY21" fmla="*/ 2144111 h 3014558"/>
              <a:gd name="connsiteX22" fmla="*/ 1106354 w 1608483"/>
              <a:gd name="connsiteY22" fmla="*/ 2259725 h 3014558"/>
              <a:gd name="connsiteX23" fmla="*/ 1317204 w 1608483"/>
              <a:gd name="connsiteY23" fmla="*/ 2507332 h 3014558"/>
              <a:gd name="connsiteX24" fmla="*/ 1415831 w 1608483"/>
              <a:gd name="connsiteY24" fmla="*/ 2785609 h 3014558"/>
              <a:gd name="connsiteX25" fmla="*/ 1608483 w 1608483"/>
              <a:gd name="connsiteY25" fmla="*/ 3014558 h 3014558"/>
              <a:gd name="connsiteX0" fmla="*/ 0 w 1605715"/>
              <a:gd name="connsiteY0" fmla="*/ 0 h 2783330"/>
              <a:gd name="connsiteX1" fmla="*/ 66494 w 1605715"/>
              <a:gd name="connsiteY1" fmla="*/ 54735 h 2783330"/>
              <a:gd name="connsiteX2" fmla="*/ 255251 w 1605715"/>
              <a:gd name="connsiteY2" fmla="*/ 98962 h 2783330"/>
              <a:gd name="connsiteX3" fmla="*/ 588579 w 1605715"/>
              <a:gd name="connsiteY3" fmla="*/ 126124 h 2783330"/>
              <a:gd name="connsiteX4" fmla="*/ 881581 w 1605715"/>
              <a:gd name="connsiteY4" fmla="*/ 239417 h 2783330"/>
              <a:gd name="connsiteX5" fmla="*/ 903889 w 1605715"/>
              <a:gd name="connsiteY5" fmla="*/ 399393 h 2783330"/>
              <a:gd name="connsiteX6" fmla="*/ 851337 w 1605715"/>
              <a:gd name="connsiteY6" fmla="*/ 536028 h 2783330"/>
              <a:gd name="connsiteX7" fmla="*/ 926412 w 1605715"/>
              <a:gd name="connsiteY7" fmla="*/ 647547 h 2783330"/>
              <a:gd name="connsiteX8" fmla="*/ 1017143 w 1605715"/>
              <a:gd name="connsiteY8" fmla="*/ 838916 h 2783330"/>
              <a:gd name="connsiteX9" fmla="*/ 1286552 w 1605715"/>
              <a:gd name="connsiteY9" fmla="*/ 803154 h 2783330"/>
              <a:gd name="connsiteX10" fmla="*/ 1387365 w 1605715"/>
              <a:gd name="connsiteY10" fmla="*/ 924910 h 2783330"/>
              <a:gd name="connsiteX11" fmla="*/ 1355834 w 1605715"/>
              <a:gd name="connsiteY11" fmla="*/ 1082566 h 2783330"/>
              <a:gd name="connsiteX12" fmla="*/ 1264030 w 1605715"/>
              <a:gd name="connsiteY12" fmla="*/ 1122695 h 2783330"/>
              <a:gd name="connsiteX13" fmla="*/ 1208689 w 1605715"/>
              <a:gd name="connsiteY13" fmla="*/ 1250731 h 2783330"/>
              <a:gd name="connsiteX14" fmla="*/ 1198179 w 1605715"/>
              <a:gd name="connsiteY14" fmla="*/ 1303283 h 2783330"/>
              <a:gd name="connsiteX15" fmla="*/ 1208689 w 1605715"/>
              <a:gd name="connsiteY15" fmla="*/ 1376855 h 2783330"/>
              <a:gd name="connsiteX16" fmla="*/ 1275613 w 1605715"/>
              <a:gd name="connsiteY16" fmla="*/ 1496700 h 2783330"/>
              <a:gd name="connsiteX17" fmla="*/ 1216840 w 1605715"/>
              <a:gd name="connsiteY17" fmla="*/ 1639614 h 2783330"/>
              <a:gd name="connsiteX18" fmla="*/ 1184881 w 1605715"/>
              <a:gd name="connsiteY18" fmla="*/ 1666914 h 2783330"/>
              <a:gd name="connsiteX19" fmla="*/ 1082565 w 1605715"/>
              <a:gd name="connsiteY19" fmla="*/ 1776248 h 2783330"/>
              <a:gd name="connsiteX20" fmla="*/ 1082565 w 1605715"/>
              <a:gd name="connsiteY20" fmla="*/ 1912883 h 2783330"/>
              <a:gd name="connsiteX21" fmla="*/ 1103586 w 1605715"/>
              <a:gd name="connsiteY21" fmla="*/ 2028497 h 2783330"/>
              <a:gd name="connsiteX22" fmla="*/ 1314436 w 1605715"/>
              <a:gd name="connsiteY22" fmla="*/ 2276104 h 2783330"/>
              <a:gd name="connsiteX23" fmla="*/ 1413063 w 1605715"/>
              <a:gd name="connsiteY23" fmla="*/ 2554381 h 2783330"/>
              <a:gd name="connsiteX24" fmla="*/ 1605715 w 1605715"/>
              <a:gd name="connsiteY24" fmla="*/ 2783330 h 2783330"/>
              <a:gd name="connsiteX0" fmla="*/ 0 w 1539221"/>
              <a:gd name="connsiteY0" fmla="*/ 0 h 2728595"/>
              <a:gd name="connsiteX1" fmla="*/ 188757 w 1539221"/>
              <a:gd name="connsiteY1" fmla="*/ 44227 h 2728595"/>
              <a:gd name="connsiteX2" fmla="*/ 522085 w 1539221"/>
              <a:gd name="connsiteY2" fmla="*/ 71389 h 2728595"/>
              <a:gd name="connsiteX3" fmla="*/ 815087 w 1539221"/>
              <a:gd name="connsiteY3" fmla="*/ 184682 h 2728595"/>
              <a:gd name="connsiteX4" fmla="*/ 837395 w 1539221"/>
              <a:gd name="connsiteY4" fmla="*/ 344658 h 2728595"/>
              <a:gd name="connsiteX5" fmla="*/ 784843 w 1539221"/>
              <a:gd name="connsiteY5" fmla="*/ 481293 h 2728595"/>
              <a:gd name="connsiteX6" fmla="*/ 859918 w 1539221"/>
              <a:gd name="connsiteY6" fmla="*/ 592812 h 2728595"/>
              <a:gd name="connsiteX7" fmla="*/ 950649 w 1539221"/>
              <a:gd name="connsiteY7" fmla="*/ 784181 h 2728595"/>
              <a:gd name="connsiteX8" fmla="*/ 1220058 w 1539221"/>
              <a:gd name="connsiteY8" fmla="*/ 748419 h 2728595"/>
              <a:gd name="connsiteX9" fmla="*/ 1320871 w 1539221"/>
              <a:gd name="connsiteY9" fmla="*/ 870175 h 2728595"/>
              <a:gd name="connsiteX10" fmla="*/ 1289340 w 1539221"/>
              <a:gd name="connsiteY10" fmla="*/ 1027831 h 2728595"/>
              <a:gd name="connsiteX11" fmla="*/ 1197536 w 1539221"/>
              <a:gd name="connsiteY11" fmla="*/ 1067960 h 2728595"/>
              <a:gd name="connsiteX12" fmla="*/ 1142195 w 1539221"/>
              <a:gd name="connsiteY12" fmla="*/ 1195996 h 2728595"/>
              <a:gd name="connsiteX13" fmla="*/ 1131685 w 1539221"/>
              <a:gd name="connsiteY13" fmla="*/ 1248548 h 2728595"/>
              <a:gd name="connsiteX14" fmla="*/ 1142195 w 1539221"/>
              <a:gd name="connsiteY14" fmla="*/ 1322120 h 2728595"/>
              <a:gd name="connsiteX15" fmla="*/ 1209119 w 1539221"/>
              <a:gd name="connsiteY15" fmla="*/ 1441965 h 2728595"/>
              <a:gd name="connsiteX16" fmla="*/ 1150346 w 1539221"/>
              <a:gd name="connsiteY16" fmla="*/ 1584879 h 2728595"/>
              <a:gd name="connsiteX17" fmla="*/ 1118387 w 1539221"/>
              <a:gd name="connsiteY17" fmla="*/ 1612179 h 2728595"/>
              <a:gd name="connsiteX18" fmla="*/ 1016071 w 1539221"/>
              <a:gd name="connsiteY18" fmla="*/ 1721513 h 2728595"/>
              <a:gd name="connsiteX19" fmla="*/ 1016071 w 1539221"/>
              <a:gd name="connsiteY19" fmla="*/ 1858148 h 2728595"/>
              <a:gd name="connsiteX20" fmla="*/ 1037092 w 1539221"/>
              <a:gd name="connsiteY20" fmla="*/ 1973762 h 2728595"/>
              <a:gd name="connsiteX21" fmla="*/ 1247942 w 1539221"/>
              <a:gd name="connsiteY21" fmla="*/ 2221369 h 2728595"/>
              <a:gd name="connsiteX22" fmla="*/ 1346569 w 1539221"/>
              <a:gd name="connsiteY22" fmla="*/ 2499646 h 2728595"/>
              <a:gd name="connsiteX23" fmla="*/ 1539221 w 1539221"/>
              <a:gd name="connsiteY23" fmla="*/ 2728595 h 2728595"/>
              <a:gd name="connsiteX0" fmla="*/ 0 w 1350464"/>
              <a:gd name="connsiteY0" fmla="*/ 0 h 2684368"/>
              <a:gd name="connsiteX1" fmla="*/ 333328 w 1350464"/>
              <a:gd name="connsiteY1" fmla="*/ 27162 h 2684368"/>
              <a:gd name="connsiteX2" fmla="*/ 626330 w 1350464"/>
              <a:gd name="connsiteY2" fmla="*/ 140455 h 2684368"/>
              <a:gd name="connsiteX3" fmla="*/ 648638 w 1350464"/>
              <a:gd name="connsiteY3" fmla="*/ 300431 h 2684368"/>
              <a:gd name="connsiteX4" fmla="*/ 596086 w 1350464"/>
              <a:gd name="connsiteY4" fmla="*/ 437066 h 2684368"/>
              <a:gd name="connsiteX5" fmla="*/ 671161 w 1350464"/>
              <a:gd name="connsiteY5" fmla="*/ 548585 h 2684368"/>
              <a:gd name="connsiteX6" fmla="*/ 761892 w 1350464"/>
              <a:gd name="connsiteY6" fmla="*/ 739954 h 2684368"/>
              <a:gd name="connsiteX7" fmla="*/ 1031301 w 1350464"/>
              <a:gd name="connsiteY7" fmla="*/ 704192 h 2684368"/>
              <a:gd name="connsiteX8" fmla="*/ 1132114 w 1350464"/>
              <a:gd name="connsiteY8" fmla="*/ 825948 h 2684368"/>
              <a:gd name="connsiteX9" fmla="*/ 1100583 w 1350464"/>
              <a:gd name="connsiteY9" fmla="*/ 983604 h 2684368"/>
              <a:gd name="connsiteX10" fmla="*/ 1008779 w 1350464"/>
              <a:gd name="connsiteY10" fmla="*/ 1023733 h 2684368"/>
              <a:gd name="connsiteX11" fmla="*/ 953438 w 1350464"/>
              <a:gd name="connsiteY11" fmla="*/ 1151769 h 2684368"/>
              <a:gd name="connsiteX12" fmla="*/ 942928 w 1350464"/>
              <a:gd name="connsiteY12" fmla="*/ 1204321 h 2684368"/>
              <a:gd name="connsiteX13" fmla="*/ 953438 w 1350464"/>
              <a:gd name="connsiteY13" fmla="*/ 1277893 h 2684368"/>
              <a:gd name="connsiteX14" fmla="*/ 1020362 w 1350464"/>
              <a:gd name="connsiteY14" fmla="*/ 1397738 h 2684368"/>
              <a:gd name="connsiteX15" fmla="*/ 961589 w 1350464"/>
              <a:gd name="connsiteY15" fmla="*/ 1540652 h 2684368"/>
              <a:gd name="connsiteX16" fmla="*/ 929630 w 1350464"/>
              <a:gd name="connsiteY16" fmla="*/ 1567952 h 2684368"/>
              <a:gd name="connsiteX17" fmla="*/ 827314 w 1350464"/>
              <a:gd name="connsiteY17" fmla="*/ 1677286 h 2684368"/>
              <a:gd name="connsiteX18" fmla="*/ 827314 w 1350464"/>
              <a:gd name="connsiteY18" fmla="*/ 1813921 h 2684368"/>
              <a:gd name="connsiteX19" fmla="*/ 848335 w 1350464"/>
              <a:gd name="connsiteY19" fmla="*/ 1929535 h 2684368"/>
              <a:gd name="connsiteX20" fmla="*/ 1059185 w 1350464"/>
              <a:gd name="connsiteY20" fmla="*/ 2177142 h 2684368"/>
              <a:gd name="connsiteX21" fmla="*/ 1157812 w 1350464"/>
              <a:gd name="connsiteY21" fmla="*/ 2455419 h 2684368"/>
              <a:gd name="connsiteX22" fmla="*/ 1350464 w 1350464"/>
              <a:gd name="connsiteY22" fmla="*/ 2684368 h 2684368"/>
              <a:gd name="connsiteX0" fmla="*/ 0 w 1017136"/>
              <a:gd name="connsiteY0" fmla="*/ 0 h 2657206"/>
              <a:gd name="connsiteX1" fmla="*/ 293002 w 1017136"/>
              <a:gd name="connsiteY1" fmla="*/ 113293 h 2657206"/>
              <a:gd name="connsiteX2" fmla="*/ 315310 w 1017136"/>
              <a:gd name="connsiteY2" fmla="*/ 273269 h 2657206"/>
              <a:gd name="connsiteX3" fmla="*/ 262758 w 1017136"/>
              <a:gd name="connsiteY3" fmla="*/ 409904 h 2657206"/>
              <a:gd name="connsiteX4" fmla="*/ 337833 w 1017136"/>
              <a:gd name="connsiteY4" fmla="*/ 521423 h 2657206"/>
              <a:gd name="connsiteX5" fmla="*/ 428564 w 1017136"/>
              <a:gd name="connsiteY5" fmla="*/ 712792 h 2657206"/>
              <a:gd name="connsiteX6" fmla="*/ 697973 w 1017136"/>
              <a:gd name="connsiteY6" fmla="*/ 677030 h 2657206"/>
              <a:gd name="connsiteX7" fmla="*/ 798786 w 1017136"/>
              <a:gd name="connsiteY7" fmla="*/ 798786 h 2657206"/>
              <a:gd name="connsiteX8" fmla="*/ 767255 w 1017136"/>
              <a:gd name="connsiteY8" fmla="*/ 956442 h 2657206"/>
              <a:gd name="connsiteX9" fmla="*/ 675451 w 1017136"/>
              <a:gd name="connsiteY9" fmla="*/ 996571 h 2657206"/>
              <a:gd name="connsiteX10" fmla="*/ 620110 w 1017136"/>
              <a:gd name="connsiteY10" fmla="*/ 1124607 h 2657206"/>
              <a:gd name="connsiteX11" fmla="*/ 609600 w 1017136"/>
              <a:gd name="connsiteY11" fmla="*/ 1177159 h 2657206"/>
              <a:gd name="connsiteX12" fmla="*/ 620110 w 1017136"/>
              <a:gd name="connsiteY12" fmla="*/ 1250731 h 2657206"/>
              <a:gd name="connsiteX13" fmla="*/ 687034 w 1017136"/>
              <a:gd name="connsiteY13" fmla="*/ 1370576 h 2657206"/>
              <a:gd name="connsiteX14" fmla="*/ 628261 w 1017136"/>
              <a:gd name="connsiteY14" fmla="*/ 1513490 h 2657206"/>
              <a:gd name="connsiteX15" fmla="*/ 596302 w 1017136"/>
              <a:gd name="connsiteY15" fmla="*/ 1540790 h 2657206"/>
              <a:gd name="connsiteX16" fmla="*/ 493986 w 1017136"/>
              <a:gd name="connsiteY16" fmla="*/ 1650124 h 2657206"/>
              <a:gd name="connsiteX17" fmla="*/ 493986 w 1017136"/>
              <a:gd name="connsiteY17" fmla="*/ 1786759 h 2657206"/>
              <a:gd name="connsiteX18" fmla="*/ 515007 w 1017136"/>
              <a:gd name="connsiteY18" fmla="*/ 1902373 h 2657206"/>
              <a:gd name="connsiteX19" fmla="*/ 725857 w 1017136"/>
              <a:gd name="connsiteY19" fmla="*/ 2149980 h 2657206"/>
              <a:gd name="connsiteX20" fmla="*/ 824484 w 1017136"/>
              <a:gd name="connsiteY20" fmla="*/ 2428257 h 2657206"/>
              <a:gd name="connsiteX21" fmla="*/ 1017136 w 1017136"/>
              <a:gd name="connsiteY21" fmla="*/ 2657206 h 2657206"/>
              <a:gd name="connsiteX0" fmla="*/ 30441 w 754575"/>
              <a:gd name="connsiteY0" fmla="*/ 0 h 2543913"/>
              <a:gd name="connsiteX1" fmla="*/ 52749 w 754575"/>
              <a:gd name="connsiteY1" fmla="*/ 159976 h 2543913"/>
              <a:gd name="connsiteX2" fmla="*/ 197 w 754575"/>
              <a:gd name="connsiteY2" fmla="*/ 296611 h 2543913"/>
              <a:gd name="connsiteX3" fmla="*/ 75272 w 754575"/>
              <a:gd name="connsiteY3" fmla="*/ 408130 h 2543913"/>
              <a:gd name="connsiteX4" fmla="*/ 166003 w 754575"/>
              <a:gd name="connsiteY4" fmla="*/ 599499 h 2543913"/>
              <a:gd name="connsiteX5" fmla="*/ 435412 w 754575"/>
              <a:gd name="connsiteY5" fmla="*/ 563737 h 2543913"/>
              <a:gd name="connsiteX6" fmla="*/ 536225 w 754575"/>
              <a:gd name="connsiteY6" fmla="*/ 685493 h 2543913"/>
              <a:gd name="connsiteX7" fmla="*/ 504694 w 754575"/>
              <a:gd name="connsiteY7" fmla="*/ 843149 h 2543913"/>
              <a:gd name="connsiteX8" fmla="*/ 412890 w 754575"/>
              <a:gd name="connsiteY8" fmla="*/ 883278 h 2543913"/>
              <a:gd name="connsiteX9" fmla="*/ 357549 w 754575"/>
              <a:gd name="connsiteY9" fmla="*/ 1011314 h 2543913"/>
              <a:gd name="connsiteX10" fmla="*/ 347039 w 754575"/>
              <a:gd name="connsiteY10" fmla="*/ 1063866 h 2543913"/>
              <a:gd name="connsiteX11" fmla="*/ 357549 w 754575"/>
              <a:gd name="connsiteY11" fmla="*/ 1137438 h 2543913"/>
              <a:gd name="connsiteX12" fmla="*/ 424473 w 754575"/>
              <a:gd name="connsiteY12" fmla="*/ 1257283 h 2543913"/>
              <a:gd name="connsiteX13" fmla="*/ 365700 w 754575"/>
              <a:gd name="connsiteY13" fmla="*/ 1400197 h 2543913"/>
              <a:gd name="connsiteX14" fmla="*/ 333741 w 754575"/>
              <a:gd name="connsiteY14" fmla="*/ 1427497 h 2543913"/>
              <a:gd name="connsiteX15" fmla="*/ 231425 w 754575"/>
              <a:gd name="connsiteY15" fmla="*/ 1536831 h 2543913"/>
              <a:gd name="connsiteX16" fmla="*/ 231425 w 754575"/>
              <a:gd name="connsiteY16" fmla="*/ 1673466 h 2543913"/>
              <a:gd name="connsiteX17" fmla="*/ 252446 w 754575"/>
              <a:gd name="connsiteY17" fmla="*/ 1789080 h 2543913"/>
              <a:gd name="connsiteX18" fmla="*/ 463296 w 754575"/>
              <a:gd name="connsiteY18" fmla="*/ 2036687 h 2543913"/>
              <a:gd name="connsiteX19" fmla="*/ 561923 w 754575"/>
              <a:gd name="connsiteY19" fmla="*/ 2314964 h 2543913"/>
              <a:gd name="connsiteX20" fmla="*/ 754575 w 754575"/>
              <a:gd name="connsiteY20" fmla="*/ 2543913 h 2543913"/>
              <a:gd name="connsiteX0" fmla="*/ 52749 w 754575"/>
              <a:gd name="connsiteY0" fmla="*/ 0 h 2383937"/>
              <a:gd name="connsiteX1" fmla="*/ 197 w 754575"/>
              <a:gd name="connsiteY1" fmla="*/ 136635 h 2383937"/>
              <a:gd name="connsiteX2" fmla="*/ 75272 w 754575"/>
              <a:gd name="connsiteY2" fmla="*/ 248154 h 2383937"/>
              <a:gd name="connsiteX3" fmla="*/ 166003 w 754575"/>
              <a:gd name="connsiteY3" fmla="*/ 439523 h 2383937"/>
              <a:gd name="connsiteX4" fmla="*/ 435412 w 754575"/>
              <a:gd name="connsiteY4" fmla="*/ 403761 h 2383937"/>
              <a:gd name="connsiteX5" fmla="*/ 536225 w 754575"/>
              <a:gd name="connsiteY5" fmla="*/ 525517 h 2383937"/>
              <a:gd name="connsiteX6" fmla="*/ 504694 w 754575"/>
              <a:gd name="connsiteY6" fmla="*/ 683173 h 2383937"/>
              <a:gd name="connsiteX7" fmla="*/ 412890 w 754575"/>
              <a:gd name="connsiteY7" fmla="*/ 723302 h 2383937"/>
              <a:gd name="connsiteX8" fmla="*/ 357549 w 754575"/>
              <a:gd name="connsiteY8" fmla="*/ 851338 h 2383937"/>
              <a:gd name="connsiteX9" fmla="*/ 347039 w 754575"/>
              <a:gd name="connsiteY9" fmla="*/ 903890 h 2383937"/>
              <a:gd name="connsiteX10" fmla="*/ 357549 w 754575"/>
              <a:gd name="connsiteY10" fmla="*/ 977462 h 2383937"/>
              <a:gd name="connsiteX11" fmla="*/ 424473 w 754575"/>
              <a:gd name="connsiteY11" fmla="*/ 1097307 h 2383937"/>
              <a:gd name="connsiteX12" fmla="*/ 365700 w 754575"/>
              <a:gd name="connsiteY12" fmla="*/ 1240221 h 2383937"/>
              <a:gd name="connsiteX13" fmla="*/ 333741 w 754575"/>
              <a:gd name="connsiteY13" fmla="*/ 1267521 h 2383937"/>
              <a:gd name="connsiteX14" fmla="*/ 231425 w 754575"/>
              <a:gd name="connsiteY14" fmla="*/ 1376855 h 2383937"/>
              <a:gd name="connsiteX15" fmla="*/ 231425 w 754575"/>
              <a:gd name="connsiteY15" fmla="*/ 1513490 h 2383937"/>
              <a:gd name="connsiteX16" fmla="*/ 252446 w 754575"/>
              <a:gd name="connsiteY16" fmla="*/ 1629104 h 2383937"/>
              <a:gd name="connsiteX17" fmla="*/ 463296 w 754575"/>
              <a:gd name="connsiteY17" fmla="*/ 1876711 h 2383937"/>
              <a:gd name="connsiteX18" fmla="*/ 561923 w 754575"/>
              <a:gd name="connsiteY18" fmla="*/ 2154988 h 2383937"/>
              <a:gd name="connsiteX19" fmla="*/ 754575 w 754575"/>
              <a:gd name="connsiteY19" fmla="*/ 2383937 h 2383937"/>
              <a:gd name="connsiteX0" fmla="*/ 0 w 754378"/>
              <a:gd name="connsiteY0" fmla="*/ 0 h 2247302"/>
              <a:gd name="connsiteX1" fmla="*/ 75075 w 754378"/>
              <a:gd name="connsiteY1" fmla="*/ 111519 h 2247302"/>
              <a:gd name="connsiteX2" fmla="*/ 165806 w 754378"/>
              <a:gd name="connsiteY2" fmla="*/ 302888 h 2247302"/>
              <a:gd name="connsiteX3" fmla="*/ 435215 w 754378"/>
              <a:gd name="connsiteY3" fmla="*/ 267126 h 2247302"/>
              <a:gd name="connsiteX4" fmla="*/ 536028 w 754378"/>
              <a:gd name="connsiteY4" fmla="*/ 388882 h 2247302"/>
              <a:gd name="connsiteX5" fmla="*/ 504497 w 754378"/>
              <a:gd name="connsiteY5" fmla="*/ 546538 h 2247302"/>
              <a:gd name="connsiteX6" fmla="*/ 412693 w 754378"/>
              <a:gd name="connsiteY6" fmla="*/ 586667 h 2247302"/>
              <a:gd name="connsiteX7" fmla="*/ 357352 w 754378"/>
              <a:gd name="connsiteY7" fmla="*/ 714703 h 2247302"/>
              <a:gd name="connsiteX8" fmla="*/ 346842 w 754378"/>
              <a:gd name="connsiteY8" fmla="*/ 767255 h 2247302"/>
              <a:gd name="connsiteX9" fmla="*/ 357352 w 754378"/>
              <a:gd name="connsiteY9" fmla="*/ 840827 h 2247302"/>
              <a:gd name="connsiteX10" fmla="*/ 424276 w 754378"/>
              <a:gd name="connsiteY10" fmla="*/ 960672 h 2247302"/>
              <a:gd name="connsiteX11" fmla="*/ 365503 w 754378"/>
              <a:gd name="connsiteY11" fmla="*/ 1103586 h 2247302"/>
              <a:gd name="connsiteX12" fmla="*/ 333544 w 754378"/>
              <a:gd name="connsiteY12" fmla="*/ 1130886 h 2247302"/>
              <a:gd name="connsiteX13" fmla="*/ 231228 w 754378"/>
              <a:gd name="connsiteY13" fmla="*/ 1240220 h 2247302"/>
              <a:gd name="connsiteX14" fmla="*/ 231228 w 754378"/>
              <a:gd name="connsiteY14" fmla="*/ 1376855 h 2247302"/>
              <a:gd name="connsiteX15" fmla="*/ 252249 w 754378"/>
              <a:gd name="connsiteY15" fmla="*/ 1492469 h 2247302"/>
              <a:gd name="connsiteX16" fmla="*/ 463099 w 754378"/>
              <a:gd name="connsiteY16" fmla="*/ 1740076 h 2247302"/>
              <a:gd name="connsiteX17" fmla="*/ 561726 w 754378"/>
              <a:gd name="connsiteY17" fmla="*/ 2018353 h 2247302"/>
              <a:gd name="connsiteX18" fmla="*/ 754378 w 754378"/>
              <a:gd name="connsiteY18" fmla="*/ 2247302 h 2247302"/>
              <a:gd name="connsiteX0" fmla="*/ 0 w 679303"/>
              <a:gd name="connsiteY0" fmla="*/ 0 h 2135783"/>
              <a:gd name="connsiteX1" fmla="*/ 90731 w 679303"/>
              <a:gd name="connsiteY1" fmla="*/ 191369 h 2135783"/>
              <a:gd name="connsiteX2" fmla="*/ 360140 w 679303"/>
              <a:gd name="connsiteY2" fmla="*/ 155607 h 2135783"/>
              <a:gd name="connsiteX3" fmla="*/ 460953 w 679303"/>
              <a:gd name="connsiteY3" fmla="*/ 277363 h 2135783"/>
              <a:gd name="connsiteX4" fmla="*/ 429422 w 679303"/>
              <a:gd name="connsiteY4" fmla="*/ 435019 h 2135783"/>
              <a:gd name="connsiteX5" fmla="*/ 337618 w 679303"/>
              <a:gd name="connsiteY5" fmla="*/ 475148 h 2135783"/>
              <a:gd name="connsiteX6" fmla="*/ 282277 w 679303"/>
              <a:gd name="connsiteY6" fmla="*/ 603184 h 2135783"/>
              <a:gd name="connsiteX7" fmla="*/ 271767 w 679303"/>
              <a:gd name="connsiteY7" fmla="*/ 655736 h 2135783"/>
              <a:gd name="connsiteX8" fmla="*/ 282277 w 679303"/>
              <a:gd name="connsiteY8" fmla="*/ 729308 h 2135783"/>
              <a:gd name="connsiteX9" fmla="*/ 349201 w 679303"/>
              <a:gd name="connsiteY9" fmla="*/ 849153 h 2135783"/>
              <a:gd name="connsiteX10" fmla="*/ 290428 w 679303"/>
              <a:gd name="connsiteY10" fmla="*/ 992067 h 2135783"/>
              <a:gd name="connsiteX11" fmla="*/ 258469 w 679303"/>
              <a:gd name="connsiteY11" fmla="*/ 1019367 h 2135783"/>
              <a:gd name="connsiteX12" fmla="*/ 156153 w 679303"/>
              <a:gd name="connsiteY12" fmla="*/ 1128701 h 2135783"/>
              <a:gd name="connsiteX13" fmla="*/ 156153 w 679303"/>
              <a:gd name="connsiteY13" fmla="*/ 1265336 h 2135783"/>
              <a:gd name="connsiteX14" fmla="*/ 177174 w 679303"/>
              <a:gd name="connsiteY14" fmla="*/ 1380950 h 2135783"/>
              <a:gd name="connsiteX15" fmla="*/ 388024 w 679303"/>
              <a:gd name="connsiteY15" fmla="*/ 1628557 h 2135783"/>
              <a:gd name="connsiteX16" fmla="*/ 486651 w 679303"/>
              <a:gd name="connsiteY16" fmla="*/ 1906834 h 2135783"/>
              <a:gd name="connsiteX17" fmla="*/ 679303 w 679303"/>
              <a:gd name="connsiteY17" fmla="*/ 2135783 h 2135783"/>
              <a:gd name="connsiteX0" fmla="*/ 0 w 588572"/>
              <a:gd name="connsiteY0" fmla="*/ 37578 h 1981992"/>
              <a:gd name="connsiteX1" fmla="*/ 269409 w 588572"/>
              <a:gd name="connsiteY1" fmla="*/ 1816 h 1981992"/>
              <a:gd name="connsiteX2" fmla="*/ 370222 w 588572"/>
              <a:gd name="connsiteY2" fmla="*/ 123572 h 1981992"/>
              <a:gd name="connsiteX3" fmla="*/ 338691 w 588572"/>
              <a:gd name="connsiteY3" fmla="*/ 281228 h 1981992"/>
              <a:gd name="connsiteX4" fmla="*/ 246887 w 588572"/>
              <a:gd name="connsiteY4" fmla="*/ 321357 h 1981992"/>
              <a:gd name="connsiteX5" fmla="*/ 191546 w 588572"/>
              <a:gd name="connsiteY5" fmla="*/ 449393 h 1981992"/>
              <a:gd name="connsiteX6" fmla="*/ 181036 w 588572"/>
              <a:gd name="connsiteY6" fmla="*/ 501945 h 1981992"/>
              <a:gd name="connsiteX7" fmla="*/ 191546 w 588572"/>
              <a:gd name="connsiteY7" fmla="*/ 575517 h 1981992"/>
              <a:gd name="connsiteX8" fmla="*/ 258470 w 588572"/>
              <a:gd name="connsiteY8" fmla="*/ 695362 h 1981992"/>
              <a:gd name="connsiteX9" fmla="*/ 199697 w 588572"/>
              <a:gd name="connsiteY9" fmla="*/ 838276 h 1981992"/>
              <a:gd name="connsiteX10" fmla="*/ 167738 w 588572"/>
              <a:gd name="connsiteY10" fmla="*/ 865576 h 1981992"/>
              <a:gd name="connsiteX11" fmla="*/ 65422 w 588572"/>
              <a:gd name="connsiteY11" fmla="*/ 974910 h 1981992"/>
              <a:gd name="connsiteX12" fmla="*/ 65422 w 588572"/>
              <a:gd name="connsiteY12" fmla="*/ 1111545 h 1981992"/>
              <a:gd name="connsiteX13" fmla="*/ 86443 w 588572"/>
              <a:gd name="connsiteY13" fmla="*/ 1227159 h 1981992"/>
              <a:gd name="connsiteX14" fmla="*/ 297293 w 588572"/>
              <a:gd name="connsiteY14" fmla="*/ 1474766 h 1981992"/>
              <a:gd name="connsiteX15" fmla="*/ 395920 w 588572"/>
              <a:gd name="connsiteY15" fmla="*/ 1753043 h 1981992"/>
              <a:gd name="connsiteX16" fmla="*/ 588572 w 588572"/>
              <a:gd name="connsiteY16" fmla="*/ 1981992 h 1981992"/>
              <a:gd name="connsiteX0" fmla="*/ 212407 w 531570"/>
              <a:gd name="connsiteY0" fmla="*/ 0 h 1980176"/>
              <a:gd name="connsiteX1" fmla="*/ 313220 w 531570"/>
              <a:gd name="connsiteY1" fmla="*/ 121756 h 1980176"/>
              <a:gd name="connsiteX2" fmla="*/ 281689 w 531570"/>
              <a:gd name="connsiteY2" fmla="*/ 279412 h 1980176"/>
              <a:gd name="connsiteX3" fmla="*/ 189885 w 531570"/>
              <a:gd name="connsiteY3" fmla="*/ 319541 h 1980176"/>
              <a:gd name="connsiteX4" fmla="*/ 134544 w 531570"/>
              <a:gd name="connsiteY4" fmla="*/ 447577 h 1980176"/>
              <a:gd name="connsiteX5" fmla="*/ 124034 w 531570"/>
              <a:gd name="connsiteY5" fmla="*/ 500129 h 1980176"/>
              <a:gd name="connsiteX6" fmla="*/ 134544 w 531570"/>
              <a:gd name="connsiteY6" fmla="*/ 573701 h 1980176"/>
              <a:gd name="connsiteX7" fmla="*/ 201468 w 531570"/>
              <a:gd name="connsiteY7" fmla="*/ 693546 h 1980176"/>
              <a:gd name="connsiteX8" fmla="*/ 142695 w 531570"/>
              <a:gd name="connsiteY8" fmla="*/ 836460 h 1980176"/>
              <a:gd name="connsiteX9" fmla="*/ 110736 w 531570"/>
              <a:gd name="connsiteY9" fmla="*/ 863760 h 1980176"/>
              <a:gd name="connsiteX10" fmla="*/ 8420 w 531570"/>
              <a:gd name="connsiteY10" fmla="*/ 973094 h 1980176"/>
              <a:gd name="connsiteX11" fmla="*/ 8420 w 531570"/>
              <a:gd name="connsiteY11" fmla="*/ 1109729 h 1980176"/>
              <a:gd name="connsiteX12" fmla="*/ 29441 w 531570"/>
              <a:gd name="connsiteY12" fmla="*/ 1225343 h 1980176"/>
              <a:gd name="connsiteX13" fmla="*/ 240291 w 531570"/>
              <a:gd name="connsiteY13" fmla="*/ 1472950 h 1980176"/>
              <a:gd name="connsiteX14" fmla="*/ 338918 w 531570"/>
              <a:gd name="connsiteY14" fmla="*/ 1751227 h 1980176"/>
              <a:gd name="connsiteX15" fmla="*/ 531570 w 531570"/>
              <a:gd name="connsiteY15" fmla="*/ 1980176 h 1980176"/>
              <a:gd name="connsiteX0" fmla="*/ 313220 w 531570"/>
              <a:gd name="connsiteY0" fmla="*/ 0 h 1858420"/>
              <a:gd name="connsiteX1" fmla="*/ 281689 w 531570"/>
              <a:gd name="connsiteY1" fmla="*/ 157656 h 1858420"/>
              <a:gd name="connsiteX2" fmla="*/ 189885 w 531570"/>
              <a:gd name="connsiteY2" fmla="*/ 197785 h 1858420"/>
              <a:gd name="connsiteX3" fmla="*/ 134544 w 531570"/>
              <a:gd name="connsiteY3" fmla="*/ 325821 h 1858420"/>
              <a:gd name="connsiteX4" fmla="*/ 124034 w 531570"/>
              <a:gd name="connsiteY4" fmla="*/ 378373 h 1858420"/>
              <a:gd name="connsiteX5" fmla="*/ 134544 w 531570"/>
              <a:gd name="connsiteY5" fmla="*/ 451945 h 1858420"/>
              <a:gd name="connsiteX6" fmla="*/ 201468 w 531570"/>
              <a:gd name="connsiteY6" fmla="*/ 571790 h 1858420"/>
              <a:gd name="connsiteX7" fmla="*/ 142695 w 531570"/>
              <a:gd name="connsiteY7" fmla="*/ 714704 h 1858420"/>
              <a:gd name="connsiteX8" fmla="*/ 110736 w 531570"/>
              <a:gd name="connsiteY8" fmla="*/ 742004 h 1858420"/>
              <a:gd name="connsiteX9" fmla="*/ 8420 w 531570"/>
              <a:gd name="connsiteY9" fmla="*/ 851338 h 1858420"/>
              <a:gd name="connsiteX10" fmla="*/ 8420 w 531570"/>
              <a:gd name="connsiteY10" fmla="*/ 987973 h 1858420"/>
              <a:gd name="connsiteX11" fmla="*/ 29441 w 531570"/>
              <a:gd name="connsiteY11" fmla="*/ 1103587 h 1858420"/>
              <a:gd name="connsiteX12" fmla="*/ 240291 w 531570"/>
              <a:gd name="connsiteY12" fmla="*/ 1351194 h 1858420"/>
              <a:gd name="connsiteX13" fmla="*/ 338918 w 531570"/>
              <a:gd name="connsiteY13" fmla="*/ 1629471 h 1858420"/>
              <a:gd name="connsiteX14" fmla="*/ 531570 w 531570"/>
              <a:gd name="connsiteY14" fmla="*/ 1858420 h 1858420"/>
              <a:gd name="connsiteX0" fmla="*/ 281689 w 531570"/>
              <a:gd name="connsiteY0" fmla="*/ 0 h 1700764"/>
              <a:gd name="connsiteX1" fmla="*/ 189885 w 531570"/>
              <a:gd name="connsiteY1" fmla="*/ 40129 h 1700764"/>
              <a:gd name="connsiteX2" fmla="*/ 134544 w 531570"/>
              <a:gd name="connsiteY2" fmla="*/ 168165 h 1700764"/>
              <a:gd name="connsiteX3" fmla="*/ 124034 w 531570"/>
              <a:gd name="connsiteY3" fmla="*/ 220717 h 1700764"/>
              <a:gd name="connsiteX4" fmla="*/ 134544 w 531570"/>
              <a:gd name="connsiteY4" fmla="*/ 294289 h 1700764"/>
              <a:gd name="connsiteX5" fmla="*/ 201468 w 531570"/>
              <a:gd name="connsiteY5" fmla="*/ 414134 h 1700764"/>
              <a:gd name="connsiteX6" fmla="*/ 142695 w 531570"/>
              <a:gd name="connsiteY6" fmla="*/ 557048 h 1700764"/>
              <a:gd name="connsiteX7" fmla="*/ 110736 w 531570"/>
              <a:gd name="connsiteY7" fmla="*/ 584348 h 1700764"/>
              <a:gd name="connsiteX8" fmla="*/ 8420 w 531570"/>
              <a:gd name="connsiteY8" fmla="*/ 693682 h 1700764"/>
              <a:gd name="connsiteX9" fmla="*/ 8420 w 531570"/>
              <a:gd name="connsiteY9" fmla="*/ 830317 h 1700764"/>
              <a:gd name="connsiteX10" fmla="*/ 29441 w 531570"/>
              <a:gd name="connsiteY10" fmla="*/ 945931 h 1700764"/>
              <a:gd name="connsiteX11" fmla="*/ 240291 w 531570"/>
              <a:gd name="connsiteY11" fmla="*/ 1193538 h 1700764"/>
              <a:gd name="connsiteX12" fmla="*/ 338918 w 531570"/>
              <a:gd name="connsiteY12" fmla="*/ 1471815 h 1700764"/>
              <a:gd name="connsiteX13" fmla="*/ 531570 w 531570"/>
              <a:gd name="connsiteY13" fmla="*/ 1700764 h 1700764"/>
              <a:gd name="connsiteX0" fmla="*/ 189885 w 531570"/>
              <a:gd name="connsiteY0" fmla="*/ 0 h 1660635"/>
              <a:gd name="connsiteX1" fmla="*/ 134544 w 531570"/>
              <a:gd name="connsiteY1" fmla="*/ 128036 h 1660635"/>
              <a:gd name="connsiteX2" fmla="*/ 124034 w 531570"/>
              <a:gd name="connsiteY2" fmla="*/ 180588 h 1660635"/>
              <a:gd name="connsiteX3" fmla="*/ 134544 w 531570"/>
              <a:gd name="connsiteY3" fmla="*/ 254160 h 1660635"/>
              <a:gd name="connsiteX4" fmla="*/ 201468 w 531570"/>
              <a:gd name="connsiteY4" fmla="*/ 374005 h 1660635"/>
              <a:gd name="connsiteX5" fmla="*/ 142695 w 531570"/>
              <a:gd name="connsiteY5" fmla="*/ 516919 h 1660635"/>
              <a:gd name="connsiteX6" fmla="*/ 110736 w 531570"/>
              <a:gd name="connsiteY6" fmla="*/ 544219 h 1660635"/>
              <a:gd name="connsiteX7" fmla="*/ 8420 w 531570"/>
              <a:gd name="connsiteY7" fmla="*/ 653553 h 1660635"/>
              <a:gd name="connsiteX8" fmla="*/ 8420 w 531570"/>
              <a:gd name="connsiteY8" fmla="*/ 790188 h 1660635"/>
              <a:gd name="connsiteX9" fmla="*/ 29441 w 531570"/>
              <a:gd name="connsiteY9" fmla="*/ 905802 h 1660635"/>
              <a:gd name="connsiteX10" fmla="*/ 240291 w 531570"/>
              <a:gd name="connsiteY10" fmla="*/ 1153409 h 1660635"/>
              <a:gd name="connsiteX11" fmla="*/ 338918 w 531570"/>
              <a:gd name="connsiteY11" fmla="*/ 1431686 h 1660635"/>
              <a:gd name="connsiteX12" fmla="*/ 531570 w 531570"/>
              <a:gd name="connsiteY12" fmla="*/ 1660635 h 1660635"/>
              <a:gd name="connsiteX0" fmla="*/ 134544 w 531570"/>
              <a:gd name="connsiteY0" fmla="*/ 0 h 1532599"/>
              <a:gd name="connsiteX1" fmla="*/ 124034 w 531570"/>
              <a:gd name="connsiteY1" fmla="*/ 52552 h 1532599"/>
              <a:gd name="connsiteX2" fmla="*/ 134544 w 531570"/>
              <a:gd name="connsiteY2" fmla="*/ 126124 h 1532599"/>
              <a:gd name="connsiteX3" fmla="*/ 201468 w 531570"/>
              <a:gd name="connsiteY3" fmla="*/ 245969 h 1532599"/>
              <a:gd name="connsiteX4" fmla="*/ 142695 w 531570"/>
              <a:gd name="connsiteY4" fmla="*/ 388883 h 1532599"/>
              <a:gd name="connsiteX5" fmla="*/ 110736 w 531570"/>
              <a:gd name="connsiteY5" fmla="*/ 416183 h 1532599"/>
              <a:gd name="connsiteX6" fmla="*/ 8420 w 531570"/>
              <a:gd name="connsiteY6" fmla="*/ 525517 h 1532599"/>
              <a:gd name="connsiteX7" fmla="*/ 8420 w 531570"/>
              <a:gd name="connsiteY7" fmla="*/ 662152 h 1532599"/>
              <a:gd name="connsiteX8" fmla="*/ 29441 w 531570"/>
              <a:gd name="connsiteY8" fmla="*/ 777766 h 1532599"/>
              <a:gd name="connsiteX9" fmla="*/ 240291 w 531570"/>
              <a:gd name="connsiteY9" fmla="*/ 1025373 h 1532599"/>
              <a:gd name="connsiteX10" fmla="*/ 338918 w 531570"/>
              <a:gd name="connsiteY10" fmla="*/ 1303650 h 1532599"/>
              <a:gd name="connsiteX11" fmla="*/ 531570 w 531570"/>
              <a:gd name="connsiteY11" fmla="*/ 1532599 h 1532599"/>
              <a:gd name="connsiteX0" fmla="*/ 124034 w 531570"/>
              <a:gd name="connsiteY0" fmla="*/ 0 h 1480047"/>
              <a:gd name="connsiteX1" fmla="*/ 134544 w 531570"/>
              <a:gd name="connsiteY1" fmla="*/ 73572 h 1480047"/>
              <a:gd name="connsiteX2" fmla="*/ 201468 w 531570"/>
              <a:gd name="connsiteY2" fmla="*/ 193417 h 1480047"/>
              <a:gd name="connsiteX3" fmla="*/ 142695 w 531570"/>
              <a:gd name="connsiteY3" fmla="*/ 336331 h 1480047"/>
              <a:gd name="connsiteX4" fmla="*/ 110736 w 531570"/>
              <a:gd name="connsiteY4" fmla="*/ 363631 h 1480047"/>
              <a:gd name="connsiteX5" fmla="*/ 8420 w 531570"/>
              <a:gd name="connsiteY5" fmla="*/ 472965 h 1480047"/>
              <a:gd name="connsiteX6" fmla="*/ 8420 w 531570"/>
              <a:gd name="connsiteY6" fmla="*/ 609600 h 1480047"/>
              <a:gd name="connsiteX7" fmla="*/ 29441 w 531570"/>
              <a:gd name="connsiteY7" fmla="*/ 725214 h 1480047"/>
              <a:gd name="connsiteX8" fmla="*/ 240291 w 531570"/>
              <a:gd name="connsiteY8" fmla="*/ 972821 h 1480047"/>
              <a:gd name="connsiteX9" fmla="*/ 338918 w 531570"/>
              <a:gd name="connsiteY9" fmla="*/ 1251098 h 1480047"/>
              <a:gd name="connsiteX10" fmla="*/ 531570 w 531570"/>
              <a:gd name="connsiteY10" fmla="*/ 1480047 h 1480047"/>
              <a:gd name="connsiteX0" fmla="*/ 134544 w 531570"/>
              <a:gd name="connsiteY0" fmla="*/ 0 h 1406475"/>
              <a:gd name="connsiteX1" fmla="*/ 201468 w 531570"/>
              <a:gd name="connsiteY1" fmla="*/ 119845 h 1406475"/>
              <a:gd name="connsiteX2" fmla="*/ 142695 w 531570"/>
              <a:gd name="connsiteY2" fmla="*/ 262759 h 1406475"/>
              <a:gd name="connsiteX3" fmla="*/ 110736 w 531570"/>
              <a:gd name="connsiteY3" fmla="*/ 290059 h 1406475"/>
              <a:gd name="connsiteX4" fmla="*/ 8420 w 531570"/>
              <a:gd name="connsiteY4" fmla="*/ 399393 h 1406475"/>
              <a:gd name="connsiteX5" fmla="*/ 8420 w 531570"/>
              <a:gd name="connsiteY5" fmla="*/ 536028 h 1406475"/>
              <a:gd name="connsiteX6" fmla="*/ 29441 w 531570"/>
              <a:gd name="connsiteY6" fmla="*/ 651642 h 1406475"/>
              <a:gd name="connsiteX7" fmla="*/ 240291 w 531570"/>
              <a:gd name="connsiteY7" fmla="*/ 899249 h 1406475"/>
              <a:gd name="connsiteX8" fmla="*/ 338918 w 531570"/>
              <a:gd name="connsiteY8" fmla="*/ 1177526 h 1406475"/>
              <a:gd name="connsiteX9" fmla="*/ 531570 w 531570"/>
              <a:gd name="connsiteY9" fmla="*/ 1406475 h 1406475"/>
              <a:gd name="connsiteX0" fmla="*/ 201468 w 531570"/>
              <a:gd name="connsiteY0" fmla="*/ 0 h 1286630"/>
              <a:gd name="connsiteX1" fmla="*/ 142695 w 531570"/>
              <a:gd name="connsiteY1" fmla="*/ 142914 h 1286630"/>
              <a:gd name="connsiteX2" fmla="*/ 110736 w 531570"/>
              <a:gd name="connsiteY2" fmla="*/ 170214 h 1286630"/>
              <a:gd name="connsiteX3" fmla="*/ 8420 w 531570"/>
              <a:gd name="connsiteY3" fmla="*/ 279548 h 1286630"/>
              <a:gd name="connsiteX4" fmla="*/ 8420 w 531570"/>
              <a:gd name="connsiteY4" fmla="*/ 416183 h 1286630"/>
              <a:gd name="connsiteX5" fmla="*/ 29441 w 531570"/>
              <a:gd name="connsiteY5" fmla="*/ 531797 h 1286630"/>
              <a:gd name="connsiteX6" fmla="*/ 240291 w 531570"/>
              <a:gd name="connsiteY6" fmla="*/ 779404 h 1286630"/>
              <a:gd name="connsiteX7" fmla="*/ 338918 w 531570"/>
              <a:gd name="connsiteY7" fmla="*/ 1057681 h 1286630"/>
              <a:gd name="connsiteX8" fmla="*/ 531570 w 531570"/>
              <a:gd name="connsiteY8" fmla="*/ 1286630 h 1286630"/>
              <a:gd name="connsiteX0" fmla="*/ 142695 w 531570"/>
              <a:gd name="connsiteY0" fmla="*/ 0 h 1143716"/>
              <a:gd name="connsiteX1" fmla="*/ 110736 w 531570"/>
              <a:gd name="connsiteY1" fmla="*/ 27300 h 1143716"/>
              <a:gd name="connsiteX2" fmla="*/ 8420 w 531570"/>
              <a:gd name="connsiteY2" fmla="*/ 136634 h 1143716"/>
              <a:gd name="connsiteX3" fmla="*/ 8420 w 531570"/>
              <a:gd name="connsiteY3" fmla="*/ 273269 h 1143716"/>
              <a:gd name="connsiteX4" fmla="*/ 29441 w 531570"/>
              <a:gd name="connsiteY4" fmla="*/ 388883 h 1143716"/>
              <a:gd name="connsiteX5" fmla="*/ 240291 w 531570"/>
              <a:gd name="connsiteY5" fmla="*/ 636490 h 1143716"/>
              <a:gd name="connsiteX6" fmla="*/ 338918 w 531570"/>
              <a:gd name="connsiteY6" fmla="*/ 914767 h 1143716"/>
              <a:gd name="connsiteX7" fmla="*/ 531570 w 531570"/>
              <a:gd name="connsiteY7" fmla="*/ 1143716 h 1143716"/>
              <a:gd name="connsiteX0" fmla="*/ 145046 w 533921"/>
              <a:gd name="connsiteY0" fmla="*/ 0 h 1143716"/>
              <a:gd name="connsiteX1" fmla="*/ 10771 w 533921"/>
              <a:gd name="connsiteY1" fmla="*/ 136634 h 1143716"/>
              <a:gd name="connsiteX2" fmla="*/ 10771 w 533921"/>
              <a:gd name="connsiteY2" fmla="*/ 273269 h 1143716"/>
              <a:gd name="connsiteX3" fmla="*/ 31792 w 533921"/>
              <a:gd name="connsiteY3" fmla="*/ 388883 h 1143716"/>
              <a:gd name="connsiteX4" fmla="*/ 242642 w 533921"/>
              <a:gd name="connsiteY4" fmla="*/ 636490 h 1143716"/>
              <a:gd name="connsiteX5" fmla="*/ 341269 w 533921"/>
              <a:gd name="connsiteY5" fmla="*/ 914767 h 1143716"/>
              <a:gd name="connsiteX6" fmla="*/ 533921 w 533921"/>
              <a:gd name="connsiteY6" fmla="*/ 1143716 h 1143716"/>
              <a:gd name="connsiteX0" fmla="*/ 10771 w 533921"/>
              <a:gd name="connsiteY0" fmla="*/ 0 h 1007082"/>
              <a:gd name="connsiteX1" fmla="*/ 10771 w 533921"/>
              <a:gd name="connsiteY1" fmla="*/ 136635 h 1007082"/>
              <a:gd name="connsiteX2" fmla="*/ 31792 w 533921"/>
              <a:gd name="connsiteY2" fmla="*/ 252249 h 1007082"/>
              <a:gd name="connsiteX3" fmla="*/ 242642 w 533921"/>
              <a:gd name="connsiteY3" fmla="*/ 499856 h 1007082"/>
              <a:gd name="connsiteX4" fmla="*/ 341269 w 533921"/>
              <a:gd name="connsiteY4" fmla="*/ 778133 h 1007082"/>
              <a:gd name="connsiteX5" fmla="*/ 533921 w 533921"/>
              <a:gd name="connsiteY5" fmla="*/ 1007082 h 1007082"/>
              <a:gd name="connsiteX0" fmla="*/ 2668 w 525818"/>
              <a:gd name="connsiteY0" fmla="*/ 0 h 870447"/>
              <a:gd name="connsiteX1" fmla="*/ 23689 w 525818"/>
              <a:gd name="connsiteY1" fmla="*/ 115614 h 870447"/>
              <a:gd name="connsiteX2" fmla="*/ 234539 w 525818"/>
              <a:gd name="connsiteY2" fmla="*/ 363221 h 870447"/>
              <a:gd name="connsiteX3" fmla="*/ 333166 w 525818"/>
              <a:gd name="connsiteY3" fmla="*/ 641498 h 870447"/>
              <a:gd name="connsiteX4" fmla="*/ 525818 w 525818"/>
              <a:gd name="connsiteY4" fmla="*/ 870447 h 870447"/>
              <a:gd name="connsiteX0" fmla="*/ 0 w 502129"/>
              <a:gd name="connsiteY0" fmla="*/ 0 h 754833"/>
              <a:gd name="connsiteX1" fmla="*/ 210850 w 502129"/>
              <a:gd name="connsiteY1" fmla="*/ 247607 h 754833"/>
              <a:gd name="connsiteX2" fmla="*/ 309477 w 502129"/>
              <a:gd name="connsiteY2" fmla="*/ 525884 h 754833"/>
              <a:gd name="connsiteX3" fmla="*/ 502129 w 502129"/>
              <a:gd name="connsiteY3" fmla="*/ 754833 h 754833"/>
              <a:gd name="connsiteX0" fmla="*/ 0 w 309477"/>
              <a:gd name="connsiteY0" fmla="*/ 0 h 525884"/>
              <a:gd name="connsiteX1" fmla="*/ 210850 w 309477"/>
              <a:gd name="connsiteY1" fmla="*/ 247607 h 525884"/>
              <a:gd name="connsiteX2" fmla="*/ 309477 w 309477"/>
              <a:gd name="connsiteY2" fmla="*/ 525884 h 525884"/>
              <a:gd name="connsiteX0" fmla="*/ 0 w 210850"/>
              <a:gd name="connsiteY0" fmla="*/ 0 h 247607"/>
              <a:gd name="connsiteX1" fmla="*/ 210850 w 210850"/>
              <a:gd name="connsiteY1" fmla="*/ 247607 h 247607"/>
              <a:gd name="connsiteX0" fmla="*/ 0 w 110366"/>
              <a:gd name="connsiteY0" fmla="*/ 0 h 146179"/>
              <a:gd name="connsiteX1" fmla="*/ 110366 w 110366"/>
              <a:gd name="connsiteY1" fmla="*/ 146179 h 146179"/>
              <a:gd name="connsiteX0" fmla="*/ 0 w 110366"/>
              <a:gd name="connsiteY0" fmla="*/ 0 h 146179"/>
              <a:gd name="connsiteX1" fmla="*/ 110366 w 110366"/>
              <a:gd name="connsiteY1" fmla="*/ 146179 h 146179"/>
              <a:gd name="connsiteX0" fmla="*/ 0 w 110366"/>
              <a:gd name="connsiteY0" fmla="*/ 0 h 146179"/>
              <a:gd name="connsiteX1" fmla="*/ 66836 w 110366"/>
              <a:gd name="connsiteY1" fmla="*/ 92675 h 146179"/>
              <a:gd name="connsiteX2" fmla="*/ 110366 w 110366"/>
              <a:gd name="connsiteY2" fmla="*/ 146179 h 146179"/>
              <a:gd name="connsiteX0" fmla="*/ 0 w 110366"/>
              <a:gd name="connsiteY0" fmla="*/ 0 h 146179"/>
              <a:gd name="connsiteX1" fmla="*/ 71860 w 110366"/>
              <a:gd name="connsiteY1" fmla="*/ 57176 h 146179"/>
              <a:gd name="connsiteX2" fmla="*/ 110366 w 110366"/>
              <a:gd name="connsiteY2" fmla="*/ 146179 h 146179"/>
              <a:gd name="connsiteX0" fmla="*/ 0 w 145535"/>
              <a:gd name="connsiteY0" fmla="*/ 0 h 136035"/>
              <a:gd name="connsiteX1" fmla="*/ 71860 w 145535"/>
              <a:gd name="connsiteY1" fmla="*/ 57176 h 136035"/>
              <a:gd name="connsiteX2" fmla="*/ 145535 w 145535"/>
              <a:gd name="connsiteY2" fmla="*/ 136035 h 136035"/>
              <a:gd name="connsiteX0" fmla="*/ 0 w 145535"/>
              <a:gd name="connsiteY0" fmla="*/ 0 h 136035"/>
              <a:gd name="connsiteX1" fmla="*/ 36691 w 145535"/>
              <a:gd name="connsiteY1" fmla="*/ 57176 h 136035"/>
              <a:gd name="connsiteX2" fmla="*/ 145535 w 145535"/>
              <a:gd name="connsiteY2" fmla="*/ 136035 h 136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535" h="136035">
                <a:moveTo>
                  <a:pt x="0" y="0"/>
                </a:moveTo>
                <a:cubicBezTo>
                  <a:pt x="3603" y="8684"/>
                  <a:pt x="32187" y="46321"/>
                  <a:pt x="36691" y="57176"/>
                </a:cubicBezTo>
                <a:cubicBezTo>
                  <a:pt x="53717" y="65610"/>
                  <a:pt x="93956" y="124460"/>
                  <a:pt x="145535" y="136035"/>
                </a:cubicBezTo>
              </a:path>
            </a:pathLst>
          </a:custGeom>
          <a:noFill/>
          <a:ln w="57150" cmpd="thinThick">
            <a:solidFill>
              <a:srgbClr val="3B2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6" name="Полилиния: фигура 55">
            <a:extLst>
              <a:ext uri="{FF2B5EF4-FFF2-40B4-BE49-F238E27FC236}">
                <a16:creationId xmlns:a16="http://schemas.microsoft.com/office/drawing/2014/main" id="{F44122C2-1239-43A8-90C7-F9F301F267C2}"/>
              </a:ext>
            </a:extLst>
          </p:cNvPr>
          <p:cNvSpPr/>
          <p:nvPr/>
        </p:nvSpPr>
        <p:spPr>
          <a:xfrm rot="3162383">
            <a:off x="5568041" y="3573959"/>
            <a:ext cx="105966" cy="116548"/>
          </a:xfrm>
          <a:custGeom>
            <a:avLst/>
            <a:gdLst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05104 w 1562202"/>
              <a:gd name="connsiteY3" fmla="*/ 409903 h 3384331"/>
              <a:gd name="connsiteX4" fmla="*/ 262759 w 1562202"/>
              <a:gd name="connsiteY4" fmla="*/ 472965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262759 w 1562202"/>
              <a:gd name="connsiteY4" fmla="*/ 472965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70207 w 1562202"/>
              <a:gd name="connsiteY18" fmla="*/ 1833031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70207 w 1562202"/>
              <a:gd name="connsiteY18" fmla="*/ 1833031 h 3384331"/>
              <a:gd name="connsiteX19" fmla="*/ 1311434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70207 w 1562202"/>
              <a:gd name="connsiteY18" fmla="*/ 1833031 h 3384331"/>
              <a:gd name="connsiteX19" fmla="*/ 1311434 w 1562202"/>
              <a:gd name="connsiteY19" fmla="*/ 1975945 h 3384331"/>
              <a:gd name="connsiteX20" fmla="*/ 1279475 w 1562202"/>
              <a:gd name="connsiteY20" fmla="*/ 200324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55546"/>
              <a:gd name="connsiteY0" fmla="*/ 0 h 3384331"/>
              <a:gd name="connsiteX1" fmla="*/ 94594 w 1555546"/>
              <a:gd name="connsiteY1" fmla="*/ 105103 h 3384331"/>
              <a:gd name="connsiteX2" fmla="*/ 94594 w 1555546"/>
              <a:gd name="connsiteY2" fmla="*/ 336331 h 3384331"/>
              <a:gd name="connsiteX3" fmla="*/ 161088 w 1555546"/>
              <a:gd name="connsiteY3" fmla="*/ 391066 h 3384331"/>
              <a:gd name="connsiteX4" fmla="*/ 349845 w 1555546"/>
              <a:gd name="connsiteY4" fmla="*/ 435293 h 3384331"/>
              <a:gd name="connsiteX5" fmla="*/ 683173 w 1555546"/>
              <a:gd name="connsiteY5" fmla="*/ 462455 h 3384331"/>
              <a:gd name="connsiteX6" fmla="*/ 976175 w 1555546"/>
              <a:gd name="connsiteY6" fmla="*/ 575748 h 3384331"/>
              <a:gd name="connsiteX7" fmla="*/ 998483 w 1555546"/>
              <a:gd name="connsiteY7" fmla="*/ 735724 h 3384331"/>
              <a:gd name="connsiteX8" fmla="*/ 945931 w 1555546"/>
              <a:gd name="connsiteY8" fmla="*/ 872359 h 3384331"/>
              <a:gd name="connsiteX9" fmla="*/ 1021006 w 1555546"/>
              <a:gd name="connsiteY9" fmla="*/ 983878 h 3384331"/>
              <a:gd name="connsiteX10" fmla="*/ 1111737 w 1555546"/>
              <a:gd name="connsiteY10" fmla="*/ 1175247 h 3384331"/>
              <a:gd name="connsiteX11" fmla="*/ 1381146 w 1555546"/>
              <a:gd name="connsiteY11" fmla="*/ 1139485 h 3384331"/>
              <a:gd name="connsiteX12" fmla="*/ 1481959 w 1555546"/>
              <a:gd name="connsiteY12" fmla="*/ 1261241 h 3384331"/>
              <a:gd name="connsiteX13" fmla="*/ 1450428 w 1555546"/>
              <a:gd name="connsiteY13" fmla="*/ 1418897 h 3384331"/>
              <a:gd name="connsiteX14" fmla="*/ 1358624 w 1555546"/>
              <a:gd name="connsiteY14" fmla="*/ 1459026 h 3384331"/>
              <a:gd name="connsiteX15" fmla="*/ 1303283 w 1555546"/>
              <a:gd name="connsiteY15" fmla="*/ 1587062 h 3384331"/>
              <a:gd name="connsiteX16" fmla="*/ 1292773 w 1555546"/>
              <a:gd name="connsiteY16" fmla="*/ 1639614 h 3384331"/>
              <a:gd name="connsiteX17" fmla="*/ 1303283 w 1555546"/>
              <a:gd name="connsiteY17" fmla="*/ 1713186 h 3384331"/>
              <a:gd name="connsiteX18" fmla="*/ 1370207 w 1555546"/>
              <a:gd name="connsiteY18" fmla="*/ 1833031 h 3384331"/>
              <a:gd name="connsiteX19" fmla="*/ 1311434 w 1555546"/>
              <a:gd name="connsiteY19" fmla="*/ 1975945 h 3384331"/>
              <a:gd name="connsiteX20" fmla="*/ 1279475 w 1555546"/>
              <a:gd name="connsiteY20" fmla="*/ 2003245 h 3384331"/>
              <a:gd name="connsiteX21" fmla="*/ 1177159 w 1555546"/>
              <a:gd name="connsiteY21" fmla="*/ 2112579 h 3384331"/>
              <a:gd name="connsiteX22" fmla="*/ 1177159 w 1555546"/>
              <a:gd name="connsiteY22" fmla="*/ 2249214 h 3384331"/>
              <a:gd name="connsiteX23" fmla="*/ 1198180 w 1555546"/>
              <a:gd name="connsiteY23" fmla="*/ 2364828 h 3384331"/>
              <a:gd name="connsiteX24" fmla="*/ 1409030 w 1555546"/>
              <a:gd name="connsiteY24" fmla="*/ 2612435 h 3384331"/>
              <a:gd name="connsiteX25" fmla="*/ 1534511 w 1555546"/>
              <a:gd name="connsiteY25" fmla="*/ 2921876 h 3384331"/>
              <a:gd name="connsiteX26" fmla="*/ 1513490 w 1555546"/>
              <a:gd name="connsiteY26" fmla="*/ 3048000 h 3384331"/>
              <a:gd name="connsiteX27" fmla="*/ 1135118 w 1555546"/>
              <a:gd name="connsiteY27" fmla="*/ 3142593 h 3384331"/>
              <a:gd name="connsiteX28" fmla="*/ 725214 w 1555546"/>
              <a:gd name="connsiteY28" fmla="*/ 3195145 h 3384331"/>
              <a:gd name="connsiteX29" fmla="*/ 588580 w 1555546"/>
              <a:gd name="connsiteY29" fmla="*/ 3226676 h 3384331"/>
              <a:gd name="connsiteX30" fmla="*/ 493987 w 1555546"/>
              <a:gd name="connsiteY30" fmla="*/ 3384331 h 3384331"/>
              <a:gd name="connsiteX0" fmla="*/ 0 w 1543155"/>
              <a:gd name="connsiteY0" fmla="*/ 0 h 3384331"/>
              <a:gd name="connsiteX1" fmla="*/ 94594 w 1543155"/>
              <a:gd name="connsiteY1" fmla="*/ 105103 h 3384331"/>
              <a:gd name="connsiteX2" fmla="*/ 94594 w 1543155"/>
              <a:gd name="connsiteY2" fmla="*/ 336331 h 3384331"/>
              <a:gd name="connsiteX3" fmla="*/ 161088 w 1543155"/>
              <a:gd name="connsiteY3" fmla="*/ 391066 h 3384331"/>
              <a:gd name="connsiteX4" fmla="*/ 349845 w 1543155"/>
              <a:gd name="connsiteY4" fmla="*/ 435293 h 3384331"/>
              <a:gd name="connsiteX5" fmla="*/ 683173 w 1543155"/>
              <a:gd name="connsiteY5" fmla="*/ 462455 h 3384331"/>
              <a:gd name="connsiteX6" fmla="*/ 976175 w 1543155"/>
              <a:gd name="connsiteY6" fmla="*/ 575748 h 3384331"/>
              <a:gd name="connsiteX7" fmla="*/ 998483 w 1543155"/>
              <a:gd name="connsiteY7" fmla="*/ 735724 h 3384331"/>
              <a:gd name="connsiteX8" fmla="*/ 945931 w 1543155"/>
              <a:gd name="connsiteY8" fmla="*/ 872359 h 3384331"/>
              <a:gd name="connsiteX9" fmla="*/ 1021006 w 1543155"/>
              <a:gd name="connsiteY9" fmla="*/ 983878 h 3384331"/>
              <a:gd name="connsiteX10" fmla="*/ 1111737 w 1543155"/>
              <a:gd name="connsiteY10" fmla="*/ 1175247 h 3384331"/>
              <a:gd name="connsiteX11" fmla="*/ 1381146 w 1543155"/>
              <a:gd name="connsiteY11" fmla="*/ 1139485 h 3384331"/>
              <a:gd name="connsiteX12" fmla="*/ 1481959 w 1543155"/>
              <a:gd name="connsiteY12" fmla="*/ 1261241 h 3384331"/>
              <a:gd name="connsiteX13" fmla="*/ 1450428 w 1543155"/>
              <a:gd name="connsiteY13" fmla="*/ 1418897 h 3384331"/>
              <a:gd name="connsiteX14" fmla="*/ 1358624 w 1543155"/>
              <a:gd name="connsiteY14" fmla="*/ 1459026 h 3384331"/>
              <a:gd name="connsiteX15" fmla="*/ 1303283 w 1543155"/>
              <a:gd name="connsiteY15" fmla="*/ 1587062 h 3384331"/>
              <a:gd name="connsiteX16" fmla="*/ 1292773 w 1543155"/>
              <a:gd name="connsiteY16" fmla="*/ 1639614 h 3384331"/>
              <a:gd name="connsiteX17" fmla="*/ 1303283 w 1543155"/>
              <a:gd name="connsiteY17" fmla="*/ 1713186 h 3384331"/>
              <a:gd name="connsiteX18" fmla="*/ 1370207 w 1543155"/>
              <a:gd name="connsiteY18" fmla="*/ 1833031 h 3384331"/>
              <a:gd name="connsiteX19" fmla="*/ 1311434 w 1543155"/>
              <a:gd name="connsiteY19" fmla="*/ 1975945 h 3384331"/>
              <a:gd name="connsiteX20" fmla="*/ 1279475 w 1543155"/>
              <a:gd name="connsiteY20" fmla="*/ 2003245 h 3384331"/>
              <a:gd name="connsiteX21" fmla="*/ 1177159 w 1543155"/>
              <a:gd name="connsiteY21" fmla="*/ 2112579 h 3384331"/>
              <a:gd name="connsiteX22" fmla="*/ 1177159 w 1543155"/>
              <a:gd name="connsiteY22" fmla="*/ 2249214 h 3384331"/>
              <a:gd name="connsiteX23" fmla="*/ 1198180 w 1543155"/>
              <a:gd name="connsiteY23" fmla="*/ 2364828 h 3384331"/>
              <a:gd name="connsiteX24" fmla="*/ 1409030 w 1543155"/>
              <a:gd name="connsiteY24" fmla="*/ 2612435 h 3384331"/>
              <a:gd name="connsiteX25" fmla="*/ 1534511 w 1543155"/>
              <a:gd name="connsiteY25" fmla="*/ 2921876 h 3384331"/>
              <a:gd name="connsiteX26" fmla="*/ 1513490 w 1543155"/>
              <a:gd name="connsiteY26" fmla="*/ 3048000 h 3384331"/>
              <a:gd name="connsiteX27" fmla="*/ 1362913 w 1543155"/>
              <a:gd name="connsiteY27" fmla="*/ 3082943 h 3384331"/>
              <a:gd name="connsiteX28" fmla="*/ 1135118 w 1543155"/>
              <a:gd name="connsiteY28" fmla="*/ 3142593 h 3384331"/>
              <a:gd name="connsiteX29" fmla="*/ 725214 w 1543155"/>
              <a:gd name="connsiteY29" fmla="*/ 3195145 h 3384331"/>
              <a:gd name="connsiteX30" fmla="*/ 588580 w 1543155"/>
              <a:gd name="connsiteY30" fmla="*/ 3226676 h 3384331"/>
              <a:gd name="connsiteX31" fmla="*/ 493987 w 1543155"/>
              <a:gd name="connsiteY31" fmla="*/ 3384331 h 3384331"/>
              <a:gd name="connsiteX0" fmla="*/ 0 w 1539788"/>
              <a:gd name="connsiteY0" fmla="*/ 0 h 3384331"/>
              <a:gd name="connsiteX1" fmla="*/ 94594 w 1539788"/>
              <a:gd name="connsiteY1" fmla="*/ 105103 h 3384331"/>
              <a:gd name="connsiteX2" fmla="*/ 94594 w 1539788"/>
              <a:gd name="connsiteY2" fmla="*/ 336331 h 3384331"/>
              <a:gd name="connsiteX3" fmla="*/ 161088 w 1539788"/>
              <a:gd name="connsiteY3" fmla="*/ 391066 h 3384331"/>
              <a:gd name="connsiteX4" fmla="*/ 349845 w 1539788"/>
              <a:gd name="connsiteY4" fmla="*/ 435293 h 3384331"/>
              <a:gd name="connsiteX5" fmla="*/ 683173 w 1539788"/>
              <a:gd name="connsiteY5" fmla="*/ 462455 h 3384331"/>
              <a:gd name="connsiteX6" fmla="*/ 976175 w 1539788"/>
              <a:gd name="connsiteY6" fmla="*/ 575748 h 3384331"/>
              <a:gd name="connsiteX7" fmla="*/ 998483 w 1539788"/>
              <a:gd name="connsiteY7" fmla="*/ 735724 h 3384331"/>
              <a:gd name="connsiteX8" fmla="*/ 945931 w 1539788"/>
              <a:gd name="connsiteY8" fmla="*/ 872359 h 3384331"/>
              <a:gd name="connsiteX9" fmla="*/ 1021006 w 1539788"/>
              <a:gd name="connsiteY9" fmla="*/ 983878 h 3384331"/>
              <a:gd name="connsiteX10" fmla="*/ 1111737 w 1539788"/>
              <a:gd name="connsiteY10" fmla="*/ 1175247 h 3384331"/>
              <a:gd name="connsiteX11" fmla="*/ 1381146 w 1539788"/>
              <a:gd name="connsiteY11" fmla="*/ 1139485 h 3384331"/>
              <a:gd name="connsiteX12" fmla="*/ 1481959 w 1539788"/>
              <a:gd name="connsiteY12" fmla="*/ 1261241 h 3384331"/>
              <a:gd name="connsiteX13" fmla="*/ 1450428 w 1539788"/>
              <a:gd name="connsiteY13" fmla="*/ 1418897 h 3384331"/>
              <a:gd name="connsiteX14" fmla="*/ 1358624 w 1539788"/>
              <a:gd name="connsiteY14" fmla="*/ 1459026 h 3384331"/>
              <a:gd name="connsiteX15" fmla="*/ 1303283 w 1539788"/>
              <a:gd name="connsiteY15" fmla="*/ 1587062 h 3384331"/>
              <a:gd name="connsiteX16" fmla="*/ 1292773 w 1539788"/>
              <a:gd name="connsiteY16" fmla="*/ 1639614 h 3384331"/>
              <a:gd name="connsiteX17" fmla="*/ 1303283 w 1539788"/>
              <a:gd name="connsiteY17" fmla="*/ 1713186 h 3384331"/>
              <a:gd name="connsiteX18" fmla="*/ 1370207 w 1539788"/>
              <a:gd name="connsiteY18" fmla="*/ 1833031 h 3384331"/>
              <a:gd name="connsiteX19" fmla="*/ 1311434 w 1539788"/>
              <a:gd name="connsiteY19" fmla="*/ 1975945 h 3384331"/>
              <a:gd name="connsiteX20" fmla="*/ 1279475 w 1539788"/>
              <a:gd name="connsiteY20" fmla="*/ 2003245 h 3384331"/>
              <a:gd name="connsiteX21" fmla="*/ 1177159 w 1539788"/>
              <a:gd name="connsiteY21" fmla="*/ 2112579 h 3384331"/>
              <a:gd name="connsiteX22" fmla="*/ 1177159 w 1539788"/>
              <a:gd name="connsiteY22" fmla="*/ 2249214 h 3384331"/>
              <a:gd name="connsiteX23" fmla="*/ 1198180 w 1539788"/>
              <a:gd name="connsiteY23" fmla="*/ 2364828 h 3384331"/>
              <a:gd name="connsiteX24" fmla="*/ 1409030 w 1539788"/>
              <a:gd name="connsiteY24" fmla="*/ 2612435 h 3384331"/>
              <a:gd name="connsiteX25" fmla="*/ 1534511 w 1539788"/>
              <a:gd name="connsiteY25" fmla="*/ 2921876 h 3384331"/>
              <a:gd name="connsiteX26" fmla="*/ 1501049 w 1539788"/>
              <a:gd name="connsiteY26" fmla="*/ 2997769 h 3384331"/>
              <a:gd name="connsiteX27" fmla="*/ 1362913 w 1539788"/>
              <a:gd name="connsiteY27" fmla="*/ 3082943 h 3384331"/>
              <a:gd name="connsiteX28" fmla="*/ 1135118 w 1539788"/>
              <a:gd name="connsiteY28" fmla="*/ 3142593 h 3384331"/>
              <a:gd name="connsiteX29" fmla="*/ 725214 w 1539788"/>
              <a:gd name="connsiteY29" fmla="*/ 3195145 h 3384331"/>
              <a:gd name="connsiteX30" fmla="*/ 588580 w 1539788"/>
              <a:gd name="connsiteY30" fmla="*/ 3226676 h 3384331"/>
              <a:gd name="connsiteX31" fmla="*/ 493987 w 1539788"/>
              <a:gd name="connsiteY31" fmla="*/ 3384331 h 3384331"/>
              <a:gd name="connsiteX0" fmla="*/ 0 w 1539788"/>
              <a:gd name="connsiteY0" fmla="*/ 0 h 3384331"/>
              <a:gd name="connsiteX1" fmla="*/ 94594 w 1539788"/>
              <a:gd name="connsiteY1" fmla="*/ 105103 h 3384331"/>
              <a:gd name="connsiteX2" fmla="*/ 94594 w 1539788"/>
              <a:gd name="connsiteY2" fmla="*/ 336331 h 3384331"/>
              <a:gd name="connsiteX3" fmla="*/ 161088 w 1539788"/>
              <a:gd name="connsiteY3" fmla="*/ 391066 h 3384331"/>
              <a:gd name="connsiteX4" fmla="*/ 349845 w 1539788"/>
              <a:gd name="connsiteY4" fmla="*/ 435293 h 3384331"/>
              <a:gd name="connsiteX5" fmla="*/ 683173 w 1539788"/>
              <a:gd name="connsiteY5" fmla="*/ 462455 h 3384331"/>
              <a:gd name="connsiteX6" fmla="*/ 976175 w 1539788"/>
              <a:gd name="connsiteY6" fmla="*/ 575748 h 3384331"/>
              <a:gd name="connsiteX7" fmla="*/ 998483 w 1539788"/>
              <a:gd name="connsiteY7" fmla="*/ 735724 h 3384331"/>
              <a:gd name="connsiteX8" fmla="*/ 945931 w 1539788"/>
              <a:gd name="connsiteY8" fmla="*/ 872359 h 3384331"/>
              <a:gd name="connsiteX9" fmla="*/ 1021006 w 1539788"/>
              <a:gd name="connsiteY9" fmla="*/ 983878 h 3384331"/>
              <a:gd name="connsiteX10" fmla="*/ 1111737 w 1539788"/>
              <a:gd name="connsiteY10" fmla="*/ 1175247 h 3384331"/>
              <a:gd name="connsiteX11" fmla="*/ 1381146 w 1539788"/>
              <a:gd name="connsiteY11" fmla="*/ 1139485 h 3384331"/>
              <a:gd name="connsiteX12" fmla="*/ 1481959 w 1539788"/>
              <a:gd name="connsiteY12" fmla="*/ 1261241 h 3384331"/>
              <a:gd name="connsiteX13" fmla="*/ 1450428 w 1539788"/>
              <a:gd name="connsiteY13" fmla="*/ 1418897 h 3384331"/>
              <a:gd name="connsiteX14" fmla="*/ 1358624 w 1539788"/>
              <a:gd name="connsiteY14" fmla="*/ 1459026 h 3384331"/>
              <a:gd name="connsiteX15" fmla="*/ 1303283 w 1539788"/>
              <a:gd name="connsiteY15" fmla="*/ 1587062 h 3384331"/>
              <a:gd name="connsiteX16" fmla="*/ 1292773 w 1539788"/>
              <a:gd name="connsiteY16" fmla="*/ 1639614 h 3384331"/>
              <a:gd name="connsiteX17" fmla="*/ 1303283 w 1539788"/>
              <a:gd name="connsiteY17" fmla="*/ 1713186 h 3384331"/>
              <a:gd name="connsiteX18" fmla="*/ 1370207 w 1539788"/>
              <a:gd name="connsiteY18" fmla="*/ 1833031 h 3384331"/>
              <a:gd name="connsiteX19" fmla="*/ 1311434 w 1539788"/>
              <a:gd name="connsiteY19" fmla="*/ 1975945 h 3384331"/>
              <a:gd name="connsiteX20" fmla="*/ 1279475 w 1539788"/>
              <a:gd name="connsiteY20" fmla="*/ 2003245 h 3384331"/>
              <a:gd name="connsiteX21" fmla="*/ 1177159 w 1539788"/>
              <a:gd name="connsiteY21" fmla="*/ 2112579 h 3384331"/>
              <a:gd name="connsiteX22" fmla="*/ 1177159 w 1539788"/>
              <a:gd name="connsiteY22" fmla="*/ 2249214 h 3384331"/>
              <a:gd name="connsiteX23" fmla="*/ 1198180 w 1539788"/>
              <a:gd name="connsiteY23" fmla="*/ 2364828 h 3384331"/>
              <a:gd name="connsiteX24" fmla="*/ 1409030 w 1539788"/>
              <a:gd name="connsiteY24" fmla="*/ 2612435 h 3384331"/>
              <a:gd name="connsiteX25" fmla="*/ 1534511 w 1539788"/>
              <a:gd name="connsiteY25" fmla="*/ 2921876 h 3384331"/>
              <a:gd name="connsiteX26" fmla="*/ 1501049 w 1539788"/>
              <a:gd name="connsiteY26" fmla="*/ 2997769 h 3384331"/>
              <a:gd name="connsiteX27" fmla="*/ 1362913 w 1539788"/>
              <a:gd name="connsiteY27" fmla="*/ 3082943 h 3384331"/>
              <a:gd name="connsiteX28" fmla="*/ 1135118 w 1539788"/>
              <a:gd name="connsiteY28" fmla="*/ 3142593 h 3384331"/>
              <a:gd name="connsiteX29" fmla="*/ 725214 w 1539788"/>
              <a:gd name="connsiteY29" fmla="*/ 3195145 h 3384331"/>
              <a:gd name="connsiteX30" fmla="*/ 588580 w 1539788"/>
              <a:gd name="connsiteY30" fmla="*/ 3226676 h 3384331"/>
              <a:gd name="connsiteX31" fmla="*/ 548041 w 1539788"/>
              <a:gd name="connsiteY31" fmla="*/ 3365495 h 3384331"/>
              <a:gd name="connsiteX32" fmla="*/ 493987 w 1539788"/>
              <a:gd name="connsiteY32" fmla="*/ 3384331 h 3384331"/>
              <a:gd name="connsiteX0" fmla="*/ 0 w 1701349"/>
              <a:gd name="connsiteY0" fmla="*/ 0 h 3384331"/>
              <a:gd name="connsiteX1" fmla="*/ 94594 w 1701349"/>
              <a:gd name="connsiteY1" fmla="*/ 105103 h 3384331"/>
              <a:gd name="connsiteX2" fmla="*/ 94594 w 1701349"/>
              <a:gd name="connsiteY2" fmla="*/ 336331 h 3384331"/>
              <a:gd name="connsiteX3" fmla="*/ 161088 w 1701349"/>
              <a:gd name="connsiteY3" fmla="*/ 391066 h 3384331"/>
              <a:gd name="connsiteX4" fmla="*/ 349845 w 1701349"/>
              <a:gd name="connsiteY4" fmla="*/ 435293 h 3384331"/>
              <a:gd name="connsiteX5" fmla="*/ 683173 w 1701349"/>
              <a:gd name="connsiteY5" fmla="*/ 462455 h 3384331"/>
              <a:gd name="connsiteX6" fmla="*/ 976175 w 1701349"/>
              <a:gd name="connsiteY6" fmla="*/ 575748 h 3384331"/>
              <a:gd name="connsiteX7" fmla="*/ 998483 w 1701349"/>
              <a:gd name="connsiteY7" fmla="*/ 735724 h 3384331"/>
              <a:gd name="connsiteX8" fmla="*/ 945931 w 1701349"/>
              <a:gd name="connsiteY8" fmla="*/ 872359 h 3384331"/>
              <a:gd name="connsiteX9" fmla="*/ 1021006 w 1701349"/>
              <a:gd name="connsiteY9" fmla="*/ 983878 h 3384331"/>
              <a:gd name="connsiteX10" fmla="*/ 1111737 w 1701349"/>
              <a:gd name="connsiteY10" fmla="*/ 1175247 h 3384331"/>
              <a:gd name="connsiteX11" fmla="*/ 1381146 w 1701349"/>
              <a:gd name="connsiteY11" fmla="*/ 1139485 h 3384331"/>
              <a:gd name="connsiteX12" fmla="*/ 1481959 w 1701349"/>
              <a:gd name="connsiteY12" fmla="*/ 1261241 h 3384331"/>
              <a:gd name="connsiteX13" fmla="*/ 1450428 w 1701349"/>
              <a:gd name="connsiteY13" fmla="*/ 1418897 h 3384331"/>
              <a:gd name="connsiteX14" fmla="*/ 1358624 w 1701349"/>
              <a:gd name="connsiteY14" fmla="*/ 1459026 h 3384331"/>
              <a:gd name="connsiteX15" fmla="*/ 1303283 w 1701349"/>
              <a:gd name="connsiteY15" fmla="*/ 1587062 h 3384331"/>
              <a:gd name="connsiteX16" fmla="*/ 1292773 w 1701349"/>
              <a:gd name="connsiteY16" fmla="*/ 1639614 h 3384331"/>
              <a:gd name="connsiteX17" fmla="*/ 1303283 w 1701349"/>
              <a:gd name="connsiteY17" fmla="*/ 1713186 h 3384331"/>
              <a:gd name="connsiteX18" fmla="*/ 1370207 w 1701349"/>
              <a:gd name="connsiteY18" fmla="*/ 1833031 h 3384331"/>
              <a:gd name="connsiteX19" fmla="*/ 1311434 w 1701349"/>
              <a:gd name="connsiteY19" fmla="*/ 1975945 h 3384331"/>
              <a:gd name="connsiteX20" fmla="*/ 1279475 w 1701349"/>
              <a:gd name="connsiteY20" fmla="*/ 2003245 h 3384331"/>
              <a:gd name="connsiteX21" fmla="*/ 1177159 w 1701349"/>
              <a:gd name="connsiteY21" fmla="*/ 2112579 h 3384331"/>
              <a:gd name="connsiteX22" fmla="*/ 1177159 w 1701349"/>
              <a:gd name="connsiteY22" fmla="*/ 2249214 h 3384331"/>
              <a:gd name="connsiteX23" fmla="*/ 1198180 w 1701349"/>
              <a:gd name="connsiteY23" fmla="*/ 2364828 h 3384331"/>
              <a:gd name="connsiteX24" fmla="*/ 1409030 w 1701349"/>
              <a:gd name="connsiteY24" fmla="*/ 2612435 h 3384331"/>
              <a:gd name="connsiteX25" fmla="*/ 1700309 w 1701349"/>
              <a:gd name="connsiteY25" fmla="*/ 3119661 h 3384331"/>
              <a:gd name="connsiteX26" fmla="*/ 1501049 w 1701349"/>
              <a:gd name="connsiteY26" fmla="*/ 2997769 h 3384331"/>
              <a:gd name="connsiteX27" fmla="*/ 1362913 w 1701349"/>
              <a:gd name="connsiteY27" fmla="*/ 3082943 h 3384331"/>
              <a:gd name="connsiteX28" fmla="*/ 1135118 w 1701349"/>
              <a:gd name="connsiteY28" fmla="*/ 3142593 h 3384331"/>
              <a:gd name="connsiteX29" fmla="*/ 725214 w 1701349"/>
              <a:gd name="connsiteY29" fmla="*/ 3195145 h 3384331"/>
              <a:gd name="connsiteX30" fmla="*/ 588580 w 1701349"/>
              <a:gd name="connsiteY30" fmla="*/ 3226676 h 3384331"/>
              <a:gd name="connsiteX31" fmla="*/ 548041 w 1701349"/>
              <a:gd name="connsiteY31" fmla="*/ 3365495 h 3384331"/>
              <a:gd name="connsiteX32" fmla="*/ 493987 w 1701349"/>
              <a:gd name="connsiteY32" fmla="*/ 3384331 h 3384331"/>
              <a:gd name="connsiteX0" fmla="*/ 0 w 1704106"/>
              <a:gd name="connsiteY0" fmla="*/ 0 h 3384331"/>
              <a:gd name="connsiteX1" fmla="*/ 94594 w 1704106"/>
              <a:gd name="connsiteY1" fmla="*/ 105103 h 3384331"/>
              <a:gd name="connsiteX2" fmla="*/ 94594 w 1704106"/>
              <a:gd name="connsiteY2" fmla="*/ 336331 h 3384331"/>
              <a:gd name="connsiteX3" fmla="*/ 161088 w 1704106"/>
              <a:gd name="connsiteY3" fmla="*/ 391066 h 3384331"/>
              <a:gd name="connsiteX4" fmla="*/ 349845 w 1704106"/>
              <a:gd name="connsiteY4" fmla="*/ 435293 h 3384331"/>
              <a:gd name="connsiteX5" fmla="*/ 683173 w 1704106"/>
              <a:gd name="connsiteY5" fmla="*/ 462455 h 3384331"/>
              <a:gd name="connsiteX6" fmla="*/ 976175 w 1704106"/>
              <a:gd name="connsiteY6" fmla="*/ 575748 h 3384331"/>
              <a:gd name="connsiteX7" fmla="*/ 998483 w 1704106"/>
              <a:gd name="connsiteY7" fmla="*/ 735724 h 3384331"/>
              <a:gd name="connsiteX8" fmla="*/ 945931 w 1704106"/>
              <a:gd name="connsiteY8" fmla="*/ 872359 h 3384331"/>
              <a:gd name="connsiteX9" fmla="*/ 1021006 w 1704106"/>
              <a:gd name="connsiteY9" fmla="*/ 983878 h 3384331"/>
              <a:gd name="connsiteX10" fmla="*/ 1111737 w 1704106"/>
              <a:gd name="connsiteY10" fmla="*/ 1175247 h 3384331"/>
              <a:gd name="connsiteX11" fmla="*/ 1381146 w 1704106"/>
              <a:gd name="connsiteY11" fmla="*/ 1139485 h 3384331"/>
              <a:gd name="connsiteX12" fmla="*/ 1481959 w 1704106"/>
              <a:gd name="connsiteY12" fmla="*/ 1261241 h 3384331"/>
              <a:gd name="connsiteX13" fmla="*/ 1450428 w 1704106"/>
              <a:gd name="connsiteY13" fmla="*/ 1418897 h 3384331"/>
              <a:gd name="connsiteX14" fmla="*/ 1358624 w 1704106"/>
              <a:gd name="connsiteY14" fmla="*/ 1459026 h 3384331"/>
              <a:gd name="connsiteX15" fmla="*/ 1303283 w 1704106"/>
              <a:gd name="connsiteY15" fmla="*/ 1587062 h 3384331"/>
              <a:gd name="connsiteX16" fmla="*/ 1292773 w 1704106"/>
              <a:gd name="connsiteY16" fmla="*/ 1639614 h 3384331"/>
              <a:gd name="connsiteX17" fmla="*/ 1303283 w 1704106"/>
              <a:gd name="connsiteY17" fmla="*/ 1713186 h 3384331"/>
              <a:gd name="connsiteX18" fmla="*/ 1370207 w 1704106"/>
              <a:gd name="connsiteY18" fmla="*/ 1833031 h 3384331"/>
              <a:gd name="connsiteX19" fmla="*/ 1311434 w 1704106"/>
              <a:gd name="connsiteY19" fmla="*/ 1975945 h 3384331"/>
              <a:gd name="connsiteX20" fmla="*/ 1279475 w 1704106"/>
              <a:gd name="connsiteY20" fmla="*/ 2003245 h 3384331"/>
              <a:gd name="connsiteX21" fmla="*/ 1177159 w 1704106"/>
              <a:gd name="connsiteY21" fmla="*/ 2112579 h 3384331"/>
              <a:gd name="connsiteX22" fmla="*/ 1177159 w 1704106"/>
              <a:gd name="connsiteY22" fmla="*/ 2249214 h 3384331"/>
              <a:gd name="connsiteX23" fmla="*/ 1198180 w 1704106"/>
              <a:gd name="connsiteY23" fmla="*/ 2364828 h 3384331"/>
              <a:gd name="connsiteX24" fmla="*/ 1409030 w 1704106"/>
              <a:gd name="connsiteY24" fmla="*/ 2612435 h 3384331"/>
              <a:gd name="connsiteX25" fmla="*/ 1700309 w 1704106"/>
              <a:gd name="connsiteY25" fmla="*/ 3119661 h 3384331"/>
              <a:gd name="connsiteX26" fmla="*/ 1561339 w 1704106"/>
              <a:gd name="connsiteY26" fmla="*/ 3129627 h 3384331"/>
              <a:gd name="connsiteX27" fmla="*/ 1362913 w 1704106"/>
              <a:gd name="connsiteY27" fmla="*/ 3082943 h 3384331"/>
              <a:gd name="connsiteX28" fmla="*/ 1135118 w 1704106"/>
              <a:gd name="connsiteY28" fmla="*/ 3142593 h 3384331"/>
              <a:gd name="connsiteX29" fmla="*/ 725214 w 1704106"/>
              <a:gd name="connsiteY29" fmla="*/ 3195145 h 3384331"/>
              <a:gd name="connsiteX30" fmla="*/ 588580 w 1704106"/>
              <a:gd name="connsiteY30" fmla="*/ 3226676 h 3384331"/>
              <a:gd name="connsiteX31" fmla="*/ 548041 w 1704106"/>
              <a:gd name="connsiteY31" fmla="*/ 3365495 h 3384331"/>
              <a:gd name="connsiteX32" fmla="*/ 493987 w 1704106"/>
              <a:gd name="connsiteY32" fmla="*/ 3384331 h 3384331"/>
              <a:gd name="connsiteX0" fmla="*/ 0 w 1704106"/>
              <a:gd name="connsiteY0" fmla="*/ 0 h 3384331"/>
              <a:gd name="connsiteX1" fmla="*/ 94594 w 1704106"/>
              <a:gd name="connsiteY1" fmla="*/ 105103 h 3384331"/>
              <a:gd name="connsiteX2" fmla="*/ 94594 w 1704106"/>
              <a:gd name="connsiteY2" fmla="*/ 336331 h 3384331"/>
              <a:gd name="connsiteX3" fmla="*/ 161088 w 1704106"/>
              <a:gd name="connsiteY3" fmla="*/ 391066 h 3384331"/>
              <a:gd name="connsiteX4" fmla="*/ 349845 w 1704106"/>
              <a:gd name="connsiteY4" fmla="*/ 435293 h 3384331"/>
              <a:gd name="connsiteX5" fmla="*/ 683173 w 1704106"/>
              <a:gd name="connsiteY5" fmla="*/ 462455 h 3384331"/>
              <a:gd name="connsiteX6" fmla="*/ 976175 w 1704106"/>
              <a:gd name="connsiteY6" fmla="*/ 575748 h 3384331"/>
              <a:gd name="connsiteX7" fmla="*/ 998483 w 1704106"/>
              <a:gd name="connsiteY7" fmla="*/ 735724 h 3384331"/>
              <a:gd name="connsiteX8" fmla="*/ 945931 w 1704106"/>
              <a:gd name="connsiteY8" fmla="*/ 872359 h 3384331"/>
              <a:gd name="connsiteX9" fmla="*/ 1021006 w 1704106"/>
              <a:gd name="connsiteY9" fmla="*/ 983878 h 3384331"/>
              <a:gd name="connsiteX10" fmla="*/ 1111737 w 1704106"/>
              <a:gd name="connsiteY10" fmla="*/ 1175247 h 3384331"/>
              <a:gd name="connsiteX11" fmla="*/ 1381146 w 1704106"/>
              <a:gd name="connsiteY11" fmla="*/ 1139485 h 3384331"/>
              <a:gd name="connsiteX12" fmla="*/ 1481959 w 1704106"/>
              <a:gd name="connsiteY12" fmla="*/ 1261241 h 3384331"/>
              <a:gd name="connsiteX13" fmla="*/ 1450428 w 1704106"/>
              <a:gd name="connsiteY13" fmla="*/ 1418897 h 3384331"/>
              <a:gd name="connsiteX14" fmla="*/ 1358624 w 1704106"/>
              <a:gd name="connsiteY14" fmla="*/ 1459026 h 3384331"/>
              <a:gd name="connsiteX15" fmla="*/ 1303283 w 1704106"/>
              <a:gd name="connsiteY15" fmla="*/ 1587062 h 3384331"/>
              <a:gd name="connsiteX16" fmla="*/ 1292773 w 1704106"/>
              <a:gd name="connsiteY16" fmla="*/ 1639614 h 3384331"/>
              <a:gd name="connsiteX17" fmla="*/ 1303283 w 1704106"/>
              <a:gd name="connsiteY17" fmla="*/ 1713186 h 3384331"/>
              <a:gd name="connsiteX18" fmla="*/ 1370207 w 1704106"/>
              <a:gd name="connsiteY18" fmla="*/ 1833031 h 3384331"/>
              <a:gd name="connsiteX19" fmla="*/ 1311434 w 1704106"/>
              <a:gd name="connsiteY19" fmla="*/ 1975945 h 3384331"/>
              <a:gd name="connsiteX20" fmla="*/ 1279475 w 1704106"/>
              <a:gd name="connsiteY20" fmla="*/ 2003245 h 3384331"/>
              <a:gd name="connsiteX21" fmla="*/ 1177159 w 1704106"/>
              <a:gd name="connsiteY21" fmla="*/ 2112579 h 3384331"/>
              <a:gd name="connsiteX22" fmla="*/ 1177159 w 1704106"/>
              <a:gd name="connsiteY22" fmla="*/ 2249214 h 3384331"/>
              <a:gd name="connsiteX23" fmla="*/ 1198180 w 1704106"/>
              <a:gd name="connsiteY23" fmla="*/ 2364828 h 3384331"/>
              <a:gd name="connsiteX24" fmla="*/ 1409030 w 1704106"/>
              <a:gd name="connsiteY24" fmla="*/ 2612435 h 3384331"/>
              <a:gd name="connsiteX25" fmla="*/ 1700309 w 1704106"/>
              <a:gd name="connsiteY25" fmla="*/ 3119661 h 3384331"/>
              <a:gd name="connsiteX26" fmla="*/ 1561339 w 1704106"/>
              <a:gd name="connsiteY26" fmla="*/ 3129627 h 3384331"/>
              <a:gd name="connsiteX27" fmla="*/ 1362913 w 1704106"/>
              <a:gd name="connsiteY27" fmla="*/ 3082943 h 3384331"/>
              <a:gd name="connsiteX28" fmla="*/ 1135118 w 1704106"/>
              <a:gd name="connsiteY28" fmla="*/ 3142593 h 3384331"/>
              <a:gd name="connsiteX29" fmla="*/ 725214 w 1704106"/>
              <a:gd name="connsiteY29" fmla="*/ 3195145 h 3384331"/>
              <a:gd name="connsiteX30" fmla="*/ 588580 w 1704106"/>
              <a:gd name="connsiteY30" fmla="*/ 3226676 h 3384331"/>
              <a:gd name="connsiteX31" fmla="*/ 548041 w 1704106"/>
              <a:gd name="connsiteY31" fmla="*/ 3365495 h 3384331"/>
              <a:gd name="connsiteX32" fmla="*/ 493987 w 1704106"/>
              <a:gd name="connsiteY32" fmla="*/ 3384331 h 3384331"/>
              <a:gd name="connsiteX0" fmla="*/ 0 w 1700918"/>
              <a:gd name="connsiteY0" fmla="*/ 0 h 3384331"/>
              <a:gd name="connsiteX1" fmla="*/ 94594 w 1700918"/>
              <a:gd name="connsiteY1" fmla="*/ 105103 h 3384331"/>
              <a:gd name="connsiteX2" fmla="*/ 94594 w 1700918"/>
              <a:gd name="connsiteY2" fmla="*/ 336331 h 3384331"/>
              <a:gd name="connsiteX3" fmla="*/ 161088 w 1700918"/>
              <a:gd name="connsiteY3" fmla="*/ 391066 h 3384331"/>
              <a:gd name="connsiteX4" fmla="*/ 349845 w 1700918"/>
              <a:gd name="connsiteY4" fmla="*/ 435293 h 3384331"/>
              <a:gd name="connsiteX5" fmla="*/ 683173 w 1700918"/>
              <a:gd name="connsiteY5" fmla="*/ 462455 h 3384331"/>
              <a:gd name="connsiteX6" fmla="*/ 976175 w 1700918"/>
              <a:gd name="connsiteY6" fmla="*/ 575748 h 3384331"/>
              <a:gd name="connsiteX7" fmla="*/ 998483 w 1700918"/>
              <a:gd name="connsiteY7" fmla="*/ 735724 h 3384331"/>
              <a:gd name="connsiteX8" fmla="*/ 945931 w 1700918"/>
              <a:gd name="connsiteY8" fmla="*/ 872359 h 3384331"/>
              <a:gd name="connsiteX9" fmla="*/ 1021006 w 1700918"/>
              <a:gd name="connsiteY9" fmla="*/ 983878 h 3384331"/>
              <a:gd name="connsiteX10" fmla="*/ 1111737 w 1700918"/>
              <a:gd name="connsiteY10" fmla="*/ 1175247 h 3384331"/>
              <a:gd name="connsiteX11" fmla="*/ 1381146 w 1700918"/>
              <a:gd name="connsiteY11" fmla="*/ 1139485 h 3384331"/>
              <a:gd name="connsiteX12" fmla="*/ 1481959 w 1700918"/>
              <a:gd name="connsiteY12" fmla="*/ 1261241 h 3384331"/>
              <a:gd name="connsiteX13" fmla="*/ 1450428 w 1700918"/>
              <a:gd name="connsiteY13" fmla="*/ 1418897 h 3384331"/>
              <a:gd name="connsiteX14" fmla="*/ 1358624 w 1700918"/>
              <a:gd name="connsiteY14" fmla="*/ 1459026 h 3384331"/>
              <a:gd name="connsiteX15" fmla="*/ 1303283 w 1700918"/>
              <a:gd name="connsiteY15" fmla="*/ 1587062 h 3384331"/>
              <a:gd name="connsiteX16" fmla="*/ 1292773 w 1700918"/>
              <a:gd name="connsiteY16" fmla="*/ 1639614 h 3384331"/>
              <a:gd name="connsiteX17" fmla="*/ 1303283 w 1700918"/>
              <a:gd name="connsiteY17" fmla="*/ 1713186 h 3384331"/>
              <a:gd name="connsiteX18" fmla="*/ 1370207 w 1700918"/>
              <a:gd name="connsiteY18" fmla="*/ 1833031 h 3384331"/>
              <a:gd name="connsiteX19" fmla="*/ 1311434 w 1700918"/>
              <a:gd name="connsiteY19" fmla="*/ 1975945 h 3384331"/>
              <a:gd name="connsiteX20" fmla="*/ 1279475 w 1700918"/>
              <a:gd name="connsiteY20" fmla="*/ 2003245 h 3384331"/>
              <a:gd name="connsiteX21" fmla="*/ 1177159 w 1700918"/>
              <a:gd name="connsiteY21" fmla="*/ 2112579 h 3384331"/>
              <a:gd name="connsiteX22" fmla="*/ 1177159 w 1700918"/>
              <a:gd name="connsiteY22" fmla="*/ 2249214 h 3384331"/>
              <a:gd name="connsiteX23" fmla="*/ 1198180 w 1700918"/>
              <a:gd name="connsiteY23" fmla="*/ 2364828 h 3384331"/>
              <a:gd name="connsiteX24" fmla="*/ 1409030 w 1700918"/>
              <a:gd name="connsiteY24" fmla="*/ 2612435 h 3384331"/>
              <a:gd name="connsiteX25" fmla="*/ 1507657 w 1700918"/>
              <a:gd name="connsiteY25" fmla="*/ 2890712 h 3384331"/>
              <a:gd name="connsiteX26" fmla="*/ 1700309 w 1700918"/>
              <a:gd name="connsiteY26" fmla="*/ 3119661 h 3384331"/>
              <a:gd name="connsiteX27" fmla="*/ 1561339 w 1700918"/>
              <a:gd name="connsiteY27" fmla="*/ 3129627 h 3384331"/>
              <a:gd name="connsiteX28" fmla="*/ 1362913 w 1700918"/>
              <a:gd name="connsiteY28" fmla="*/ 3082943 h 3384331"/>
              <a:gd name="connsiteX29" fmla="*/ 1135118 w 1700918"/>
              <a:gd name="connsiteY29" fmla="*/ 3142593 h 3384331"/>
              <a:gd name="connsiteX30" fmla="*/ 725214 w 1700918"/>
              <a:gd name="connsiteY30" fmla="*/ 3195145 h 3384331"/>
              <a:gd name="connsiteX31" fmla="*/ 588580 w 1700918"/>
              <a:gd name="connsiteY31" fmla="*/ 3226676 h 3384331"/>
              <a:gd name="connsiteX32" fmla="*/ 548041 w 1700918"/>
              <a:gd name="connsiteY32" fmla="*/ 3365495 h 3384331"/>
              <a:gd name="connsiteX33" fmla="*/ 493987 w 1700918"/>
              <a:gd name="connsiteY33" fmla="*/ 3384331 h 3384331"/>
              <a:gd name="connsiteX0" fmla="*/ 0 w 1700918"/>
              <a:gd name="connsiteY0" fmla="*/ 0 h 3384331"/>
              <a:gd name="connsiteX1" fmla="*/ 94594 w 1700918"/>
              <a:gd name="connsiteY1" fmla="*/ 105103 h 3384331"/>
              <a:gd name="connsiteX2" fmla="*/ 94594 w 1700918"/>
              <a:gd name="connsiteY2" fmla="*/ 336331 h 3384331"/>
              <a:gd name="connsiteX3" fmla="*/ 161088 w 1700918"/>
              <a:gd name="connsiteY3" fmla="*/ 391066 h 3384331"/>
              <a:gd name="connsiteX4" fmla="*/ 349845 w 1700918"/>
              <a:gd name="connsiteY4" fmla="*/ 435293 h 3384331"/>
              <a:gd name="connsiteX5" fmla="*/ 683173 w 1700918"/>
              <a:gd name="connsiteY5" fmla="*/ 462455 h 3384331"/>
              <a:gd name="connsiteX6" fmla="*/ 976175 w 1700918"/>
              <a:gd name="connsiteY6" fmla="*/ 575748 h 3384331"/>
              <a:gd name="connsiteX7" fmla="*/ 998483 w 1700918"/>
              <a:gd name="connsiteY7" fmla="*/ 735724 h 3384331"/>
              <a:gd name="connsiteX8" fmla="*/ 945931 w 1700918"/>
              <a:gd name="connsiteY8" fmla="*/ 872359 h 3384331"/>
              <a:gd name="connsiteX9" fmla="*/ 1021006 w 1700918"/>
              <a:gd name="connsiteY9" fmla="*/ 983878 h 3384331"/>
              <a:gd name="connsiteX10" fmla="*/ 1111737 w 1700918"/>
              <a:gd name="connsiteY10" fmla="*/ 1175247 h 3384331"/>
              <a:gd name="connsiteX11" fmla="*/ 1381146 w 1700918"/>
              <a:gd name="connsiteY11" fmla="*/ 1139485 h 3384331"/>
              <a:gd name="connsiteX12" fmla="*/ 1481959 w 1700918"/>
              <a:gd name="connsiteY12" fmla="*/ 1261241 h 3384331"/>
              <a:gd name="connsiteX13" fmla="*/ 1450428 w 1700918"/>
              <a:gd name="connsiteY13" fmla="*/ 1418897 h 3384331"/>
              <a:gd name="connsiteX14" fmla="*/ 1358624 w 1700918"/>
              <a:gd name="connsiteY14" fmla="*/ 1459026 h 3384331"/>
              <a:gd name="connsiteX15" fmla="*/ 1303283 w 1700918"/>
              <a:gd name="connsiteY15" fmla="*/ 1587062 h 3384331"/>
              <a:gd name="connsiteX16" fmla="*/ 1292773 w 1700918"/>
              <a:gd name="connsiteY16" fmla="*/ 1639614 h 3384331"/>
              <a:gd name="connsiteX17" fmla="*/ 1303283 w 1700918"/>
              <a:gd name="connsiteY17" fmla="*/ 1713186 h 3384331"/>
              <a:gd name="connsiteX18" fmla="*/ 1370207 w 1700918"/>
              <a:gd name="connsiteY18" fmla="*/ 1833031 h 3384331"/>
              <a:gd name="connsiteX19" fmla="*/ 1311434 w 1700918"/>
              <a:gd name="connsiteY19" fmla="*/ 1975945 h 3384331"/>
              <a:gd name="connsiteX20" fmla="*/ 1279475 w 1700918"/>
              <a:gd name="connsiteY20" fmla="*/ 2003245 h 3384331"/>
              <a:gd name="connsiteX21" fmla="*/ 1177159 w 1700918"/>
              <a:gd name="connsiteY21" fmla="*/ 2112579 h 3384331"/>
              <a:gd name="connsiteX22" fmla="*/ 1177159 w 1700918"/>
              <a:gd name="connsiteY22" fmla="*/ 2249214 h 3384331"/>
              <a:gd name="connsiteX23" fmla="*/ 1198180 w 1700918"/>
              <a:gd name="connsiteY23" fmla="*/ 2364828 h 3384331"/>
              <a:gd name="connsiteX24" fmla="*/ 1409030 w 1700918"/>
              <a:gd name="connsiteY24" fmla="*/ 2612435 h 3384331"/>
              <a:gd name="connsiteX25" fmla="*/ 1507657 w 1700918"/>
              <a:gd name="connsiteY25" fmla="*/ 2890712 h 3384331"/>
              <a:gd name="connsiteX26" fmla="*/ 1700309 w 1700918"/>
              <a:gd name="connsiteY26" fmla="*/ 3119661 h 3384331"/>
              <a:gd name="connsiteX27" fmla="*/ 1561339 w 1700918"/>
              <a:gd name="connsiteY27" fmla="*/ 3129627 h 3384331"/>
              <a:gd name="connsiteX28" fmla="*/ 1362913 w 1700918"/>
              <a:gd name="connsiteY28" fmla="*/ 3082943 h 3384331"/>
              <a:gd name="connsiteX29" fmla="*/ 1135118 w 1700918"/>
              <a:gd name="connsiteY29" fmla="*/ 3142593 h 3384331"/>
              <a:gd name="connsiteX30" fmla="*/ 725214 w 1700918"/>
              <a:gd name="connsiteY30" fmla="*/ 3195145 h 3384331"/>
              <a:gd name="connsiteX31" fmla="*/ 588580 w 1700918"/>
              <a:gd name="connsiteY31" fmla="*/ 3226676 h 3384331"/>
              <a:gd name="connsiteX32" fmla="*/ 548041 w 1700918"/>
              <a:gd name="connsiteY32" fmla="*/ 3365495 h 3384331"/>
              <a:gd name="connsiteX33" fmla="*/ 493987 w 1700918"/>
              <a:gd name="connsiteY33" fmla="*/ 3384331 h 3384331"/>
              <a:gd name="connsiteX0" fmla="*/ 0 w 1702190"/>
              <a:gd name="connsiteY0" fmla="*/ 0 h 3384331"/>
              <a:gd name="connsiteX1" fmla="*/ 94594 w 1702190"/>
              <a:gd name="connsiteY1" fmla="*/ 105103 h 3384331"/>
              <a:gd name="connsiteX2" fmla="*/ 94594 w 1702190"/>
              <a:gd name="connsiteY2" fmla="*/ 336331 h 3384331"/>
              <a:gd name="connsiteX3" fmla="*/ 161088 w 1702190"/>
              <a:gd name="connsiteY3" fmla="*/ 391066 h 3384331"/>
              <a:gd name="connsiteX4" fmla="*/ 349845 w 1702190"/>
              <a:gd name="connsiteY4" fmla="*/ 435293 h 3384331"/>
              <a:gd name="connsiteX5" fmla="*/ 683173 w 1702190"/>
              <a:gd name="connsiteY5" fmla="*/ 462455 h 3384331"/>
              <a:gd name="connsiteX6" fmla="*/ 976175 w 1702190"/>
              <a:gd name="connsiteY6" fmla="*/ 575748 h 3384331"/>
              <a:gd name="connsiteX7" fmla="*/ 998483 w 1702190"/>
              <a:gd name="connsiteY7" fmla="*/ 735724 h 3384331"/>
              <a:gd name="connsiteX8" fmla="*/ 945931 w 1702190"/>
              <a:gd name="connsiteY8" fmla="*/ 872359 h 3384331"/>
              <a:gd name="connsiteX9" fmla="*/ 1021006 w 1702190"/>
              <a:gd name="connsiteY9" fmla="*/ 983878 h 3384331"/>
              <a:gd name="connsiteX10" fmla="*/ 1111737 w 1702190"/>
              <a:gd name="connsiteY10" fmla="*/ 1175247 h 3384331"/>
              <a:gd name="connsiteX11" fmla="*/ 1381146 w 1702190"/>
              <a:gd name="connsiteY11" fmla="*/ 1139485 h 3384331"/>
              <a:gd name="connsiteX12" fmla="*/ 1481959 w 1702190"/>
              <a:gd name="connsiteY12" fmla="*/ 1261241 h 3384331"/>
              <a:gd name="connsiteX13" fmla="*/ 1450428 w 1702190"/>
              <a:gd name="connsiteY13" fmla="*/ 1418897 h 3384331"/>
              <a:gd name="connsiteX14" fmla="*/ 1358624 w 1702190"/>
              <a:gd name="connsiteY14" fmla="*/ 1459026 h 3384331"/>
              <a:gd name="connsiteX15" fmla="*/ 1303283 w 1702190"/>
              <a:gd name="connsiteY15" fmla="*/ 1587062 h 3384331"/>
              <a:gd name="connsiteX16" fmla="*/ 1292773 w 1702190"/>
              <a:gd name="connsiteY16" fmla="*/ 1639614 h 3384331"/>
              <a:gd name="connsiteX17" fmla="*/ 1303283 w 1702190"/>
              <a:gd name="connsiteY17" fmla="*/ 1713186 h 3384331"/>
              <a:gd name="connsiteX18" fmla="*/ 1370207 w 1702190"/>
              <a:gd name="connsiteY18" fmla="*/ 1833031 h 3384331"/>
              <a:gd name="connsiteX19" fmla="*/ 1311434 w 1702190"/>
              <a:gd name="connsiteY19" fmla="*/ 1975945 h 3384331"/>
              <a:gd name="connsiteX20" fmla="*/ 1279475 w 1702190"/>
              <a:gd name="connsiteY20" fmla="*/ 2003245 h 3384331"/>
              <a:gd name="connsiteX21" fmla="*/ 1177159 w 1702190"/>
              <a:gd name="connsiteY21" fmla="*/ 2112579 h 3384331"/>
              <a:gd name="connsiteX22" fmla="*/ 1177159 w 1702190"/>
              <a:gd name="connsiteY22" fmla="*/ 2249214 h 3384331"/>
              <a:gd name="connsiteX23" fmla="*/ 1198180 w 1702190"/>
              <a:gd name="connsiteY23" fmla="*/ 2364828 h 3384331"/>
              <a:gd name="connsiteX24" fmla="*/ 1409030 w 1702190"/>
              <a:gd name="connsiteY24" fmla="*/ 2612435 h 3384331"/>
              <a:gd name="connsiteX25" fmla="*/ 1507657 w 1702190"/>
              <a:gd name="connsiteY25" fmla="*/ 2890712 h 3384331"/>
              <a:gd name="connsiteX26" fmla="*/ 1700309 w 1702190"/>
              <a:gd name="connsiteY26" fmla="*/ 3119661 h 3384331"/>
              <a:gd name="connsiteX27" fmla="*/ 1591484 w 1702190"/>
              <a:gd name="connsiteY27" fmla="*/ 3099198 h 3384331"/>
              <a:gd name="connsiteX28" fmla="*/ 1362913 w 1702190"/>
              <a:gd name="connsiteY28" fmla="*/ 3082943 h 3384331"/>
              <a:gd name="connsiteX29" fmla="*/ 1135118 w 1702190"/>
              <a:gd name="connsiteY29" fmla="*/ 3142593 h 3384331"/>
              <a:gd name="connsiteX30" fmla="*/ 725214 w 1702190"/>
              <a:gd name="connsiteY30" fmla="*/ 3195145 h 3384331"/>
              <a:gd name="connsiteX31" fmla="*/ 588580 w 1702190"/>
              <a:gd name="connsiteY31" fmla="*/ 3226676 h 3384331"/>
              <a:gd name="connsiteX32" fmla="*/ 548041 w 1702190"/>
              <a:gd name="connsiteY32" fmla="*/ 3365495 h 3384331"/>
              <a:gd name="connsiteX33" fmla="*/ 493987 w 1702190"/>
              <a:gd name="connsiteY33" fmla="*/ 3384331 h 3384331"/>
              <a:gd name="connsiteX0" fmla="*/ 0 w 1702190"/>
              <a:gd name="connsiteY0" fmla="*/ 0 h 3365495"/>
              <a:gd name="connsiteX1" fmla="*/ 94594 w 1702190"/>
              <a:gd name="connsiteY1" fmla="*/ 105103 h 3365495"/>
              <a:gd name="connsiteX2" fmla="*/ 94594 w 1702190"/>
              <a:gd name="connsiteY2" fmla="*/ 336331 h 3365495"/>
              <a:gd name="connsiteX3" fmla="*/ 161088 w 1702190"/>
              <a:gd name="connsiteY3" fmla="*/ 391066 h 3365495"/>
              <a:gd name="connsiteX4" fmla="*/ 349845 w 1702190"/>
              <a:gd name="connsiteY4" fmla="*/ 435293 h 3365495"/>
              <a:gd name="connsiteX5" fmla="*/ 683173 w 1702190"/>
              <a:gd name="connsiteY5" fmla="*/ 462455 h 3365495"/>
              <a:gd name="connsiteX6" fmla="*/ 976175 w 1702190"/>
              <a:gd name="connsiteY6" fmla="*/ 575748 h 3365495"/>
              <a:gd name="connsiteX7" fmla="*/ 998483 w 1702190"/>
              <a:gd name="connsiteY7" fmla="*/ 735724 h 3365495"/>
              <a:gd name="connsiteX8" fmla="*/ 945931 w 1702190"/>
              <a:gd name="connsiteY8" fmla="*/ 872359 h 3365495"/>
              <a:gd name="connsiteX9" fmla="*/ 1021006 w 1702190"/>
              <a:gd name="connsiteY9" fmla="*/ 983878 h 3365495"/>
              <a:gd name="connsiteX10" fmla="*/ 1111737 w 1702190"/>
              <a:gd name="connsiteY10" fmla="*/ 1175247 h 3365495"/>
              <a:gd name="connsiteX11" fmla="*/ 1381146 w 1702190"/>
              <a:gd name="connsiteY11" fmla="*/ 1139485 h 3365495"/>
              <a:gd name="connsiteX12" fmla="*/ 1481959 w 1702190"/>
              <a:gd name="connsiteY12" fmla="*/ 1261241 h 3365495"/>
              <a:gd name="connsiteX13" fmla="*/ 1450428 w 1702190"/>
              <a:gd name="connsiteY13" fmla="*/ 1418897 h 3365495"/>
              <a:gd name="connsiteX14" fmla="*/ 1358624 w 1702190"/>
              <a:gd name="connsiteY14" fmla="*/ 1459026 h 3365495"/>
              <a:gd name="connsiteX15" fmla="*/ 1303283 w 1702190"/>
              <a:gd name="connsiteY15" fmla="*/ 1587062 h 3365495"/>
              <a:gd name="connsiteX16" fmla="*/ 1292773 w 1702190"/>
              <a:gd name="connsiteY16" fmla="*/ 1639614 h 3365495"/>
              <a:gd name="connsiteX17" fmla="*/ 1303283 w 1702190"/>
              <a:gd name="connsiteY17" fmla="*/ 1713186 h 3365495"/>
              <a:gd name="connsiteX18" fmla="*/ 1370207 w 1702190"/>
              <a:gd name="connsiteY18" fmla="*/ 1833031 h 3365495"/>
              <a:gd name="connsiteX19" fmla="*/ 1311434 w 1702190"/>
              <a:gd name="connsiteY19" fmla="*/ 1975945 h 3365495"/>
              <a:gd name="connsiteX20" fmla="*/ 1279475 w 1702190"/>
              <a:gd name="connsiteY20" fmla="*/ 2003245 h 3365495"/>
              <a:gd name="connsiteX21" fmla="*/ 1177159 w 1702190"/>
              <a:gd name="connsiteY21" fmla="*/ 2112579 h 3365495"/>
              <a:gd name="connsiteX22" fmla="*/ 1177159 w 1702190"/>
              <a:gd name="connsiteY22" fmla="*/ 2249214 h 3365495"/>
              <a:gd name="connsiteX23" fmla="*/ 1198180 w 1702190"/>
              <a:gd name="connsiteY23" fmla="*/ 2364828 h 3365495"/>
              <a:gd name="connsiteX24" fmla="*/ 1409030 w 1702190"/>
              <a:gd name="connsiteY24" fmla="*/ 2612435 h 3365495"/>
              <a:gd name="connsiteX25" fmla="*/ 1507657 w 1702190"/>
              <a:gd name="connsiteY25" fmla="*/ 2890712 h 3365495"/>
              <a:gd name="connsiteX26" fmla="*/ 1700309 w 1702190"/>
              <a:gd name="connsiteY26" fmla="*/ 3119661 h 3365495"/>
              <a:gd name="connsiteX27" fmla="*/ 1591484 w 1702190"/>
              <a:gd name="connsiteY27" fmla="*/ 3099198 h 3365495"/>
              <a:gd name="connsiteX28" fmla="*/ 1362913 w 1702190"/>
              <a:gd name="connsiteY28" fmla="*/ 3082943 h 3365495"/>
              <a:gd name="connsiteX29" fmla="*/ 1135118 w 1702190"/>
              <a:gd name="connsiteY29" fmla="*/ 3142593 h 3365495"/>
              <a:gd name="connsiteX30" fmla="*/ 725214 w 1702190"/>
              <a:gd name="connsiteY30" fmla="*/ 3195145 h 3365495"/>
              <a:gd name="connsiteX31" fmla="*/ 588580 w 1702190"/>
              <a:gd name="connsiteY31" fmla="*/ 3226676 h 3365495"/>
              <a:gd name="connsiteX32" fmla="*/ 548041 w 1702190"/>
              <a:gd name="connsiteY32" fmla="*/ 3365495 h 3365495"/>
              <a:gd name="connsiteX0" fmla="*/ 0 w 1702190"/>
              <a:gd name="connsiteY0" fmla="*/ 0 h 3226676"/>
              <a:gd name="connsiteX1" fmla="*/ 94594 w 1702190"/>
              <a:gd name="connsiteY1" fmla="*/ 105103 h 3226676"/>
              <a:gd name="connsiteX2" fmla="*/ 94594 w 1702190"/>
              <a:gd name="connsiteY2" fmla="*/ 336331 h 3226676"/>
              <a:gd name="connsiteX3" fmla="*/ 161088 w 1702190"/>
              <a:gd name="connsiteY3" fmla="*/ 391066 h 3226676"/>
              <a:gd name="connsiteX4" fmla="*/ 349845 w 1702190"/>
              <a:gd name="connsiteY4" fmla="*/ 435293 h 3226676"/>
              <a:gd name="connsiteX5" fmla="*/ 683173 w 1702190"/>
              <a:gd name="connsiteY5" fmla="*/ 462455 h 3226676"/>
              <a:gd name="connsiteX6" fmla="*/ 976175 w 1702190"/>
              <a:gd name="connsiteY6" fmla="*/ 575748 h 3226676"/>
              <a:gd name="connsiteX7" fmla="*/ 998483 w 1702190"/>
              <a:gd name="connsiteY7" fmla="*/ 735724 h 3226676"/>
              <a:gd name="connsiteX8" fmla="*/ 945931 w 1702190"/>
              <a:gd name="connsiteY8" fmla="*/ 872359 h 3226676"/>
              <a:gd name="connsiteX9" fmla="*/ 1021006 w 1702190"/>
              <a:gd name="connsiteY9" fmla="*/ 983878 h 3226676"/>
              <a:gd name="connsiteX10" fmla="*/ 1111737 w 1702190"/>
              <a:gd name="connsiteY10" fmla="*/ 1175247 h 3226676"/>
              <a:gd name="connsiteX11" fmla="*/ 1381146 w 1702190"/>
              <a:gd name="connsiteY11" fmla="*/ 1139485 h 3226676"/>
              <a:gd name="connsiteX12" fmla="*/ 1481959 w 1702190"/>
              <a:gd name="connsiteY12" fmla="*/ 1261241 h 3226676"/>
              <a:gd name="connsiteX13" fmla="*/ 1450428 w 1702190"/>
              <a:gd name="connsiteY13" fmla="*/ 1418897 h 3226676"/>
              <a:gd name="connsiteX14" fmla="*/ 1358624 w 1702190"/>
              <a:gd name="connsiteY14" fmla="*/ 1459026 h 3226676"/>
              <a:gd name="connsiteX15" fmla="*/ 1303283 w 1702190"/>
              <a:gd name="connsiteY15" fmla="*/ 1587062 h 3226676"/>
              <a:gd name="connsiteX16" fmla="*/ 1292773 w 1702190"/>
              <a:gd name="connsiteY16" fmla="*/ 1639614 h 3226676"/>
              <a:gd name="connsiteX17" fmla="*/ 1303283 w 1702190"/>
              <a:gd name="connsiteY17" fmla="*/ 1713186 h 3226676"/>
              <a:gd name="connsiteX18" fmla="*/ 1370207 w 1702190"/>
              <a:gd name="connsiteY18" fmla="*/ 1833031 h 3226676"/>
              <a:gd name="connsiteX19" fmla="*/ 1311434 w 1702190"/>
              <a:gd name="connsiteY19" fmla="*/ 1975945 h 3226676"/>
              <a:gd name="connsiteX20" fmla="*/ 1279475 w 1702190"/>
              <a:gd name="connsiteY20" fmla="*/ 2003245 h 3226676"/>
              <a:gd name="connsiteX21" fmla="*/ 1177159 w 1702190"/>
              <a:gd name="connsiteY21" fmla="*/ 2112579 h 3226676"/>
              <a:gd name="connsiteX22" fmla="*/ 1177159 w 1702190"/>
              <a:gd name="connsiteY22" fmla="*/ 2249214 h 3226676"/>
              <a:gd name="connsiteX23" fmla="*/ 1198180 w 1702190"/>
              <a:gd name="connsiteY23" fmla="*/ 2364828 h 3226676"/>
              <a:gd name="connsiteX24" fmla="*/ 1409030 w 1702190"/>
              <a:gd name="connsiteY24" fmla="*/ 2612435 h 3226676"/>
              <a:gd name="connsiteX25" fmla="*/ 1507657 w 1702190"/>
              <a:gd name="connsiteY25" fmla="*/ 2890712 h 3226676"/>
              <a:gd name="connsiteX26" fmla="*/ 1700309 w 1702190"/>
              <a:gd name="connsiteY26" fmla="*/ 3119661 h 3226676"/>
              <a:gd name="connsiteX27" fmla="*/ 1591484 w 1702190"/>
              <a:gd name="connsiteY27" fmla="*/ 3099198 h 3226676"/>
              <a:gd name="connsiteX28" fmla="*/ 1362913 w 1702190"/>
              <a:gd name="connsiteY28" fmla="*/ 3082943 h 3226676"/>
              <a:gd name="connsiteX29" fmla="*/ 1135118 w 1702190"/>
              <a:gd name="connsiteY29" fmla="*/ 3142593 h 3226676"/>
              <a:gd name="connsiteX30" fmla="*/ 725214 w 1702190"/>
              <a:gd name="connsiteY30" fmla="*/ 3195145 h 3226676"/>
              <a:gd name="connsiteX31" fmla="*/ 588580 w 1702190"/>
              <a:gd name="connsiteY31" fmla="*/ 3226676 h 3226676"/>
              <a:gd name="connsiteX0" fmla="*/ 0 w 1702190"/>
              <a:gd name="connsiteY0" fmla="*/ 0 h 3195145"/>
              <a:gd name="connsiteX1" fmla="*/ 94594 w 1702190"/>
              <a:gd name="connsiteY1" fmla="*/ 105103 h 3195145"/>
              <a:gd name="connsiteX2" fmla="*/ 94594 w 1702190"/>
              <a:gd name="connsiteY2" fmla="*/ 336331 h 3195145"/>
              <a:gd name="connsiteX3" fmla="*/ 161088 w 1702190"/>
              <a:gd name="connsiteY3" fmla="*/ 391066 h 3195145"/>
              <a:gd name="connsiteX4" fmla="*/ 349845 w 1702190"/>
              <a:gd name="connsiteY4" fmla="*/ 435293 h 3195145"/>
              <a:gd name="connsiteX5" fmla="*/ 683173 w 1702190"/>
              <a:gd name="connsiteY5" fmla="*/ 462455 h 3195145"/>
              <a:gd name="connsiteX6" fmla="*/ 976175 w 1702190"/>
              <a:gd name="connsiteY6" fmla="*/ 575748 h 3195145"/>
              <a:gd name="connsiteX7" fmla="*/ 998483 w 1702190"/>
              <a:gd name="connsiteY7" fmla="*/ 735724 h 3195145"/>
              <a:gd name="connsiteX8" fmla="*/ 945931 w 1702190"/>
              <a:gd name="connsiteY8" fmla="*/ 872359 h 3195145"/>
              <a:gd name="connsiteX9" fmla="*/ 1021006 w 1702190"/>
              <a:gd name="connsiteY9" fmla="*/ 983878 h 3195145"/>
              <a:gd name="connsiteX10" fmla="*/ 1111737 w 1702190"/>
              <a:gd name="connsiteY10" fmla="*/ 1175247 h 3195145"/>
              <a:gd name="connsiteX11" fmla="*/ 1381146 w 1702190"/>
              <a:gd name="connsiteY11" fmla="*/ 1139485 h 3195145"/>
              <a:gd name="connsiteX12" fmla="*/ 1481959 w 1702190"/>
              <a:gd name="connsiteY12" fmla="*/ 1261241 h 3195145"/>
              <a:gd name="connsiteX13" fmla="*/ 1450428 w 1702190"/>
              <a:gd name="connsiteY13" fmla="*/ 1418897 h 3195145"/>
              <a:gd name="connsiteX14" fmla="*/ 1358624 w 1702190"/>
              <a:gd name="connsiteY14" fmla="*/ 1459026 h 3195145"/>
              <a:gd name="connsiteX15" fmla="*/ 1303283 w 1702190"/>
              <a:gd name="connsiteY15" fmla="*/ 1587062 h 3195145"/>
              <a:gd name="connsiteX16" fmla="*/ 1292773 w 1702190"/>
              <a:gd name="connsiteY16" fmla="*/ 1639614 h 3195145"/>
              <a:gd name="connsiteX17" fmla="*/ 1303283 w 1702190"/>
              <a:gd name="connsiteY17" fmla="*/ 1713186 h 3195145"/>
              <a:gd name="connsiteX18" fmla="*/ 1370207 w 1702190"/>
              <a:gd name="connsiteY18" fmla="*/ 1833031 h 3195145"/>
              <a:gd name="connsiteX19" fmla="*/ 1311434 w 1702190"/>
              <a:gd name="connsiteY19" fmla="*/ 1975945 h 3195145"/>
              <a:gd name="connsiteX20" fmla="*/ 1279475 w 1702190"/>
              <a:gd name="connsiteY20" fmla="*/ 2003245 h 3195145"/>
              <a:gd name="connsiteX21" fmla="*/ 1177159 w 1702190"/>
              <a:gd name="connsiteY21" fmla="*/ 2112579 h 3195145"/>
              <a:gd name="connsiteX22" fmla="*/ 1177159 w 1702190"/>
              <a:gd name="connsiteY22" fmla="*/ 2249214 h 3195145"/>
              <a:gd name="connsiteX23" fmla="*/ 1198180 w 1702190"/>
              <a:gd name="connsiteY23" fmla="*/ 2364828 h 3195145"/>
              <a:gd name="connsiteX24" fmla="*/ 1409030 w 1702190"/>
              <a:gd name="connsiteY24" fmla="*/ 2612435 h 3195145"/>
              <a:gd name="connsiteX25" fmla="*/ 1507657 w 1702190"/>
              <a:gd name="connsiteY25" fmla="*/ 2890712 h 3195145"/>
              <a:gd name="connsiteX26" fmla="*/ 1700309 w 1702190"/>
              <a:gd name="connsiteY26" fmla="*/ 3119661 h 3195145"/>
              <a:gd name="connsiteX27" fmla="*/ 1591484 w 1702190"/>
              <a:gd name="connsiteY27" fmla="*/ 3099198 h 3195145"/>
              <a:gd name="connsiteX28" fmla="*/ 1362913 w 1702190"/>
              <a:gd name="connsiteY28" fmla="*/ 3082943 h 3195145"/>
              <a:gd name="connsiteX29" fmla="*/ 1135118 w 1702190"/>
              <a:gd name="connsiteY29" fmla="*/ 3142593 h 3195145"/>
              <a:gd name="connsiteX30" fmla="*/ 725214 w 1702190"/>
              <a:gd name="connsiteY30" fmla="*/ 3195145 h 3195145"/>
              <a:gd name="connsiteX0" fmla="*/ 0 w 1702190"/>
              <a:gd name="connsiteY0" fmla="*/ 0 h 3142593"/>
              <a:gd name="connsiteX1" fmla="*/ 94594 w 1702190"/>
              <a:gd name="connsiteY1" fmla="*/ 105103 h 3142593"/>
              <a:gd name="connsiteX2" fmla="*/ 94594 w 1702190"/>
              <a:gd name="connsiteY2" fmla="*/ 336331 h 3142593"/>
              <a:gd name="connsiteX3" fmla="*/ 161088 w 1702190"/>
              <a:gd name="connsiteY3" fmla="*/ 391066 h 3142593"/>
              <a:gd name="connsiteX4" fmla="*/ 349845 w 1702190"/>
              <a:gd name="connsiteY4" fmla="*/ 435293 h 3142593"/>
              <a:gd name="connsiteX5" fmla="*/ 683173 w 1702190"/>
              <a:gd name="connsiteY5" fmla="*/ 462455 h 3142593"/>
              <a:gd name="connsiteX6" fmla="*/ 976175 w 1702190"/>
              <a:gd name="connsiteY6" fmla="*/ 575748 h 3142593"/>
              <a:gd name="connsiteX7" fmla="*/ 998483 w 1702190"/>
              <a:gd name="connsiteY7" fmla="*/ 735724 h 3142593"/>
              <a:gd name="connsiteX8" fmla="*/ 945931 w 1702190"/>
              <a:gd name="connsiteY8" fmla="*/ 872359 h 3142593"/>
              <a:gd name="connsiteX9" fmla="*/ 1021006 w 1702190"/>
              <a:gd name="connsiteY9" fmla="*/ 983878 h 3142593"/>
              <a:gd name="connsiteX10" fmla="*/ 1111737 w 1702190"/>
              <a:gd name="connsiteY10" fmla="*/ 1175247 h 3142593"/>
              <a:gd name="connsiteX11" fmla="*/ 1381146 w 1702190"/>
              <a:gd name="connsiteY11" fmla="*/ 1139485 h 3142593"/>
              <a:gd name="connsiteX12" fmla="*/ 1481959 w 1702190"/>
              <a:gd name="connsiteY12" fmla="*/ 1261241 h 3142593"/>
              <a:gd name="connsiteX13" fmla="*/ 1450428 w 1702190"/>
              <a:gd name="connsiteY13" fmla="*/ 1418897 h 3142593"/>
              <a:gd name="connsiteX14" fmla="*/ 1358624 w 1702190"/>
              <a:gd name="connsiteY14" fmla="*/ 1459026 h 3142593"/>
              <a:gd name="connsiteX15" fmla="*/ 1303283 w 1702190"/>
              <a:gd name="connsiteY15" fmla="*/ 1587062 h 3142593"/>
              <a:gd name="connsiteX16" fmla="*/ 1292773 w 1702190"/>
              <a:gd name="connsiteY16" fmla="*/ 1639614 h 3142593"/>
              <a:gd name="connsiteX17" fmla="*/ 1303283 w 1702190"/>
              <a:gd name="connsiteY17" fmla="*/ 1713186 h 3142593"/>
              <a:gd name="connsiteX18" fmla="*/ 1370207 w 1702190"/>
              <a:gd name="connsiteY18" fmla="*/ 1833031 h 3142593"/>
              <a:gd name="connsiteX19" fmla="*/ 1311434 w 1702190"/>
              <a:gd name="connsiteY19" fmla="*/ 1975945 h 3142593"/>
              <a:gd name="connsiteX20" fmla="*/ 1279475 w 1702190"/>
              <a:gd name="connsiteY20" fmla="*/ 2003245 h 3142593"/>
              <a:gd name="connsiteX21" fmla="*/ 1177159 w 1702190"/>
              <a:gd name="connsiteY21" fmla="*/ 2112579 h 3142593"/>
              <a:gd name="connsiteX22" fmla="*/ 1177159 w 1702190"/>
              <a:gd name="connsiteY22" fmla="*/ 2249214 h 3142593"/>
              <a:gd name="connsiteX23" fmla="*/ 1198180 w 1702190"/>
              <a:gd name="connsiteY23" fmla="*/ 2364828 h 3142593"/>
              <a:gd name="connsiteX24" fmla="*/ 1409030 w 1702190"/>
              <a:gd name="connsiteY24" fmla="*/ 2612435 h 3142593"/>
              <a:gd name="connsiteX25" fmla="*/ 1507657 w 1702190"/>
              <a:gd name="connsiteY25" fmla="*/ 2890712 h 3142593"/>
              <a:gd name="connsiteX26" fmla="*/ 1700309 w 1702190"/>
              <a:gd name="connsiteY26" fmla="*/ 3119661 h 3142593"/>
              <a:gd name="connsiteX27" fmla="*/ 1591484 w 1702190"/>
              <a:gd name="connsiteY27" fmla="*/ 3099198 h 3142593"/>
              <a:gd name="connsiteX28" fmla="*/ 1362913 w 1702190"/>
              <a:gd name="connsiteY28" fmla="*/ 3082943 h 3142593"/>
              <a:gd name="connsiteX29" fmla="*/ 1135118 w 1702190"/>
              <a:gd name="connsiteY29" fmla="*/ 3142593 h 3142593"/>
              <a:gd name="connsiteX0" fmla="*/ 0 w 1702190"/>
              <a:gd name="connsiteY0" fmla="*/ 0 h 3131991"/>
              <a:gd name="connsiteX1" fmla="*/ 94594 w 1702190"/>
              <a:gd name="connsiteY1" fmla="*/ 105103 h 3131991"/>
              <a:gd name="connsiteX2" fmla="*/ 94594 w 1702190"/>
              <a:gd name="connsiteY2" fmla="*/ 336331 h 3131991"/>
              <a:gd name="connsiteX3" fmla="*/ 161088 w 1702190"/>
              <a:gd name="connsiteY3" fmla="*/ 391066 h 3131991"/>
              <a:gd name="connsiteX4" fmla="*/ 349845 w 1702190"/>
              <a:gd name="connsiteY4" fmla="*/ 435293 h 3131991"/>
              <a:gd name="connsiteX5" fmla="*/ 683173 w 1702190"/>
              <a:gd name="connsiteY5" fmla="*/ 462455 h 3131991"/>
              <a:gd name="connsiteX6" fmla="*/ 976175 w 1702190"/>
              <a:gd name="connsiteY6" fmla="*/ 575748 h 3131991"/>
              <a:gd name="connsiteX7" fmla="*/ 998483 w 1702190"/>
              <a:gd name="connsiteY7" fmla="*/ 735724 h 3131991"/>
              <a:gd name="connsiteX8" fmla="*/ 945931 w 1702190"/>
              <a:gd name="connsiteY8" fmla="*/ 872359 h 3131991"/>
              <a:gd name="connsiteX9" fmla="*/ 1021006 w 1702190"/>
              <a:gd name="connsiteY9" fmla="*/ 983878 h 3131991"/>
              <a:gd name="connsiteX10" fmla="*/ 1111737 w 1702190"/>
              <a:gd name="connsiteY10" fmla="*/ 1175247 h 3131991"/>
              <a:gd name="connsiteX11" fmla="*/ 1381146 w 1702190"/>
              <a:gd name="connsiteY11" fmla="*/ 1139485 h 3131991"/>
              <a:gd name="connsiteX12" fmla="*/ 1481959 w 1702190"/>
              <a:gd name="connsiteY12" fmla="*/ 1261241 h 3131991"/>
              <a:gd name="connsiteX13" fmla="*/ 1450428 w 1702190"/>
              <a:gd name="connsiteY13" fmla="*/ 1418897 h 3131991"/>
              <a:gd name="connsiteX14" fmla="*/ 1358624 w 1702190"/>
              <a:gd name="connsiteY14" fmla="*/ 1459026 h 3131991"/>
              <a:gd name="connsiteX15" fmla="*/ 1303283 w 1702190"/>
              <a:gd name="connsiteY15" fmla="*/ 1587062 h 3131991"/>
              <a:gd name="connsiteX16" fmla="*/ 1292773 w 1702190"/>
              <a:gd name="connsiteY16" fmla="*/ 1639614 h 3131991"/>
              <a:gd name="connsiteX17" fmla="*/ 1303283 w 1702190"/>
              <a:gd name="connsiteY17" fmla="*/ 1713186 h 3131991"/>
              <a:gd name="connsiteX18" fmla="*/ 1370207 w 1702190"/>
              <a:gd name="connsiteY18" fmla="*/ 1833031 h 3131991"/>
              <a:gd name="connsiteX19" fmla="*/ 1311434 w 1702190"/>
              <a:gd name="connsiteY19" fmla="*/ 1975945 h 3131991"/>
              <a:gd name="connsiteX20" fmla="*/ 1279475 w 1702190"/>
              <a:gd name="connsiteY20" fmla="*/ 2003245 h 3131991"/>
              <a:gd name="connsiteX21" fmla="*/ 1177159 w 1702190"/>
              <a:gd name="connsiteY21" fmla="*/ 2112579 h 3131991"/>
              <a:gd name="connsiteX22" fmla="*/ 1177159 w 1702190"/>
              <a:gd name="connsiteY22" fmla="*/ 2249214 h 3131991"/>
              <a:gd name="connsiteX23" fmla="*/ 1198180 w 1702190"/>
              <a:gd name="connsiteY23" fmla="*/ 2364828 h 3131991"/>
              <a:gd name="connsiteX24" fmla="*/ 1409030 w 1702190"/>
              <a:gd name="connsiteY24" fmla="*/ 2612435 h 3131991"/>
              <a:gd name="connsiteX25" fmla="*/ 1507657 w 1702190"/>
              <a:gd name="connsiteY25" fmla="*/ 2890712 h 3131991"/>
              <a:gd name="connsiteX26" fmla="*/ 1700309 w 1702190"/>
              <a:gd name="connsiteY26" fmla="*/ 3119661 h 3131991"/>
              <a:gd name="connsiteX27" fmla="*/ 1591484 w 1702190"/>
              <a:gd name="connsiteY27" fmla="*/ 3099198 h 3131991"/>
              <a:gd name="connsiteX28" fmla="*/ 1362913 w 1702190"/>
              <a:gd name="connsiteY28" fmla="*/ 3082943 h 3131991"/>
              <a:gd name="connsiteX0" fmla="*/ 0 w 1702190"/>
              <a:gd name="connsiteY0" fmla="*/ 0 h 3131991"/>
              <a:gd name="connsiteX1" fmla="*/ 94594 w 1702190"/>
              <a:gd name="connsiteY1" fmla="*/ 105103 h 3131991"/>
              <a:gd name="connsiteX2" fmla="*/ 94594 w 1702190"/>
              <a:gd name="connsiteY2" fmla="*/ 336331 h 3131991"/>
              <a:gd name="connsiteX3" fmla="*/ 161088 w 1702190"/>
              <a:gd name="connsiteY3" fmla="*/ 391066 h 3131991"/>
              <a:gd name="connsiteX4" fmla="*/ 349845 w 1702190"/>
              <a:gd name="connsiteY4" fmla="*/ 435293 h 3131991"/>
              <a:gd name="connsiteX5" fmla="*/ 683173 w 1702190"/>
              <a:gd name="connsiteY5" fmla="*/ 462455 h 3131991"/>
              <a:gd name="connsiteX6" fmla="*/ 976175 w 1702190"/>
              <a:gd name="connsiteY6" fmla="*/ 575748 h 3131991"/>
              <a:gd name="connsiteX7" fmla="*/ 998483 w 1702190"/>
              <a:gd name="connsiteY7" fmla="*/ 735724 h 3131991"/>
              <a:gd name="connsiteX8" fmla="*/ 945931 w 1702190"/>
              <a:gd name="connsiteY8" fmla="*/ 872359 h 3131991"/>
              <a:gd name="connsiteX9" fmla="*/ 1021006 w 1702190"/>
              <a:gd name="connsiteY9" fmla="*/ 983878 h 3131991"/>
              <a:gd name="connsiteX10" fmla="*/ 1111737 w 1702190"/>
              <a:gd name="connsiteY10" fmla="*/ 1175247 h 3131991"/>
              <a:gd name="connsiteX11" fmla="*/ 1381146 w 1702190"/>
              <a:gd name="connsiteY11" fmla="*/ 1139485 h 3131991"/>
              <a:gd name="connsiteX12" fmla="*/ 1481959 w 1702190"/>
              <a:gd name="connsiteY12" fmla="*/ 1261241 h 3131991"/>
              <a:gd name="connsiteX13" fmla="*/ 1450428 w 1702190"/>
              <a:gd name="connsiteY13" fmla="*/ 1418897 h 3131991"/>
              <a:gd name="connsiteX14" fmla="*/ 1358624 w 1702190"/>
              <a:gd name="connsiteY14" fmla="*/ 1459026 h 3131991"/>
              <a:gd name="connsiteX15" fmla="*/ 1303283 w 1702190"/>
              <a:gd name="connsiteY15" fmla="*/ 1587062 h 3131991"/>
              <a:gd name="connsiteX16" fmla="*/ 1292773 w 1702190"/>
              <a:gd name="connsiteY16" fmla="*/ 1639614 h 3131991"/>
              <a:gd name="connsiteX17" fmla="*/ 1303283 w 1702190"/>
              <a:gd name="connsiteY17" fmla="*/ 1713186 h 3131991"/>
              <a:gd name="connsiteX18" fmla="*/ 1370207 w 1702190"/>
              <a:gd name="connsiteY18" fmla="*/ 1833031 h 3131991"/>
              <a:gd name="connsiteX19" fmla="*/ 1311434 w 1702190"/>
              <a:gd name="connsiteY19" fmla="*/ 1975945 h 3131991"/>
              <a:gd name="connsiteX20" fmla="*/ 1279475 w 1702190"/>
              <a:gd name="connsiteY20" fmla="*/ 2003245 h 3131991"/>
              <a:gd name="connsiteX21" fmla="*/ 1177159 w 1702190"/>
              <a:gd name="connsiteY21" fmla="*/ 2112579 h 3131991"/>
              <a:gd name="connsiteX22" fmla="*/ 1177159 w 1702190"/>
              <a:gd name="connsiteY22" fmla="*/ 2249214 h 3131991"/>
              <a:gd name="connsiteX23" fmla="*/ 1198180 w 1702190"/>
              <a:gd name="connsiteY23" fmla="*/ 2364828 h 3131991"/>
              <a:gd name="connsiteX24" fmla="*/ 1409030 w 1702190"/>
              <a:gd name="connsiteY24" fmla="*/ 2612435 h 3131991"/>
              <a:gd name="connsiteX25" fmla="*/ 1507657 w 1702190"/>
              <a:gd name="connsiteY25" fmla="*/ 2890712 h 3131991"/>
              <a:gd name="connsiteX26" fmla="*/ 1700309 w 1702190"/>
              <a:gd name="connsiteY26" fmla="*/ 3119661 h 3131991"/>
              <a:gd name="connsiteX27" fmla="*/ 1591484 w 1702190"/>
              <a:gd name="connsiteY27" fmla="*/ 3099198 h 3131991"/>
              <a:gd name="connsiteX0" fmla="*/ 0 w 1700309"/>
              <a:gd name="connsiteY0" fmla="*/ 0 h 3119661"/>
              <a:gd name="connsiteX1" fmla="*/ 94594 w 1700309"/>
              <a:gd name="connsiteY1" fmla="*/ 105103 h 3119661"/>
              <a:gd name="connsiteX2" fmla="*/ 94594 w 1700309"/>
              <a:gd name="connsiteY2" fmla="*/ 336331 h 3119661"/>
              <a:gd name="connsiteX3" fmla="*/ 161088 w 1700309"/>
              <a:gd name="connsiteY3" fmla="*/ 391066 h 3119661"/>
              <a:gd name="connsiteX4" fmla="*/ 349845 w 1700309"/>
              <a:gd name="connsiteY4" fmla="*/ 435293 h 3119661"/>
              <a:gd name="connsiteX5" fmla="*/ 683173 w 1700309"/>
              <a:gd name="connsiteY5" fmla="*/ 462455 h 3119661"/>
              <a:gd name="connsiteX6" fmla="*/ 976175 w 1700309"/>
              <a:gd name="connsiteY6" fmla="*/ 575748 h 3119661"/>
              <a:gd name="connsiteX7" fmla="*/ 998483 w 1700309"/>
              <a:gd name="connsiteY7" fmla="*/ 735724 h 3119661"/>
              <a:gd name="connsiteX8" fmla="*/ 945931 w 1700309"/>
              <a:gd name="connsiteY8" fmla="*/ 872359 h 3119661"/>
              <a:gd name="connsiteX9" fmla="*/ 1021006 w 1700309"/>
              <a:gd name="connsiteY9" fmla="*/ 983878 h 3119661"/>
              <a:gd name="connsiteX10" fmla="*/ 1111737 w 1700309"/>
              <a:gd name="connsiteY10" fmla="*/ 1175247 h 3119661"/>
              <a:gd name="connsiteX11" fmla="*/ 1381146 w 1700309"/>
              <a:gd name="connsiteY11" fmla="*/ 1139485 h 3119661"/>
              <a:gd name="connsiteX12" fmla="*/ 1481959 w 1700309"/>
              <a:gd name="connsiteY12" fmla="*/ 1261241 h 3119661"/>
              <a:gd name="connsiteX13" fmla="*/ 1450428 w 1700309"/>
              <a:gd name="connsiteY13" fmla="*/ 1418897 h 3119661"/>
              <a:gd name="connsiteX14" fmla="*/ 1358624 w 1700309"/>
              <a:gd name="connsiteY14" fmla="*/ 1459026 h 3119661"/>
              <a:gd name="connsiteX15" fmla="*/ 1303283 w 1700309"/>
              <a:gd name="connsiteY15" fmla="*/ 1587062 h 3119661"/>
              <a:gd name="connsiteX16" fmla="*/ 1292773 w 1700309"/>
              <a:gd name="connsiteY16" fmla="*/ 1639614 h 3119661"/>
              <a:gd name="connsiteX17" fmla="*/ 1303283 w 1700309"/>
              <a:gd name="connsiteY17" fmla="*/ 1713186 h 3119661"/>
              <a:gd name="connsiteX18" fmla="*/ 1370207 w 1700309"/>
              <a:gd name="connsiteY18" fmla="*/ 1833031 h 3119661"/>
              <a:gd name="connsiteX19" fmla="*/ 1311434 w 1700309"/>
              <a:gd name="connsiteY19" fmla="*/ 1975945 h 3119661"/>
              <a:gd name="connsiteX20" fmla="*/ 1279475 w 1700309"/>
              <a:gd name="connsiteY20" fmla="*/ 2003245 h 3119661"/>
              <a:gd name="connsiteX21" fmla="*/ 1177159 w 1700309"/>
              <a:gd name="connsiteY21" fmla="*/ 2112579 h 3119661"/>
              <a:gd name="connsiteX22" fmla="*/ 1177159 w 1700309"/>
              <a:gd name="connsiteY22" fmla="*/ 2249214 h 3119661"/>
              <a:gd name="connsiteX23" fmla="*/ 1198180 w 1700309"/>
              <a:gd name="connsiteY23" fmla="*/ 2364828 h 3119661"/>
              <a:gd name="connsiteX24" fmla="*/ 1409030 w 1700309"/>
              <a:gd name="connsiteY24" fmla="*/ 2612435 h 3119661"/>
              <a:gd name="connsiteX25" fmla="*/ 1507657 w 1700309"/>
              <a:gd name="connsiteY25" fmla="*/ 2890712 h 3119661"/>
              <a:gd name="connsiteX26" fmla="*/ 1700309 w 1700309"/>
              <a:gd name="connsiteY26" fmla="*/ 3119661 h 3119661"/>
              <a:gd name="connsiteX0" fmla="*/ 2768 w 1608483"/>
              <a:gd name="connsiteY0" fmla="*/ 0 h 3014558"/>
              <a:gd name="connsiteX1" fmla="*/ 2768 w 1608483"/>
              <a:gd name="connsiteY1" fmla="*/ 231228 h 3014558"/>
              <a:gd name="connsiteX2" fmla="*/ 69262 w 1608483"/>
              <a:gd name="connsiteY2" fmla="*/ 285963 h 3014558"/>
              <a:gd name="connsiteX3" fmla="*/ 258019 w 1608483"/>
              <a:gd name="connsiteY3" fmla="*/ 330190 h 3014558"/>
              <a:gd name="connsiteX4" fmla="*/ 591347 w 1608483"/>
              <a:gd name="connsiteY4" fmla="*/ 357352 h 3014558"/>
              <a:gd name="connsiteX5" fmla="*/ 884349 w 1608483"/>
              <a:gd name="connsiteY5" fmla="*/ 470645 h 3014558"/>
              <a:gd name="connsiteX6" fmla="*/ 906657 w 1608483"/>
              <a:gd name="connsiteY6" fmla="*/ 630621 h 3014558"/>
              <a:gd name="connsiteX7" fmla="*/ 854105 w 1608483"/>
              <a:gd name="connsiteY7" fmla="*/ 767256 h 3014558"/>
              <a:gd name="connsiteX8" fmla="*/ 929180 w 1608483"/>
              <a:gd name="connsiteY8" fmla="*/ 878775 h 3014558"/>
              <a:gd name="connsiteX9" fmla="*/ 1019911 w 1608483"/>
              <a:gd name="connsiteY9" fmla="*/ 1070144 h 3014558"/>
              <a:gd name="connsiteX10" fmla="*/ 1289320 w 1608483"/>
              <a:gd name="connsiteY10" fmla="*/ 1034382 h 3014558"/>
              <a:gd name="connsiteX11" fmla="*/ 1390133 w 1608483"/>
              <a:gd name="connsiteY11" fmla="*/ 1156138 h 3014558"/>
              <a:gd name="connsiteX12" fmla="*/ 1358602 w 1608483"/>
              <a:gd name="connsiteY12" fmla="*/ 1313794 h 3014558"/>
              <a:gd name="connsiteX13" fmla="*/ 1266798 w 1608483"/>
              <a:gd name="connsiteY13" fmla="*/ 1353923 h 3014558"/>
              <a:gd name="connsiteX14" fmla="*/ 1211457 w 1608483"/>
              <a:gd name="connsiteY14" fmla="*/ 1481959 h 3014558"/>
              <a:gd name="connsiteX15" fmla="*/ 1200947 w 1608483"/>
              <a:gd name="connsiteY15" fmla="*/ 1534511 h 3014558"/>
              <a:gd name="connsiteX16" fmla="*/ 1211457 w 1608483"/>
              <a:gd name="connsiteY16" fmla="*/ 1608083 h 3014558"/>
              <a:gd name="connsiteX17" fmla="*/ 1278381 w 1608483"/>
              <a:gd name="connsiteY17" fmla="*/ 1727928 h 3014558"/>
              <a:gd name="connsiteX18" fmla="*/ 1219608 w 1608483"/>
              <a:gd name="connsiteY18" fmla="*/ 1870842 h 3014558"/>
              <a:gd name="connsiteX19" fmla="*/ 1187649 w 1608483"/>
              <a:gd name="connsiteY19" fmla="*/ 1898142 h 3014558"/>
              <a:gd name="connsiteX20" fmla="*/ 1085333 w 1608483"/>
              <a:gd name="connsiteY20" fmla="*/ 2007476 h 3014558"/>
              <a:gd name="connsiteX21" fmla="*/ 1085333 w 1608483"/>
              <a:gd name="connsiteY21" fmla="*/ 2144111 h 3014558"/>
              <a:gd name="connsiteX22" fmla="*/ 1106354 w 1608483"/>
              <a:gd name="connsiteY22" fmla="*/ 2259725 h 3014558"/>
              <a:gd name="connsiteX23" fmla="*/ 1317204 w 1608483"/>
              <a:gd name="connsiteY23" fmla="*/ 2507332 h 3014558"/>
              <a:gd name="connsiteX24" fmla="*/ 1415831 w 1608483"/>
              <a:gd name="connsiteY24" fmla="*/ 2785609 h 3014558"/>
              <a:gd name="connsiteX25" fmla="*/ 1608483 w 1608483"/>
              <a:gd name="connsiteY25" fmla="*/ 3014558 h 3014558"/>
              <a:gd name="connsiteX0" fmla="*/ 0 w 1605715"/>
              <a:gd name="connsiteY0" fmla="*/ 0 h 2783330"/>
              <a:gd name="connsiteX1" fmla="*/ 66494 w 1605715"/>
              <a:gd name="connsiteY1" fmla="*/ 54735 h 2783330"/>
              <a:gd name="connsiteX2" fmla="*/ 255251 w 1605715"/>
              <a:gd name="connsiteY2" fmla="*/ 98962 h 2783330"/>
              <a:gd name="connsiteX3" fmla="*/ 588579 w 1605715"/>
              <a:gd name="connsiteY3" fmla="*/ 126124 h 2783330"/>
              <a:gd name="connsiteX4" fmla="*/ 881581 w 1605715"/>
              <a:gd name="connsiteY4" fmla="*/ 239417 h 2783330"/>
              <a:gd name="connsiteX5" fmla="*/ 903889 w 1605715"/>
              <a:gd name="connsiteY5" fmla="*/ 399393 h 2783330"/>
              <a:gd name="connsiteX6" fmla="*/ 851337 w 1605715"/>
              <a:gd name="connsiteY6" fmla="*/ 536028 h 2783330"/>
              <a:gd name="connsiteX7" fmla="*/ 926412 w 1605715"/>
              <a:gd name="connsiteY7" fmla="*/ 647547 h 2783330"/>
              <a:gd name="connsiteX8" fmla="*/ 1017143 w 1605715"/>
              <a:gd name="connsiteY8" fmla="*/ 838916 h 2783330"/>
              <a:gd name="connsiteX9" fmla="*/ 1286552 w 1605715"/>
              <a:gd name="connsiteY9" fmla="*/ 803154 h 2783330"/>
              <a:gd name="connsiteX10" fmla="*/ 1387365 w 1605715"/>
              <a:gd name="connsiteY10" fmla="*/ 924910 h 2783330"/>
              <a:gd name="connsiteX11" fmla="*/ 1355834 w 1605715"/>
              <a:gd name="connsiteY11" fmla="*/ 1082566 h 2783330"/>
              <a:gd name="connsiteX12" fmla="*/ 1264030 w 1605715"/>
              <a:gd name="connsiteY12" fmla="*/ 1122695 h 2783330"/>
              <a:gd name="connsiteX13" fmla="*/ 1208689 w 1605715"/>
              <a:gd name="connsiteY13" fmla="*/ 1250731 h 2783330"/>
              <a:gd name="connsiteX14" fmla="*/ 1198179 w 1605715"/>
              <a:gd name="connsiteY14" fmla="*/ 1303283 h 2783330"/>
              <a:gd name="connsiteX15" fmla="*/ 1208689 w 1605715"/>
              <a:gd name="connsiteY15" fmla="*/ 1376855 h 2783330"/>
              <a:gd name="connsiteX16" fmla="*/ 1275613 w 1605715"/>
              <a:gd name="connsiteY16" fmla="*/ 1496700 h 2783330"/>
              <a:gd name="connsiteX17" fmla="*/ 1216840 w 1605715"/>
              <a:gd name="connsiteY17" fmla="*/ 1639614 h 2783330"/>
              <a:gd name="connsiteX18" fmla="*/ 1184881 w 1605715"/>
              <a:gd name="connsiteY18" fmla="*/ 1666914 h 2783330"/>
              <a:gd name="connsiteX19" fmla="*/ 1082565 w 1605715"/>
              <a:gd name="connsiteY19" fmla="*/ 1776248 h 2783330"/>
              <a:gd name="connsiteX20" fmla="*/ 1082565 w 1605715"/>
              <a:gd name="connsiteY20" fmla="*/ 1912883 h 2783330"/>
              <a:gd name="connsiteX21" fmla="*/ 1103586 w 1605715"/>
              <a:gd name="connsiteY21" fmla="*/ 2028497 h 2783330"/>
              <a:gd name="connsiteX22" fmla="*/ 1314436 w 1605715"/>
              <a:gd name="connsiteY22" fmla="*/ 2276104 h 2783330"/>
              <a:gd name="connsiteX23" fmla="*/ 1413063 w 1605715"/>
              <a:gd name="connsiteY23" fmla="*/ 2554381 h 2783330"/>
              <a:gd name="connsiteX24" fmla="*/ 1605715 w 1605715"/>
              <a:gd name="connsiteY24" fmla="*/ 2783330 h 2783330"/>
              <a:gd name="connsiteX0" fmla="*/ 0 w 1539221"/>
              <a:gd name="connsiteY0" fmla="*/ 0 h 2728595"/>
              <a:gd name="connsiteX1" fmla="*/ 188757 w 1539221"/>
              <a:gd name="connsiteY1" fmla="*/ 44227 h 2728595"/>
              <a:gd name="connsiteX2" fmla="*/ 522085 w 1539221"/>
              <a:gd name="connsiteY2" fmla="*/ 71389 h 2728595"/>
              <a:gd name="connsiteX3" fmla="*/ 815087 w 1539221"/>
              <a:gd name="connsiteY3" fmla="*/ 184682 h 2728595"/>
              <a:gd name="connsiteX4" fmla="*/ 837395 w 1539221"/>
              <a:gd name="connsiteY4" fmla="*/ 344658 h 2728595"/>
              <a:gd name="connsiteX5" fmla="*/ 784843 w 1539221"/>
              <a:gd name="connsiteY5" fmla="*/ 481293 h 2728595"/>
              <a:gd name="connsiteX6" fmla="*/ 859918 w 1539221"/>
              <a:gd name="connsiteY6" fmla="*/ 592812 h 2728595"/>
              <a:gd name="connsiteX7" fmla="*/ 950649 w 1539221"/>
              <a:gd name="connsiteY7" fmla="*/ 784181 h 2728595"/>
              <a:gd name="connsiteX8" fmla="*/ 1220058 w 1539221"/>
              <a:gd name="connsiteY8" fmla="*/ 748419 h 2728595"/>
              <a:gd name="connsiteX9" fmla="*/ 1320871 w 1539221"/>
              <a:gd name="connsiteY9" fmla="*/ 870175 h 2728595"/>
              <a:gd name="connsiteX10" fmla="*/ 1289340 w 1539221"/>
              <a:gd name="connsiteY10" fmla="*/ 1027831 h 2728595"/>
              <a:gd name="connsiteX11" fmla="*/ 1197536 w 1539221"/>
              <a:gd name="connsiteY11" fmla="*/ 1067960 h 2728595"/>
              <a:gd name="connsiteX12" fmla="*/ 1142195 w 1539221"/>
              <a:gd name="connsiteY12" fmla="*/ 1195996 h 2728595"/>
              <a:gd name="connsiteX13" fmla="*/ 1131685 w 1539221"/>
              <a:gd name="connsiteY13" fmla="*/ 1248548 h 2728595"/>
              <a:gd name="connsiteX14" fmla="*/ 1142195 w 1539221"/>
              <a:gd name="connsiteY14" fmla="*/ 1322120 h 2728595"/>
              <a:gd name="connsiteX15" fmla="*/ 1209119 w 1539221"/>
              <a:gd name="connsiteY15" fmla="*/ 1441965 h 2728595"/>
              <a:gd name="connsiteX16" fmla="*/ 1150346 w 1539221"/>
              <a:gd name="connsiteY16" fmla="*/ 1584879 h 2728595"/>
              <a:gd name="connsiteX17" fmla="*/ 1118387 w 1539221"/>
              <a:gd name="connsiteY17" fmla="*/ 1612179 h 2728595"/>
              <a:gd name="connsiteX18" fmla="*/ 1016071 w 1539221"/>
              <a:gd name="connsiteY18" fmla="*/ 1721513 h 2728595"/>
              <a:gd name="connsiteX19" fmla="*/ 1016071 w 1539221"/>
              <a:gd name="connsiteY19" fmla="*/ 1858148 h 2728595"/>
              <a:gd name="connsiteX20" fmla="*/ 1037092 w 1539221"/>
              <a:gd name="connsiteY20" fmla="*/ 1973762 h 2728595"/>
              <a:gd name="connsiteX21" fmla="*/ 1247942 w 1539221"/>
              <a:gd name="connsiteY21" fmla="*/ 2221369 h 2728595"/>
              <a:gd name="connsiteX22" fmla="*/ 1346569 w 1539221"/>
              <a:gd name="connsiteY22" fmla="*/ 2499646 h 2728595"/>
              <a:gd name="connsiteX23" fmla="*/ 1539221 w 1539221"/>
              <a:gd name="connsiteY23" fmla="*/ 2728595 h 2728595"/>
              <a:gd name="connsiteX0" fmla="*/ 0 w 1350464"/>
              <a:gd name="connsiteY0" fmla="*/ 0 h 2684368"/>
              <a:gd name="connsiteX1" fmla="*/ 333328 w 1350464"/>
              <a:gd name="connsiteY1" fmla="*/ 27162 h 2684368"/>
              <a:gd name="connsiteX2" fmla="*/ 626330 w 1350464"/>
              <a:gd name="connsiteY2" fmla="*/ 140455 h 2684368"/>
              <a:gd name="connsiteX3" fmla="*/ 648638 w 1350464"/>
              <a:gd name="connsiteY3" fmla="*/ 300431 h 2684368"/>
              <a:gd name="connsiteX4" fmla="*/ 596086 w 1350464"/>
              <a:gd name="connsiteY4" fmla="*/ 437066 h 2684368"/>
              <a:gd name="connsiteX5" fmla="*/ 671161 w 1350464"/>
              <a:gd name="connsiteY5" fmla="*/ 548585 h 2684368"/>
              <a:gd name="connsiteX6" fmla="*/ 761892 w 1350464"/>
              <a:gd name="connsiteY6" fmla="*/ 739954 h 2684368"/>
              <a:gd name="connsiteX7" fmla="*/ 1031301 w 1350464"/>
              <a:gd name="connsiteY7" fmla="*/ 704192 h 2684368"/>
              <a:gd name="connsiteX8" fmla="*/ 1132114 w 1350464"/>
              <a:gd name="connsiteY8" fmla="*/ 825948 h 2684368"/>
              <a:gd name="connsiteX9" fmla="*/ 1100583 w 1350464"/>
              <a:gd name="connsiteY9" fmla="*/ 983604 h 2684368"/>
              <a:gd name="connsiteX10" fmla="*/ 1008779 w 1350464"/>
              <a:gd name="connsiteY10" fmla="*/ 1023733 h 2684368"/>
              <a:gd name="connsiteX11" fmla="*/ 953438 w 1350464"/>
              <a:gd name="connsiteY11" fmla="*/ 1151769 h 2684368"/>
              <a:gd name="connsiteX12" fmla="*/ 942928 w 1350464"/>
              <a:gd name="connsiteY12" fmla="*/ 1204321 h 2684368"/>
              <a:gd name="connsiteX13" fmla="*/ 953438 w 1350464"/>
              <a:gd name="connsiteY13" fmla="*/ 1277893 h 2684368"/>
              <a:gd name="connsiteX14" fmla="*/ 1020362 w 1350464"/>
              <a:gd name="connsiteY14" fmla="*/ 1397738 h 2684368"/>
              <a:gd name="connsiteX15" fmla="*/ 961589 w 1350464"/>
              <a:gd name="connsiteY15" fmla="*/ 1540652 h 2684368"/>
              <a:gd name="connsiteX16" fmla="*/ 929630 w 1350464"/>
              <a:gd name="connsiteY16" fmla="*/ 1567952 h 2684368"/>
              <a:gd name="connsiteX17" fmla="*/ 827314 w 1350464"/>
              <a:gd name="connsiteY17" fmla="*/ 1677286 h 2684368"/>
              <a:gd name="connsiteX18" fmla="*/ 827314 w 1350464"/>
              <a:gd name="connsiteY18" fmla="*/ 1813921 h 2684368"/>
              <a:gd name="connsiteX19" fmla="*/ 848335 w 1350464"/>
              <a:gd name="connsiteY19" fmla="*/ 1929535 h 2684368"/>
              <a:gd name="connsiteX20" fmla="*/ 1059185 w 1350464"/>
              <a:gd name="connsiteY20" fmla="*/ 2177142 h 2684368"/>
              <a:gd name="connsiteX21" fmla="*/ 1157812 w 1350464"/>
              <a:gd name="connsiteY21" fmla="*/ 2455419 h 2684368"/>
              <a:gd name="connsiteX22" fmla="*/ 1350464 w 1350464"/>
              <a:gd name="connsiteY22" fmla="*/ 2684368 h 2684368"/>
              <a:gd name="connsiteX0" fmla="*/ 0 w 1017136"/>
              <a:gd name="connsiteY0" fmla="*/ 0 h 2657206"/>
              <a:gd name="connsiteX1" fmla="*/ 293002 w 1017136"/>
              <a:gd name="connsiteY1" fmla="*/ 113293 h 2657206"/>
              <a:gd name="connsiteX2" fmla="*/ 315310 w 1017136"/>
              <a:gd name="connsiteY2" fmla="*/ 273269 h 2657206"/>
              <a:gd name="connsiteX3" fmla="*/ 262758 w 1017136"/>
              <a:gd name="connsiteY3" fmla="*/ 409904 h 2657206"/>
              <a:gd name="connsiteX4" fmla="*/ 337833 w 1017136"/>
              <a:gd name="connsiteY4" fmla="*/ 521423 h 2657206"/>
              <a:gd name="connsiteX5" fmla="*/ 428564 w 1017136"/>
              <a:gd name="connsiteY5" fmla="*/ 712792 h 2657206"/>
              <a:gd name="connsiteX6" fmla="*/ 697973 w 1017136"/>
              <a:gd name="connsiteY6" fmla="*/ 677030 h 2657206"/>
              <a:gd name="connsiteX7" fmla="*/ 798786 w 1017136"/>
              <a:gd name="connsiteY7" fmla="*/ 798786 h 2657206"/>
              <a:gd name="connsiteX8" fmla="*/ 767255 w 1017136"/>
              <a:gd name="connsiteY8" fmla="*/ 956442 h 2657206"/>
              <a:gd name="connsiteX9" fmla="*/ 675451 w 1017136"/>
              <a:gd name="connsiteY9" fmla="*/ 996571 h 2657206"/>
              <a:gd name="connsiteX10" fmla="*/ 620110 w 1017136"/>
              <a:gd name="connsiteY10" fmla="*/ 1124607 h 2657206"/>
              <a:gd name="connsiteX11" fmla="*/ 609600 w 1017136"/>
              <a:gd name="connsiteY11" fmla="*/ 1177159 h 2657206"/>
              <a:gd name="connsiteX12" fmla="*/ 620110 w 1017136"/>
              <a:gd name="connsiteY12" fmla="*/ 1250731 h 2657206"/>
              <a:gd name="connsiteX13" fmla="*/ 687034 w 1017136"/>
              <a:gd name="connsiteY13" fmla="*/ 1370576 h 2657206"/>
              <a:gd name="connsiteX14" fmla="*/ 628261 w 1017136"/>
              <a:gd name="connsiteY14" fmla="*/ 1513490 h 2657206"/>
              <a:gd name="connsiteX15" fmla="*/ 596302 w 1017136"/>
              <a:gd name="connsiteY15" fmla="*/ 1540790 h 2657206"/>
              <a:gd name="connsiteX16" fmla="*/ 493986 w 1017136"/>
              <a:gd name="connsiteY16" fmla="*/ 1650124 h 2657206"/>
              <a:gd name="connsiteX17" fmla="*/ 493986 w 1017136"/>
              <a:gd name="connsiteY17" fmla="*/ 1786759 h 2657206"/>
              <a:gd name="connsiteX18" fmla="*/ 515007 w 1017136"/>
              <a:gd name="connsiteY18" fmla="*/ 1902373 h 2657206"/>
              <a:gd name="connsiteX19" fmla="*/ 725857 w 1017136"/>
              <a:gd name="connsiteY19" fmla="*/ 2149980 h 2657206"/>
              <a:gd name="connsiteX20" fmla="*/ 824484 w 1017136"/>
              <a:gd name="connsiteY20" fmla="*/ 2428257 h 2657206"/>
              <a:gd name="connsiteX21" fmla="*/ 1017136 w 1017136"/>
              <a:gd name="connsiteY21" fmla="*/ 2657206 h 2657206"/>
              <a:gd name="connsiteX0" fmla="*/ 30441 w 754575"/>
              <a:gd name="connsiteY0" fmla="*/ 0 h 2543913"/>
              <a:gd name="connsiteX1" fmla="*/ 52749 w 754575"/>
              <a:gd name="connsiteY1" fmla="*/ 159976 h 2543913"/>
              <a:gd name="connsiteX2" fmla="*/ 197 w 754575"/>
              <a:gd name="connsiteY2" fmla="*/ 296611 h 2543913"/>
              <a:gd name="connsiteX3" fmla="*/ 75272 w 754575"/>
              <a:gd name="connsiteY3" fmla="*/ 408130 h 2543913"/>
              <a:gd name="connsiteX4" fmla="*/ 166003 w 754575"/>
              <a:gd name="connsiteY4" fmla="*/ 599499 h 2543913"/>
              <a:gd name="connsiteX5" fmla="*/ 435412 w 754575"/>
              <a:gd name="connsiteY5" fmla="*/ 563737 h 2543913"/>
              <a:gd name="connsiteX6" fmla="*/ 536225 w 754575"/>
              <a:gd name="connsiteY6" fmla="*/ 685493 h 2543913"/>
              <a:gd name="connsiteX7" fmla="*/ 504694 w 754575"/>
              <a:gd name="connsiteY7" fmla="*/ 843149 h 2543913"/>
              <a:gd name="connsiteX8" fmla="*/ 412890 w 754575"/>
              <a:gd name="connsiteY8" fmla="*/ 883278 h 2543913"/>
              <a:gd name="connsiteX9" fmla="*/ 357549 w 754575"/>
              <a:gd name="connsiteY9" fmla="*/ 1011314 h 2543913"/>
              <a:gd name="connsiteX10" fmla="*/ 347039 w 754575"/>
              <a:gd name="connsiteY10" fmla="*/ 1063866 h 2543913"/>
              <a:gd name="connsiteX11" fmla="*/ 357549 w 754575"/>
              <a:gd name="connsiteY11" fmla="*/ 1137438 h 2543913"/>
              <a:gd name="connsiteX12" fmla="*/ 424473 w 754575"/>
              <a:gd name="connsiteY12" fmla="*/ 1257283 h 2543913"/>
              <a:gd name="connsiteX13" fmla="*/ 365700 w 754575"/>
              <a:gd name="connsiteY13" fmla="*/ 1400197 h 2543913"/>
              <a:gd name="connsiteX14" fmla="*/ 333741 w 754575"/>
              <a:gd name="connsiteY14" fmla="*/ 1427497 h 2543913"/>
              <a:gd name="connsiteX15" fmla="*/ 231425 w 754575"/>
              <a:gd name="connsiteY15" fmla="*/ 1536831 h 2543913"/>
              <a:gd name="connsiteX16" fmla="*/ 231425 w 754575"/>
              <a:gd name="connsiteY16" fmla="*/ 1673466 h 2543913"/>
              <a:gd name="connsiteX17" fmla="*/ 252446 w 754575"/>
              <a:gd name="connsiteY17" fmla="*/ 1789080 h 2543913"/>
              <a:gd name="connsiteX18" fmla="*/ 463296 w 754575"/>
              <a:gd name="connsiteY18" fmla="*/ 2036687 h 2543913"/>
              <a:gd name="connsiteX19" fmla="*/ 561923 w 754575"/>
              <a:gd name="connsiteY19" fmla="*/ 2314964 h 2543913"/>
              <a:gd name="connsiteX20" fmla="*/ 754575 w 754575"/>
              <a:gd name="connsiteY20" fmla="*/ 2543913 h 2543913"/>
              <a:gd name="connsiteX0" fmla="*/ 52749 w 754575"/>
              <a:gd name="connsiteY0" fmla="*/ 0 h 2383937"/>
              <a:gd name="connsiteX1" fmla="*/ 197 w 754575"/>
              <a:gd name="connsiteY1" fmla="*/ 136635 h 2383937"/>
              <a:gd name="connsiteX2" fmla="*/ 75272 w 754575"/>
              <a:gd name="connsiteY2" fmla="*/ 248154 h 2383937"/>
              <a:gd name="connsiteX3" fmla="*/ 166003 w 754575"/>
              <a:gd name="connsiteY3" fmla="*/ 439523 h 2383937"/>
              <a:gd name="connsiteX4" fmla="*/ 435412 w 754575"/>
              <a:gd name="connsiteY4" fmla="*/ 403761 h 2383937"/>
              <a:gd name="connsiteX5" fmla="*/ 536225 w 754575"/>
              <a:gd name="connsiteY5" fmla="*/ 525517 h 2383937"/>
              <a:gd name="connsiteX6" fmla="*/ 504694 w 754575"/>
              <a:gd name="connsiteY6" fmla="*/ 683173 h 2383937"/>
              <a:gd name="connsiteX7" fmla="*/ 412890 w 754575"/>
              <a:gd name="connsiteY7" fmla="*/ 723302 h 2383937"/>
              <a:gd name="connsiteX8" fmla="*/ 357549 w 754575"/>
              <a:gd name="connsiteY8" fmla="*/ 851338 h 2383937"/>
              <a:gd name="connsiteX9" fmla="*/ 347039 w 754575"/>
              <a:gd name="connsiteY9" fmla="*/ 903890 h 2383937"/>
              <a:gd name="connsiteX10" fmla="*/ 357549 w 754575"/>
              <a:gd name="connsiteY10" fmla="*/ 977462 h 2383937"/>
              <a:gd name="connsiteX11" fmla="*/ 424473 w 754575"/>
              <a:gd name="connsiteY11" fmla="*/ 1097307 h 2383937"/>
              <a:gd name="connsiteX12" fmla="*/ 365700 w 754575"/>
              <a:gd name="connsiteY12" fmla="*/ 1240221 h 2383937"/>
              <a:gd name="connsiteX13" fmla="*/ 333741 w 754575"/>
              <a:gd name="connsiteY13" fmla="*/ 1267521 h 2383937"/>
              <a:gd name="connsiteX14" fmla="*/ 231425 w 754575"/>
              <a:gd name="connsiteY14" fmla="*/ 1376855 h 2383937"/>
              <a:gd name="connsiteX15" fmla="*/ 231425 w 754575"/>
              <a:gd name="connsiteY15" fmla="*/ 1513490 h 2383937"/>
              <a:gd name="connsiteX16" fmla="*/ 252446 w 754575"/>
              <a:gd name="connsiteY16" fmla="*/ 1629104 h 2383937"/>
              <a:gd name="connsiteX17" fmla="*/ 463296 w 754575"/>
              <a:gd name="connsiteY17" fmla="*/ 1876711 h 2383937"/>
              <a:gd name="connsiteX18" fmla="*/ 561923 w 754575"/>
              <a:gd name="connsiteY18" fmla="*/ 2154988 h 2383937"/>
              <a:gd name="connsiteX19" fmla="*/ 754575 w 754575"/>
              <a:gd name="connsiteY19" fmla="*/ 2383937 h 2383937"/>
              <a:gd name="connsiteX0" fmla="*/ 0 w 754378"/>
              <a:gd name="connsiteY0" fmla="*/ 0 h 2247302"/>
              <a:gd name="connsiteX1" fmla="*/ 75075 w 754378"/>
              <a:gd name="connsiteY1" fmla="*/ 111519 h 2247302"/>
              <a:gd name="connsiteX2" fmla="*/ 165806 w 754378"/>
              <a:gd name="connsiteY2" fmla="*/ 302888 h 2247302"/>
              <a:gd name="connsiteX3" fmla="*/ 435215 w 754378"/>
              <a:gd name="connsiteY3" fmla="*/ 267126 h 2247302"/>
              <a:gd name="connsiteX4" fmla="*/ 536028 w 754378"/>
              <a:gd name="connsiteY4" fmla="*/ 388882 h 2247302"/>
              <a:gd name="connsiteX5" fmla="*/ 504497 w 754378"/>
              <a:gd name="connsiteY5" fmla="*/ 546538 h 2247302"/>
              <a:gd name="connsiteX6" fmla="*/ 412693 w 754378"/>
              <a:gd name="connsiteY6" fmla="*/ 586667 h 2247302"/>
              <a:gd name="connsiteX7" fmla="*/ 357352 w 754378"/>
              <a:gd name="connsiteY7" fmla="*/ 714703 h 2247302"/>
              <a:gd name="connsiteX8" fmla="*/ 346842 w 754378"/>
              <a:gd name="connsiteY8" fmla="*/ 767255 h 2247302"/>
              <a:gd name="connsiteX9" fmla="*/ 357352 w 754378"/>
              <a:gd name="connsiteY9" fmla="*/ 840827 h 2247302"/>
              <a:gd name="connsiteX10" fmla="*/ 424276 w 754378"/>
              <a:gd name="connsiteY10" fmla="*/ 960672 h 2247302"/>
              <a:gd name="connsiteX11" fmla="*/ 365503 w 754378"/>
              <a:gd name="connsiteY11" fmla="*/ 1103586 h 2247302"/>
              <a:gd name="connsiteX12" fmla="*/ 333544 w 754378"/>
              <a:gd name="connsiteY12" fmla="*/ 1130886 h 2247302"/>
              <a:gd name="connsiteX13" fmla="*/ 231228 w 754378"/>
              <a:gd name="connsiteY13" fmla="*/ 1240220 h 2247302"/>
              <a:gd name="connsiteX14" fmla="*/ 231228 w 754378"/>
              <a:gd name="connsiteY14" fmla="*/ 1376855 h 2247302"/>
              <a:gd name="connsiteX15" fmla="*/ 252249 w 754378"/>
              <a:gd name="connsiteY15" fmla="*/ 1492469 h 2247302"/>
              <a:gd name="connsiteX16" fmla="*/ 463099 w 754378"/>
              <a:gd name="connsiteY16" fmla="*/ 1740076 h 2247302"/>
              <a:gd name="connsiteX17" fmla="*/ 561726 w 754378"/>
              <a:gd name="connsiteY17" fmla="*/ 2018353 h 2247302"/>
              <a:gd name="connsiteX18" fmla="*/ 754378 w 754378"/>
              <a:gd name="connsiteY18" fmla="*/ 2247302 h 2247302"/>
              <a:gd name="connsiteX0" fmla="*/ 0 w 679303"/>
              <a:gd name="connsiteY0" fmla="*/ 0 h 2135783"/>
              <a:gd name="connsiteX1" fmla="*/ 90731 w 679303"/>
              <a:gd name="connsiteY1" fmla="*/ 191369 h 2135783"/>
              <a:gd name="connsiteX2" fmla="*/ 360140 w 679303"/>
              <a:gd name="connsiteY2" fmla="*/ 155607 h 2135783"/>
              <a:gd name="connsiteX3" fmla="*/ 460953 w 679303"/>
              <a:gd name="connsiteY3" fmla="*/ 277363 h 2135783"/>
              <a:gd name="connsiteX4" fmla="*/ 429422 w 679303"/>
              <a:gd name="connsiteY4" fmla="*/ 435019 h 2135783"/>
              <a:gd name="connsiteX5" fmla="*/ 337618 w 679303"/>
              <a:gd name="connsiteY5" fmla="*/ 475148 h 2135783"/>
              <a:gd name="connsiteX6" fmla="*/ 282277 w 679303"/>
              <a:gd name="connsiteY6" fmla="*/ 603184 h 2135783"/>
              <a:gd name="connsiteX7" fmla="*/ 271767 w 679303"/>
              <a:gd name="connsiteY7" fmla="*/ 655736 h 2135783"/>
              <a:gd name="connsiteX8" fmla="*/ 282277 w 679303"/>
              <a:gd name="connsiteY8" fmla="*/ 729308 h 2135783"/>
              <a:gd name="connsiteX9" fmla="*/ 349201 w 679303"/>
              <a:gd name="connsiteY9" fmla="*/ 849153 h 2135783"/>
              <a:gd name="connsiteX10" fmla="*/ 290428 w 679303"/>
              <a:gd name="connsiteY10" fmla="*/ 992067 h 2135783"/>
              <a:gd name="connsiteX11" fmla="*/ 258469 w 679303"/>
              <a:gd name="connsiteY11" fmla="*/ 1019367 h 2135783"/>
              <a:gd name="connsiteX12" fmla="*/ 156153 w 679303"/>
              <a:gd name="connsiteY12" fmla="*/ 1128701 h 2135783"/>
              <a:gd name="connsiteX13" fmla="*/ 156153 w 679303"/>
              <a:gd name="connsiteY13" fmla="*/ 1265336 h 2135783"/>
              <a:gd name="connsiteX14" fmla="*/ 177174 w 679303"/>
              <a:gd name="connsiteY14" fmla="*/ 1380950 h 2135783"/>
              <a:gd name="connsiteX15" fmla="*/ 388024 w 679303"/>
              <a:gd name="connsiteY15" fmla="*/ 1628557 h 2135783"/>
              <a:gd name="connsiteX16" fmla="*/ 486651 w 679303"/>
              <a:gd name="connsiteY16" fmla="*/ 1906834 h 2135783"/>
              <a:gd name="connsiteX17" fmla="*/ 679303 w 679303"/>
              <a:gd name="connsiteY17" fmla="*/ 2135783 h 2135783"/>
              <a:gd name="connsiteX0" fmla="*/ 0 w 588572"/>
              <a:gd name="connsiteY0" fmla="*/ 37578 h 1981992"/>
              <a:gd name="connsiteX1" fmla="*/ 269409 w 588572"/>
              <a:gd name="connsiteY1" fmla="*/ 1816 h 1981992"/>
              <a:gd name="connsiteX2" fmla="*/ 370222 w 588572"/>
              <a:gd name="connsiteY2" fmla="*/ 123572 h 1981992"/>
              <a:gd name="connsiteX3" fmla="*/ 338691 w 588572"/>
              <a:gd name="connsiteY3" fmla="*/ 281228 h 1981992"/>
              <a:gd name="connsiteX4" fmla="*/ 246887 w 588572"/>
              <a:gd name="connsiteY4" fmla="*/ 321357 h 1981992"/>
              <a:gd name="connsiteX5" fmla="*/ 191546 w 588572"/>
              <a:gd name="connsiteY5" fmla="*/ 449393 h 1981992"/>
              <a:gd name="connsiteX6" fmla="*/ 181036 w 588572"/>
              <a:gd name="connsiteY6" fmla="*/ 501945 h 1981992"/>
              <a:gd name="connsiteX7" fmla="*/ 191546 w 588572"/>
              <a:gd name="connsiteY7" fmla="*/ 575517 h 1981992"/>
              <a:gd name="connsiteX8" fmla="*/ 258470 w 588572"/>
              <a:gd name="connsiteY8" fmla="*/ 695362 h 1981992"/>
              <a:gd name="connsiteX9" fmla="*/ 199697 w 588572"/>
              <a:gd name="connsiteY9" fmla="*/ 838276 h 1981992"/>
              <a:gd name="connsiteX10" fmla="*/ 167738 w 588572"/>
              <a:gd name="connsiteY10" fmla="*/ 865576 h 1981992"/>
              <a:gd name="connsiteX11" fmla="*/ 65422 w 588572"/>
              <a:gd name="connsiteY11" fmla="*/ 974910 h 1981992"/>
              <a:gd name="connsiteX12" fmla="*/ 65422 w 588572"/>
              <a:gd name="connsiteY12" fmla="*/ 1111545 h 1981992"/>
              <a:gd name="connsiteX13" fmla="*/ 86443 w 588572"/>
              <a:gd name="connsiteY13" fmla="*/ 1227159 h 1981992"/>
              <a:gd name="connsiteX14" fmla="*/ 297293 w 588572"/>
              <a:gd name="connsiteY14" fmla="*/ 1474766 h 1981992"/>
              <a:gd name="connsiteX15" fmla="*/ 395920 w 588572"/>
              <a:gd name="connsiteY15" fmla="*/ 1753043 h 1981992"/>
              <a:gd name="connsiteX16" fmla="*/ 588572 w 588572"/>
              <a:gd name="connsiteY16" fmla="*/ 1981992 h 1981992"/>
              <a:gd name="connsiteX0" fmla="*/ 212407 w 531570"/>
              <a:gd name="connsiteY0" fmla="*/ 0 h 1980176"/>
              <a:gd name="connsiteX1" fmla="*/ 313220 w 531570"/>
              <a:gd name="connsiteY1" fmla="*/ 121756 h 1980176"/>
              <a:gd name="connsiteX2" fmla="*/ 281689 w 531570"/>
              <a:gd name="connsiteY2" fmla="*/ 279412 h 1980176"/>
              <a:gd name="connsiteX3" fmla="*/ 189885 w 531570"/>
              <a:gd name="connsiteY3" fmla="*/ 319541 h 1980176"/>
              <a:gd name="connsiteX4" fmla="*/ 134544 w 531570"/>
              <a:gd name="connsiteY4" fmla="*/ 447577 h 1980176"/>
              <a:gd name="connsiteX5" fmla="*/ 124034 w 531570"/>
              <a:gd name="connsiteY5" fmla="*/ 500129 h 1980176"/>
              <a:gd name="connsiteX6" fmla="*/ 134544 w 531570"/>
              <a:gd name="connsiteY6" fmla="*/ 573701 h 1980176"/>
              <a:gd name="connsiteX7" fmla="*/ 201468 w 531570"/>
              <a:gd name="connsiteY7" fmla="*/ 693546 h 1980176"/>
              <a:gd name="connsiteX8" fmla="*/ 142695 w 531570"/>
              <a:gd name="connsiteY8" fmla="*/ 836460 h 1980176"/>
              <a:gd name="connsiteX9" fmla="*/ 110736 w 531570"/>
              <a:gd name="connsiteY9" fmla="*/ 863760 h 1980176"/>
              <a:gd name="connsiteX10" fmla="*/ 8420 w 531570"/>
              <a:gd name="connsiteY10" fmla="*/ 973094 h 1980176"/>
              <a:gd name="connsiteX11" fmla="*/ 8420 w 531570"/>
              <a:gd name="connsiteY11" fmla="*/ 1109729 h 1980176"/>
              <a:gd name="connsiteX12" fmla="*/ 29441 w 531570"/>
              <a:gd name="connsiteY12" fmla="*/ 1225343 h 1980176"/>
              <a:gd name="connsiteX13" fmla="*/ 240291 w 531570"/>
              <a:gd name="connsiteY13" fmla="*/ 1472950 h 1980176"/>
              <a:gd name="connsiteX14" fmla="*/ 338918 w 531570"/>
              <a:gd name="connsiteY14" fmla="*/ 1751227 h 1980176"/>
              <a:gd name="connsiteX15" fmla="*/ 531570 w 531570"/>
              <a:gd name="connsiteY15" fmla="*/ 1980176 h 1980176"/>
              <a:gd name="connsiteX0" fmla="*/ 313220 w 531570"/>
              <a:gd name="connsiteY0" fmla="*/ 0 h 1858420"/>
              <a:gd name="connsiteX1" fmla="*/ 281689 w 531570"/>
              <a:gd name="connsiteY1" fmla="*/ 157656 h 1858420"/>
              <a:gd name="connsiteX2" fmla="*/ 189885 w 531570"/>
              <a:gd name="connsiteY2" fmla="*/ 197785 h 1858420"/>
              <a:gd name="connsiteX3" fmla="*/ 134544 w 531570"/>
              <a:gd name="connsiteY3" fmla="*/ 325821 h 1858420"/>
              <a:gd name="connsiteX4" fmla="*/ 124034 w 531570"/>
              <a:gd name="connsiteY4" fmla="*/ 378373 h 1858420"/>
              <a:gd name="connsiteX5" fmla="*/ 134544 w 531570"/>
              <a:gd name="connsiteY5" fmla="*/ 451945 h 1858420"/>
              <a:gd name="connsiteX6" fmla="*/ 201468 w 531570"/>
              <a:gd name="connsiteY6" fmla="*/ 571790 h 1858420"/>
              <a:gd name="connsiteX7" fmla="*/ 142695 w 531570"/>
              <a:gd name="connsiteY7" fmla="*/ 714704 h 1858420"/>
              <a:gd name="connsiteX8" fmla="*/ 110736 w 531570"/>
              <a:gd name="connsiteY8" fmla="*/ 742004 h 1858420"/>
              <a:gd name="connsiteX9" fmla="*/ 8420 w 531570"/>
              <a:gd name="connsiteY9" fmla="*/ 851338 h 1858420"/>
              <a:gd name="connsiteX10" fmla="*/ 8420 w 531570"/>
              <a:gd name="connsiteY10" fmla="*/ 987973 h 1858420"/>
              <a:gd name="connsiteX11" fmla="*/ 29441 w 531570"/>
              <a:gd name="connsiteY11" fmla="*/ 1103587 h 1858420"/>
              <a:gd name="connsiteX12" fmla="*/ 240291 w 531570"/>
              <a:gd name="connsiteY12" fmla="*/ 1351194 h 1858420"/>
              <a:gd name="connsiteX13" fmla="*/ 338918 w 531570"/>
              <a:gd name="connsiteY13" fmla="*/ 1629471 h 1858420"/>
              <a:gd name="connsiteX14" fmla="*/ 531570 w 531570"/>
              <a:gd name="connsiteY14" fmla="*/ 1858420 h 1858420"/>
              <a:gd name="connsiteX0" fmla="*/ 281689 w 531570"/>
              <a:gd name="connsiteY0" fmla="*/ 0 h 1700764"/>
              <a:gd name="connsiteX1" fmla="*/ 189885 w 531570"/>
              <a:gd name="connsiteY1" fmla="*/ 40129 h 1700764"/>
              <a:gd name="connsiteX2" fmla="*/ 134544 w 531570"/>
              <a:gd name="connsiteY2" fmla="*/ 168165 h 1700764"/>
              <a:gd name="connsiteX3" fmla="*/ 124034 w 531570"/>
              <a:gd name="connsiteY3" fmla="*/ 220717 h 1700764"/>
              <a:gd name="connsiteX4" fmla="*/ 134544 w 531570"/>
              <a:gd name="connsiteY4" fmla="*/ 294289 h 1700764"/>
              <a:gd name="connsiteX5" fmla="*/ 201468 w 531570"/>
              <a:gd name="connsiteY5" fmla="*/ 414134 h 1700764"/>
              <a:gd name="connsiteX6" fmla="*/ 142695 w 531570"/>
              <a:gd name="connsiteY6" fmla="*/ 557048 h 1700764"/>
              <a:gd name="connsiteX7" fmla="*/ 110736 w 531570"/>
              <a:gd name="connsiteY7" fmla="*/ 584348 h 1700764"/>
              <a:gd name="connsiteX8" fmla="*/ 8420 w 531570"/>
              <a:gd name="connsiteY8" fmla="*/ 693682 h 1700764"/>
              <a:gd name="connsiteX9" fmla="*/ 8420 w 531570"/>
              <a:gd name="connsiteY9" fmla="*/ 830317 h 1700764"/>
              <a:gd name="connsiteX10" fmla="*/ 29441 w 531570"/>
              <a:gd name="connsiteY10" fmla="*/ 945931 h 1700764"/>
              <a:gd name="connsiteX11" fmla="*/ 240291 w 531570"/>
              <a:gd name="connsiteY11" fmla="*/ 1193538 h 1700764"/>
              <a:gd name="connsiteX12" fmla="*/ 338918 w 531570"/>
              <a:gd name="connsiteY12" fmla="*/ 1471815 h 1700764"/>
              <a:gd name="connsiteX13" fmla="*/ 531570 w 531570"/>
              <a:gd name="connsiteY13" fmla="*/ 1700764 h 1700764"/>
              <a:gd name="connsiteX0" fmla="*/ 189885 w 531570"/>
              <a:gd name="connsiteY0" fmla="*/ 0 h 1660635"/>
              <a:gd name="connsiteX1" fmla="*/ 134544 w 531570"/>
              <a:gd name="connsiteY1" fmla="*/ 128036 h 1660635"/>
              <a:gd name="connsiteX2" fmla="*/ 124034 w 531570"/>
              <a:gd name="connsiteY2" fmla="*/ 180588 h 1660635"/>
              <a:gd name="connsiteX3" fmla="*/ 134544 w 531570"/>
              <a:gd name="connsiteY3" fmla="*/ 254160 h 1660635"/>
              <a:gd name="connsiteX4" fmla="*/ 201468 w 531570"/>
              <a:gd name="connsiteY4" fmla="*/ 374005 h 1660635"/>
              <a:gd name="connsiteX5" fmla="*/ 142695 w 531570"/>
              <a:gd name="connsiteY5" fmla="*/ 516919 h 1660635"/>
              <a:gd name="connsiteX6" fmla="*/ 110736 w 531570"/>
              <a:gd name="connsiteY6" fmla="*/ 544219 h 1660635"/>
              <a:gd name="connsiteX7" fmla="*/ 8420 w 531570"/>
              <a:gd name="connsiteY7" fmla="*/ 653553 h 1660635"/>
              <a:gd name="connsiteX8" fmla="*/ 8420 w 531570"/>
              <a:gd name="connsiteY8" fmla="*/ 790188 h 1660635"/>
              <a:gd name="connsiteX9" fmla="*/ 29441 w 531570"/>
              <a:gd name="connsiteY9" fmla="*/ 905802 h 1660635"/>
              <a:gd name="connsiteX10" fmla="*/ 240291 w 531570"/>
              <a:gd name="connsiteY10" fmla="*/ 1153409 h 1660635"/>
              <a:gd name="connsiteX11" fmla="*/ 338918 w 531570"/>
              <a:gd name="connsiteY11" fmla="*/ 1431686 h 1660635"/>
              <a:gd name="connsiteX12" fmla="*/ 531570 w 531570"/>
              <a:gd name="connsiteY12" fmla="*/ 1660635 h 1660635"/>
              <a:gd name="connsiteX0" fmla="*/ 134544 w 531570"/>
              <a:gd name="connsiteY0" fmla="*/ 0 h 1532599"/>
              <a:gd name="connsiteX1" fmla="*/ 124034 w 531570"/>
              <a:gd name="connsiteY1" fmla="*/ 52552 h 1532599"/>
              <a:gd name="connsiteX2" fmla="*/ 134544 w 531570"/>
              <a:gd name="connsiteY2" fmla="*/ 126124 h 1532599"/>
              <a:gd name="connsiteX3" fmla="*/ 201468 w 531570"/>
              <a:gd name="connsiteY3" fmla="*/ 245969 h 1532599"/>
              <a:gd name="connsiteX4" fmla="*/ 142695 w 531570"/>
              <a:gd name="connsiteY4" fmla="*/ 388883 h 1532599"/>
              <a:gd name="connsiteX5" fmla="*/ 110736 w 531570"/>
              <a:gd name="connsiteY5" fmla="*/ 416183 h 1532599"/>
              <a:gd name="connsiteX6" fmla="*/ 8420 w 531570"/>
              <a:gd name="connsiteY6" fmla="*/ 525517 h 1532599"/>
              <a:gd name="connsiteX7" fmla="*/ 8420 w 531570"/>
              <a:gd name="connsiteY7" fmla="*/ 662152 h 1532599"/>
              <a:gd name="connsiteX8" fmla="*/ 29441 w 531570"/>
              <a:gd name="connsiteY8" fmla="*/ 777766 h 1532599"/>
              <a:gd name="connsiteX9" fmla="*/ 240291 w 531570"/>
              <a:gd name="connsiteY9" fmla="*/ 1025373 h 1532599"/>
              <a:gd name="connsiteX10" fmla="*/ 338918 w 531570"/>
              <a:gd name="connsiteY10" fmla="*/ 1303650 h 1532599"/>
              <a:gd name="connsiteX11" fmla="*/ 531570 w 531570"/>
              <a:gd name="connsiteY11" fmla="*/ 1532599 h 1532599"/>
              <a:gd name="connsiteX0" fmla="*/ 124034 w 531570"/>
              <a:gd name="connsiteY0" fmla="*/ 0 h 1480047"/>
              <a:gd name="connsiteX1" fmla="*/ 134544 w 531570"/>
              <a:gd name="connsiteY1" fmla="*/ 73572 h 1480047"/>
              <a:gd name="connsiteX2" fmla="*/ 201468 w 531570"/>
              <a:gd name="connsiteY2" fmla="*/ 193417 h 1480047"/>
              <a:gd name="connsiteX3" fmla="*/ 142695 w 531570"/>
              <a:gd name="connsiteY3" fmla="*/ 336331 h 1480047"/>
              <a:gd name="connsiteX4" fmla="*/ 110736 w 531570"/>
              <a:gd name="connsiteY4" fmla="*/ 363631 h 1480047"/>
              <a:gd name="connsiteX5" fmla="*/ 8420 w 531570"/>
              <a:gd name="connsiteY5" fmla="*/ 472965 h 1480047"/>
              <a:gd name="connsiteX6" fmla="*/ 8420 w 531570"/>
              <a:gd name="connsiteY6" fmla="*/ 609600 h 1480047"/>
              <a:gd name="connsiteX7" fmla="*/ 29441 w 531570"/>
              <a:gd name="connsiteY7" fmla="*/ 725214 h 1480047"/>
              <a:gd name="connsiteX8" fmla="*/ 240291 w 531570"/>
              <a:gd name="connsiteY8" fmla="*/ 972821 h 1480047"/>
              <a:gd name="connsiteX9" fmla="*/ 338918 w 531570"/>
              <a:gd name="connsiteY9" fmla="*/ 1251098 h 1480047"/>
              <a:gd name="connsiteX10" fmla="*/ 531570 w 531570"/>
              <a:gd name="connsiteY10" fmla="*/ 1480047 h 1480047"/>
              <a:gd name="connsiteX0" fmla="*/ 134544 w 531570"/>
              <a:gd name="connsiteY0" fmla="*/ 0 h 1406475"/>
              <a:gd name="connsiteX1" fmla="*/ 201468 w 531570"/>
              <a:gd name="connsiteY1" fmla="*/ 119845 h 1406475"/>
              <a:gd name="connsiteX2" fmla="*/ 142695 w 531570"/>
              <a:gd name="connsiteY2" fmla="*/ 262759 h 1406475"/>
              <a:gd name="connsiteX3" fmla="*/ 110736 w 531570"/>
              <a:gd name="connsiteY3" fmla="*/ 290059 h 1406475"/>
              <a:gd name="connsiteX4" fmla="*/ 8420 w 531570"/>
              <a:gd name="connsiteY4" fmla="*/ 399393 h 1406475"/>
              <a:gd name="connsiteX5" fmla="*/ 8420 w 531570"/>
              <a:gd name="connsiteY5" fmla="*/ 536028 h 1406475"/>
              <a:gd name="connsiteX6" fmla="*/ 29441 w 531570"/>
              <a:gd name="connsiteY6" fmla="*/ 651642 h 1406475"/>
              <a:gd name="connsiteX7" fmla="*/ 240291 w 531570"/>
              <a:gd name="connsiteY7" fmla="*/ 899249 h 1406475"/>
              <a:gd name="connsiteX8" fmla="*/ 338918 w 531570"/>
              <a:gd name="connsiteY8" fmla="*/ 1177526 h 1406475"/>
              <a:gd name="connsiteX9" fmla="*/ 531570 w 531570"/>
              <a:gd name="connsiteY9" fmla="*/ 1406475 h 1406475"/>
              <a:gd name="connsiteX0" fmla="*/ 201468 w 531570"/>
              <a:gd name="connsiteY0" fmla="*/ 0 h 1286630"/>
              <a:gd name="connsiteX1" fmla="*/ 142695 w 531570"/>
              <a:gd name="connsiteY1" fmla="*/ 142914 h 1286630"/>
              <a:gd name="connsiteX2" fmla="*/ 110736 w 531570"/>
              <a:gd name="connsiteY2" fmla="*/ 170214 h 1286630"/>
              <a:gd name="connsiteX3" fmla="*/ 8420 w 531570"/>
              <a:gd name="connsiteY3" fmla="*/ 279548 h 1286630"/>
              <a:gd name="connsiteX4" fmla="*/ 8420 w 531570"/>
              <a:gd name="connsiteY4" fmla="*/ 416183 h 1286630"/>
              <a:gd name="connsiteX5" fmla="*/ 29441 w 531570"/>
              <a:gd name="connsiteY5" fmla="*/ 531797 h 1286630"/>
              <a:gd name="connsiteX6" fmla="*/ 240291 w 531570"/>
              <a:gd name="connsiteY6" fmla="*/ 779404 h 1286630"/>
              <a:gd name="connsiteX7" fmla="*/ 338918 w 531570"/>
              <a:gd name="connsiteY7" fmla="*/ 1057681 h 1286630"/>
              <a:gd name="connsiteX8" fmla="*/ 531570 w 531570"/>
              <a:gd name="connsiteY8" fmla="*/ 1286630 h 1286630"/>
              <a:gd name="connsiteX0" fmla="*/ 142695 w 531570"/>
              <a:gd name="connsiteY0" fmla="*/ 0 h 1143716"/>
              <a:gd name="connsiteX1" fmla="*/ 110736 w 531570"/>
              <a:gd name="connsiteY1" fmla="*/ 27300 h 1143716"/>
              <a:gd name="connsiteX2" fmla="*/ 8420 w 531570"/>
              <a:gd name="connsiteY2" fmla="*/ 136634 h 1143716"/>
              <a:gd name="connsiteX3" fmla="*/ 8420 w 531570"/>
              <a:gd name="connsiteY3" fmla="*/ 273269 h 1143716"/>
              <a:gd name="connsiteX4" fmla="*/ 29441 w 531570"/>
              <a:gd name="connsiteY4" fmla="*/ 388883 h 1143716"/>
              <a:gd name="connsiteX5" fmla="*/ 240291 w 531570"/>
              <a:gd name="connsiteY5" fmla="*/ 636490 h 1143716"/>
              <a:gd name="connsiteX6" fmla="*/ 338918 w 531570"/>
              <a:gd name="connsiteY6" fmla="*/ 914767 h 1143716"/>
              <a:gd name="connsiteX7" fmla="*/ 531570 w 531570"/>
              <a:gd name="connsiteY7" fmla="*/ 1143716 h 1143716"/>
              <a:gd name="connsiteX0" fmla="*/ 145046 w 533921"/>
              <a:gd name="connsiteY0" fmla="*/ 0 h 1143716"/>
              <a:gd name="connsiteX1" fmla="*/ 10771 w 533921"/>
              <a:gd name="connsiteY1" fmla="*/ 136634 h 1143716"/>
              <a:gd name="connsiteX2" fmla="*/ 10771 w 533921"/>
              <a:gd name="connsiteY2" fmla="*/ 273269 h 1143716"/>
              <a:gd name="connsiteX3" fmla="*/ 31792 w 533921"/>
              <a:gd name="connsiteY3" fmla="*/ 388883 h 1143716"/>
              <a:gd name="connsiteX4" fmla="*/ 242642 w 533921"/>
              <a:gd name="connsiteY4" fmla="*/ 636490 h 1143716"/>
              <a:gd name="connsiteX5" fmla="*/ 341269 w 533921"/>
              <a:gd name="connsiteY5" fmla="*/ 914767 h 1143716"/>
              <a:gd name="connsiteX6" fmla="*/ 533921 w 533921"/>
              <a:gd name="connsiteY6" fmla="*/ 1143716 h 1143716"/>
              <a:gd name="connsiteX0" fmla="*/ 10771 w 533921"/>
              <a:gd name="connsiteY0" fmla="*/ 0 h 1007082"/>
              <a:gd name="connsiteX1" fmla="*/ 10771 w 533921"/>
              <a:gd name="connsiteY1" fmla="*/ 136635 h 1007082"/>
              <a:gd name="connsiteX2" fmla="*/ 31792 w 533921"/>
              <a:gd name="connsiteY2" fmla="*/ 252249 h 1007082"/>
              <a:gd name="connsiteX3" fmla="*/ 242642 w 533921"/>
              <a:gd name="connsiteY3" fmla="*/ 499856 h 1007082"/>
              <a:gd name="connsiteX4" fmla="*/ 341269 w 533921"/>
              <a:gd name="connsiteY4" fmla="*/ 778133 h 1007082"/>
              <a:gd name="connsiteX5" fmla="*/ 533921 w 533921"/>
              <a:gd name="connsiteY5" fmla="*/ 1007082 h 1007082"/>
              <a:gd name="connsiteX0" fmla="*/ 2668 w 525818"/>
              <a:gd name="connsiteY0" fmla="*/ 0 h 870447"/>
              <a:gd name="connsiteX1" fmla="*/ 23689 w 525818"/>
              <a:gd name="connsiteY1" fmla="*/ 115614 h 870447"/>
              <a:gd name="connsiteX2" fmla="*/ 234539 w 525818"/>
              <a:gd name="connsiteY2" fmla="*/ 363221 h 870447"/>
              <a:gd name="connsiteX3" fmla="*/ 333166 w 525818"/>
              <a:gd name="connsiteY3" fmla="*/ 641498 h 870447"/>
              <a:gd name="connsiteX4" fmla="*/ 525818 w 525818"/>
              <a:gd name="connsiteY4" fmla="*/ 870447 h 870447"/>
              <a:gd name="connsiteX0" fmla="*/ 0 w 502129"/>
              <a:gd name="connsiteY0" fmla="*/ 0 h 754833"/>
              <a:gd name="connsiteX1" fmla="*/ 210850 w 502129"/>
              <a:gd name="connsiteY1" fmla="*/ 247607 h 754833"/>
              <a:gd name="connsiteX2" fmla="*/ 309477 w 502129"/>
              <a:gd name="connsiteY2" fmla="*/ 525884 h 754833"/>
              <a:gd name="connsiteX3" fmla="*/ 502129 w 502129"/>
              <a:gd name="connsiteY3" fmla="*/ 754833 h 754833"/>
              <a:gd name="connsiteX0" fmla="*/ 0 w 309477"/>
              <a:gd name="connsiteY0" fmla="*/ 0 h 525884"/>
              <a:gd name="connsiteX1" fmla="*/ 210850 w 309477"/>
              <a:gd name="connsiteY1" fmla="*/ 247607 h 525884"/>
              <a:gd name="connsiteX2" fmla="*/ 309477 w 309477"/>
              <a:gd name="connsiteY2" fmla="*/ 525884 h 525884"/>
              <a:gd name="connsiteX0" fmla="*/ 0 w 210850"/>
              <a:gd name="connsiteY0" fmla="*/ 0 h 247607"/>
              <a:gd name="connsiteX1" fmla="*/ 210850 w 210850"/>
              <a:gd name="connsiteY1" fmla="*/ 247607 h 247607"/>
              <a:gd name="connsiteX0" fmla="*/ 0 w 110366"/>
              <a:gd name="connsiteY0" fmla="*/ 0 h 146179"/>
              <a:gd name="connsiteX1" fmla="*/ 110366 w 110366"/>
              <a:gd name="connsiteY1" fmla="*/ 146179 h 146179"/>
              <a:gd name="connsiteX0" fmla="*/ 0 w 110366"/>
              <a:gd name="connsiteY0" fmla="*/ 0 h 146179"/>
              <a:gd name="connsiteX1" fmla="*/ 110366 w 110366"/>
              <a:gd name="connsiteY1" fmla="*/ 146179 h 146179"/>
              <a:gd name="connsiteX0" fmla="*/ 0 w 110366"/>
              <a:gd name="connsiteY0" fmla="*/ 0 h 146179"/>
              <a:gd name="connsiteX1" fmla="*/ 66836 w 110366"/>
              <a:gd name="connsiteY1" fmla="*/ 92675 h 146179"/>
              <a:gd name="connsiteX2" fmla="*/ 110366 w 110366"/>
              <a:gd name="connsiteY2" fmla="*/ 146179 h 146179"/>
              <a:gd name="connsiteX0" fmla="*/ 0 w 110366"/>
              <a:gd name="connsiteY0" fmla="*/ 0 h 146179"/>
              <a:gd name="connsiteX1" fmla="*/ 71860 w 110366"/>
              <a:gd name="connsiteY1" fmla="*/ 57176 h 146179"/>
              <a:gd name="connsiteX2" fmla="*/ 110366 w 110366"/>
              <a:gd name="connsiteY2" fmla="*/ 146179 h 146179"/>
              <a:gd name="connsiteX0" fmla="*/ 0 w 145535"/>
              <a:gd name="connsiteY0" fmla="*/ 0 h 136035"/>
              <a:gd name="connsiteX1" fmla="*/ 71860 w 145535"/>
              <a:gd name="connsiteY1" fmla="*/ 57176 h 136035"/>
              <a:gd name="connsiteX2" fmla="*/ 145535 w 145535"/>
              <a:gd name="connsiteY2" fmla="*/ 136035 h 136035"/>
              <a:gd name="connsiteX0" fmla="*/ 0 w 145535"/>
              <a:gd name="connsiteY0" fmla="*/ 0 h 136035"/>
              <a:gd name="connsiteX1" fmla="*/ 36691 w 145535"/>
              <a:gd name="connsiteY1" fmla="*/ 57176 h 136035"/>
              <a:gd name="connsiteX2" fmla="*/ 145535 w 145535"/>
              <a:gd name="connsiteY2" fmla="*/ 136035 h 136035"/>
              <a:gd name="connsiteX0" fmla="*/ 0 w 36691"/>
              <a:gd name="connsiteY0" fmla="*/ 0 h 57176"/>
              <a:gd name="connsiteX1" fmla="*/ 36691 w 36691"/>
              <a:gd name="connsiteY1" fmla="*/ 57176 h 57176"/>
              <a:gd name="connsiteX0" fmla="*/ 0 w 140611"/>
              <a:gd name="connsiteY0" fmla="*/ 0 h 137067"/>
              <a:gd name="connsiteX1" fmla="*/ 140611 w 140611"/>
              <a:gd name="connsiteY1" fmla="*/ 137067 h 137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611" h="137067">
                <a:moveTo>
                  <a:pt x="0" y="0"/>
                </a:moveTo>
                <a:cubicBezTo>
                  <a:pt x="3603" y="8684"/>
                  <a:pt x="136107" y="126212"/>
                  <a:pt x="140611" y="137067"/>
                </a:cubicBezTo>
              </a:path>
            </a:pathLst>
          </a:custGeom>
          <a:noFill/>
          <a:ln w="57150" cmpd="thinThick">
            <a:solidFill>
              <a:srgbClr val="3B2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768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BF7DB5-E9B2-4B9D-A4FC-0ED74E278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60492" y="386512"/>
            <a:ext cx="7288299" cy="3323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/>
            <a:r>
              <a:rPr lang="ru-RU" sz="2700" dirty="0">
                <a:solidFill>
                  <a:prstClr val="white"/>
                </a:solidFill>
                <a:latin typeface="Merriweather"/>
              </a:rPr>
              <a:t>«…В любом случае ... попытаться достигнуть Сталинграда или по</a:t>
            </a:r>
          </a:p>
          <a:p>
            <a:pPr defTabSz="685766"/>
            <a:r>
              <a:rPr lang="ru-RU" sz="2700" dirty="0">
                <a:solidFill>
                  <a:prstClr val="white"/>
                </a:solidFill>
                <a:latin typeface="Merriweather"/>
              </a:rPr>
              <a:t>крайней мере подвергнуть его</a:t>
            </a:r>
          </a:p>
          <a:p>
            <a:pPr defTabSz="685766"/>
            <a:r>
              <a:rPr lang="ru-RU" sz="2700" dirty="0">
                <a:solidFill>
                  <a:prstClr val="white"/>
                </a:solidFill>
                <a:latin typeface="Merriweather"/>
              </a:rPr>
              <a:t>воздействию …тяжёлого оружия </a:t>
            </a:r>
          </a:p>
          <a:p>
            <a:pPr defTabSz="685766"/>
            <a:r>
              <a:rPr lang="ru-RU" sz="2700" dirty="0">
                <a:solidFill>
                  <a:prstClr val="white"/>
                </a:solidFill>
                <a:latin typeface="Merriweather"/>
              </a:rPr>
              <a:t>с тем, чтобы он потерял своё </a:t>
            </a:r>
          </a:p>
          <a:p>
            <a:pPr defTabSz="685766"/>
            <a:r>
              <a:rPr lang="ru-RU" sz="2700" dirty="0">
                <a:solidFill>
                  <a:prstClr val="white"/>
                </a:solidFill>
                <a:latin typeface="Merriweather"/>
              </a:rPr>
              <a:t>значение как центр военной</a:t>
            </a:r>
          </a:p>
          <a:p>
            <a:pPr defTabSz="685766"/>
            <a:r>
              <a:rPr lang="ru-RU" sz="2700" dirty="0">
                <a:solidFill>
                  <a:prstClr val="white"/>
                </a:solidFill>
                <a:latin typeface="Merriweather"/>
              </a:rPr>
              <a:t>промышленности и узел коммуникаций».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726285" y="4067211"/>
            <a:ext cx="6950074" cy="479243"/>
            <a:chOff x="358776" y="3577333"/>
            <a:chExt cx="3330800" cy="47924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58776" y="3577333"/>
              <a:ext cx="3330800" cy="31995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31">
                <a:lnSpc>
                  <a:spcPct val="125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Директива № 41 (от 5 апреля 1942 года) 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58776" y="3809713"/>
              <a:ext cx="2559047" cy="24686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31">
                <a:lnSpc>
                  <a:spcPct val="125000"/>
                </a:lnSpc>
              </a:pPr>
              <a:endParaRPr lang="ru-RU" sz="1400" dirty="0">
                <a:solidFill>
                  <a:srgbClr val="FFDC5A"/>
                </a:solidFill>
              </a:endParaRPr>
            </a:p>
          </p:txBody>
        </p:sp>
      </p:grpSp>
      <p:pic>
        <p:nvPicPr>
          <p:cNvPr id="10" name="Picture 2" descr="Bundesarchiv Bild 183-H30220, Wilhelm Keitel.jpg">
            <a:extLst>
              <a:ext uri="{FF2B5EF4-FFF2-40B4-BE49-F238E27FC236}">
                <a16:creationId xmlns:a16="http://schemas.microsoft.com/office/drawing/2014/main" id="{D1220348-E257-489E-833B-A103402B6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4" y="3685176"/>
            <a:ext cx="1079427" cy="108402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42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5" y="1889512"/>
            <a:ext cx="4392613" cy="1364476"/>
            <a:chOff x="358774" y="2201105"/>
            <a:chExt cx="4033839" cy="1364476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4" y="2201105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Операция «Кремль»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9335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Помогла сформировать у советского командования ложное мнение о готовящемся наступлении немецких войск на Москву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конце июня 1942 года.</a:t>
              </a:r>
            </a:p>
          </p:txBody>
        </p:sp>
      </p:grpSp>
      <p:pic>
        <p:nvPicPr>
          <p:cNvPr id="4098" name="Picture 2" descr="ÐÐ°ÑÑÐ¸Ð½ÐºÐ¸ Ð¿Ð¾ Ð·Ð°Ð¿ÑÐ¾ÑÑ ÑÐ°Ð´Ð¸ÑÑÑ ÑÑ">
            <a:extLst>
              <a:ext uri="{FF2B5EF4-FFF2-40B4-BE49-F238E27FC236}">
                <a16:creationId xmlns:a16="http://schemas.microsoft.com/office/drawing/2014/main" id="{226737A2-2F89-4663-9BA4-44A8CD32E9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7444" y="1205657"/>
            <a:ext cx="4406556" cy="273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37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665605"/>
            <a:ext cx="5159372" cy="18122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рамках операции «Кремль» была проведена широкомасштабная кампания по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вбросу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дезинформации высшему советскому руководству о месте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времени главного удара немецких войск летом 1942 года.</a:t>
            </a:r>
          </a:p>
        </p:txBody>
      </p:sp>
      <p:pic>
        <p:nvPicPr>
          <p:cNvPr id="5122" name="Picture 2" descr="ÐÐ°ÑÑÐ¸Ð½ÐºÐ¸ Ð¿Ð¾ Ð·Ð°Ð¿ÑÐ¾ÑÑ Ð¿ÐµÑÐµÐ±ÑÐ¾ÑÐºÐ° Ð²Ð¾Ð¹ÑÐº Ð²ÐµÑÐ¼Ð°ÑÑÐ°">
            <a:extLst>
              <a:ext uri="{FF2B5EF4-FFF2-40B4-BE49-F238E27FC236}">
                <a16:creationId xmlns:a16="http://schemas.microsoft.com/office/drawing/2014/main" id="{1807DFAA-080D-409E-8ACB-1B5F4BA47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622935"/>
            <a:ext cx="2952750" cy="389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8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ÐÐ°ÑÑÐ¸Ð½ÐºÐ¸ Ð¿Ð¾ Ð·Ð°Ð¿ÑÐ¾ÑÑ Ð½ÐµÐ¼ÑÑ Ð² ÐºÐ¸ÐµÐ²Ðµ 1918">
            <a:extLst>
              <a:ext uri="{FF2B5EF4-FFF2-40B4-BE49-F238E27FC236}">
                <a16:creationId xmlns:a16="http://schemas.microsoft.com/office/drawing/2014/main" id="{EE8C51D9-CA86-4E28-B9D4-98C2E090CF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51F005-10C2-46F1-A652-90CDDDC8E0FC}"/>
              </a:ext>
            </a:extLst>
          </p:cNvPr>
          <p:cNvSpPr txBox="1"/>
          <p:nvPr/>
        </p:nvSpPr>
        <p:spPr>
          <a:xfrm>
            <a:off x="0" y="3937935"/>
            <a:ext cx="4182894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К весне 1942 года перевес сил сохранялся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на стороне германских войск. </a:t>
            </a:r>
          </a:p>
        </p:txBody>
      </p:sp>
    </p:spTree>
    <p:extLst>
      <p:ext uri="{BB962C8B-B14F-4D97-AF65-F5344CB8AC3E}">
        <p14:creationId xmlns:p14="http://schemas.microsoft.com/office/powerpoint/2010/main" val="274289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Отсутствие второго</a:t>
            </a:r>
          </a:p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 фронта в Европе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Появление у Германии возможности перебросить войска на Восток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Сосредоточение на южном крыле советско-германского фронта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97 дивизий</a:t>
            </a:r>
          </a:p>
          <a:p>
            <a:pPr algn="ctr" defTabSz="685766"/>
            <a:endParaRPr lang="ru-RU" sz="1400" dirty="0">
              <a:solidFill>
                <a:prstClr val="black"/>
              </a:solidFill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Ситуация на фронте весной 1942 года</a:t>
            </a:r>
          </a:p>
        </p:txBody>
      </p:sp>
    </p:spTree>
    <p:extLst>
      <p:ext uri="{BB962C8B-B14F-4D97-AF65-F5344CB8AC3E}">
        <p14:creationId xmlns:p14="http://schemas.microsoft.com/office/powerpoint/2010/main" val="78712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66534FB1-F088-4FB5-BBA2-4F83BBFD44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3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CAF966A-C2E0-4B3D-9DD7-FF079F27A5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470"/>
          <a:stretch/>
        </p:blipFill>
        <p:spPr>
          <a:xfrm>
            <a:off x="5199981" y="2101747"/>
            <a:ext cx="3284536" cy="291845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435F2C6-0247-4A64-BA2E-62E64D9ECD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134" r="17102"/>
          <a:stretch/>
        </p:blipFill>
        <p:spPr>
          <a:xfrm rot="21437130">
            <a:off x="3288972" y="281359"/>
            <a:ext cx="5035621" cy="1807614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8657B865-A8DB-410E-8040-4C8ACB388B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23076"/>
            <a:ext cx="9144001" cy="51665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C37C4EA-CB4E-47FF-9767-40DA0B0D98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99779">
            <a:off x="4917981" y="3541324"/>
            <a:ext cx="842861" cy="2221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4F7CCA9-5E2F-43F2-816E-9CC1B79E33F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110469">
            <a:off x="5128948" y="3474835"/>
            <a:ext cx="842861" cy="222100"/>
          </a:xfrm>
          <a:prstGeom prst="rect">
            <a:avLst/>
          </a:prstGeom>
        </p:spPr>
      </p:pic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7B71EC26-0393-43D2-BC93-8D544BBEED8A}"/>
              </a:ext>
            </a:extLst>
          </p:cNvPr>
          <p:cNvSpPr/>
          <p:nvPr/>
        </p:nvSpPr>
        <p:spPr>
          <a:xfrm>
            <a:off x="4677102" y="-3"/>
            <a:ext cx="1665140" cy="3055427"/>
          </a:xfrm>
          <a:custGeom>
            <a:avLst/>
            <a:gdLst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05104 w 1562202"/>
              <a:gd name="connsiteY3" fmla="*/ 409903 h 3384331"/>
              <a:gd name="connsiteX4" fmla="*/ 262759 w 1562202"/>
              <a:gd name="connsiteY4" fmla="*/ 472965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262759 w 1562202"/>
              <a:gd name="connsiteY4" fmla="*/ 472965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70207 w 1562202"/>
              <a:gd name="connsiteY18" fmla="*/ 1833031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70207 w 1562202"/>
              <a:gd name="connsiteY18" fmla="*/ 1833031 h 3384331"/>
              <a:gd name="connsiteX19" fmla="*/ 1311434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70207 w 1562202"/>
              <a:gd name="connsiteY18" fmla="*/ 1833031 h 3384331"/>
              <a:gd name="connsiteX19" fmla="*/ 1311434 w 1562202"/>
              <a:gd name="connsiteY19" fmla="*/ 1975945 h 3384331"/>
              <a:gd name="connsiteX20" fmla="*/ 1279475 w 1562202"/>
              <a:gd name="connsiteY20" fmla="*/ 200324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55546"/>
              <a:gd name="connsiteY0" fmla="*/ 0 h 3384331"/>
              <a:gd name="connsiteX1" fmla="*/ 94594 w 1555546"/>
              <a:gd name="connsiteY1" fmla="*/ 105103 h 3384331"/>
              <a:gd name="connsiteX2" fmla="*/ 94594 w 1555546"/>
              <a:gd name="connsiteY2" fmla="*/ 336331 h 3384331"/>
              <a:gd name="connsiteX3" fmla="*/ 161088 w 1555546"/>
              <a:gd name="connsiteY3" fmla="*/ 391066 h 3384331"/>
              <a:gd name="connsiteX4" fmla="*/ 349845 w 1555546"/>
              <a:gd name="connsiteY4" fmla="*/ 435293 h 3384331"/>
              <a:gd name="connsiteX5" fmla="*/ 683173 w 1555546"/>
              <a:gd name="connsiteY5" fmla="*/ 462455 h 3384331"/>
              <a:gd name="connsiteX6" fmla="*/ 976175 w 1555546"/>
              <a:gd name="connsiteY6" fmla="*/ 575748 h 3384331"/>
              <a:gd name="connsiteX7" fmla="*/ 998483 w 1555546"/>
              <a:gd name="connsiteY7" fmla="*/ 735724 h 3384331"/>
              <a:gd name="connsiteX8" fmla="*/ 945931 w 1555546"/>
              <a:gd name="connsiteY8" fmla="*/ 872359 h 3384331"/>
              <a:gd name="connsiteX9" fmla="*/ 1021006 w 1555546"/>
              <a:gd name="connsiteY9" fmla="*/ 983878 h 3384331"/>
              <a:gd name="connsiteX10" fmla="*/ 1111737 w 1555546"/>
              <a:gd name="connsiteY10" fmla="*/ 1175247 h 3384331"/>
              <a:gd name="connsiteX11" fmla="*/ 1381146 w 1555546"/>
              <a:gd name="connsiteY11" fmla="*/ 1139485 h 3384331"/>
              <a:gd name="connsiteX12" fmla="*/ 1481959 w 1555546"/>
              <a:gd name="connsiteY12" fmla="*/ 1261241 h 3384331"/>
              <a:gd name="connsiteX13" fmla="*/ 1450428 w 1555546"/>
              <a:gd name="connsiteY13" fmla="*/ 1418897 h 3384331"/>
              <a:gd name="connsiteX14" fmla="*/ 1358624 w 1555546"/>
              <a:gd name="connsiteY14" fmla="*/ 1459026 h 3384331"/>
              <a:gd name="connsiteX15" fmla="*/ 1303283 w 1555546"/>
              <a:gd name="connsiteY15" fmla="*/ 1587062 h 3384331"/>
              <a:gd name="connsiteX16" fmla="*/ 1292773 w 1555546"/>
              <a:gd name="connsiteY16" fmla="*/ 1639614 h 3384331"/>
              <a:gd name="connsiteX17" fmla="*/ 1303283 w 1555546"/>
              <a:gd name="connsiteY17" fmla="*/ 1713186 h 3384331"/>
              <a:gd name="connsiteX18" fmla="*/ 1370207 w 1555546"/>
              <a:gd name="connsiteY18" fmla="*/ 1833031 h 3384331"/>
              <a:gd name="connsiteX19" fmla="*/ 1311434 w 1555546"/>
              <a:gd name="connsiteY19" fmla="*/ 1975945 h 3384331"/>
              <a:gd name="connsiteX20" fmla="*/ 1279475 w 1555546"/>
              <a:gd name="connsiteY20" fmla="*/ 2003245 h 3384331"/>
              <a:gd name="connsiteX21" fmla="*/ 1177159 w 1555546"/>
              <a:gd name="connsiteY21" fmla="*/ 2112579 h 3384331"/>
              <a:gd name="connsiteX22" fmla="*/ 1177159 w 1555546"/>
              <a:gd name="connsiteY22" fmla="*/ 2249214 h 3384331"/>
              <a:gd name="connsiteX23" fmla="*/ 1198180 w 1555546"/>
              <a:gd name="connsiteY23" fmla="*/ 2364828 h 3384331"/>
              <a:gd name="connsiteX24" fmla="*/ 1409030 w 1555546"/>
              <a:gd name="connsiteY24" fmla="*/ 2612435 h 3384331"/>
              <a:gd name="connsiteX25" fmla="*/ 1534511 w 1555546"/>
              <a:gd name="connsiteY25" fmla="*/ 2921876 h 3384331"/>
              <a:gd name="connsiteX26" fmla="*/ 1513490 w 1555546"/>
              <a:gd name="connsiteY26" fmla="*/ 3048000 h 3384331"/>
              <a:gd name="connsiteX27" fmla="*/ 1135118 w 1555546"/>
              <a:gd name="connsiteY27" fmla="*/ 3142593 h 3384331"/>
              <a:gd name="connsiteX28" fmla="*/ 725214 w 1555546"/>
              <a:gd name="connsiteY28" fmla="*/ 3195145 h 3384331"/>
              <a:gd name="connsiteX29" fmla="*/ 588580 w 1555546"/>
              <a:gd name="connsiteY29" fmla="*/ 3226676 h 3384331"/>
              <a:gd name="connsiteX30" fmla="*/ 493987 w 1555546"/>
              <a:gd name="connsiteY30" fmla="*/ 3384331 h 3384331"/>
              <a:gd name="connsiteX0" fmla="*/ 0 w 1543155"/>
              <a:gd name="connsiteY0" fmla="*/ 0 h 3384331"/>
              <a:gd name="connsiteX1" fmla="*/ 94594 w 1543155"/>
              <a:gd name="connsiteY1" fmla="*/ 105103 h 3384331"/>
              <a:gd name="connsiteX2" fmla="*/ 94594 w 1543155"/>
              <a:gd name="connsiteY2" fmla="*/ 336331 h 3384331"/>
              <a:gd name="connsiteX3" fmla="*/ 161088 w 1543155"/>
              <a:gd name="connsiteY3" fmla="*/ 391066 h 3384331"/>
              <a:gd name="connsiteX4" fmla="*/ 349845 w 1543155"/>
              <a:gd name="connsiteY4" fmla="*/ 435293 h 3384331"/>
              <a:gd name="connsiteX5" fmla="*/ 683173 w 1543155"/>
              <a:gd name="connsiteY5" fmla="*/ 462455 h 3384331"/>
              <a:gd name="connsiteX6" fmla="*/ 976175 w 1543155"/>
              <a:gd name="connsiteY6" fmla="*/ 575748 h 3384331"/>
              <a:gd name="connsiteX7" fmla="*/ 998483 w 1543155"/>
              <a:gd name="connsiteY7" fmla="*/ 735724 h 3384331"/>
              <a:gd name="connsiteX8" fmla="*/ 945931 w 1543155"/>
              <a:gd name="connsiteY8" fmla="*/ 872359 h 3384331"/>
              <a:gd name="connsiteX9" fmla="*/ 1021006 w 1543155"/>
              <a:gd name="connsiteY9" fmla="*/ 983878 h 3384331"/>
              <a:gd name="connsiteX10" fmla="*/ 1111737 w 1543155"/>
              <a:gd name="connsiteY10" fmla="*/ 1175247 h 3384331"/>
              <a:gd name="connsiteX11" fmla="*/ 1381146 w 1543155"/>
              <a:gd name="connsiteY11" fmla="*/ 1139485 h 3384331"/>
              <a:gd name="connsiteX12" fmla="*/ 1481959 w 1543155"/>
              <a:gd name="connsiteY12" fmla="*/ 1261241 h 3384331"/>
              <a:gd name="connsiteX13" fmla="*/ 1450428 w 1543155"/>
              <a:gd name="connsiteY13" fmla="*/ 1418897 h 3384331"/>
              <a:gd name="connsiteX14" fmla="*/ 1358624 w 1543155"/>
              <a:gd name="connsiteY14" fmla="*/ 1459026 h 3384331"/>
              <a:gd name="connsiteX15" fmla="*/ 1303283 w 1543155"/>
              <a:gd name="connsiteY15" fmla="*/ 1587062 h 3384331"/>
              <a:gd name="connsiteX16" fmla="*/ 1292773 w 1543155"/>
              <a:gd name="connsiteY16" fmla="*/ 1639614 h 3384331"/>
              <a:gd name="connsiteX17" fmla="*/ 1303283 w 1543155"/>
              <a:gd name="connsiteY17" fmla="*/ 1713186 h 3384331"/>
              <a:gd name="connsiteX18" fmla="*/ 1370207 w 1543155"/>
              <a:gd name="connsiteY18" fmla="*/ 1833031 h 3384331"/>
              <a:gd name="connsiteX19" fmla="*/ 1311434 w 1543155"/>
              <a:gd name="connsiteY19" fmla="*/ 1975945 h 3384331"/>
              <a:gd name="connsiteX20" fmla="*/ 1279475 w 1543155"/>
              <a:gd name="connsiteY20" fmla="*/ 2003245 h 3384331"/>
              <a:gd name="connsiteX21" fmla="*/ 1177159 w 1543155"/>
              <a:gd name="connsiteY21" fmla="*/ 2112579 h 3384331"/>
              <a:gd name="connsiteX22" fmla="*/ 1177159 w 1543155"/>
              <a:gd name="connsiteY22" fmla="*/ 2249214 h 3384331"/>
              <a:gd name="connsiteX23" fmla="*/ 1198180 w 1543155"/>
              <a:gd name="connsiteY23" fmla="*/ 2364828 h 3384331"/>
              <a:gd name="connsiteX24" fmla="*/ 1409030 w 1543155"/>
              <a:gd name="connsiteY24" fmla="*/ 2612435 h 3384331"/>
              <a:gd name="connsiteX25" fmla="*/ 1534511 w 1543155"/>
              <a:gd name="connsiteY25" fmla="*/ 2921876 h 3384331"/>
              <a:gd name="connsiteX26" fmla="*/ 1513490 w 1543155"/>
              <a:gd name="connsiteY26" fmla="*/ 3048000 h 3384331"/>
              <a:gd name="connsiteX27" fmla="*/ 1362913 w 1543155"/>
              <a:gd name="connsiteY27" fmla="*/ 3082943 h 3384331"/>
              <a:gd name="connsiteX28" fmla="*/ 1135118 w 1543155"/>
              <a:gd name="connsiteY28" fmla="*/ 3142593 h 3384331"/>
              <a:gd name="connsiteX29" fmla="*/ 725214 w 1543155"/>
              <a:gd name="connsiteY29" fmla="*/ 3195145 h 3384331"/>
              <a:gd name="connsiteX30" fmla="*/ 588580 w 1543155"/>
              <a:gd name="connsiteY30" fmla="*/ 3226676 h 3384331"/>
              <a:gd name="connsiteX31" fmla="*/ 493987 w 1543155"/>
              <a:gd name="connsiteY31" fmla="*/ 3384331 h 3384331"/>
              <a:gd name="connsiteX0" fmla="*/ 0 w 1539788"/>
              <a:gd name="connsiteY0" fmla="*/ 0 h 3384331"/>
              <a:gd name="connsiteX1" fmla="*/ 94594 w 1539788"/>
              <a:gd name="connsiteY1" fmla="*/ 105103 h 3384331"/>
              <a:gd name="connsiteX2" fmla="*/ 94594 w 1539788"/>
              <a:gd name="connsiteY2" fmla="*/ 336331 h 3384331"/>
              <a:gd name="connsiteX3" fmla="*/ 161088 w 1539788"/>
              <a:gd name="connsiteY3" fmla="*/ 391066 h 3384331"/>
              <a:gd name="connsiteX4" fmla="*/ 349845 w 1539788"/>
              <a:gd name="connsiteY4" fmla="*/ 435293 h 3384331"/>
              <a:gd name="connsiteX5" fmla="*/ 683173 w 1539788"/>
              <a:gd name="connsiteY5" fmla="*/ 462455 h 3384331"/>
              <a:gd name="connsiteX6" fmla="*/ 976175 w 1539788"/>
              <a:gd name="connsiteY6" fmla="*/ 575748 h 3384331"/>
              <a:gd name="connsiteX7" fmla="*/ 998483 w 1539788"/>
              <a:gd name="connsiteY7" fmla="*/ 735724 h 3384331"/>
              <a:gd name="connsiteX8" fmla="*/ 945931 w 1539788"/>
              <a:gd name="connsiteY8" fmla="*/ 872359 h 3384331"/>
              <a:gd name="connsiteX9" fmla="*/ 1021006 w 1539788"/>
              <a:gd name="connsiteY9" fmla="*/ 983878 h 3384331"/>
              <a:gd name="connsiteX10" fmla="*/ 1111737 w 1539788"/>
              <a:gd name="connsiteY10" fmla="*/ 1175247 h 3384331"/>
              <a:gd name="connsiteX11" fmla="*/ 1381146 w 1539788"/>
              <a:gd name="connsiteY11" fmla="*/ 1139485 h 3384331"/>
              <a:gd name="connsiteX12" fmla="*/ 1481959 w 1539788"/>
              <a:gd name="connsiteY12" fmla="*/ 1261241 h 3384331"/>
              <a:gd name="connsiteX13" fmla="*/ 1450428 w 1539788"/>
              <a:gd name="connsiteY13" fmla="*/ 1418897 h 3384331"/>
              <a:gd name="connsiteX14" fmla="*/ 1358624 w 1539788"/>
              <a:gd name="connsiteY14" fmla="*/ 1459026 h 3384331"/>
              <a:gd name="connsiteX15" fmla="*/ 1303283 w 1539788"/>
              <a:gd name="connsiteY15" fmla="*/ 1587062 h 3384331"/>
              <a:gd name="connsiteX16" fmla="*/ 1292773 w 1539788"/>
              <a:gd name="connsiteY16" fmla="*/ 1639614 h 3384331"/>
              <a:gd name="connsiteX17" fmla="*/ 1303283 w 1539788"/>
              <a:gd name="connsiteY17" fmla="*/ 1713186 h 3384331"/>
              <a:gd name="connsiteX18" fmla="*/ 1370207 w 1539788"/>
              <a:gd name="connsiteY18" fmla="*/ 1833031 h 3384331"/>
              <a:gd name="connsiteX19" fmla="*/ 1311434 w 1539788"/>
              <a:gd name="connsiteY19" fmla="*/ 1975945 h 3384331"/>
              <a:gd name="connsiteX20" fmla="*/ 1279475 w 1539788"/>
              <a:gd name="connsiteY20" fmla="*/ 2003245 h 3384331"/>
              <a:gd name="connsiteX21" fmla="*/ 1177159 w 1539788"/>
              <a:gd name="connsiteY21" fmla="*/ 2112579 h 3384331"/>
              <a:gd name="connsiteX22" fmla="*/ 1177159 w 1539788"/>
              <a:gd name="connsiteY22" fmla="*/ 2249214 h 3384331"/>
              <a:gd name="connsiteX23" fmla="*/ 1198180 w 1539788"/>
              <a:gd name="connsiteY23" fmla="*/ 2364828 h 3384331"/>
              <a:gd name="connsiteX24" fmla="*/ 1409030 w 1539788"/>
              <a:gd name="connsiteY24" fmla="*/ 2612435 h 3384331"/>
              <a:gd name="connsiteX25" fmla="*/ 1534511 w 1539788"/>
              <a:gd name="connsiteY25" fmla="*/ 2921876 h 3384331"/>
              <a:gd name="connsiteX26" fmla="*/ 1501049 w 1539788"/>
              <a:gd name="connsiteY26" fmla="*/ 2997769 h 3384331"/>
              <a:gd name="connsiteX27" fmla="*/ 1362913 w 1539788"/>
              <a:gd name="connsiteY27" fmla="*/ 3082943 h 3384331"/>
              <a:gd name="connsiteX28" fmla="*/ 1135118 w 1539788"/>
              <a:gd name="connsiteY28" fmla="*/ 3142593 h 3384331"/>
              <a:gd name="connsiteX29" fmla="*/ 725214 w 1539788"/>
              <a:gd name="connsiteY29" fmla="*/ 3195145 h 3384331"/>
              <a:gd name="connsiteX30" fmla="*/ 588580 w 1539788"/>
              <a:gd name="connsiteY30" fmla="*/ 3226676 h 3384331"/>
              <a:gd name="connsiteX31" fmla="*/ 493987 w 1539788"/>
              <a:gd name="connsiteY31" fmla="*/ 3384331 h 3384331"/>
              <a:gd name="connsiteX0" fmla="*/ 0 w 1539788"/>
              <a:gd name="connsiteY0" fmla="*/ 0 h 3384331"/>
              <a:gd name="connsiteX1" fmla="*/ 94594 w 1539788"/>
              <a:gd name="connsiteY1" fmla="*/ 105103 h 3384331"/>
              <a:gd name="connsiteX2" fmla="*/ 94594 w 1539788"/>
              <a:gd name="connsiteY2" fmla="*/ 336331 h 3384331"/>
              <a:gd name="connsiteX3" fmla="*/ 161088 w 1539788"/>
              <a:gd name="connsiteY3" fmla="*/ 391066 h 3384331"/>
              <a:gd name="connsiteX4" fmla="*/ 349845 w 1539788"/>
              <a:gd name="connsiteY4" fmla="*/ 435293 h 3384331"/>
              <a:gd name="connsiteX5" fmla="*/ 683173 w 1539788"/>
              <a:gd name="connsiteY5" fmla="*/ 462455 h 3384331"/>
              <a:gd name="connsiteX6" fmla="*/ 976175 w 1539788"/>
              <a:gd name="connsiteY6" fmla="*/ 575748 h 3384331"/>
              <a:gd name="connsiteX7" fmla="*/ 998483 w 1539788"/>
              <a:gd name="connsiteY7" fmla="*/ 735724 h 3384331"/>
              <a:gd name="connsiteX8" fmla="*/ 945931 w 1539788"/>
              <a:gd name="connsiteY8" fmla="*/ 872359 h 3384331"/>
              <a:gd name="connsiteX9" fmla="*/ 1021006 w 1539788"/>
              <a:gd name="connsiteY9" fmla="*/ 983878 h 3384331"/>
              <a:gd name="connsiteX10" fmla="*/ 1111737 w 1539788"/>
              <a:gd name="connsiteY10" fmla="*/ 1175247 h 3384331"/>
              <a:gd name="connsiteX11" fmla="*/ 1381146 w 1539788"/>
              <a:gd name="connsiteY11" fmla="*/ 1139485 h 3384331"/>
              <a:gd name="connsiteX12" fmla="*/ 1481959 w 1539788"/>
              <a:gd name="connsiteY12" fmla="*/ 1261241 h 3384331"/>
              <a:gd name="connsiteX13" fmla="*/ 1450428 w 1539788"/>
              <a:gd name="connsiteY13" fmla="*/ 1418897 h 3384331"/>
              <a:gd name="connsiteX14" fmla="*/ 1358624 w 1539788"/>
              <a:gd name="connsiteY14" fmla="*/ 1459026 h 3384331"/>
              <a:gd name="connsiteX15" fmla="*/ 1303283 w 1539788"/>
              <a:gd name="connsiteY15" fmla="*/ 1587062 h 3384331"/>
              <a:gd name="connsiteX16" fmla="*/ 1292773 w 1539788"/>
              <a:gd name="connsiteY16" fmla="*/ 1639614 h 3384331"/>
              <a:gd name="connsiteX17" fmla="*/ 1303283 w 1539788"/>
              <a:gd name="connsiteY17" fmla="*/ 1713186 h 3384331"/>
              <a:gd name="connsiteX18" fmla="*/ 1370207 w 1539788"/>
              <a:gd name="connsiteY18" fmla="*/ 1833031 h 3384331"/>
              <a:gd name="connsiteX19" fmla="*/ 1311434 w 1539788"/>
              <a:gd name="connsiteY19" fmla="*/ 1975945 h 3384331"/>
              <a:gd name="connsiteX20" fmla="*/ 1279475 w 1539788"/>
              <a:gd name="connsiteY20" fmla="*/ 2003245 h 3384331"/>
              <a:gd name="connsiteX21" fmla="*/ 1177159 w 1539788"/>
              <a:gd name="connsiteY21" fmla="*/ 2112579 h 3384331"/>
              <a:gd name="connsiteX22" fmla="*/ 1177159 w 1539788"/>
              <a:gd name="connsiteY22" fmla="*/ 2249214 h 3384331"/>
              <a:gd name="connsiteX23" fmla="*/ 1198180 w 1539788"/>
              <a:gd name="connsiteY23" fmla="*/ 2364828 h 3384331"/>
              <a:gd name="connsiteX24" fmla="*/ 1409030 w 1539788"/>
              <a:gd name="connsiteY24" fmla="*/ 2612435 h 3384331"/>
              <a:gd name="connsiteX25" fmla="*/ 1534511 w 1539788"/>
              <a:gd name="connsiteY25" fmla="*/ 2921876 h 3384331"/>
              <a:gd name="connsiteX26" fmla="*/ 1501049 w 1539788"/>
              <a:gd name="connsiteY26" fmla="*/ 2997769 h 3384331"/>
              <a:gd name="connsiteX27" fmla="*/ 1362913 w 1539788"/>
              <a:gd name="connsiteY27" fmla="*/ 3082943 h 3384331"/>
              <a:gd name="connsiteX28" fmla="*/ 1135118 w 1539788"/>
              <a:gd name="connsiteY28" fmla="*/ 3142593 h 3384331"/>
              <a:gd name="connsiteX29" fmla="*/ 725214 w 1539788"/>
              <a:gd name="connsiteY29" fmla="*/ 3195145 h 3384331"/>
              <a:gd name="connsiteX30" fmla="*/ 588580 w 1539788"/>
              <a:gd name="connsiteY30" fmla="*/ 3226676 h 3384331"/>
              <a:gd name="connsiteX31" fmla="*/ 548041 w 1539788"/>
              <a:gd name="connsiteY31" fmla="*/ 3365495 h 3384331"/>
              <a:gd name="connsiteX32" fmla="*/ 493987 w 1539788"/>
              <a:gd name="connsiteY32" fmla="*/ 3384331 h 3384331"/>
              <a:gd name="connsiteX0" fmla="*/ 0 w 1701349"/>
              <a:gd name="connsiteY0" fmla="*/ 0 h 3384331"/>
              <a:gd name="connsiteX1" fmla="*/ 94594 w 1701349"/>
              <a:gd name="connsiteY1" fmla="*/ 105103 h 3384331"/>
              <a:gd name="connsiteX2" fmla="*/ 94594 w 1701349"/>
              <a:gd name="connsiteY2" fmla="*/ 336331 h 3384331"/>
              <a:gd name="connsiteX3" fmla="*/ 161088 w 1701349"/>
              <a:gd name="connsiteY3" fmla="*/ 391066 h 3384331"/>
              <a:gd name="connsiteX4" fmla="*/ 349845 w 1701349"/>
              <a:gd name="connsiteY4" fmla="*/ 435293 h 3384331"/>
              <a:gd name="connsiteX5" fmla="*/ 683173 w 1701349"/>
              <a:gd name="connsiteY5" fmla="*/ 462455 h 3384331"/>
              <a:gd name="connsiteX6" fmla="*/ 976175 w 1701349"/>
              <a:gd name="connsiteY6" fmla="*/ 575748 h 3384331"/>
              <a:gd name="connsiteX7" fmla="*/ 998483 w 1701349"/>
              <a:gd name="connsiteY7" fmla="*/ 735724 h 3384331"/>
              <a:gd name="connsiteX8" fmla="*/ 945931 w 1701349"/>
              <a:gd name="connsiteY8" fmla="*/ 872359 h 3384331"/>
              <a:gd name="connsiteX9" fmla="*/ 1021006 w 1701349"/>
              <a:gd name="connsiteY9" fmla="*/ 983878 h 3384331"/>
              <a:gd name="connsiteX10" fmla="*/ 1111737 w 1701349"/>
              <a:gd name="connsiteY10" fmla="*/ 1175247 h 3384331"/>
              <a:gd name="connsiteX11" fmla="*/ 1381146 w 1701349"/>
              <a:gd name="connsiteY11" fmla="*/ 1139485 h 3384331"/>
              <a:gd name="connsiteX12" fmla="*/ 1481959 w 1701349"/>
              <a:gd name="connsiteY12" fmla="*/ 1261241 h 3384331"/>
              <a:gd name="connsiteX13" fmla="*/ 1450428 w 1701349"/>
              <a:gd name="connsiteY13" fmla="*/ 1418897 h 3384331"/>
              <a:gd name="connsiteX14" fmla="*/ 1358624 w 1701349"/>
              <a:gd name="connsiteY14" fmla="*/ 1459026 h 3384331"/>
              <a:gd name="connsiteX15" fmla="*/ 1303283 w 1701349"/>
              <a:gd name="connsiteY15" fmla="*/ 1587062 h 3384331"/>
              <a:gd name="connsiteX16" fmla="*/ 1292773 w 1701349"/>
              <a:gd name="connsiteY16" fmla="*/ 1639614 h 3384331"/>
              <a:gd name="connsiteX17" fmla="*/ 1303283 w 1701349"/>
              <a:gd name="connsiteY17" fmla="*/ 1713186 h 3384331"/>
              <a:gd name="connsiteX18" fmla="*/ 1370207 w 1701349"/>
              <a:gd name="connsiteY18" fmla="*/ 1833031 h 3384331"/>
              <a:gd name="connsiteX19" fmla="*/ 1311434 w 1701349"/>
              <a:gd name="connsiteY19" fmla="*/ 1975945 h 3384331"/>
              <a:gd name="connsiteX20" fmla="*/ 1279475 w 1701349"/>
              <a:gd name="connsiteY20" fmla="*/ 2003245 h 3384331"/>
              <a:gd name="connsiteX21" fmla="*/ 1177159 w 1701349"/>
              <a:gd name="connsiteY21" fmla="*/ 2112579 h 3384331"/>
              <a:gd name="connsiteX22" fmla="*/ 1177159 w 1701349"/>
              <a:gd name="connsiteY22" fmla="*/ 2249214 h 3384331"/>
              <a:gd name="connsiteX23" fmla="*/ 1198180 w 1701349"/>
              <a:gd name="connsiteY23" fmla="*/ 2364828 h 3384331"/>
              <a:gd name="connsiteX24" fmla="*/ 1409030 w 1701349"/>
              <a:gd name="connsiteY24" fmla="*/ 2612435 h 3384331"/>
              <a:gd name="connsiteX25" fmla="*/ 1700309 w 1701349"/>
              <a:gd name="connsiteY25" fmla="*/ 3119661 h 3384331"/>
              <a:gd name="connsiteX26" fmla="*/ 1501049 w 1701349"/>
              <a:gd name="connsiteY26" fmla="*/ 2997769 h 3384331"/>
              <a:gd name="connsiteX27" fmla="*/ 1362913 w 1701349"/>
              <a:gd name="connsiteY27" fmla="*/ 3082943 h 3384331"/>
              <a:gd name="connsiteX28" fmla="*/ 1135118 w 1701349"/>
              <a:gd name="connsiteY28" fmla="*/ 3142593 h 3384331"/>
              <a:gd name="connsiteX29" fmla="*/ 725214 w 1701349"/>
              <a:gd name="connsiteY29" fmla="*/ 3195145 h 3384331"/>
              <a:gd name="connsiteX30" fmla="*/ 588580 w 1701349"/>
              <a:gd name="connsiteY30" fmla="*/ 3226676 h 3384331"/>
              <a:gd name="connsiteX31" fmla="*/ 548041 w 1701349"/>
              <a:gd name="connsiteY31" fmla="*/ 3365495 h 3384331"/>
              <a:gd name="connsiteX32" fmla="*/ 493987 w 1701349"/>
              <a:gd name="connsiteY32" fmla="*/ 3384331 h 3384331"/>
              <a:gd name="connsiteX0" fmla="*/ 0 w 1704106"/>
              <a:gd name="connsiteY0" fmla="*/ 0 h 3384331"/>
              <a:gd name="connsiteX1" fmla="*/ 94594 w 1704106"/>
              <a:gd name="connsiteY1" fmla="*/ 105103 h 3384331"/>
              <a:gd name="connsiteX2" fmla="*/ 94594 w 1704106"/>
              <a:gd name="connsiteY2" fmla="*/ 336331 h 3384331"/>
              <a:gd name="connsiteX3" fmla="*/ 161088 w 1704106"/>
              <a:gd name="connsiteY3" fmla="*/ 391066 h 3384331"/>
              <a:gd name="connsiteX4" fmla="*/ 349845 w 1704106"/>
              <a:gd name="connsiteY4" fmla="*/ 435293 h 3384331"/>
              <a:gd name="connsiteX5" fmla="*/ 683173 w 1704106"/>
              <a:gd name="connsiteY5" fmla="*/ 462455 h 3384331"/>
              <a:gd name="connsiteX6" fmla="*/ 976175 w 1704106"/>
              <a:gd name="connsiteY6" fmla="*/ 575748 h 3384331"/>
              <a:gd name="connsiteX7" fmla="*/ 998483 w 1704106"/>
              <a:gd name="connsiteY7" fmla="*/ 735724 h 3384331"/>
              <a:gd name="connsiteX8" fmla="*/ 945931 w 1704106"/>
              <a:gd name="connsiteY8" fmla="*/ 872359 h 3384331"/>
              <a:gd name="connsiteX9" fmla="*/ 1021006 w 1704106"/>
              <a:gd name="connsiteY9" fmla="*/ 983878 h 3384331"/>
              <a:gd name="connsiteX10" fmla="*/ 1111737 w 1704106"/>
              <a:gd name="connsiteY10" fmla="*/ 1175247 h 3384331"/>
              <a:gd name="connsiteX11" fmla="*/ 1381146 w 1704106"/>
              <a:gd name="connsiteY11" fmla="*/ 1139485 h 3384331"/>
              <a:gd name="connsiteX12" fmla="*/ 1481959 w 1704106"/>
              <a:gd name="connsiteY12" fmla="*/ 1261241 h 3384331"/>
              <a:gd name="connsiteX13" fmla="*/ 1450428 w 1704106"/>
              <a:gd name="connsiteY13" fmla="*/ 1418897 h 3384331"/>
              <a:gd name="connsiteX14" fmla="*/ 1358624 w 1704106"/>
              <a:gd name="connsiteY14" fmla="*/ 1459026 h 3384331"/>
              <a:gd name="connsiteX15" fmla="*/ 1303283 w 1704106"/>
              <a:gd name="connsiteY15" fmla="*/ 1587062 h 3384331"/>
              <a:gd name="connsiteX16" fmla="*/ 1292773 w 1704106"/>
              <a:gd name="connsiteY16" fmla="*/ 1639614 h 3384331"/>
              <a:gd name="connsiteX17" fmla="*/ 1303283 w 1704106"/>
              <a:gd name="connsiteY17" fmla="*/ 1713186 h 3384331"/>
              <a:gd name="connsiteX18" fmla="*/ 1370207 w 1704106"/>
              <a:gd name="connsiteY18" fmla="*/ 1833031 h 3384331"/>
              <a:gd name="connsiteX19" fmla="*/ 1311434 w 1704106"/>
              <a:gd name="connsiteY19" fmla="*/ 1975945 h 3384331"/>
              <a:gd name="connsiteX20" fmla="*/ 1279475 w 1704106"/>
              <a:gd name="connsiteY20" fmla="*/ 2003245 h 3384331"/>
              <a:gd name="connsiteX21" fmla="*/ 1177159 w 1704106"/>
              <a:gd name="connsiteY21" fmla="*/ 2112579 h 3384331"/>
              <a:gd name="connsiteX22" fmla="*/ 1177159 w 1704106"/>
              <a:gd name="connsiteY22" fmla="*/ 2249214 h 3384331"/>
              <a:gd name="connsiteX23" fmla="*/ 1198180 w 1704106"/>
              <a:gd name="connsiteY23" fmla="*/ 2364828 h 3384331"/>
              <a:gd name="connsiteX24" fmla="*/ 1409030 w 1704106"/>
              <a:gd name="connsiteY24" fmla="*/ 2612435 h 3384331"/>
              <a:gd name="connsiteX25" fmla="*/ 1700309 w 1704106"/>
              <a:gd name="connsiteY25" fmla="*/ 3119661 h 3384331"/>
              <a:gd name="connsiteX26" fmla="*/ 1561339 w 1704106"/>
              <a:gd name="connsiteY26" fmla="*/ 3129627 h 3384331"/>
              <a:gd name="connsiteX27" fmla="*/ 1362913 w 1704106"/>
              <a:gd name="connsiteY27" fmla="*/ 3082943 h 3384331"/>
              <a:gd name="connsiteX28" fmla="*/ 1135118 w 1704106"/>
              <a:gd name="connsiteY28" fmla="*/ 3142593 h 3384331"/>
              <a:gd name="connsiteX29" fmla="*/ 725214 w 1704106"/>
              <a:gd name="connsiteY29" fmla="*/ 3195145 h 3384331"/>
              <a:gd name="connsiteX30" fmla="*/ 588580 w 1704106"/>
              <a:gd name="connsiteY30" fmla="*/ 3226676 h 3384331"/>
              <a:gd name="connsiteX31" fmla="*/ 548041 w 1704106"/>
              <a:gd name="connsiteY31" fmla="*/ 3365495 h 3384331"/>
              <a:gd name="connsiteX32" fmla="*/ 493987 w 1704106"/>
              <a:gd name="connsiteY32" fmla="*/ 3384331 h 3384331"/>
              <a:gd name="connsiteX0" fmla="*/ 0 w 1704106"/>
              <a:gd name="connsiteY0" fmla="*/ 0 h 3384331"/>
              <a:gd name="connsiteX1" fmla="*/ 94594 w 1704106"/>
              <a:gd name="connsiteY1" fmla="*/ 105103 h 3384331"/>
              <a:gd name="connsiteX2" fmla="*/ 94594 w 1704106"/>
              <a:gd name="connsiteY2" fmla="*/ 336331 h 3384331"/>
              <a:gd name="connsiteX3" fmla="*/ 161088 w 1704106"/>
              <a:gd name="connsiteY3" fmla="*/ 391066 h 3384331"/>
              <a:gd name="connsiteX4" fmla="*/ 349845 w 1704106"/>
              <a:gd name="connsiteY4" fmla="*/ 435293 h 3384331"/>
              <a:gd name="connsiteX5" fmla="*/ 683173 w 1704106"/>
              <a:gd name="connsiteY5" fmla="*/ 462455 h 3384331"/>
              <a:gd name="connsiteX6" fmla="*/ 976175 w 1704106"/>
              <a:gd name="connsiteY6" fmla="*/ 575748 h 3384331"/>
              <a:gd name="connsiteX7" fmla="*/ 998483 w 1704106"/>
              <a:gd name="connsiteY7" fmla="*/ 735724 h 3384331"/>
              <a:gd name="connsiteX8" fmla="*/ 945931 w 1704106"/>
              <a:gd name="connsiteY8" fmla="*/ 872359 h 3384331"/>
              <a:gd name="connsiteX9" fmla="*/ 1021006 w 1704106"/>
              <a:gd name="connsiteY9" fmla="*/ 983878 h 3384331"/>
              <a:gd name="connsiteX10" fmla="*/ 1111737 w 1704106"/>
              <a:gd name="connsiteY10" fmla="*/ 1175247 h 3384331"/>
              <a:gd name="connsiteX11" fmla="*/ 1381146 w 1704106"/>
              <a:gd name="connsiteY11" fmla="*/ 1139485 h 3384331"/>
              <a:gd name="connsiteX12" fmla="*/ 1481959 w 1704106"/>
              <a:gd name="connsiteY12" fmla="*/ 1261241 h 3384331"/>
              <a:gd name="connsiteX13" fmla="*/ 1450428 w 1704106"/>
              <a:gd name="connsiteY13" fmla="*/ 1418897 h 3384331"/>
              <a:gd name="connsiteX14" fmla="*/ 1358624 w 1704106"/>
              <a:gd name="connsiteY14" fmla="*/ 1459026 h 3384331"/>
              <a:gd name="connsiteX15" fmla="*/ 1303283 w 1704106"/>
              <a:gd name="connsiteY15" fmla="*/ 1587062 h 3384331"/>
              <a:gd name="connsiteX16" fmla="*/ 1292773 w 1704106"/>
              <a:gd name="connsiteY16" fmla="*/ 1639614 h 3384331"/>
              <a:gd name="connsiteX17" fmla="*/ 1303283 w 1704106"/>
              <a:gd name="connsiteY17" fmla="*/ 1713186 h 3384331"/>
              <a:gd name="connsiteX18" fmla="*/ 1370207 w 1704106"/>
              <a:gd name="connsiteY18" fmla="*/ 1833031 h 3384331"/>
              <a:gd name="connsiteX19" fmla="*/ 1311434 w 1704106"/>
              <a:gd name="connsiteY19" fmla="*/ 1975945 h 3384331"/>
              <a:gd name="connsiteX20" fmla="*/ 1279475 w 1704106"/>
              <a:gd name="connsiteY20" fmla="*/ 2003245 h 3384331"/>
              <a:gd name="connsiteX21" fmla="*/ 1177159 w 1704106"/>
              <a:gd name="connsiteY21" fmla="*/ 2112579 h 3384331"/>
              <a:gd name="connsiteX22" fmla="*/ 1177159 w 1704106"/>
              <a:gd name="connsiteY22" fmla="*/ 2249214 h 3384331"/>
              <a:gd name="connsiteX23" fmla="*/ 1198180 w 1704106"/>
              <a:gd name="connsiteY23" fmla="*/ 2364828 h 3384331"/>
              <a:gd name="connsiteX24" fmla="*/ 1409030 w 1704106"/>
              <a:gd name="connsiteY24" fmla="*/ 2612435 h 3384331"/>
              <a:gd name="connsiteX25" fmla="*/ 1700309 w 1704106"/>
              <a:gd name="connsiteY25" fmla="*/ 3119661 h 3384331"/>
              <a:gd name="connsiteX26" fmla="*/ 1561339 w 1704106"/>
              <a:gd name="connsiteY26" fmla="*/ 3129627 h 3384331"/>
              <a:gd name="connsiteX27" fmla="*/ 1362913 w 1704106"/>
              <a:gd name="connsiteY27" fmla="*/ 3082943 h 3384331"/>
              <a:gd name="connsiteX28" fmla="*/ 1135118 w 1704106"/>
              <a:gd name="connsiteY28" fmla="*/ 3142593 h 3384331"/>
              <a:gd name="connsiteX29" fmla="*/ 725214 w 1704106"/>
              <a:gd name="connsiteY29" fmla="*/ 3195145 h 3384331"/>
              <a:gd name="connsiteX30" fmla="*/ 588580 w 1704106"/>
              <a:gd name="connsiteY30" fmla="*/ 3226676 h 3384331"/>
              <a:gd name="connsiteX31" fmla="*/ 548041 w 1704106"/>
              <a:gd name="connsiteY31" fmla="*/ 3365495 h 3384331"/>
              <a:gd name="connsiteX32" fmla="*/ 493987 w 1704106"/>
              <a:gd name="connsiteY32" fmla="*/ 3384331 h 3384331"/>
              <a:gd name="connsiteX0" fmla="*/ 0 w 1700918"/>
              <a:gd name="connsiteY0" fmla="*/ 0 h 3384331"/>
              <a:gd name="connsiteX1" fmla="*/ 94594 w 1700918"/>
              <a:gd name="connsiteY1" fmla="*/ 105103 h 3384331"/>
              <a:gd name="connsiteX2" fmla="*/ 94594 w 1700918"/>
              <a:gd name="connsiteY2" fmla="*/ 336331 h 3384331"/>
              <a:gd name="connsiteX3" fmla="*/ 161088 w 1700918"/>
              <a:gd name="connsiteY3" fmla="*/ 391066 h 3384331"/>
              <a:gd name="connsiteX4" fmla="*/ 349845 w 1700918"/>
              <a:gd name="connsiteY4" fmla="*/ 435293 h 3384331"/>
              <a:gd name="connsiteX5" fmla="*/ 683173 w 1700918"/>
              <a:gd name="connsiteY5" fmla="*/ 462455 h 3384331"/>
              <a:gd name="connsiteX6" fmla="*/ 976175 w 1700918"/>
              <a:gd name="connsiteY6" fmla="*/ 575748 h 3384331"/>
              <a:gd name="connsiteX7" fmla="*/ 998483 w 1700918"/>
              <a:gd name="connsiteY7" fmla="*/ 735724 h 3384331"/>
              <a:gd name="connsiteX8" fmla="*/ 945931 w 1700918"/>
              <a:gd name="connsiteY8" fmla="*/ 872359 h 3384331"/>
              <a:gd name="connsiteX9" fmla="*/ 1021006 w 1700918"/>
              <a:gd name="connsiteY9" fmla="*/ 983878 h 3384331"/>
              <a:gd name="connsiteX10" fmla="*/ 1111737 w 1700918"/>
              <a:gd name="connsiteY10" fmla="*/ 1175247 h 3384331"/>
              <a:gd name="connsiteX11" fmla="*/ 1381146 w 1700918"/>
              <a:gd name="connsiteY11" fmla="*/ 1139485 h 3384331"/>
              <a:gd name="connsiteX12" fmla="*/ 1481959 w 1700918"/>
              <a:gd name="connsiteY12" fmla="*/ 1261241 h 3384331"/>
              <a:gd name="connsiteX13" fmla="*/ 1450428 w 1700918"/>
              <a:gd name="connsiteY13" fmla="*/ 1418897 h 3384331"/>
              <a:gd name="connsiteX14" fmla="*/ 1358624 w 1700918"/>
              <a:gd name="connsiteY14" fmla="*/ 1459026 h 3384331"/>
              <a:gd name="connsiteX15" fmla="*/ 1303283 w 1700918"/>
              <a:gd name="connsiteY15" fmla="*/ 1587062 h 3384331"/>
              <a:gd name="connsiteX16" fmla="*/ 1292773 w 1700918"/>
              <a:gd name="connsiteY16" fmla="*/ 1639614 h 3384331"/>
              <a:gd name="connsiteX17" fmla="*/ 1303283 w 1700918"/>
              <a:gd name="connsiteY17" fmla="*/ 1713186 h 3384331"/>
              <a:gd name="connsiteX18" fmla="*/ 1370207 w 1700918"/>
              <a:gd name="connsiteY18" fmla="*/ 1833031 h 3384331"/>
              <a:gd name="connsiteX19" fmla="*/ 1311434 w 1700918"/>
              <a:gd name="connsiteY19" fmla="*/ 1975945 h 3384331"/>
              <a:gd name="connsiteX20" fmla="*/ 1279475 w 1700918"/>
              <a:gd name="connsiteY20" fmla="*/ 2003245 h 3384331"/>
              <a:gd name="connsiteX21" fmla="*/ 1177159 w 1700918"/>
              <a:gd name="connsiteY21" fmla="*/ 2112579 h 3384331"/>
              <a:gd name="connsiteX22" fmla="*/ 1177159 w 1700918"/>
              <a:gd name="connsiteY22" fmla="*/ 2249214 h 3384331"/>
              <a:gd name="connsiteX23" fmla="*/ 1198180 w 1700918"/>
              <a:gd name="connsiteY23" fmla="*/ 2364828 h 3384331"/>
              <a:gd name="connsiteX24" fmla="*/ 1409030 w 1700918"/>
              <a:gd name="connsiteY24" fmla="*/ 2612435 h 3384331"/>
              <a:gd name="connsiteX25" fmla="*/ 1507657 w 1700918"/>
              <a:gd name="connsiteY25" fmla="*/ 2890712 h 3384331"/>
              <a:gd name="connsiteX26" fmla="*/ 1700309 w 1700918"/>
              <a:gd name="connsiteY26" fmla="*/ 3119661 h 3384331"/>
              <a:gd name="connsiteX27" fmla="*/ 1561339 w 1700918"/>
              <a:gd name="connsiteY27" fmla="*/ 3129627 h 3384331"/>
              <a:gd name="connsiteX28" fmla="*/ 1362913 w 1700918"/>
              <a:gd name="connsiteY28" fmla="*/ 3082943 h 3384331"/>
              <a:gd name="connsiteX29" fmla="*/ 1135118 w 1700918"/>
              <a:gd name="connsiteY29" fmla="*/ 3142593 h 3384331"/>
              <a:gd name="connsiteX30" fmla="*/ 725214 w 1700918"/>
              <a:gd name="connsiteY30" fmla="*/ 3195145 h 3384331"/>
              <a:gd name="connsiteX31" fmla="*/ 588580 w 1700918"/>
              <a:gd name="connsiteY31" fmla="*/ 3226676 h 3384331"/>
              <a:gd name="connsiteX32" fmla="*/ 548041 w 1700918"/>
              <a:gd name="connsiteY32" fmla="*/ 3365495 h 3384331"/>
              <a:gd name="connsiteX33" fmla="*/ 493987 w 1700918"/>
              <a:gd name="connsiteY33" fmla="*/ 3384331 h 3384331"/>
              <a:gd name="connsiteX0" fmla="*/ 0 w 1700918"/>
              <a:gd name="connsiteY0" fmla="*/ 0 h 3384331"/>
              <a:gd name="connsiteX1" fmla="*/ 94594 w 1700918"/>
              <a:gd name="connsiteY1" fmla="*/ 105103 h 3384331"/>
              <a:gd name="connsiteX2" fmla="*/ 94594 w 1700918"/>
              <a:gd name="connsiteY2" fmla="*/ 336331 h 3384331"/>
              <a:gd name="connsiteX3" fmla="*/ 161088 w 1700918"/>
              <a:gd name="connsiteY3" fmla="*/ 391066 h 3384331"/>
              <a:gd name="connsiteX4" fmla="*/ 349845 w 1700918"/>
              <a:gd name="connsiteY4" fmla="*/ 435293 h 3384331"/>
              <a:gd name="connsiteX5" fmla="*/ 683173 w 1700918"/>
              <a:gd name="connsiteY5" fmla="*/ 462455 h 3384331"/>
              <a:gd name="connsiteX6" fmla="*/ 976175 w 1700918"/>
              <a:gd name="connsiteY6" fmla="*/ 575748 h 3384331"/>
              <a:gd name="connsiteX7" fmla="*/ 998483 w 1700918"/>
              <a:gd name="connsiteY7" fmla="*/ 735724 h 3384331"/>
              <a:gd name="connsiteX8" fmla="*/ 945931 w 1700918"/>
              <a:gd name="connsiteY8" fmla="*/ 872359 h 3384331"/>
              <a:gd name="connsiteX9" fmla="*/ 1021006 w 1700918"/>
              <a:gd name="connsiteY9" fmla="*/ 983878 h 3384331"/>
              <a:gd name="connsiteX10" fmla="*/ 1111737 w 1700918"/>
              <a:gd name="connsiteY10" fmla="*/ 1175247 h 3384331"/>
              <a:gd name="connsiteX11" fmla="*/ 1381146 w 1700918"/>
              <a:gd name="connsiteY11" fmla="*/ 1139485 h 3384331"/>
              <a:gd name="connsiteX12" fmla="*/ 1481959 w 1700918"/>
              <a:gd name="connsiteY12" fmla="*/ 1261241 h 3384331"/>
              <a:gd name="connsiteX13" fmla="*/ 1450428 w 1700918"/>
              <a:gd name="connsiteY13" fmla="*/ 1418897 h 3384331"/>
              <a:gd name="connsiteX14" fmla="*/ 1358624 w 1700918"/>
              <a:gd name="connsiteY14" fmla="*/ 1459026 h 3384331"/>
              <a:gd name="connsiteX15" fmla="*/ 1303283 w 1700918"/>
              <a:gd name="connsiteY15" fmla="*/ 1587062 h 3384331"/>
              <a:gd name="connsiteX16" fmla="*/ 1292773 w 1700918"/>
              <a:gd name="connsiteY16" fmla="*/ 1639614 h 3384331"/>
              <a:gd name="connsiteX17" fmla="*/ 1303283 w 1700918"/>
              <a:gd name="connsiteY17" fmla="*/ 1713186 h 3384331"/>
              <a:gd name="connsiteX18" fmla="*/ 1370207 w 1700918"/>
              <a:gd name="connsiteY18" fmla="*/ 1833031 h 3384331"/>
              <a:gd name="connsiteX19" fmla="*/ 1311434 w 1700918"/>
              <a:gd name="connsiteY19" fmla="*/ 1975945 h 3384331"/>
              <a:gd name="connsiteX20" fmla="*/ 1279475 w 1700918"/>
              <a:gd name="connsiteY20" fmla="*/ 2003245 h 3384331"/>
              <a:gd name="connsiteX21" fmla="*/ 1177159 w 1700918"/>
              <a:gd name="connsiteY21" fmla="*/ 2112579 h 3384331"/>
              <a:gd name="connsiteX22" fmla="*/ 1177159 w 1700918"/>
              <a:gd name="connsiteY22" fmla="*/ 2249214 h 3384331"/>
              <a:gd name="connsiteX23" fmla="*/ 1198180 w 1700918"/>
              <a:gd name="connsiteY23" fmla="*/ 2364828 h 3384331"/>
              <a:gd name="connsiteX24" fmla="*/ 1409030 w 1700918"/>
              <a:gd name="connsiteY24" fmla="*/ 2612435 h 3384331"/>
              <a:gd name="connsiteX25" fmla="*/ 1507657 w 1700918"/>
              <a:gd name="connsiteY25" fmla="*/ 2890712 h 3384331"/>
              <a:gd name="connsiteX26" fmla="*/ 1700309 w 1700918"/>
              <a:gd name="connsiteY26" fmla="*/ 3119661 h 3384331"/>
              <a:gd name="connsiteX27" fmla="*/ 1561339 w 1700918"/>
              <a:gd name="connsiteY27" fmla="*/ 3129627 h 3384331"/>
              <a:gd name="connsiteX28" fmla="*/ 1362913 w 1700918"/>
              <a:gd name="connsiteY28" fmla="*/ 3082943 h 3384331"/>
              <a:gd name="connsiteX29" fmla="*/ 1135118 w 1700918"/>
              <a:gd name="connsiteY29" fmla="*/ 3142593 h 3384331"/>
              <a:gd name="connsiteX30" fmla="*/ 725214 w 1700918"/>
              <a:gd name="connsiteY30" fmla="*/ 3195145 h 3384331"/>
              <a:gd name="connsiteX31" fmla="*/ 588580 w 1700918"/>
              <a:gd name="connsiteY31" fmla="*/ 3226676 h 3384331"/>
              <a:gd name="connsiteX32" fmla="*/ 548041 w 1700918"/>
              <a:gd name="connsiteY32" fmla="*/ 3365495 h 3384331"/>
              <a:gd name="connsiteX33" fmla="*/ 493987 w 1700918"/>
              <a:gd name="connsiteY33" fmla="*/ 3384331 h 3384331"/>
              <a:gd name="connsiteX0" fmla="*/ 0 w 1702190"/>
              <a:gd name="connsiteY0" fmla="*/ 0 h 3384331"/>
              <a:gd name="connsiteX1" fmla="*/ 94594 w 1702190"/>
              <a:gd name="connsiteY1" fmla="*/ 105103 h 3384331"/>
              <a:gd name="connsiteX2" fmla="*/ 94594 w 1702190"/>
              <a:gd name="connsiteY2" fmla="*/ 336331 h 3384331"/>
              <a:gd name="connsiteX3" fmla="*/ 161088 w 1702190"/>
              <a:gd name="connsiteY3" fmla="*/ 391066 h 3384331"/>
              <a:gd name="connsiteX4" fmla="*/ 349845 w 1702190"/>
              <a:gd name="connsiteY4" fmla="*/ 435293 h 3384331"/>
              <a:gd name="connsiteX5" fmla="*/ 683173 w 1702190"/>
              <a:gd name="connsiteY5" fmla="*/ 462455 h 3384331"/>
              <a:gd name="connsiteX6" fmla="*/ 976175 w 1702190"/>
              <a:gd name="connsiteY6" fmla="*/ 575748 h 3384331"/>
              <a:gd name="connsiteX7" fmla="*/ 998483 w 1702190"/>
              <a:gd name="connsiteY7" fmla="*/ 735724 h 3384331"/>
              <a:gd name="connsiteX8" fmla="*/ 945931 w 1702190"/>
              <a:gd name="connsiteY8" fmla="*/ 872359 h 3384331"/>
              <a:gd name="connsiteX9" fmla="*/ 1021006 w 1702190"/>
              <a:gd name="connsiteY9" fmla="*/ 983878 h 3384331"/>
              <a:gd name="connsiteX10" fmla="*/ 1111737 w 1702190"/>
              <a:gd name="connsiteY10" fmla="*/ 1175247 h 3384331"/>
              <a:gd name="connsiteX11" fmla="*/ 1381146 w 1702190"/>
              <a:gd name="connsiteY11" fmla="*/ 1139485 h 3384331"/>
              <a:gd name="connsiteX12" fmla="*/ 1481959 w 1702190"/>
              <a:gd name="connsiteY12" fmla="*/ 1261241 h 3384331"/>
              <a:gd name="connsiteX13" fmla="*/ 1450428 w 1702190"/>
              <a:gd name="connsiteY13" fmla="*/ 1418897 h 3384331"/>
              <a:gd name="connsiteX14" fmla="*/ 1358624 w 1702190"/>
              <a:gd name="connsiteY14" fmla="*/ 1459026 h 3384331"/>
              <a:gd name="connsiteX15" fmla="*/ 1303283 w 1702190"/>
              <a:gd name="connsiteY15" fmla="*/ 1587062 h 3384331"/>
              <a:gd name="connsiteX16" fmla="*/ 1292773 w 1702190"/>
              <a:gd name="connsiteY16" fmla="*/ 1639614 h 3384331"/>
              <a:gd name="connsiteX17" fmla="*/ 1303283 w 1702190"/>
              <a:gd name="connsiteY17" fmla="*/ 1713186 h 3384331"/>
              <a:gd name="connsiteX18" fmla="*/ 1370207 w 1702190"/>
              <a:gd name="connsiteY18" fmla="*/ 1833031 h 3384331"/>
              <a:gd name="connsiteX19" fmla="*/ 1311434 w 1702190"/>
              <a:gd name="connsiteY19" fmla="*/ 1975945 h 3384331"/>
              <a:gd name="connsiteX20" fmla="*/ 1279475 w 1702190"/>
              <a:gd name="connsiteY20" fmla="*/ 2003245 h 3384331"/>
              <a:gd name="connsiteX21" fmla="*/ 1177159 w 1702190"/>
              <a:gd name="connsiteY21" fmla="*/ 2112579 h 3384331"/>
              <a:gd name="connsiteX22" fmla="*/ 1177159 w 1702190"/>
              <a:gd name="connsiteY22" fmla="*/ 2249214 h 3384331"/>
              <a:gd name="connsiteX23" fmla="*/ 1198180 w 1702190"/>
              <a:gd name="connsiteY23" fmla="*/ 2364828 h 3384331"/>
              <a:gd name="connsiteX24" fmla="*/ 1409030 w 1702190"/>
              <a:gd name="connsiteY24" fmla="*/ 2612435 h 3384331"/>
              <a:gd name="connsiteX25" fmla="*/ 1507657 w 1702190"/>
              <a:gd name="connsiteY25" fmla="*/ 2890712 h 3384331"/>
              <a:gd name="connsiteX26" fmla="*/ 1700309 w 1702190"/>
              <a:gd name="connsiteY26" fmla="*/ 3119661 h 3384331"/>
              <a:gd name="connsiteX27" fmla="*/ 1591484 w 1702190"/>
              <a:gd name="connsiteY27" fmla="*/ 3099198 h 3384331"/>
              <a:gd name="connsiteX28" fmla="*/ 1362913 w 1702190"/>
              <a:gd name="connsiteY28" fmla="*/ 3082943 h 3384331"/>
              <a:gd name="connsiteX29" fmla="*/ 1135118 w 1702190"/>
              <a:gd name="connsiteY29" fmla="*/ 3142593 h 3384331"/>
              <a:gd name="connsiteX30" fmla="*/ 725214 w 1702190"/>
              <a:gd name="connsiteY30" fmla="*/ 3195145 h 3384331"/>
              <a:gd name="connsiteX31" fmla="*/ 588580 w 1702190"/>
              <a:gd name="connsiteY31" fmla="*/ 3226676 h 3384331"/>
              <a:gd name="connsiteX32" fmla="*/ 548041 w 1702190"/>
              <a:gd name="connsiteY32" fmla="*/ 3365495 h 3384331"/>
              <a:gd name="connsiteX33" fmla="*/ 493987 w 1702190"/>
              <a:gd name="connsiteY33" fmla="*/ 3384331 h 3384331"/>
              <a:gd name="connsiteX0" fmla="*/ 0 w 1702190"/>
              <a:gd name="connsiteY0" fmla="*/ 0 h 3365495"/>
              <a:gd name="connsiteX1" fmla="*/ 94594 w 1702190"/>
              <a:gd name="connsiteY1" fmla="*/ 105103 h 3365495"/>
              <a:gd name="connsiteX2" fmla="*/ 94594 w 1702190"/>
              <a:gd name="connsiteY2" fmla="*/ 336331 h 3365495"/>
              <a:gd name="connsiteX3" fmla="*/ 161088 w 1702190"/>
              <a:gd name="connsiteY3" fmla="*/ 391066 h 3365495"/>
              <a:gd name="connsiteX4" fmla="*/ 349845 w 1702190"/>
              <a:gd name="connsiteY4" fmla="*/ 435293 h 3365495"/>
              <a:gd name="connsiteX5" fmla="*/ 683173 w 1702190"/>
              <a:gd name="connsiteY5" fmla="*/ 462455 h 3365495"/>
              <a:gd name="connsiteX6" fmla="*/ 976175 w 1702190"/>
              <a:gd name="connsiteY6" fmla="*/ 575748 h 3365495"/>
              <a:gd name="connsiteX7" fmla="*/ 998483 w 1702190"/>
              <a:gd name="connsiteY7" fmla="*/ 735724 h 3365495"/>
              <a:gd name="connsiteX8" fmla="*/ 945931 w 1702190"/>
              <a:gd name="connsiteY8" fmla="*/ 872359 h 3365495"/>
              <a:gd name="connsiteX9" fmla="*/ 1021006 w 1702190"/>
              <a:gd name="connsiteY9" fmla="*/ 983878 h 3365495"/>
              <a:gd name="connsiteX10" fmla="*/ 1111737 w 1702190"/>
              <a:gd name="connsiteY10" fmla="*/ 1175247 h 3365495"/>
              <a:gd name="connsiteX11" fmla="*/ 1381146 w 1702190"/>
              <a:gd name="connsiteY11" fmla="*/ 1139485 h 3365495"/>
              <a:gd name="connsiteX12" fmla="*/ 1481959 w 1702190"/>
              <a:gd name="connsiteY12" fmla="*/ 1261241 h 3365495"/>
              <a:gd name="connsiteX13" fmla="*/ 1450428 w 1702190"/>
              <a:gd name="connsiteY13" fmla="*/ 1418897 h 3365495"/>
              <a:gd name="connsiteX14" fmla="*/ 1358624 w 1702190"/>
              <a:gd name="connsiteY14" fmla="*/ 1459026 h 3365495"/>
              <a:gd name="connsiteX15" fmla="*/ 1303283 w 1702190"/>
              <a:gd name="connsiteY15" fmla="*/ 1587062 h 3365495"/>
              <a:gd name="connsiteX16" fmla="*/ 1292773 w 1702190"/>
              <a:gd name="connsiteY16" fmla="*/ 1639614 h 3365495"/>
              <a:gd name="connsiteX17" fmla="*/ 1303283 w 1702190"/>
              <a:gd name="connsiteY17" fmla="*/ 1713186 h 3365495"/>
              <a:gd name="connsiteX18" fmla="*/ 1370207 w 1702190"/>
              <a:gd name="connsiteY18" fmla="*/ 1833031 h 3365495"/>
              <a:gd name="connsiteX19" fmla="*/ 1311434 w 1702190"/>
              <a:gd name="connsiteY19" fmla="*/ 1975945 h 3365495"/>
              <a:gd name="connsiteX20" fmla="*/ 1279475 w 1702190"/>
              <a:gd name="connsiteY20" fmla="*/ 2003245 h 3365495"/>
              <a:gd name="connsiteX21" fmla="*/ 1177159 w 1702190"/>
              <a:gd name="connsiteY21" fmla="*/ 2112579 h 3365495"/>
              <a:gd name="connsiteX22" fmla="*/ 1177159 w 1702190"/>
              <a:gd name="connsiteY22" fmla="*/ 2249214 h 3365495"/>
              <a:gd name="connsiteX23" fmla="*/ 1198180 w 1702190"/>
              <a:gd name="connsiteY23" fmla="*/ 2364828 h 3365495"/>
              <a:gd name="connsiteX24" fmla="*/ 1409030 w 1702190"/>
              <a:gd name="connsiteY24" fmla="*/ 2612435 h 3365495"/>
              <a:gd name="connsiteX25" fmla="*/ 1507657 w 1702190"/>
              <a:gd name="connsiteY25" fmla="*/ 2890712 h 3365495"/>
              <a:gd name="connsiteX26" fmla="*/ 1700309 w 1702190"/>
              <a:gd name="connsiteY26" fmla="*/ 3119661 h 3365495"/>
              <a:gd name="connsiteX27" fmla="*/ 1591484 w 1702190"/>
              <a:gd name="connsiteY27" fmla="*/ 3099198 h 3365495"/>
              <a:gd name="connsiteX28" fmla="*/ 1362913 w 1702190"/>
              <a:gd name="connsiteY28" fmla="*/ 3082943 h 3365495"/>
              <a:gd name="connsiteX29" fmla="*/ 1135118 w 1702190"/>
              <a:gd name="connsiteY29" fmla="*/ 3142593 h 3365495"/>
              <a:gd name="connsiteX30" fmla="*/ 725214 w 1702190"/>
              <a:gd name="connsiteY30" fmla="*/ 3195145 h 3365495"/>
              <a:gd name="connsiteX31" fmla="*/ 588580 w 1702190"/>
              <a:gd name="connsiteY31" fmla="*/ 3226676 h 3365495"/>
              <a:gd name="connsiteX32" fmla="*/ 548041 w 1702190"/>
              <a:gd name="connsiteY32" fmla="*/ 3365495 h 3365495"/>
              <a:gd name="connsiteX0" fmla="*/ 0 w 1702190"/>
              <a:gd name="connsiteY0" fmla="*/ 0 h 3226676"/>
              <a:gd name="connsiteX1" fmla="*/ 94594 w 1702190"/>
              <a:gd name="connsiteY1" fmla="*/ 105103 h 3226676"/>
              <a:gd name="connsiteX2" fmla="*/ 94594 w 1702190"/>
              <a:gd name="connsiteY2" fmla="*/ 336331 h 3226676"/>
              <a:gd name="connsiteX3" fmla="*/ 161088 w 1702190"/>
              <a:gd name="connsiteY3" fmla="*/ 391066 h 3226676"/>
              <a:gd name="connsiteX4" fmla="*/ 349845 w 1702190"/>
              <a:gd name="connsiteY4" fmla="*/ 435293 h 3226676"/>
              <a:gd name="connsiteX5" fmla="*/ 683173 w 1702190"/>
              <a:gd name="connsiteY5" fmla="*/ 462455 h 3226676"/>
              <a:gd name="connsiteX6" fmla="*/ 976175 w 1702190"/>
              <a:gd name="connsiteY6" fmla="*/ 575748 h 3226676"/>
              <a:gd name="connsiteX7" fmla="*/ 998483 w 1702190"/>
              <a:gd name="connsiteY7" fmla="*/ 735724 h 3226676"/>
              <a:gd name="connsiteX8" fmla="*/ 945931 w 1702190"/>
              <a:gd name="connsiteY8" fmla="*/ 872359 h 3226676"/>
              <a:gd name="connsiteX9" fmla="*/ 1021006 w 1702190"/>
              <a:gd name="connsiteY9" fmla="*/ 983878 h 3226676"/>
              <a:gd name="connsiteX10" fmla="*/ 1111737 w 1702190"/>
              <a:gd name="connsiteY10" fmla="*/ 1175247 h 3226676"/>
              <a:gd name="connsiteX11" fmla="*/ 1381146 w 1702190"/>
              <a:gd name="connsiteY11" fmla="*/ 1139485 h 3226676"/>
              <a:gd name="connsiteX12" fmla="*/ 1481959 w 1702190"/>
              <a:gd name="connsiteY12" fmla="*/ 1261241 h 3226676"/>
              <a:gd name="connsiteX13" fmla="*/ 1450428 w 1702190"/>
              <a:gd name="connsiteY13" fmla="*/ 1418897 h 3226676"/>
              <a:gd name="connsiteX14" fmla="*/ 1358624 w 1702190"/>
              <a:gd name="connsiteY14" fmla="*/ 1459026 h 3226676"/>
              <a:gd name="connsiteX15" fmla="*/ 1303283 w 1702190"/>
              <a:gd name="connsiteY15" fmla="*/ 1587062 h 3226676"/>
              <a:gd name="connsiteX16" fmla="*/ 1292773 w 1702190"/>
              <a:gd name="connsiteY16" fmla="*/ 1639614 h 3226676"/>
              <a:gd name="connsiteX17" fmla="*/ 1303283 w 1702190"/>
              <a:gd name="connsiteY17" fmla="*/ 1713186 h 3226676"/>
              <a:gd name="connsiteX18" fmla="*/ 1370207 w 1702190"/>
              <a:gd name="connsiteY18" fmla="*/ 1833031 h 3226676"/>
              <a:gd name="connsiteX19" fmla="*/ 1311434 w 1702190"/>
              <a:gd name="connsiteY19" fmla="*/ 1975945 h 3226676"/>
              <a:gd name="connsiteX20" fmla="*/ 1279475 w 1702190"/>
              <a:gd name="connsiteY20" fmla="*/ 2003245 h 3226676"/>
              <a:gd name="connsiteX21" fmla="*/ 1177159 w 1702190"/>
              <a:gd name="connsiteY21" fmla="*/ 2112579 h 3226676"/>
              <a:gd name="connsiteX22" fmla="*/ 1177159 w 1702190"/>
              <a:gd name="connsiteY22" fmla="*/ 2249214 h 3226676"/>
              <a:gd name="connsiteX23" fmla="*/ 1198180 w 1702190"/>
              <a:gd name="connsiteY23" fmla="*/ 2364828 h 3226676"/>
              <a:gd name="connsiteX24" fmla="*/ 1409030 w 1702190"/>
              <a:gd name="connsiteY24" fmla="*/ 2612435 h 3226676"/>
              <a:gd name="connsiteX25" fmla="*/ 1507657 w 1702190"/>
              <a:gd name="connsiteY25" fmla="*/ 2890712 h 3226676"/>
              <a:gd name="connsiteX26" fmla="*/ 1700309 w 1702190"/>
              <a:gd name="connsiteY26" fmla="*/ 3119661 h 3226676"/>
              <a:gd name="connsiteX27" fmla="*/ 1591484 w 1702190"/>
              <a:gd name="connsiteY27" fmla="*/ 3099198 h 3226676"/>
              <a:gd name="connsiteX28" fmla="*/ 1362913 w 1702190"/>
              <a:gd name="connsiteY28" fmla="*/ 3082943 h 3226676"/>
              <a:gd name="connsiteX29" fmla="*/ 1135118 w 1702190"/>
              <a:gd name="connsiteY29" fmla="*/ 3142593 h 3226676"/>
              <a:gd name="connsiteX30" fmla="*/ 725214 w 1702190"/>
              <a:gd name="connsiteY30" fmla="*/ 3195145 h 3226676"/>
              <a:gd name="connsiteX31" fmla="*/ 588580 w 1702190"/>
              <a:gd name="connsiteY31" fmla="*/ 3226676 h 3226676"/>
              <a:gd name="connsiteX0" fmla="*/ 0 w 1702190"/>
              <a:gd name="connsiteY0" fmla="*/ 0 h 3195145"/>
              <a:gd name="connsiteX1" fmla="*/ 94594 w 1702190"/>
              <a:gd name="connsiteY1" fmla="*/ 105103 h 3195145"/>
              <a:gd name="connsiteX2" fmla="*/ 94594 w 1702190"/>
              <a:gd name="connsiteY2" fmla="*/ 336331 h 3195145"/>
              <a:gd name="connsiteX3" fmla="*/ 161088 w 1702190"/>
              <a:gd name="connsiteY3" fmla="*/ 391066 h 3195145"/>
              <a:gd name="connsiteX4" fmla="*/ 349845 w 1702190"/>
              <a:gd name="connsiteY4" fmla="*/ 435293 h 3195145"/>
              <a:gd name="connsiteX5" fmla="*/ 683173 w 1702190"/>
              <a:gd name="connsiteY5" fmla="*/ 462455 h 3195145"/>
              <a:gd name="connsiteX6" fmla="*/ 976175 w 1702190"/>
              <a:gd name="connsiteY6" fmla="*/ 575748 h 3195145"/>
              <a:gd name="connsiteX7" fmla="*/ 998483 w 1702190"/>
              <a:gd name="connsiteY7" fmla="*/ 735724 h 3195145"/>
              <a:gd name="connsiteX8" fmla="*/ 945931 w 1702190"/>
              <a:gd name="connsiteY8" fmla="*/ 872359 h 3195145"/>
              <a:gd name="connsiteX9" fmla="*/ 1021006 w 1702190"/>
              <a:gd name="connsiteY9" fmla="*/ 983878 h 3195145"/>
              <a:gd name="connsiteX10" fmla="*/ 1111737 w 1702190"/>
              <a:gd name="connsiteY10" fmla="*/ 1175247 h 3195145"/>
              <a:gd name="connsiteX11" fmla="*/ 1381146 w 1702190"/>
              <a:gd name="connsiteY11" fmla="*/ 1139485 h 3195145"/>
              <a:gd name="connsiteX12" fmla="*/ 1481959 w 1702190"/>
              <a:gd name="connsiteY12" fmla="*/ 1261241 h 3195145"/>
              <a:gd name="connsiteX13" fmla="*/ 1450428 w 1702190"/>
              <a:gd name="connsiteY13" fmla="*/ 1418897 h 3195145"/>
              <a:gd name="connsiteX14" fmla="*/ 1358624 w 1702190"/>
              <a:gd name="connsiteY14" fmla="*/ 1459026 h 3195145"/>
              <a:gd name="connsiteX15" fmla="*/ 1303283 w 1702190"/>
              <a:gd name="connsiteY15" fmla="*/ 1587062 h 3195145"/>
              <a:gd name="connsiteX16" fmla="*/ 1292773 w 1702190"/>
              <a:gd name="connsiteY16" fmla="*/ 1639614 h 3195145"/>
              <a:gd name="connsiteX17" fmla="*/ 1303283 w 1702190"/>
              <a:gd name="connsiteY17" fmla="*/ 1713186 h 3195145"/>
              <a:gd name="connsiteX18" fmla="*/ 1370207 w 1702190"/>
              <a:gd name="connsiteY18" fmla="*/ 1833031 h 3195145"/>
              <a:gd name="connsiteX19" fmla="*/ 1311434 w 1702190"/>
              <a:gd name="connsiteY19" fmla="*/ 1975945 h 3195145"/>
              <a:gd name="connsiteX20" fmla="*/ 1279475 w 1702190"/>
              <a:gd name="connsiteY20" fmla="*/ 2003245 h 3195145"/>
              <a:gd name="connsiteX21" fmla="*/ 1177159 w 1702190"/>
              <a:gd name="connsiteY21" fmla="*/ 2112579 h 3195145"/>
              <a:gd name="connsiteX22" fmla="*/ 1177159 w 1702190"/>
              <a:gd name="connsiteY22" fmla="*/ 2249214 h 3195145"/>
              <a:gd name="connsiteX23" fmla="*/ 1198180 w 1702190"/>
              <a:gd name="connsiteY23" fmla="*/ 2364828 h 3195145"/>
              <a:gd name="connsiteX24" fmla="*/ 1409030 w 1702190"/>
              <a:gd name="connsiteY24" fmla="*/ 2612435 h 3195145"/>
              <a:gd name="connsiteX25" fmla="*/ 1507657 w 1702190"/>
              <a:gd name="connsiteY25" fmla="*/ 2890712 h 3195145"/>
              <a:gd name="connsiteX26" fmla="*/ 1700309 w 1702190"/>
              <a:gd name="connsiteY26" fmla="*/ 3119661 h 3195145"/>
              <a:gd name="connsiteX27" fmla="*/ 1591484 w 1702190"/>
              <a:gd name="connsiteY27" fmla="*/ 3099198 h 3195145"/>
              <a:gd name="connsiteX28" fmla="*/ 1362913 w 1702190"/>
              <a:gd name="connsiteY28" fmla="*/ 3082943 h 3195145"/>
              <a:gd name="connsiteX29" fmla="*/ 1135118 w 1702190"/>
              <a:gd name="connsiteY29" fmla="*/ 3142593 h 3195145"/>
              <a:gd name="connsiteX30" fmla="*/ 725214 w 1702190"/>
              <a:gd name="connsiteY30" fmla="*/ 3195145 h 3195145"/>
              <a:gd name="connsiteX0" fmla="*/ 0 w 1702190"/>
              <a:gd name="connsiteY0" fmla="*/ 0 h 3142593"/>
              <a:gd name="connsiteX1" fmla="*/ 94594 w 1702190"/>
              <a:gd name="connsiteY1" fmla="*/ 105103 h 3142593"/>
              <a:gd name="connsiteX2" fmla="*/ 94594 w 1702190"/>
              <a:gd name="connsiteY2" fmla="*/ 336331 h 3142593"/>
              <a:gd name="connsiteX3" fmla="*/ 161088 w 1702190"/>
              <a:gd name="connsiteY3" fmla="*/ 391066 h 3142593"/>
              <a:gd name="connsiteX4" fmla="*/ 349845 w 1702190"/>
              <a:gd name="connsiteY4" fmla="*/ 435293 h 3142593"/>
              <a:gd name="connsiteX5" fmla="*/ 683173 w 1702190"/>
              <a:gd name="connsiteY5" fmla="*/ 462455 h 3142593"/>
              <a:gd name="connsiteX6" fmla="*/ 976175 w 1702190"/>
              <a:gd name="connsiteY6" fmla="*/ 575748 h 3142593"/>
              <a:gd name="connsiteX7" fmla="*/ 998483 w 1702190"/>
              <a:gd name="connsiteY7" fmla="*/ 735724 h 3142593"/>
              <a:gd name="connsiteX8" fmla="*/ 945931 w 1702190"/>
              <a:gd name="connsiteY8" fmla="*/ 872359 h 3142593"/>
              <a:gd name="connsiteX9" fmla="*/ 1021006 w 1702190"/>
              <a:gd name="connsiteY9" fmla="*/ 983878 h 3142593"/>
              <a:gd name="connsiteX10" fmla="*/ 1111737 w 1702190"/>
              <a:gd name="connsiteY10" fmla="*/ 1175247 h 3142593"/>
              <a:gd name="connsiteX11" fmla="*/ 1381146 w 1702190"/>
              <a:gd name="connsiteY11" fmla="*/ 1139485 h 3142593"/>
              <a:gd name="connsiteX12" fmla="*/ 1481959 w 1702190"/>
              <a:gd name="connsiteY12" fmla="*/ 1261241 h 3142593"/>
              <a:gd name="connsiteX13" fmla="*/ 1450428 w 1702190"/>
              <a:gd name="connsiteY13" fmla="*/ 1418897 h 3142593"/>
              <a:gd name="connsiteX14" fmla="*/ 1358624 w 1702190"/>
              <a:gd name="connsiteY14" fmla="*/ 1459026 h 3142593"/>
              <a:gd name="connsiteX15" fmla="*/ 1303283 w 1702190"/>
              <a:gd name="connsiteY15" fmla="*/ 1587062 h 3142593"/>
              <a:gd name="connsiteX16" fmla="*/ 1292773 w 1702190"/>
              <a:gd name="connsiteY16" fmla="*/ 1639614 h 3142593"/>
              <a:gd name="connsiteX17" fmla="*/ 1303283 w 1702190"/>
              <a:gd name="connsiteY17" fmla="*/ 1713186 h 3142593"/>
              <a:gd name="connsiteX18" fmla="*/ 1370207 w 1702190"/>
              <a:gd name="connsiteY18" fmla="*/ 1833031 h 3142593"/>
              <a:gd name="connsiteX19" fmla="*/ 1311434 w 1702190"/>
              <a:gd name="connsiteY19" fmla="*/ 1975945 h 3142593"/>
              <a:gd name="connsiteX20" fmla="*/ 1279475 w 1702190"/>
              <a:gd name="connsiteY20" fmla="*/ 2003245 h 3142593"/>
              <a:gd name="connsiteX21" fmla="*/ 1177159 w 1702190"/>
              <a:gd name="connsiteY21" fmla="*/ 2112579 h 3142593"/>
              <a:gd name="connsiteX22" fmla="*/ 1177159 w 1702190"/>
              <a:gd name="connsiteY22" fmla="*/ 2249214 h 3142593"/>
              <a:gd name="connsiteX23" fmla="*/ 1198180 w 1702190"/>
              <a:gd name="connsiteY23" fmla="*/ 2364828 h 3142593"/>
              <a:gd name="connsiteX24" fmla="*/ 1409030 w 1702190"/>
              <a:gd name="connsiteY24" fmla="*/ 2612435 h 3142593"/>
              <a:gd name="connsiteX25" fmla="*/ 1507657 w 1702190"/>
              <a:gd name="connsiteY25" fmla="*/ 2890712 h 3142593"/>
              <a:gd name="connsiteX26" fmla="*/ 1700309 w 1702190"/>
              <a:gd name="connsiteY26" fmla="*/ 3119661 h 3142593"/>
              <a:gd name="connsiteX27" fmla="*/ 1591484 w 1702190"/>
              <a:gd name="connsiteY27" fmla="*/ 3099198 h 3142593"/>
              <a:gd name="connsiteX28" fmla="*/ 1362913 w 1702190"/>
              <a:gd name="connsiteY28" fmla="*/ 3082943 h 3142593"/>
              <a:gd name="connsiteX29" fmla="*/ 1135118 w 1702190"/>
              <a:gd name="connsiteY29" fmla="*/ 3142593 h 3142593"/>
              <a:gd name="connsiteX0" fmla="*/ 0 w 1702190"/>
              <a:gd name="connsiteY0" fmla="*/ 0 h 3131991"/>
              <a:gd name="connsiteX1" fmla="*/ 94594 w 1702190"/>
              <a:gd name="connsiteY1" fmla="*/ 105103 h 3131991"/>
              <a:gd name="connsiteX2" fmla="*/ 94594 w 1702190"/>
              <a:gd name="connsiteY2" fmla="*/ 336331 h 3131991"/>
              <a:gd name="connsiteX3" fmla="*/ 161088 w 1702190"/>
              <a:gd name="connsiteY3" fmla="*/ 391066 h 3131991"/>
              <a:gd name="connsiteX4" fmla="*/ 349845 w 1702190"/>
              <a:gd name="connsiteY4" fmla="*/ 435293 h 3131991"/>
              <a:gd name="connsiteX5" fmla="*/ 683173 w 1702190"/>
              <a:gd name="connsiteY5" fmla="*/ 462455 h 3131991"/>
              <a:gd name="connsiteX6" fmla="*/ 976175 w 1702190"/>
              <a:gd name="connsiteY6" fmla="*/ 575748 h 3131991"/>
              <a:gd name="connsiteX7" fmla="*/ 998483 w 1702190"/>
              <a:gd name="connsiteY7" fmla="*/ 735724 h 3131991"/>
              <a:gd name="connsiteX8" fmla="*/ 945931 w 1702190"/>
              <a:gd name="connsiteY8" fmla="*/ 872359 h 3131991"/>
              <a:gd name="connsiteX9" fmla="*/ 1021006 w 1702190"/>
              <a:gd name="connsiteY9" fmla="*/ 983878 h 3131991"/>
              <a:gd name="connsiteX10" fmla="*/ 1111737 w 1702190"/>
              <a:gd name="connsiteY10" fmla="*/ 1175247 h 3131991"/>
              <a:gd name="connsiteX11" fmla="*/ 1381146 w 1702190"/>
              <a:gd name="connsiteY11" fmla="*/ 1139485 h 3131991"/>
              <a:gd name="connsiteX12" fmla="*/ 1481959 w 1702190"/>
              <a:gd name="connsiteY12" fmla="*/ 1261241 h 3131991"/>
              <a:gd name="connsiteX13" fmla="*/ 1450428 w 1702190"/>
              <a:gd name="connsiteY13" fmla="*/ 1418897 h 3131991"/>
              <a:gd name="connsiteX14" fmla="*/ 1358624 w 1702190"/>
              <a:gd name="connsiteY14" fmla="*/ 1459026 h 3131991"/>
              <a:gd name="connsiteX15" fmla="*/ 1303283 w 1702190"/>
              <a:gd name="connsiteY15" fmla="*/ 1587062 h 3131991"/>
              <a:gd name="connsiteX16" fmla="*/ 1292773 w 1702190"/>
              <a:gd name="connsiteY16" fmla="*/ 1639614 h 3131991"/>
              <a:gd name="connsiteX17" fmla="*/ 1303283 w 1702190"/>
              <a:gd name="connsiteY17" fmla="*/ 1713186 h 3131991"/>
              <a:gd name="connsiteX18" fmla="*/ 1370207 w 1702190"/>
              <a:gd name="connsiteY18" fmla="*/ 1833031 h 3131991"/>
              <a:gd name="connsiteX19" fmla="*/ 1311434 w 1702190"/>
              <a:gd name="connsiteY19" fmla="*/ 1975945 h 3131991"/>
              <a:gd name="connsiteX20" fmla="*/ 1279475 w 1702190"/>
              <a:gd name="connsiteY20" fmla="*/ 2003245 h 3131991"/>
              <a:gd name="connsiteX21" fmla="*/ 1177159 w 1702190"/>
              <a:gd name="connsiteY21" fmla="*/ 2112579 h 3131991"/>
              <a:gd name="connsiteX22" fmla="*/ 1177159 w 1702190"/>
              <a:gd name="connsiteY22" fmla="*/ 2249214 h 3131991"/>
              <a:gd name="connsiteX23" fmla="*/ 1198180 w 1702190"/>
              <a:gd name="connsiteY23" fmla="*/ 2364828 h 3131991"/>
              <a:gd name="connsiteX24" fmla="*/ 1409030 w 1702190"/>
              <a:gd name="connsiteY24" fmla="*/ 2612435 h 3131991"/>
              <a:gd name="connsiteX25" fmla="*/ 1507657 w 1702190"/>
              <a:gd name="connsiteY25" fmla="*/ 2890712 h 3131991"/>
              <a:gd name="connsiteX26" fmla="*/ 1700309 w 1702190"/>
              <a:gd name="connsiteY26" fmla="*/ 3119661 h 3131991"/>
              <a:gd name="connsiteX27" fmla="*/ 1591484 w 1702190"/>
              <a:gd name="connsiteY27" fmla="*/ 3099198 h 3131991"/>
              <a:gd name="connsiteX28" fmla="*/ 1362913 w 1702190"/>
              <a:gd name="connsiteY28" fmla="*/ 3082943 h 3131991"/>
              <a:gd name="connsiteX0" fmla="*/ 0 w 1702190"/>
              <a:gd name="connsiteY0" fmla="*/ 0 h 3131991"/>
              <a:gd name="connsiteX1" fmla="*/ 94594 w 1702190"/>
              <a:gd name="connsiteY1" fmla="*/ 105103 h 3131991"/>
              <a:gd name="connsiteX2" fmla="*/ 94594 w 1702190"/>
              <a:gd name="connsiteY2" fmla="*/ 336331 h 3131991"/>
              <a:gd name="connsiteX3" fmla="*/ 161088 w 1702190"/>
              <a:gd name="connsiteY3" fmla="*/ 391066 h 3131991"/>
              <a:gd name="connsiteX4" fmla="*/ 349845 w 1702190"/>
              <a:gd name="connsiteY4" fmla="*/ 435293 h 3131991"/>
              <a:gd name="connsiteX5" fmla="*/ 683173 w 1702190"/>
              <a:gd name="connsiteY5" fmla="*/ 462455 h 3131991"/>
              <a:gd name="connsiteX6" fmla="*/ 976175 w 1702190"/>
              <a:gd name="connsiteY6" fmla="*/ 575748 h 3131991"/>
              <a:gd name="connsiteX7" fmla="*/ 998483 w 1702190"/>
              <a:gd name="connsiteY7" fmla="*/ 735724 h 3131991"/>
              <a:gd name="connsiteX8" fmla="*/ 945931 w 1702190"/>
              <a:gd name="connsiteY8" fmla="*/ 872359 h 3131991"/>
              <a:gd name="connsiteX9" fmla="*/ 1021006 w 1702190"/>
              <a:gd name="connsiteY9" fmla="*/ 983878 h 3131991"/>
              <a:gd name="connsiteX10" fmla="*/ 1111737 w 1702190"/>
              <a:gd name="connsiteY10" fmla="*/ 1175247 h 3131991"/>
              <a:gd name="connsiteX11" fmla="*/ 1381146 w 1702190"/>
              <a:gd name="connsiteY11" fmla="*/ 1139485 h 3131991"/>
              <a:gd name="connsiteX12" fmla="*/ 1481959 w 1702190"/>
              <a:gd name="connsiteY12" fmla="*/ 1261241 h 3131991"/>
              <a:gd name="connsiteX13" fmla="*/ 1450428 w 1702190"/>
              <a:gd name="connsiteY13" fmla="*/ 1418897 h 3131991"/>
              <a:gd name="connsiteX14" fmla="*/ 1358624 w 1702190"/>
              <a:gd name="connsiteY14" fmla="*/ 1459026 h 3131991"/>
              <a:gd name="connsiteX15" fmla="*/ 1303283 w 1702190"/>
              <a:gd name="connsiteY15" fmla="*/ 1587062 h 3131991"/>
              <a:gd name="connsiteX16" fmla="*/ 1292773 w 1702190"/>
              <a:gd name="connsiteY16" fmla="*/ 1639614 h 3131991"/>
              <a:gd name="connsiteX17" fmla="*/ 1303283 w 1702190"/>
              <a:gd name="connsiteY17" fmla="*/ 1713186 h 3131991"/>
              <a:gd name="connsiteX18" fmla="*/ 1370207 w 1702190"/>
              <a:gd name="connsiteY18" fmla="*/ 1833031 h 3131991"/>
              <a:gd name="connsiteX19" fmla="*/ 1311434 w 1702190"/>
              <a:gd name="connsiteY19" fmla="*/ 1975945 h 3131991"/>
              <a:gd name="connsiteX20" fmla="*/ 1279475 w 1702190"/>
              <a:gd name="connsiteY20" fmla="*/ 2003245 h 3131991"/>
              <a:gd name="connsiteX21" fmla="*/ 1177159 w 1702190"/>
              <a:gd name="connsiteY21" fmla="*/ 2112579 h 3131991"/>
              <a:gd name="connsiteX22" fmla="*/ 1177159 w 1702190"/>
              <a:gd name="connsiteY22" fmla="*/ 2249214 h 3131991"/>
              <a:gd name="connsiteX23" fmla="*/ 1198180 w 1702190"/>
              <a:gd name="connsiteY23" fmla="*/ 2364828 h 3131991"/>
              <a:gd name="connsiteX24" fmla="*/ 1409030 w 1702190"/>
              <a:gd name="connsiteY24" fmla="*/ 2612435 h 3131991"/>
              <a:gd name="connsiteX25" fmla="*/ 1507657 w 1702190"/>
              <a:gd name="connsiteY25" fmla="*/ 2890712 h 3131991"/>
              <a:gd name="connsiteX26" fmla="*/ 1700309 w 1702190"/>
              <a:gd name="connsiteY26" fmla="*/ 3119661 h 3131991"/>
              <a:gd name="connsiteX27" fmla="*/ 1591484 w 1702190"/>
              <a:gd name="connsiteY27" fmla="*/ 3099198 h 3131991"/>
              <a:gd name="connsiteX0" fmla="*/ 0 w 1700309"/>
              <a:gd name="connsiteY0" fmla="*/ 0 h 3119661"/>
              <a:gd name="connsiteX1" fmla="*/ 94594 w 1700309"/>
              <a:gd name="connsiteY1" fmla="*/ 105103 h 3119661"/>
              <a:gd name="connsiteX2" fmla="*/ 94594 w 1700309"/>
              <a:gd name="connsiteY2" fmla="*/ 336331 h 3119661"/>
              <a:gd name="connsiteX3" fmla="*/ 161088 w 1700309"/>
              <a:gd name="connsiteY3" fmla="*/ 391066 h 3119661"/>
              <a:gd name="connsiteX4" fmla="*/ 349845 w 1700309"/>
              <a:gd name="connsiteY4" fmla="*/ 435293 h 3119661"/>
              <a:gd name="connsiteX5" fmla="*/ 683173 w 1700309"/>
              <a:gd name="connsiteY5" fmla="*/ 462455 h 3119661"/>
              <a:gd name="connsiteX6" fmla="*/ 976175 w 1700309"/>
              <a:gd name="connsiteY6" fmla="*/ 575748 h 3119661"/>
              <a:gd name="connsiteX7" fmla="*/ 998483 w 1700309"/>
              <a:gd name="connsiteY7" fmla="*/ 735724 h 3119661"/>
              <a:gd name="connsiteX8" fmla="*/ 945931 w 1700309"/>
              <a:gd name="connsiteY8" fmla="*/ 872359 h 3119661"/>
              <a:gd name="connsiteX9" fmla="*/ 1021006 w 1700309"/>
              <a:gd name="connsiteY9" fmla="*/ 983878 h 3119661"/>
              <a:gd name="connsiteX10" fmla="*/ 1111737 w 1700309"/>
              <a:gd name="connsiteY10" fmla="*/ 1175247 h 3119661"/>
              <a:gd name="connsiteX11" fmla="*/ 1381146 w 1700309"/>
              <a:gd name="connsiteY11" fmla="*/ 1139485 h 3119661"/>
              <a:gd name="connsiteX12" fmla="*/ 1481959 w 1700309"/>
              <a:gd name="connsiteY12" fmla="*/ 1261241 h 3119661"/>
              <a:gd name="connsiteX13" fmla="*/ 1450428 w 1700309"/>
              <a:gd name="connsiteY13" fmla="*/ 1418897 h 3119661"/>
              <a:gd name="connsiteX14" fmla="*/ 1358624 w 1700309"/>
              <a:gd name="connsiteY14" fmla="*/ 1459026 h 3119661"/>
              <a:gd name="connsiteX15" fmla="*/ 1303283 w 1700309"/>
              <a:gd name="connsiteY15" fmla="*/ 1587062 h 3119661"/>
              <a:gd name="connsiteX16" fmla="*/ 1292773 w 1700309"/>
              <a:gd name="connsiteY16" fmla="*/ 1639614 h 3119661"/>
              <a:gd name="connsiteX17" fmla="*/ 1303283 w 1700309"/>
              <a:gd name="connsiteY17" fmla="*/ 1713186 h 3119661"/>
              <a:gd name="connsiteX18" fmla="*/ 1370207 w 1700309"/>
              <a:gd name="connsiteY18" fmla="*/ 1833031 h 3119661"/>
              <a:gd name="connsiteX19" fmla="*/ 1311434 w 1700309"/>
              <a:gd name="connsiteY19" fmla="*/ 1975945 h 3119661"/>
              <a:gd name="connsiteX20" fmla="*/ 1279475 w 1700309"/>
              <a:gd name="connsiteY20" fmla="*/ 2003245 h 3119661"/>
              <a:gd name="connsiteX21" fmla="*/ 1177159 w 1700309"/>
              <a:gd name="connsiteY21" fmla="*/ 2112579 h 3119661"/>
              <a:gd name="connsiteX22" fmla="*/ 1177159 w 1700309"/>
              <a:gd name="connsiteY22" fmla="*/ 2249214 h 3119661"/>
              <a:gd name="connsiteX23" fmla="*/ 1198180 w 1700309"/>
              <a:gd name="connsiteY23" fmla="*/ 2364828 h 3119661"/>
              <a:gd name="connsiteX24" fmla="*/ 1409030 w 1700309"/>
              <a:gd name="connsiteY24" fmla="*/ 2612435 h 3119661"/>
              <a:gd name="connsiteX25" fmla="*/ 1507657 w 1700309"/>
              <a:gd name="connsiteY25" fmla="*/ 2890712 h 3119661"/>
              <a:gd name="connsiteX26" fmla="*/ 1700309 w 1700309"/>
              <a:gd name="connsiteY26" fmla="*/ 3119661 h 3119661"/>
              <a:gd name="connsiteX0" fmla="*/ 0 w 1665140"/>
              <a:gd name="connsiteY0" fmla="*/ 0 h 3084161"/>
              <a:gd name="connsiteX1" fmla="*/ 94594 w 1665140"/>
              <a:gd name="connsiteY1" fmla="*/ 105103 h 3084161"/>
              <a:gd name="connsiteX2" fmla="*/ 94594 w 1665140"/>
              <a:gd name="connsiteY2" fmla="*/ 336331 h 3084161"/>
              <a:gd name="connsiteX3" fmla="*/ 161088 w 1665140"/>
              <a:gd name="connsiteY3" fmla="*/ 391066 h 3084161"/>
              <a:gd name="connsiteX4" fmla="*/ 349845 w 1665140"/>
              <a:gd name="connsiteY4" fmla="*/ 435293 h 3084161"/>
              <a:gd name="connsiteX5" fmla="*/ 683173 w 1665140"/>
              <a:gd name="connsiteY5" fmla="*/ 462455 h 3084161"/>
              <a:gd name="connsiteX6" fmla="*/ 976175 w 1665140"/>
              <a:gd name="connsiteY6" fmla="*/ 575748 h 3084161"/>
              <a:gd name="connsiteX7" fmla="*/ 998483 w 1665140"/>
              <a:gd name="connsiteY7" fmla="*/ 735724 h 3084161"/>
              <a:gd name="connsiteX8" fmla="*/ 945931 w 1665140"/>
              <a:gd name="connsiteY8" fmla="*/ 872359 h 3084161"/>
              <a:gd name="connsiteX9" fmla="*/ 1021006 w 1665140"/>
              <a:gd name="connsiteY9" fmla="*/ 983878 h 3084161"/>
              <a:gd name="connsiteX10" fmla="*/ 1111737 w 1665140"/>
              <a:gd name="connsiteY10" fmla="*/ 1175247 h 3084161"/>
              <a:gd name="connsiteX11" fmla="*/ 1381146 w 1665140"/>
              <a:gd name="connsiteY11" fmla="*/ 1139485 h 3084161"/>
              <a:gd name="connsiteX12" fmla="*/ 1481959 w 1665140"/>
              <a:gd name="connsiteY12" fmla="*/ 1261241 h 3084161"/>
              <a:gd name="connsiteX13" fmla="*/ 1450428 w 1665140"/>
              <a:gd name="connsiteY13" fmla="*/ 1418897 h 3084161"/>
              <a:gd name="connsiteX14" fmla="*/ 1358624 w 1665140"/>
              <a:gd name="connsiteY14" fmla="*/ 1459026 h 3084161"/>
              <a:gd name="connsiteX15" fmla="*/ 1303283 w 1665140"/>
              <a:gd name="connsiteY15" fmla="*/ 1587062 h 3084161"/>
              <a:gd name="connsiteX16" fmla="*/ 1292773 w 1665140"/>
              <a:gd name="connsiteY16" fmla="*/ 1639614 h 3084161"/>
              <a:gd name="connsiteX17" fmla="*/ 1303283 w 1665140"/>
              <a:gd name="connsiteY17" fmla="*/ 1713186 h 3084161"/>
              <a:gd name="connsiteX18" fmla="*/ 1370207 w 1665140"/>
              <a:gd name="connsiteY18" fmla="*/ 1833031 h 3084161"/>
              <a:gd name="connsiteX19" fmla="*/ 1311434 w 1665140"/>
              <a:gd name="connsiteY19" fmla="*/ 1975945 h 3084161"/>
              <a:gd name="connsiteX20" fmla="*/ 1279475 w 1665140"/>
              <a:gd name="connsiteY20" fmla="*/ 2003245 h 3084161"/>
              <a:gd name="connsiteX21" fmla="*/ 1177159 w 1665140"/>
              <a:gd name="connsiteY21" fmla="*/ 2112579 h 3084161"/>
              <a:gd name="connsiteX22" fmla="*/ 1177159 w 1665140"/>
              <a:gd name="connsiteY22" fmla="*/ 2249214 h 3084161"/>
              <a:gd name="connsiteX23" fmla="*/ 1198180 w 1665140"/>
              <a:gd name="connsiteY23" fmla="*/ 2364828 h 3084161"/>
              <a:gd name="connsiteX24" fmla="*/ 1409030 w 1665140"/>
              <a:gd name="connsiteY24" fmla="*/ 2612435 h 3084161"/>
              <a:gd name="connsiteX25" fmla="*/ 1507657 w 1665140"/>
              <a:gd name="connsiteY25" fmla="*/ 2890712 h 3084161"/>
              <a:gd name="connsiteX26" fmla="*/ 1665140 w 1665140"/>
              <a:gd name="connsiteY26" fmla="*/ 3084161 h 3084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665140" h="3084161">
                <a:moveTo>
                  <a:pt x="0" y="0"/>
                </a:moveTo>
                <a:cubicBezTo>
                  <a:pt x="39414" y="24524"/>
                  <a:pt x="78828" y="49048"/>
                  <a:pt x="94594" y="105103"/>
                </a:cubicBezTo>
                <a:cubicBezTo>
                  <a:pt x="110360" y="161158"/>
                  <a:pt x="83512" y="288671"/>
                  <a:pt x="94594" y="336331"/>
                </a:cubicBezTo>
                <a:cubicBezTo>
                  <a:pt x="105676" y="383991"/>
                  <a:pt x="118546" y="374572"/>
                  <a:pt x="161088" y="391066"/>
                </a:cubicBezTo>
                <a:cubicBezTo>
                  <a:pt x="203630" y="407560"/>
                  <a:pt x="262831" y="423395"/>
                  <a:pt x="349845" y="435293"/>
                </a:cubicBezTo>
                <a:cubicBezTo>
                  <a:pt x="436859" y="447191"/>
                  <a:pt x="578785" y="439046"/>
                  <a:pt x="683173" y="462455"/>
                </a:cubicBezTo>
                <a:cubicBezTo>
                  <a:pt x="787561" y="485864"/>
                  <a:pt x="923623" y="530203"/>
                  <a:pt x="976175" y="575748"/>
                </a:cubicBezTo>
                <a:cubicBezTo>
                  <a:pt x="1028727" y="621293"/>
                  <a:pt x="1003524" y="686289"/>
                  <a:pt x="998483" y="735724"/>
                </a:cubicBezTo>
                <a:cubicBezTo>
                  <a:pt x="993442" y="785159"/>
                  <a:pt x="942177" y="831000"/>
                  <a:pt x="945931" y="872359"/>
                </a:cubicBezTo>
                <a:cubicBezTo>
                  <a:pt x="949685" y="913718"/>
                  <a:pt x="993372" y="933397"/>
                  <a:pt x="1021006" y="983878"/>
                </a:cubicBezTo>
                <a:cubicBezTo>
                  <a:pt x="1048640" y="1034359"/>
                  <a:pt x="1051714" y="1149313"/>
                  <a:pt x="1111737" y="1175247"/>
                </a:cubicBezTo>
                <a:cubicBezTo>
                  <a:pt x="1171760" y="1201182"/>
                  <a:pt x="1319442" y="1125153"/>
                  <a:pt x="1381146" y="1139485"/>
                </a:cubicBezTo>
                <a:cubicBezTo>
                  <a:pt x="1442850" y="1153817"/>
                  <a:pt x="1470412" y="1214672"/>
                  <a:pt x="1481959" y="1261241"/>
                </a:cubicBezTo>
                <a:cubicBezTo>
                  <a:pt x="1493506" y="1307810"/>
                  <a:pt x="1470984" y="1385933"/>
                  <a:pt x="1450428" y="1418897"/>
                </a:cubicBezTo>
                <a:cubicBezTo>
                  <a:pt x="1429872" y="1451861"/>
                  <a:pt x="1383148" y="1430999"/>
                  <a:pt x="1358624" y="1459026"/>
                </a:cubicBezTo>
                <a:cubicBezTo>
                  <a:pt x="1334100" y="1487053"/>
                  <a:pt x="1314258" y="1556964"/>
                  <a:pt x="1303283" y="1587062"/>
                </a:cubicBezTo>
                <a:cubicBezTo>
                  <a:pt x="1292308" y="1617160"/>
                  <a:pt x="1292773" y="1618593"/>
                  <a:pt x="1292773" y="1639614"/>
                </a:cubicBezTo>
                <a:cubicBezTo>
                  <a:pt x="1292773" y="1660635"/>
                  <a:pt x="1290377" y="1680950"/>
                  <a:pt x="1303283" y="1713186"/>
                </a:cubicBezTo>
                <a:cubicBezTo>
                  <a:pt x="1316189" y="1745422"/>
                  <a:pt x="1368849" y="1789238"/>
                  <a:pt x="1370207" y="1833031"/>
                </a:cubicBezTo>
                <a:cubicBezTo>
                  <a:pt x="1371565" y="1876824"/>
                  <a:pt x="1326556" y="1947576"/>
                  <a:pt x="1311434" y="1975945"/>
                </a:cubicBezTo>
                <a:cubicBezTo>
                  <a:pt x="1296312" y="2004314"/>
                  <a:pt x="1301854" y="1980473"/>
                  <a:pt x="1279475" y="2003245"/>
                </a:cubicBezTo>
                <a:cubicBezTo>
                  <a:pt x="1257096" y="2026017"/>
                  <a:pt x="1194212" y="2071584"/>
                  <a:pt x="1177159" y="2112579"/>
                </a:cubicBezTo>
                <a:cubicBezTo>
                  <a:pt x="1160106" y="2153574"/>
                  <a:pt x="1173656" y="2207173"/>
                  <a:pt x="1177159" y="2249214"/>
                </a:cubicBezTo>
                <a:cubicBezTo>
                  <a:pt x="1180663" y="2291256"/>
                  <a:pt x="1159535" y="2304291"/>
                  <a:pt x="1198180" y="2364828"/>
                </a:cubicBezTo>
                <a:cubicBezTo>
                  <a:pt x="1236825" y="2425365"/>
                  <a:pt x="1357451" y="2524788"/>
                  <a:pt x="1409030" y="2612435"/>
                </a:cubicBezTo>
                <a:cubicBezTo>
                  <a:pt x="1460609" y="2700082"/>
                  <a:pt x="1459111" y="2806174"/>
                  <a:pt x="1507657" y="2890712"/>
                </a:cubicBezTo>
                <a:cubicBezTo>
                  <a:pt x="1556203" y="2975250"/>
                  <a:pt x="1651169" y="3049413"/>
                  <a:pt x="1665140" y="3084161"/>
                </a:cubicBezTo>
              </a:path>
            </a:pathLst>
          </a:custGeom>
          <a:noFill/>
          <a:ln w="57150" cmpd="thinThick">
            <a:solidFill>
              <a:srgbClr val="3B2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Блок-схема: узел 34">
            <a:extLst>
              <a:ext uri="{FF2B5EF4-FFF2-40B4-BE49-F238E27FC236}">
                <a16:creationId xmlns:a16="http://schemas.microsoft.com/office/drawing/2014/main" id="{B3081222-7A1F-4B5C-8348-49EA16A03237}"/>
              </a:ext>
            </a:extLst>
          </p:cNvPr>
          <p:cNvSpPr/>
          <p:nvPr/>
        </p:nvSpPr>
        <p:spPr>
          <a:xfrm>
            <a:off x="5986062" y="376238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36" name="Прямоугольная выноска 8">
            <a:extLst>
              <a:ext uri="{FF2B5EF4-FFF2-40B4-BE49-F238E27FC236}">
                <a16:creationId xmlns:a16="http://schemas.microsoft.com/office/drawing/2014/main" id="{191C764F-2E48-49A0-A910-26973D2C547C}"/>
              </a:ext>
            </a:extLst>
          </p:cNvPr>
          <p:cNvSpPr/>
          <p:nvPr/>
        </p:nvSpPr>
        <p:spPr>
          <a:xfrm>
            <a:off x="7807970" y="1113563"/>
            <a:ext cx="957627" cy="378749"/>
          </a:xfrm>
          <a:prstGeom prst="wedgeRectCallout">
            <a:avLst>
              <a:gd name="adj1" fmla="val -36427"/>
              <a:gd name="adj2" fmla="val 3268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СССР</a:t>
            </a:r>
          </a:p>
        </p:txBody>
      </p:sp>
      <p:sp>
        <p:nvSpPr>
          <p:cNvPr id="42" name="Блок-схема: узел 41">
            <a:extLst>
              <a:ext uri="{FF2B5EF4-FFF2-40B4-BE49-F238E27FC236}">
                <a16:creationId xmlns:a16="http://schemas.microsoft.com/office/drawing/2014/main" id="{91F755F4-B1EA-4B3D-A4DA-70A863B397BB}"/>
              </a:ext>
            </a:extLst>
          </p:cNvPr>
          <p:cNvSpPr/>
          <p:nvPr/>
        </p:nvSpPr>
        <p:spPr>
          <a:xfrm>
            <a:off x="7609456" y="2380073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43" name="Блок-схема: узел 42">
            <a:extLst>
              <a:ext uri="{FF2B5EF4-FFF2-40B4-BE49-F238E27FC236}">
                <a16:creationId xmlns:a16="http://schemas.microsoft.com/office/drawing/2014/main" id="{A1D0D8FA-0C43-4F89-A1DD-333DEABD3586}"/>
              </a:ext>
            </a:extLst>
          </p:cNvPr>
          <p:cNvSpPr/>
          <p:nvPr/>
        </p:nvSpPr>
        <p:spPr>
          <a:xfrm>
            <a:off x="6658512" y="2870560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ru-RU" dirty="0">
              <a:solidFill>
                <a:prstClr val="white"/>
              </a:solidFill>
              <a:latin typeface="Roboto"/>
            </a:endParaRPr>
          </a:p>
        </p:txBody>
      </p:sp>
      <p:sp>
        <p:nvSpPr>
          <p:cNvPr id="46" name="Блок-схема: узел 45">
            <a:extLst>
              <a:ext uri="{FF2B5EF4-FFF2-40B4-BE49-F238E27FC236}">
                <a16:creationId xmlns:a16="http://schemas.microsoft.com/office/drawing/2014/main" id="{4697050D-BFBD-4FCC-8E3F-6F088A3CFE22}"/>
              </a:ext>
            </a:extLst>
          </p:cNvPr>
          <p:cNvSpPr/>
          <p:nvPr/>
        </p:nvSpPr>
        <p:spPr>
          <a:xfrm>
            <a:off x="5148096" y="3723056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AE18431-D257-4D82-92C0-B129D744C304}"/>
              </a:ext>
            </a:extLst>
          </p:cNvPr>
          <p:cNvSpPr txBox="1"/>
          <p:nvPr/>
        </p:nvSpPr>
        <p:spPr>
          <a:xfrm>
            <a:off x="4177834" y="3782341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Севастополь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DEFE869-13DC-421B-9441-A857B9E69435}"/>
              </a:ext>
            </a:extLst>
          </p:cNvPr>
          <p:cNvSpPr txBox="1"/>
          <p:nvPr/>
        </p:nvSpPr>
        <p:spPr>
          <a:xfrm>
            <a:off x="6721346" y="2787648"/>
            <a:ext cx="1515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>
                <a:solidFill>
                  <a:schemeClr val="bg1">
                    <a:lumMod val="95000"/>
                  </a:schemeClr>
                </a:solidFill>
              </a:rPr>
              <a:t>Ростов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-на-Дону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7BAF3E6-CAE7-46DF-A4AC-95F1248E4F00}"/>
              </a:ext>
            </a:extLst>
          </p:cNvPr>
          <p:cNvSpPr txBox="1"/>
          <p:nvPr/>
        </p:nvSpPr>
        <p:spPr>
          <a:xfrm>
            <a:off x="7530734" y="2113664"/>
            <a:ext cx="1181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Сталинград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46A997A-95E2-4DF6-8822-810EA7138E5B}"/>
              </a:ext>
            </a:extLst>
          </p:cNvPr>
          <p:cNvSpPr txBox="1"/>
          <p:nvPr/>
        </p:nvSpPr>
        <p:spPr>
          <a:xfrm>
            <a:off x="6014929" y="446311"/>
            <a:ext cx="835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Москва</a:t>
            </a:r>
          </a:p>
        </p:txBody>
      </p:sp>
      <p:sp>
        <p:nvSpPr>
          <p:cNvPr id="55" name="Полилиния: фигура 54">
            <a:extLst>
              <a:ext uri="{FF2B5EF4-FFF2-40B4-BE49-F238E27FC236}">
                <a16:creationId xmlns:a16="http://schemas.microsoft.com/office/drawing/2014/main" id="{869B4AA1-8497-4DF4-B2E6-CCF0B3297000}"/>
              </a:ext>
            </a:extLst>
          </p:cNvPr>
          <p:cNvSpPr/>
          <p:nvPr/>
        </p:nvSpPr>
        <p:spPr>
          <a:xfrm>
            <a:off x="5258790" y="3657009"/>
            <a:ext cx="145535" cy="134768"/>
          </a:xfrm>
          <a:custGeom>
            <a:avLst/>
            <a:gdLst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05104 w 1562202"/>
              <a:gd name="connsiteY3" fmla="*/ 409903 h 3384331"/>
              <a:gd name="connsiteX4" fmla="*/ 262759 w 1562202"/>
              <a:gd name="connsiteY4" fmla="*/ 472965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262759 w 1562202"/>
              <a:gd name="connsiteY4" fmla="*/ 472965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70207 w 1562202"/>
              <a:gd name="connsiteY18" fmla="*/ 1833031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70207 w 1562202"/>
              <a:gd name="connsiteY18" fmla="*/ 1833031 h 3384331"/>
              <a:gd name="connsiteX19" fmla="*/ 1311434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70207 w 1562202"/>
              <a:gd name="connsiteY18" fmla="*/ 1833031 h 3384331"/>
              <a:gd name="connsiteX19" fmla="*/ 1311434 w 1562202"/>
              <a:gd name="connsiteY19" fmla="*/ 1975945 h 3384331"/>
              <a:gd name="connsiteX20" fmla="*/ 1279475 w 1562202"/>
              <a:gd name="connsiteY20" fmla="*/ 200324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55546"/>
              <a:gd name="connsiteY0" fmla="*/ 0 h 3384331"/>
              <a:gd name="connsiteX1" fmla="*/ 94594 w 1555546"/>
              <a:gd name="connsiteY1" fmla="*/ 105103 h 3384331"/>
              <a:gd name="connsiteX2" fmla="*/ 94594 w 1555546"/>
              <a:gd name="connsiteY2" fmla="*/ 336331 h 3384331"/>
              <a:gd name="connsiteX3" fmla="*/ 161088 w 1555546"/>
              <a:gd name="connsiteY3" fmla="*/ 391066 h 3384331"/>
              <a:gd name="connsiteX4" fmla="*/ 349845 w 1555546"/>
              <a:gd name="connsiteY4" fmla="*/ 435293 h 3384331"/>
              <a:gd name="connsiteX5" fmla="*/ 683173 w 1555546"/>
              <a:gd name="connsiteY5" fmla="*/ 462455 h 3384331"/>
              <a:gd name="connsiteX6" fmla="*/ 976175 w 1555546"/>
              <a:gd name="connsiteY6" fmla="*/ 575748 h 3384331"/>
              <a:gd name="connsiteX7" fmla="*/ 998483 w 1555546"/>
              <a:gd name="connsiteY7" fmla="*/ 735724 h 3384331"/>
              <a:gd name="connsiteX8" fmla="*/ 945931 w 1555546"/>
              <a:gd name="connsiteY8" fmla="*/ 872359 h 3384331"/>
              <a:gd name="connsiteX9" fmla="*/ 1021006 w 1555546"/>
              <a:gd name="connsiteY9" fmla="*/ 983878 h 3384331"/>
              <a:gd name="connsiteX10" fmla="*/ 1111737 w 1555546"/>
              <a:gd name="connsiteY10" fmla="*/ 1175247 h 3384331"/>
              <a:gd name="connsiteX11" fmla="*/ 1381146 w 1555546"/>
              <a:gd name="connsiteY11" fmla="*/ 1139485 h 3384331"/>
              <a:gd name="connsiteX12" fmla="*/ 1481959 w 1555546"/>
              <a:gd name="connsiteY12" fmla="*/ 1261241 h 3384331"/>
              <a:gd name="connsiteX13" fmla="*/ 1450428 w 1555546"/>
              <a:gd name="connsiteY13" fmla="*/ 1418897 h 3384331"/>
              <a:gd name="connsiteX14" fmla="*/ 1358624 w 1555546"/>
              <a:gd name="connsiteY14" fmla="*/ 1459026 h 3384331"/>
              <a:gd name="connsiteX15" fmla="*/ 1303283 w 1555546"/>
              <a:gd name="connsiteY15" fmla="*/ 1587062 h 3384331"/>
              <a:gd name="connsiteX16" fmla="*/ 1292773 w 1555546"/>
              <a:gd name="connsiteY16" fmla="*/ 1639614 h 3384331"/>
              <a:gd name="connsiteX17" fmla="*/ 1303283 w 1555546"/>
              <a:gd name="connsiteY17" fmla="*/ 1713186 h 3384331"/>
              <a:gd name="connsiteX18" fmla="*/ 1370207 w 1555546"/>
              <a:gd name="connsiteY18" fmla="*/ 1833031 h 3384331"/>
              <a:gd name="connsiteX19" fmla="*/ 1311434 w 1555546"/>
              <a:gd name="connsiteY19" fmla="*/ 1975945 h 3384331"/>
              <a:gd name="connsiteX20" fmla="*/ 1279475 w 1555546"/>
              <a:gd name="connsiteY20" fmla="*/ 2003245 h 3384331"/>
              <a:gd name="connsiteX21" fmla="*/ 1177159 w 1555546"/>
              <a:gd name="connsiteY21" fmla="*/ 2112579 h 3384331"/>
              <a:gd name="connsiteX22" fmla="*/ 1177159 w 1555546"/>
              <a:gd name="connsiteY22" fmla="*/ 2249214 h 3384331"/>
              <a:gd name="connsiteX23" fmla="*/ 1198180 w 1555546"/>
              <a:gd name="connsiteY23" fmla="*/ 2364828 h 3384331"/>
              <a:gd name="connsiteX24" fmla="*/ 1409030 w 1555546"/>
              <a:gd name="connsiteY24" fmla="*/ 2612435 h 3384331"/>
              <a:gd name="connsiteX25" fmla="*/ 1534511 w 1555546"/>
              <a:gd name="connsiteY25" fmla="*/ 2921876 h 3384331"/>
              <a:gd name="connsiteX26" fmla="*/ 1513490 w 1555546"/>
              <a:gd name="connsiteY26" fmla="*/ 3048000 h 3384331"/>
              <a:gd name="connsiteX27" fmla="*/ 1135118 w 1555546"/>
              <a:gd name="connsiteY27" fmla="*/ 3142593 h 3384331"/>
              <a:gd name="connsiteX28" fmla="*/ 725214 w 1555546"/>
              <a:gd name="connsiteY28" fmla="*/ 3195145 h 3384331"/>
              <a:gd name="connsiteX29" fmla="*/ 588580 w 1555546"/>
              <a:gd name="connsiteY29" fmla="*/ 3226676 h 3384331"/>
              <a:gd name="connsiteX30" fmla="*/ 493987 w 1555546"/>
              <a:gd name="connsiteY30" fmla="*/ 3384331 h 3384331"/>
              <a:gd name="connsiteX0" fmla="*/ 0 w 1543155"/>
              <a:gd name="connsiteY0" fmla="*/ 0 h 3384331"/>
              <a:gd name="connsiteX1" fmla="*/ 94594 w 1543155"/>
              <a:gd name="connsiteY1" fmla="*/ 105103 h 3384331"/>
              <a:gd name="connsiteX2" fmla="*/ 94594 w 1543155"/>
              <a:gd name="connsiteY2" fmla="*/ 336331 h 3384331"/>
              <a:gd name="connsiteX3" fmla="*/ 161088 w 1543155"/>
              <a:gd name="connsiteY3" fmla="*/ 391066 h 3384331"/>
              <a:gd name="connsiteX4" fmla="*/ 349845 w 1543155"/>
              <a:gd name="connsiteY4" fmla="*/ 435293 h 3384331"/>
              <a:gd name="connsiteX5" fmla="*/ 683173 w 1543155"/>
              <a:gd name="connsiteY5" fmla="*/ 462455 h 3384331"/>
              <a:gd name="connsiteX6" fmla="*/ 976175 w 1543155"/>
              <a:gd name="connsiteY6" fmla="*/ 575748 h 3384331"/>
              <a:gd name="connsiteX7" fmla="*/ 998483 w 1543155"/>
              <a:gd name="connsiteY7" fmla="*/ 735724 h 3384331"/>
              <a:gd name="connsiteX8" fmla="*/ 945931 w 1543155"/>
              <a:gd name="connsiteY8" fmla="*/ 872359 h 3384331"/>
              <a:gd name="connsiteX9" fmla="*/ 1021006 w 1543155"/>
              <a:gd name="connsiteY9" fmla="*/ 983878 h 3384331"/>
              <a:gd name="connsiteX10" fmla="*/ 1111737 w 1543155"/>
              <a:gd name="connsiteY10" fmla="*/ 1175247 h 3384331"/>
              <a:gd name="connsiteX11" fmla="*/ 1381146 w 1543155"/>
              <a:gd name="connsiteY11" fmla="*/ 1139485 h 3384331"/>
              <a:gd name="connsiteX12" fmla="*/ 1481959 w 1543155"/>
              <a:gd name="connsiteY12" fmla="*/ 1261241 h 3384331"/>
              <a:gd name="connsiteX13" fmla="*/ 1450428 w 1543155"/>
              <a:gd name="connsiteY13" fmla="*/ 1418897 h 3384331"/>
              <a:gd name="connsiteX14" fmla="*/ 1358624 w 1543155"/>
              <a:gd name="connsiteY14" fmla="*/ 1459026 h 3384331"/>
              <a:gd name="connsiteX15" fmla="*/ 1303283 w 1543155"/>
              <a:gd name="connsiteY15" fmla="*/ 1587062 h 3384331"/>
              <a:gd name="connsiteX16" fmla="*/ 1292773 w 1543155"/>
              <a:gd name="connsiteY16" fmla="*/ 1639614 h 3384331"/>
              <a:gd name="connsiteX17" fmla="*/ 1303283 w 1543155"/>
              <a:gd name="connsiteY17" fmla="*/ 1713186 h 3384331"/>
              <a:gd name="connsiteX18" fmla="*/ 1370207 w 1543155"/>
              <a:gd name="connsiteY18" fmla="*/ 1833031 h 3384331"/>
              <a:gd name="connsiteX19" fmla="*/ 1311434 w 1543155"/>
              <a:gd name="connsiteY19" fmla="*/ 1975945 h 3384331"/>
              <a:gd name="connsiteX20" fmla="*/ 1279475 w 1543155"/>
              <a:gd name="connsiteY20" fmla="*/ 2003245 h 3384331"/>
              <a:gd name="connsiteX21" fmla="*/ 1177159 w 1543155"/>
              <a:gd name="connsiteY21" fmla="*/ 2112579 h 3384331"/>
              <a:gd name="connsiteX22" fmla="*/ 1177159 w 1543155"/>
              <a:gd name="connsiteY22" fmla="*/ 2249214 h 3384331"/>
              <a:gd name="connsiteX23" fmla="*/ 1198180 w 1543155"/>
              <a:gd name="connsiteY23" fmla="*/ 2364828 h 3384331"/>
              <a:gd name="connsiteX24" fmla="*/ 1409030 w 1543155"/>
              <a:gd name="connsiteY24" fmla="*/ 2612435 h 3384331"/>
              <a:gd name="connsiteX25" fmla="*/ 1534511 w 1543155"/>
              <a:gd name="connsiteY25" fmla="*/ 2921876 h 3384331"/>
              <a:gd name="connsiteX26" fmla="*/ 1513490 w 1543155"/>
              <a:gd name="connsiteY26" fmla="*/ 3048000 h 3384331"/>
              <a:gd name="connsiteX27" fmla="*/ 1362913 w 1543155"/>
              <a:gd name="connsiteY27" fmla="*/ 3082943 h 3384331"/>
              <a:gd name="connsiteX28" fmla="*/ 1135118 w 1543155"/>
              <a:gd name="connsiteY28" fmla="*/ 3142593 h 3384331"/>
              <a:gd name="connsiteX29" fmla="*/ 725214 w 1543155"/>
              <a:gd name="connsiteY29" fmla="*/ 3195145 h 3384331"/>
              <a:gd name="connsiteX30" fmla="*/ 588580 w 1543155"/>
              <a:gd name="connsiteY30" fmla="*/ 3226676 h 3384331"/>
              <a:gd name="connsiteX31" fmla="*/ 493987 w 1543155"/>
              <a:gd name="connsiteY31" fmla="*/ 3384331 h 3384331"/>
              <a:gd name="connsiteX0" fmla="*/ 0 w 1539788"/>
              <a:gd name="connsiteY0" fmla="*/ 0 h 3384331"/>
              <a:gd name="connsiteX1" fmla="*/ 94594 w 1539788"/>
              <a:gd name="connsiteY1" fmla="*/ 105103 h 3384331"/>
              <a:gd name="connsiteX2" fmla="*/ 94594 w 1539788"/>
              <a:gd name="connsiteY2" fmla="*/ 336331 h 3384331"/>
              <a:gd name="connsiteX3" fmla="*/ 161088 w 1539788"/>
              <a:gd name="connsiteY3" fmla="*/ 391066 h 3384331"/>
              <a:gd name="connsiteX4" fmla="*/ 349845 w 1539788"/>
              <a:gd name="connsiteY4" fmla="*/ 435293 h 3384331"/>
              <a:gd name="connsiteX5" fmla="*/ 683173 w 1539788"/>
              <a:gd name="connsiteY5" fmla="*/ 462455 h 3384331"/>
              <a:gd name="connsiteX6" fmla="*/ 976175 w 1539788"/>
              <a:gd name="connsiteY6" fmla="*/ 575748 h 3384331"/>
              <a:gd name="connsiteX7" fmla="*/ 998483 w 1539788"/>
              <a:gd name="connsiteY7" fmla="*/ 735724 h 3384331"/>
              <a:gd name="connsiteX8" fmla="*/ 945931 w 1539788"/>
              <a:gd name="connsiteY8" fmla="*/ 872359 h 3384331"/>
              <a:gd name="connsiteX9" fmla="*/ 1021006 w 1539788"/>
              <a:gd name="connsiteY9" fmla="*/ 983878 h 3384331"/>
              <a:gd name="connsiteX10" fmla="*/ 1111737 w 1539788"/>
              <a:gd name="connsiteY10" fmla="*/ 1175247 h 3384331"/>
              <a:gd name="connsiteX11" fmla="*/ 1381146 w 1539788"/>
              <a:gd name="connsiteY11" fmla="*/ 1139485 h 3384331"/>
              <a:gd name="connsiteX12" fmla="*/ 1481959 w 1539788"/>
              <a:gd name="connsiteY12" fmla="*/ 1261241 h 3384331"/>
              <a:gd name="connsiteX13" fmla="*/ 1450428 w 1539788"/>
              <a:gd name="connsiteY13" fmla="*/ 1418897 h 3384331"/>
              <a:gd name="connsiteX14" fmla="*/ 1358624 w 1539788"/>
              <a:gd name="connsiteY14" fmla="*/ 1459026 h 3384331"/>
              <a:gd name="connsiteX15" fmla="*/ 1303283 w 1539788"/>
              <a:gd name="connsiteY15" fmla="*/ 1587062 h 3384331"/>
              <a:gd name="connsiteX16" fmla="*/ 1292773 w 1539788"/>
              <a:gd name="connsiteY16" fmla="*/ 1639614 h 3384331"/>
              <a:gd name="connsiteX17" fmla="*/ 1303283 w 1539788"/>
              <a:gd name="connsiteY17" fmla="*/ 1713186 h 3384331"/>
              <a:gd name="connsiteX18" fmla="*/ 1370207 w 1539788"/>
              <a:gd name="connsiteY18" fmla="*/ 1833031 h 3384331"/>
              <a:gd name="connsiteX19" fmla="*/ 1311434 w 1539788"/>
              <a:gd name="connsiteY19" fmla="*/ 1975945 h 3384331"/>
              <a:gd name="connsiteX20" fmla="*/ 1279475 w 1539788"/>
              <a:gd name="connsiteY20" fmla="*/ 2003245 h 3384331"/>
              <a:gd name="connsiteX21" fmla="*/ 1177159 w 1539788"/>
              <a:gd name="connsiteY21" fmla="*/ 2112579 h 3384331"/>
              <a:gd name="connsiteX22" fmla="*/ 1177159 w 1539788"/>
              <a:gd name="connsiteY22" fmla="*/ 2249214 h 3384331"/>
              <a:gd name="connsiteX23" fmla="*/ 1198180 w 1539788"/>
              <a:gd name="connsiteY23" fmla="*/ 2364828 h 3384331"/>
              <a:gd name="connsiteX24" fmla="*/ 1409030 w 1539788"/>
              <a:gd name="connsiteY24" fmla="*/ 2612435 h 3384331"/>
              <a:gd name="connsiteX25" fmla="*/ 1534511 w 1539788"/>
              <a:gd name="connsiteY25" fmla="*/ 2921876 h 3384331"/>
              <a:gd name="connsiteX26" fmla="*/ 1501049 w 1539788"/>
              <a:gd name="connsiteY26" fmla="*/ 2997769 h 3384331"/>
              <a:gd name="connsiteX27" fmla="*/ 1362913 w 1539788"/>
              <a:gd name="connsiteY27" fmla="*/ 3082943 h 3384331"/>
              <a:gd name="connsiteX28" fmla="*/ 1135118 w 1539788"/>
              <a:gd name="connsiteY28" fmla="*/ 3142593 h 3384331"/>
              <a:gd name="connsiteX29" fmla="*/ 725214 w 1539788"/>
              <a:gd name="connsiteY29" fmla="*/ 3195145 h 3384331"/>
              <a:gd name="connsiteX30" fmla="*/ 588580 w 1539788"/>
              <a:gd name="connsiteY30" fmla="*/ 3226676 h 3384331"/>
              <a:gd name="connsiteX31" fmla="*/ 493987 w 1539788"/>
              <a:gd name="connsiteY31" fmla="*/ 3384331 h 3384331"/>
              <a:gd name="connsiteX0" fmla="*/ 0 w 1539788"/>
              <a:gd name="connsiteY0" fmla="*/ 0 h 3384331"/>
              <a:gd name="connsiteX1" fmla="*/ 94594 w 1539788"/>
              <a:gd name="connsiteY1" fmla="*/ 105103 h 3384331"/>
              <a:gd name="connsiteX2" fmla="*/ 94594 w 1539788"/>
              <a:gd name="connsiteY2" fmla="*/ 336331 h 3384331"/>
              <a:gd name="connsiteX3" fmla="*/ 161088 w 1539788"/>
              <a:gd name="connsiteY3" fmla="*/ 391066 h 3384331"/>
              <a:gd name="connsiteX4" fmla="*/ 349845 w 1539788"/>
              <a:gd name="connsiteY4" fmla="*/ 435293 h 3384331"/>
              <a:gd name="connsiteX5" fmla="*/ 683173 w 1539788"/>
              <a:gd name="connsiteY5" fmla="*/ 462455 h 3384331"/>
              <a:gd name="connsiteX6" fmla="*/ 976175 w 1539788"/>
              <a:gd name="connsiteY6" fmla="*/ 575748 h 3384331"/>
              <a:gd name="connsiteX7" fmla="*/ 998483 w 1539788"/>
              <a:gd name="connsiteY7" fmla="*/ 735724 h 3384331"/>
              <a:gd name="connsiteX8" fmla="*/ 945931 w 1539788"/>
              <a:gd name="connsiteY8" fmla="*/ 872359 h 3384331"/>
              <a:gd name="connsiteX9" fmla="*/ 1021006 w 1539788"/>
              <a:gd name="connsiteY9" fmla="*/ 983878 h 3384331"/>
              <a:gd name="connsiteX10" fmla="*/ 1111737 w 1539788"/>
              <a:gd name="connsiteY10" fmla="*/ 1175247 h 3384331"/>
              <a:gd name="connsiteX11" fmla="*/ 1381146 w 1539788"/>
              <a:gd name="connsiteY11" fmla="*/ 1139485 h 3384331"/>
              <a:gd name="connsiteX12" fmla="*/ 1481959 w 1539788"/>
              <a:gd name="connsiteY12" fmla="*/ 1261241 h 3384331"/>
              <a:gd name="connsiteX13" fmla="*/ 1450428 w 1539788"/>
              <a:gd name="connsiteY13" fmla="*/ 1418897 h 3384331"/>
              <a:gd name="connsiteX14" fmla="*/ 1358624 w 1539788"/>
              <a:gd name="connsiteY14" fmla="*/ 1459026 h 3384331"/>
              <a:gd name="connsiteX15" fmla="*/ 1303283 w 1539788"/>
              <a:gd name="connsiteY15" fmla="*/ 1587062 h 3384331"/>
              <a:gd name="connsiteX16" fmla="*/ 1292773 w 1539788"/>
              <a:gd name="connsiteY16" fmla="*/ 1639614 h 3384331"/>
              <a:gd name="connsiteX17" fmla="*/ 1303283 w 1539788"/>
              <a:gd name="connsiteY17" fmla="*/ 1713186 h 3384331"/>
              <a:gd name="connsiteX18" fmla="*/ 1370207 w 1539788"/>
              <a:gd name="connsiteY18" fmla="*/ 1833031 h 3384331"/>
              <a:gd name="connsiteX19" fmla="*/ 1311434 w 1539788"/>
              <a:gd name="connsiteY19" fmla="*/ 1975945 h 3384331"/>
              <a:gd name="connsiteX20" fmla="*/ 1279475 w 1539788"/>
              <a:gd name="connsiteY20" fmla="*/ 2003245 h 3384331"/>
              <a:gd name="connsiteX21" fmla="*/ 1177159 w 1539788"/>
              <a:gd name="connsiteY21" fmla="*/ 2112579 h 3384331"/>
              <a:gd name="connsiteX22" fmla="*/ 1177159 w 1539788"/>
              <a:gd name="connsiteY22" fmla="*/ 2249214 h 3384331"/>
              <a:gd name="connsiteX23" fmla="*/ 1198180 w 1539788"/>
              <a:gd name="connsiteY23" fmla="*/ 2364828 h 3384331"/>
              <a:gd name="connsiteX24" fmla="*/ 1409030 w 1539788"/>
              <a:gd name="connsiteY24" fmla="*/ 2612435 h 3384331"/>
              <a:gd name="connsiteX25" fmla="*/ 1534511 w 1539788"/>
              <a:gd name="connsiteY25" fmla="*/ 2921876 h 3384331"/>
              <a:gd name="connsiteX26" fmla="*/ 1501049 w 1539788"/>
              <a:gd name="connsiteY26" fmla="*/ 2997769 h 3384331"/>
              <a:gd name="connsiteX27" fmla="*/ 1362913 w 1539788"/>
              <a:gd name="connsiteY27" fmla="*/ 3082943 h 3384331"/>
              <a:gd name="connsiteX28" fmla="*/ 1135118 w 1539788"/>
              <a:gd name="connsiteY28" fmla="*/ 3142593 h 3384331"/>
              <a:gd name="connsiteX29" fmla="*/ 725214 w 1539788"/>
              <a:gd name="connsiteY29" fmla="*/ 3195145 h 3384331"/>
              <a:gd name="connsiteX30" fmla="*/ 588580 w 1539788"/>
              <a:gd name="connsiteY30" fmla="*/ 3226676 h 3384331"/>
              <a:gd name="connsiteX31" fmla="*/ 548041 w 1539788"/>
              <a:gd name="connsiteY31" fmla="*/ 3365495 h 3384331"/>
              <a:gd name="connsiteX32" fmla="*/ 493987 w 1539788"/>
              <a:gd name="connsiteY32" fmla="*/ 3384331 h 3384331"/>
              <a:gd name="connsiteX0" fmla="*/ 0 w 1701349"/>
              <a:gd name="connsiteY0" fmla="*/ 0 h 3384331"/>
              <a:gd name="connsiteX1" fmla="*/ 94594 w 1701349"/>
              <a:gd name="connsiteY1" fmla="*/ 105103 h 3384331"/>
              <a:gd name="connsiteX2" fmla="*/ 94594 w 1701349"/>
              <a:gd name="connsiteY2" fmla="*/ 336331 h 3384331"/>
              <a:gd name="connsiteX3" fmla="*/ 161088 w 1701349"/>
              <a:gd name="connsiteY3" fmla="*/ 391066 h 3384331"/>
              <a:gd name="connsiteX4" fmla="*/ 349845 w 1701349"/>
              <a:gd name="connsiteY4" fmla="*/ 435293 h 3384331"/>
              <a:gd name="connsiteX5" fmla="*/ 683173 w 1701349"/>
              <a:gd name="connsiteY5" fmla="*/ 462455 h 3384331"/>
              <a:gd name="connsiteX6" fmla="*/ 976175 w 1701349"/>
              <a:gd name="connsiteY6" fmla="*/ 575748 h 3384331"/>
              <a:gd name="connsiteX7" fmla="*/ 998483 w 1701349"/>
              <a:gd name="connsiteY7" fmla="*/ 735724 h 3384331"/>
              <a:gd name="connsiteX8" fmla="*/ 945931 w 1701349"/>
              <a:gd name="connsiteY8" fmla="*/ 872359 h 3384331"/>
              <a:gd name="connsiteX9" fmla="*/ 1021006 w 1701349"/>
              <a:gd name="connsiteY9" fmla="*/ 983878 h 3384331"/>
              <a:gd name="connsiteX10" fmla="*/ 1111737 w 1701349"/>
              <a:gd name="connsiteY10" fmla="*/ 1175247 h 3384331"/>
              <a:gd name="connsiteX11" fmla="*/ 1381146 w 1701349"/>
              <a:gd name="connsiteY11" fmla="*/ 1139485 h 3384331"/>
              <a:gd name="connsiteX12" fmla="*/ 1481959 w 1701349"/>
              <a:gd name="connsiteY12" fmla="*/ 1261241 h 3384331"/>
              <a:gd name="connsiteX13" fmla="*/ 1450428 w 1701349"/>
              <a:gd name="connsiteY13" fmla="*/ 1418897 h 3384331"/>
              <a:gd name="connsiteX14" fmla="*/ 1358624 w 1701349"/>
              <a:gd name="connsiteY14" fmla="*/ 1459026 h 3384331"/>
              <a:gd name="connsiteX15" fmla="*/ 1303283 w 1701349"/>
              <a:gd name="connsiteY15" fmla="*/ 1587062 h 3384331"/>
              <a:gd name="connsiteX16" fmla="*/ 1292773 w 1701349"/>
              <a:gd name="connsiteY16" fmla="*/ 1639614 h 3384331"/>
              <a:gd name="connsiteX17" fmla="*/ 1303283 w 1701349"/>
              <a:gd name="connsiteY17" fmla="*/ 1713186 h 3384331"/>
              <a:gd name="connsiteX18" fmla="*/ 1370207 w 1701349"/>
              <a:gd name="connsiteY18" fmla="*/ 1833031 h 3384331"/>
              <a:gd name="connsiteX19" fmla="*/ 1311434 w 1701349"/>
              <a:gd name="connsiteY19" fmla="*/ 1975945 h 3384331"/>
              <a:gd name="connsiteX20" fmla="*/ 1279475 w 1701349"/>
              <a:gd name="connsiteY20" fmla="*/ 2003245 h 3384331"/>
              <a:gd name="connsiteX21" fmla="*/ 1177159 w 1701349"/>
              <a:gd name="connsiteY21" fmla="*/ 2112579 h 3384331"/>
              <a:gd name="connsiteX22" fmla="*/ 1177159 w 1701349"/>
              <a:gd name="connsiteY22" fmla="*/ 2249214 h 3384331"/>
              <a:gd name="connsiteX23" fmla="*/ 1198180 w 1701349"/>
              <a:gd name="connsiteY23" fmla="*/ 2364828 h 3384331"/>
              <a:gd name="connsiteX24" fmla="*/ 1409030 w 1701349"/>
              <a:gd name="connsiteY24" fmla="*/ 2612435 h 3384331"/>
              <a:gd name="connsiteX25" fmla="*/ 1700309 w 1701349"/>
              <a:gd name="connsiteY25" fmla="*/ 3119661 h 3384331"/>
              <a:gd name="connsiteX26" fmla="*/ 1501049 w 1701349"/>
              <a:gd name="connsiteY26" fmla="*/ 2997769 h 3384331"/>
              <a:gd name="connsiteX27" fmla="*/ 1362913 w 1701349"/>
              <a:gd name="connsiteY27" fmla="*/ 3082943 h 3384331"/>
              <a:gd name="connsiteX28" fmla="*/ 1135118 w 1701349"/>
              <a:gd name="connsiteY28" fmla="*/ 3142593 h 3384331"/>
              <a:gd name="connsiteX29" fmla="*/ 725214 w 1701349"/>
              <a:gd name="connsiteY29" fmla="*/ 3195145 h 3384331"/>
              <a:gd name="connsiteX30" fmla="*/ 588580 w 1701349"/>
              <a:gd name="connsiteY30" fmla="*/ 3226676 h 3384331"/>
              <a:gd name="connsiteX31" fmla="*/ 548041 w 1701349"/>
              <a:gd name="connsiteY31" fmla="*/ 3365495 h 3384331"/>
              <a:gd name="connsiteX32" fmla="*/ 493987 w 1701349"/>
              <a:gd name="connsiteY32" fmla="*/ 3384331 h 3384331"/>
              <a:gd name="connsiteX0" fmla="*/ 0 w 1704106"/>
              <a:gd name="connsiteY0" fmla="*/ 0 h 3384331"/>
              <a:gd name="connsiteX1" fmla="*/ 94594 w 1704106"/>
              <a:gd name="connsiteY1" fmla="*/ 105103 h 3384331"/>
              <a:gd name="connsiteX2" fmla="*/ 94594 w 1704106"/>
              <a:gd name="connsiteY2" fmla="*/ 336331 h 3384331"/>
              <a:gd name="connsiteX3" fmla="*/ 161088 w 1704106"/>
              <a:gd name="connsiteY3" fmla="*/ 391066 h 3384331"/>
              <a:gd name="connsiteX4" fmla="*/ 349845 w 1704106"/>
              <a:gd name="connsiteY4" fmla="*/ 435293 h 3384331"/>
              <a:gd name="connsiteX5" fmla="*/ 683173 w 1704106"/>
              <a:gd name="connsiteY5" fmla="*/ 462455 h 3384331"/>
              <a:gd name="connsiteX6" fmla="*/ 976175 w 1704106"/>
              <a:gd name="connsiteY6" fmla="*/ 575748 h 3384331"/>
              <a:gd name="connsiteX7" fmla="*/ 998483 w 1704106"/>
              <a:gd name="connsiteY7" fmla="*/ 735724 h 3384331"/>
              <a:gd name="connsiteX8" fmla="*/ 945931 w 1704106"/>
              <a:gd name="connsiteY8" fmla="*/ 872359 h 3384331"/>
              <a:gd name="connsiteX9" fmla="*/ 1021006 w 1704106"/>
              <a:gd name="connsiteY9" fmla="*/ 983878 h 3384331"/>
              <a:gd name="connsiteX10" fmla="*/ 1111737 w 1704106"/>
              <a:gd name="connsiteY10" fmla="*/ 1175247 h 3384331"/>
              <a:gd name="connsiteX11" fmla="*/ 1381146 w 1704106"/>
              <a:gd name="connsiteY11" fmla="*/ 1139485 h 3384331"/>
              <a:gd name="connsiteX12" fmla="*/ 1481959 w 1704106"/>
              <a:gd name="connsiteY12" fmla="*/ 1261241 h 3384331"/>
              <a:gd name="connsiteX13" fmla="*/ 1450428 w 1704106"/>
              <a:gd name="connsiteY13" fmla="*/ 1418897 h 3384331"/>
              <a:gd name="connsiteX14" fmla="*/ 1358624 w 1704106"/>
              <a:gd name="connsiteY14" fmla="*/ 1459026 h 3384331"/>
              <a:gd name="connsiteX15" fmla="*/ 1303283 w 1704106"/>
              <a:gd name="connsiteY15" fmla="*/ 1587062 h 3384331"/>
              <a:gd name="connsiteX16" fmla="*/ 1292773 w 1704106"/>
              <a:gd name="connsiteY16" fmla="*/ 1639614 h 3384331"/>
              <a:gd name="connsiteX17" fmla="*/ 1303283 w 1704106"/>
              <a:gd name="connsiteY17" fmla="*/ 1713186 h 3384331"/>
              <a:gd name="connsiteX18" fmla="*/ 1370207 w 1704106"/>
              <a:gd name="connsiteY18" fmla="*/ 1833031 h 3384331"/>
              <a:gd name="connsiteX19" fmla="*/ 1311434 w 1704106"/>
              <a:gd name="connsiteY19" fmla="*/ 1975945 h 3384331"/>
              <a:gd name="connsiteX20" fmla="*/ 1279475 w 1704106"/>
              <a:gd name="connsiteY20" fmla="*/ 2003245 h 3384331"/>
              <a:gd name="connsiteX21" fmla="*/ 1177159 w 1704106"/>
              <a:gd name="connsiteY21" fmla="*/ 2112579 h 3384331"/>
              <a:gd name="connsiteX22" fmla="*/ 1177159 w 1704106"/>
              <a:gd name="connsiteY22" fmla="*/ 2249214 h 3384331"/>
              <a:gd name="connsiteX23" fmla="*/ 1198180 w 1704106"/>
              <a:gd name="connsiteY23" fmla="*/ 2364828 h 3384331"/>
              <a:gd name="connsiteX24" fmla="*/ 1409030 w 1704106"/>
              <a:gd name="connsiteY24" fmla="*/ 2612435 h 3384331"/>
              <a:gd name="connsiteX25" fmla="*/ 1700309 w 1704106"/>
              <a:gd name="connsiteY25" fmla="*/ 3119661 h 3384331"/>
              <a:gd name="connsiteX26" fmla="*/ 1561339 w 1704106"/>
              <a:gd name="connsiteY26" fmla="*/ 3129627 h 3384331"/>
              <a:gd name="connsiteX27" fmla="*/ 1362913 w 1704106"/>
              <a:gd name="connsiteY27" fmla="*/ 3082943 h 3384331"/>
              <a:gd name="connsiteX28" fmla="*/ 1135118 w 1704106"/>
              <a:gd name="connsiteY28" fmla="*/ 3142593 h 3384331"/>
              <a:gd name="connsiteX29" fmla="*/ 725214 w 1704106"/>
              <a:gd name="connsiteY29" fmla="*/ 3195145 h 3384331"/>
              <a:gd name="connsiteX30" fmla="*/ 588580 w 1704106"/>
              <a:gd name="connsiteY30" fmla="*/ 3226676 h 3384331"/>
              <a:gd name="connsiteX31" fmla="*/ 548041 w 1704106"/>
              <a:gd name="connsiteY31" fmla="*/ 3365495 h 3384331"/>
              <a:gd name="connsiteX32" fmla="*/ 493987 w 1704106"/>
              <a:gd name="connsiteY32" fmla="*/ 3384331 h 3384331"/>
              <a:gd name="connsiteX0" fmla="*/ 0 w 1704106"/>
              <a:gd name="connsiteY0" fmla="*/ 0 h 3384331"/>
              <a:gd name="connsiteX1" fmla="*/ 94594 w 1704106"/>
              <a:gd name="connsiteY1" fmla="*/ 105103 h 3384331"/>
              <a:gd name="connsiteX2" fmla="*/ 94594 w 1704106"/>
              <a:gd name="connsiteY2" fmla="*/ 336331 h 3384331"/>
              <a:gd name="connsiteX3" fmla="*/ 161088 w 1704106"/>
              <a:gd name="connsiteY3" fmla="*/ 391066 h 3384331"/>
              <a:gd name="connsiteX4" fmla="*/ 349845 w 1704106"/>
              <a:gd name="connsiteY4" fmla="*/ 435293 h 3384331"/>
              <a:gd name="connsiteX5" fmla="*/ 683173 w 1704106"/>
              <a:gd name="connsiteY5" fmla="*/ 462455 h 3384331"/>
              <a:gd name="connsiteX6" fmla="*/ 976175 w 1704106"/>
              <a:gd name="connsiteY6" fmla="*/ 575748 h 3384331"/>
              <a:gd name="connsiteX7" fmla="*/ 998483 w 1704106"/>
              <a:gd name="connsiteY7" fmla="*/ 735724 h 3384331"/>
              <a:gd name="connsiteX8" fmla="*/ 945931 w 1704106"/>
              <a:gd name="connsiteY8" fmla="*/ 872359 h 3384331"/>
              <a:gd name="connsiteX9" fmla="*/ 1021006 w 1704106"/>
              <a:gd name="connsiteY9" fmla="*/ 983878 h 3384331"/>
              <a:gd name="connsiteX10" fmla="*/ 1111737 w 1704106"/>
              <a:gd name="connsiteY10" fmla="*/ 1175247 h 3384331"/>
              <a:gd name="connsiteX11" fmla="*/ 1381146 w 1704106"/>
              <a:gd name="connsiteY11" fmla="*/ 1139485 h 3384331"/>
              <a:gd name="connsiteX12" fmla="*/ 1481959 w 1704106"/>
              <a:gd name="connsiteY12" fmla="*/ 1261241 h 3384331"/>
              <a:gd name="connsiteX13" fmla="*/ 1450428 w 1704106"/>
              <a:gd name="connsiteY13" fmla="*/ 1418897 h 3384331"/>
              <a:gd name="connsiteX14" fmla="*/ 1358624 w 1704106"/>
              <a:gd name="connsiteY14" fmla="*/ 1459026 h 3384331"/>
              <a:gd name="connsiteX15" fmla="*/ 1303283 w 1704106"/>
              <a:gd name="connsiteY15" fmla="*/ 1587062 h 3384331"/>
              <a:gd name="connsiteX16" fmla="*/ 1292773 w 1704106"/>
              <a:gd name="connsiteY16" fmla="*/ 1639614 h 3384331"/>
              <a:gd name="connsiteX17" fmla="*/ 1303283 w 1704106"/>
              <a:gd name="connsiteY17" fmla="*/ 1713186 h 3384331"/>
              <a:gd name="connsiteX18" fmla="*/ 1370207 w 1704106"/>
              <a:gd name="connsiteY18" fmla="*/ 1833031 h 3384331"/>
              <a:gd name="connsiteX19" fmla="*/ 1311434 w 1704106"/>
              <a:gd name="connsiteY19" fmla="*/ 1975945 h 3384331"/>
              <a:gd name="connsiteX20" fmla="*/ 1279475 w 1704106"/>
              <a:gd name="connsiteY20" fmla="*/ 2003245 h 3384331"/>
              <a:gd name="connsiteX21" fmla="*/ 1177159 w 1704106"/>
              <a:gd name="connsiteY21" fmla="*/ 2112579 h 3384331"/>
              <a:gd name="connsiteX22" fmla="*/ 1177159 w 1704106"/>
              <a:gd name="connsiteY22" fmla="*/ 2249214 h 3384331"/>
              <a:gd name="connsiteX23" fmla="*/ 1198180 w 1704106"/>
              <a:gd name="connsiteY23" fmla="*/ 2364828 h 3384331"/>
              <a:gd name="connsiteX24" fmla="*/ 1409030 w 1704106"/>
              <a:gd name="connsiteY24" fmla="*/ 2612435 h 3384331"/>
              <a:gd name="connsiteX25" fmla="*/ 1700309 w 1704106"/>
              <a:gd name="connsiteY25" fmla="*/ 3119661 h 3384331"/>
              <a:gd name="connsiteX26" fmla="*/ 1561339 w 1704106"/>
              <a:gd name="connsiteY26" fmla="*/ 3129627 h 3384331"/>
              <a:gd name="connsiteX27" fmla="*/ 1362913 w 1704106"/>
              <a:gd name="connsiteY27" fmla="*/ 3082943 h 3384331"/>
              <a:gd name="connsiteX28" fmla="*/ 1135118 w 1704106"/>
              <a:gd name="connsiteY28" fmla="*/ 3142593 h 3384331"/>
              <a:gd name="connsiteX29" fmla="*/ 725214 w 1704106"/>
              <a:gd name="connsiteY29" fmla="*/ 3195145 h 3384331"/>
              <a:gd name="connsiteX30" fmla="*/ 588580 w 1704106"/>
              <a:gd name="connsiteY30" fmla="*/ 3226676 h 3384331"/>
              <a:gd name="connsiteX31" fmla="*/ 548041 w 1704106"/>
              <a:gd name="connsiteY31" fmla="*/ 3365495 h 3384331"/>
              <a:gd name="connsiteX32" fmla="*/ 493987 w 1704106"/>
              <a:gd name="connsiteY32" fmla="*/ 3384331 h 3384331"/>
              <a:gd name="connsiteX0" fmla="*/ 0 w 1700918"/>
              <a:gd name="connsiteY0" fmla="*/ 0 h 3384331"/>
              <a:gd name="connsiteX1" fmla="*/ 94594 w 1700918"/>
              <a:gd name="connsiteY1" fmla="*/ 105103 h 3384331"/>
              <a:gd name="connsiteX2" fmla="*/ 94594 w 1700918"/>
              <a:gd name="connsiteY2" fmla="*/ 336331 h 3384331"/>
              <a:gd name="connsiteX3" fmla="*/ 161088 w 1700918"/>
              <a:gd name="connsiteY3" fmla="*/ 391066 h 3384331"/>
              <a:gd name="connsiteX4" fmla="*/ 349845 w 1700918"/>
              <a:gd name="connsiteY4" fmla="*/ 435293 h 3384331"/>
              <a:gd name="connsiteX5" fmla="*/ 683173 w 1700918"/>
              <a:gd name="connsiteY5" fmla="*/ 462455 h 3384331"/>
              <a:gd name="connsiteX6" fmla="*/ 976175 w 1700918"/>
              <a:gd name="connsiteY6" fmla="*/ 575748 h 3384331"/>
              <a:gd name="connsiteX7" fmla="*/ 998483 w 1700918"/>
              <a:gd name="connsiteY7" fmla="*/ 735724 h 3384331"/>
              <a:gd name="connsiteX8" fmla="*/ 945931 w 1700918"/>
              <a:gd name="connsiteY8" fmla="*/ 872359 h 3384331"/>
              <a:gd name="connsiteX9" fmla="*/ 1021006 w 1700918"/>
              <a:gd name="connsiteY9" fmla="*/ 983878 h 3384331"/>
              <a:gd name="connsiteX10" fmla="*/ 1111737 w 1700918"/>
              <a:gd name="connsiteY10" fmla="*/ 1175247 h 3384331"/>
              <a:gd name="connsiteX11" fmla="*/ 1381146 w 1700918"/>
              <a:gd name="connsiteY11" fmla="*/ 1139485 h 3384331"/>
              <a:gd name="connsiteX12" fmla="*/ 1481959 w 1700918"/>
              <a:gd name="connsiteY12" fmla="*/ 1261241 h 3384331"/>
              <a:gd name="connsiteX13" fmla="*/ 1450428 w 1700918"/>
              <a:gd name="connsiteY13" fmla="*/ 1418897 h 3384331"/>
              <a:gd name="connsiteX14" fmla="*/ 1358624 w 1700918"/>
              <a:gd name="connsiteY14" fmla="*/ 1459026 h 3384331"/>
              <a:gd name="connsiteX15" fmla="*/ 1303283 w 1700918"/>
              <a:gd name="connsiteY15" fmla="*/ 1587062 h 3384331"/>
              <a:gd name="connsiteX16" fmla="*/ 1292773 w 1700918"/>
              <a:gd name="connsiteY16" fmla="*/ 1639614 h 3384331"/>
              <a:gd name="connsiteX17" fmla="*/ 1303283 w 1700918"/>
              <a:gd name="connsiteY17" fmla="*/ 1713186 h 3384331"/>
              <a:gd name="connsiteX18" fmla="*/ 1370207 w 1700918"/>
              <a:gd name="connsiteY18" fmla="*/ 1833031 h 3384331"/>
              <a:gd name="connsiteX19" fmla="*/ 1311434 w 1700918"/>
              <a:gd name="connsiteY19" fmla="*/ 1975945 h 3384331"/>
              <a:gd name="connsiteX20" fmla="*/ 1279475 w 1700918"/>
              <a:gd name="connsiteY20" fmla="*/ 2003245 h 3384331"/>
              <a:gd name="connsiteX21" fmla="*/ 1177159 w 1700918"/>
              <a:gd name="connsiteY21" fmla="*/ 2112579 h 3384331"/>
              <a:gd name="connsiteX22" fmla="*/ 1177159 w 1700918"/>
              <a:gd name="connsiteY22" fmla="*/ 2249214 h 3384331"/>
              <a:gd name="connsiteX23" fmla="*/ 1198180 w 1700918"/>
              <a:gd name="connsiteY23" fmla="*/ 2364828 h 3384331"/>
              <a:gd name="connsiteX24" fmla="*/ 1409030 w 1700918"/>
              <a:gd name="connsiteY24" fmla="*/ 2612435 h 3384331"/>
              <a:gd name="connsiteX25" fmla="*/ 1507657 w 1700918"/>
              <a:gd name="connsiteY25" fmla="*/ 2890712 h 3384331"/>
              <a:gd name="connsiteX26" fmla="*/ 1700309 w 1700918"/>
              <a:gd name="connsiteY26" fmla="*/ 3119661 h 3384331"/>
              <a:gd name="connsiteX27" fmla="*/ 1561339 w 1700918"/>
              <a:gd name="connsiteY27" fmla="*/ 3129627 h 3384331"/>
              <a:gd name="connsiteX28" fmla="*/ 1362913 w 1700918"/>
              <a:gd name="connsiteY28" fmla="*/ 3082943 h 3384331"/>
              <a:gd name="connsiteX29" fmla="*/ 1135118 w 1700918"/>
              <a:gd name="connsiteY29" fmla="*/ 3142593 h 3384331"/>
              <a:gd name="connsiteX30" fmla="*/ 725214 w 1700918"/>
              <a:gd name="connsiteY30" fmla="*/ 3195145 h 3384331"/>
              <a:gd name="connsiteX31" fmla="*/ 588580 w 1700918"/>
              <a:gd name="connsiteY31" fmla="*/ 3226676 h 3384331"/>
              <a:gd name="connsiteX32" fmla="*/ 548041 w 1700918"/>
              <a:gd name="connsiteY32" fmla="*/ 3365495 h 3384331"/>
              <a:gd name="connsiteX33" fmla="*/ 493987 w 1700918"/>
              <a:gd name="connsiteY33" fmla="*/ 3384331 h 3384331"/>
              <a:gd name="connsiteX0" fmla="*/ 0 w 1700918"/>
              <a:gd name="connsiteY0" fmla="*/ 0 h 3384331"/>
              <a:gd name="connsiteX1" fmla="*/ 94594 w 1700918"/>
              <a:gd name="connsiteY1" fmla="*/ 105103 h 3384331"/>
              <a:gd name="connsiteX2" fmla="*/ 94594 w 1700918"/>
              <a:gd name="connsiteY2" fmla="*/ 336331 h 3384331"/>
              <a:gd name="connsiteX3" fmla="*/ 161088 w 1700918"/>
              <a:gd name="connsiteY3" fmla="*/ 391066 h 3384331"/>
              <a:gd name="connsiteX4" fmla="*/ 349845 w 1700918"/>
              <a:gd name="connsiteY4" fmla="*/ 435293 h 3384331"/>
              <a:gd name="connsiteX5" fmla="*/ 683173 w 1700918"/>
              <a:gd name="connsiteY5" fmla="*/ 462455 h 3384331"/>
              <a:gd name="connsiteX6" fmla="*/ 976175 w 1700918"/>
              <a:gd name="connsiteY6" fmla="*/ 575748 h 3384331"/>
              <a:gd name="connsiteX7" fmla="*/ 998483 w 1700918"/>
              <a:gd name="connsiteY7" fmla="*/ 735724 h 3384331"/>
              <a:gd name="connsiteX8" fmla="*/ 945931 w 1700918"/>
              <a:gd name="connsiteY8" fmla="*/ 872359 h 3384331"/>
              <a:gd name="connsiteX9" fmla="*/ 1021006 w 1700918"/>
              <a:gd name="connsiteY9" fmla="*/ 983878 h 3384331"/>
              <a:gd name="connsiteX10" fmla="*/ 1111737 w 1700918"/>
              <a:gd name="connsiteY10" fmla="*/ 1175247 h 3384331"/>
              <a:gd name="connsiteX11" fmla="*/ 1381146 w 1700918"/>
              <a:gd name="connsiteY11" fmla="*/ 1139485 h 3384331"/>
              <a:gd name="connsiteX12" fmla="*/ 1481959 w 1700918"/>
              <a:gd name="connsiteY12" fmla="*/ 1261241 h 3384331"/>
              <a:gd name="connsiteX13" fmla="*/ 1450428 w 1700918"/>
              <a:gd name="connsiteY13" fmla="*/ 1418897 h 3384331"/>
              <a:gd name="connsiteX14" fmla="*/ 1358624 w 1700918"/>
              <a:gd name="connsiteY14" fmla="*/ 1459026 h 3384331"/>
              <a:gd name="connsiteX15" fmla="*/ 1303283 w 1700918"/>
              <a:gd name="connsiteY15" fmla="*/ 1587062 h 3384331"/>
              <a:gd name="connsiteX16" fmla="*/ 1292773 w 1700918"/>
              <a:gd name="connsiteY16" fmla="*/ 1639614 h 3384331"/>
              <a:gd name="connsiteX17" fmla="*/ 1303283 w 1700918"/>
              <a:gd name="connsiteY17" fmla="*/ 1713186 h 3384331"/>
              <a:gd name="connsiteX18" fmla="*/ 1370207 w 1700918"/>
              <a:gd name="connsiteY18" fmla="*/ 1833031 h 3384331"/>
              <a:gd name="connsiteX19" fmla="*/ 1311434 w 1700918"/>
              <a:gd name="connsiteY19" fmla="*/ 1975945 h 3384331"/>
              <a:gd name="connsiteX20" fmla="*/ 1279475 w 1700918"/>
              <a:gd name="connsiteY20" fmla="*/ 2003245 h 3384331"/>
              <a:gd name="connsiteX21" fmla="*/ 1177159 w 1700918"/>
              <a:gd name="connsiteY21" fmla="*/ 2112579 h 3384331"/>
              <a:gd name="connsiteX22" fmla="*/ 1177159 w 1700918"/>
              <a:gd name="connsiteY22" fmla="*/ 2249214 h 3384331"/>
              <a:gd name="connsiteX23" fmla="*/ 1198180 w 1700918"/>
              <a:gd name="connsiteY23" fmla="*/ 2364828 h 3384331"/>
              <a:gd name="connsiteX24" fmla="*/ 1409030 w 1700918"/>
              <a:gd name="connsiteY24" fmla="*/ 2612435 h 3384331"/>
              <a:gd name="connsiteX25" fmla="*/ 1507657 w 1700918"/>
              <a:gd name="connsiteY25" fmla="*/ 2890712 h 3384331"/>
              <a:gd name="connsiteX26" fmla="*/ 1700309 w 1700918"/>
              <a:gd name="connsiteY26" fmla="*/ 3119661 h 3384331"/>
              <a:gd name="connsiteX27" fmla="*/ 1561339 w 1700918"/>
              <a:gd name="connsiteY27" fmla="*/ 3129627 h 3384331"/>
              <a:gd name="connsiteX28" fmla="*/ 1362913 w 1700918"/>
              <a:gd name="connsiteY28" fmla="*/ 3082943 h 3384331"/>
              <a:gd name="connsiteX29" fmla="*/ 1135118 w 1700918"/>
              <a:gd name="connsiteY29" fmla="*/ 3142593 h 3384331"/>
              <a:gd name="connsiteX30" fmla="*/ 725214 w 1700918"/>
              <a:gd name="connsiteY30" fmla="*/ 3195145 h 3384331"/>
              <a:gd name="connsiteX31" fmla="*/ 588580 w 1700918"/>
              <a:gd name="connsiteY31" fmla="*/ 3226676 h 3384331"/>
              <a:gd name="connsiteX32" fmla="*/ 548041 w 1700918"/>
              <a:gd name="connsiteY32" fmla="*/ 3365495 h 3384331"/>
              <a:gd name="connsiteX33" fmla="*/ 493987 w 1700918"/>
              <a:gd name="connsiteY33" fmla="*/ 3384331 h 3384331"/>
              <a:gd name="connsiteX0" fmla="*/ 0 w 1702190"/>
              <a:gd name="connsiteY0" fmla="*/ 0 h 3384331"/>
              <a:gd name="connsiteX1" fmla="*/ 94594 w 1702190"/>
              <a:gd name="connsiteY1" fmla="*/ 105103 h 3384331"/>
              <a:gd name="connsiteX2" fmla="*/ 94594 w 1702190"/>
              <a:gd name="connsiteY2" fmla="*/ 336331 h 3384331"/>
              <a:gd name="connsiteX3" fmla="*/ 161088 w 1702190"/>
              <a:gd name="connsiteY3" fmla="*/ 391066 h 3384331"/>
              <a:gd name="connsiteX4" fmla="*/ 349845 w 1702190"/>
              <a:gd name="connsiteY4" fmla="*/ 435293 h 3384331"/>
              <a:gd name="connsiteX5" fmla="*/ 683173 w 1702190"/>
              <a:gd name="connsiteY5" fmla="*/ 462455 h 3384331"/>
              <a:gd name="connsiteX6" fmla="*/ 976175 w 1702190"/>
              <a:gd name="connsiteY6" fmla="*/ 575748 h 3384331"/>
              <a:gd name="connsiteX7" fmla="*/ 998483 w 1702190"/>
              <a:gd name="connsiteY7" fmla="*/ 735724 h 3384331"/>
              <a:gd name="connsiteX8" fmla="*/ 945931 w 1702190"/>
              <a:gd name="connsiteY8" fmla="*/ 872359 h 3384331"/>
              <a:gd name="connsiteX9" fmla="*/ 1021006 w 1702190"/>
              <a:gd name="connsiteY9" fmla="*/ 983878 h 3384331"/>
              <a:gd name="connsiteX10" fmla="*/ 1111737 w 1702190"/>
              <a:gd name="connsiteY10" fmla="*/ 1175247 h 3384331"/>
              <a:gd name="connsiteX11" fmla="*/ 1381146 w 1702190"/>
              <a:gd name="connsiteY11" fmla="*/ 1139485 h 3384331"/>
              <a:gd name="connsiteX12" fmla="*/ 1481959 w 1702190"/>
              <a:gd name="connsiteY12" fmla="*/ 1261241 h 3384331"/>
              <a:gd name="connsiteX13" fmla="*/ 1450428 w 1702190"/>
              <a:gd name="connsiteY13" fmla="*/ 1418897 h 3384331"/>
              <a:gd name="connsiteX14" fmla="*/ 1358624 w 1702190"/>
              <a:gd name="connsiteY14" fmla="*/ 1459026 h 3384331"/>
              <a:gd name="connsiteX15" fmla="*/ 1303283 w 1702190"/>
              <a:gd name="connsiteY15" fmla="*/ 1587062 h 3384331"/>
              <a:gd name="connsiteX16" fmla="*/ 1292773 w 1702190"/>
              <a:gd name="connsiteY16" fmla="*/ 1639614 h 3384331"/>
              <a:gd name="connsiteX17" fmla="*/ 1303283 w 1702190"/>
              <a:gd name="connsiteY17" fmla="*/ 1713186 h 3384331"/>
              <a:gd name="connsiteX18" fmla="*/ 1370207 w 1702190"/>
              <a:gd name="connsiteY18" fmla="*/ 1833031 h 3384331"/>
              <a:gd name="connsiteX19" fmla="*/ 1311434 w 1702190"/>
              <a:gd name="connsiteY19" fmla="*/ 1975945 h 3384331"/>
              <a:gd name="connsiteX20" fmla="*/ 1279475 w 1702190"/>
              <a:gd name="connsiteY20" fmla="*/ 2003245 h 3384331"/>
              <a:gd name="connsiteX21" fmla="*/ 1177159 w 1702190"/>
              <a:gd name="connsiteY21" fmla="*/ 2112579 h 3384331"/>
              <a:gd name="connsiteX22" fmla="*/ 1177159 w 1702190"/>
              <a:gd name="connsiteY22" fmla="*/ 2249214 h 3384331"/>
              <a:gd name="connsiteX23" fmla="*/ 1198180 w 1702190"/>
              <a:gd name="connsiteY23" fmla="*/ 2364828 h 3384331"/>
              <a:gd name="connsiteX24" fmla="*/ 1409030 w 1702190"/>
              <a:gd name="connsiteY24" fmla="*/ 2612435 h 3384331"/>
              <a:gd name="connsiteX25" fmla="*/ 1507657 w 1702190"/>
              <a:gd name="connsiteY25" fmla="*/ 2890712 h 3384331"/>
              <a:gd name="connsiteX26" fmla="*/ 1700309 w 1702190"/>
              <a:gd name="connsiteY26" fmla="*/ 3119661 h 3384331"/>
              <a:gd name="connsiteX27" fmla="*/ 1591484 w 1702190"/>
              <a:gd name="connsiteY27" fmla="*/ 3099198 h 3384331"/>
              <a:gd name="connsiteX28" fmla="*/ 1362913 w 1702190"/>
              <a:gd name="connsiteY28" fmla="*/ 3082943 h 3384331"/>
              <a:gd name="connsiteX29" fmla="*/ 1135118 w 1702190"/>
              <a:gd name="connsiteY29" fmla="*/ 3142593 h 3384331"/>
              <a:gd name="connsiteX30" fmla="*/ 725214 w 1702190"/>
              <a:gd name="connsiteY30" fmla="*/ 3195145 h 3384331"/>
              <a:gd name="connsiteX31" fmla="*/ 588580 w 1702190"/>
              <a:gd name="connsiteY31" fmla="*/ 3226676 h 3384331"/>
              <a:gd name="connsiteX32" fmla="*/ 548041 w 1702190"/>
              <a:gd name="connsiteY32" fmla="*/ 3365495 h 3384331"/>
              <a:gd name="connsiteX33" fmla="*/ 493987 w 1702190"/>
              <a:gd name="connsiteY33" fmla="*/ 3384331 h 3384331"/>
              <a:gd name="connsiteX0" fmla="*/ 0 w 1702190"/>
              <a:gd name="connsiteY0" fmla="*/ 0 h 3365495"/>
              <a:gd name="connsiteX1" fmla="*/ 94594 w 1702190"/>
              <a:gd name="connsiteY1" fmla="*/ 105103 h 3365495"/>
              <a:gd name="connsiteX2" fmla="*/ 94594 w 1702190"/>
              <a:gd name="connsiteY2" fmla="*/ 336331 h 3365495"/>
              <a:gd name="connsiteX3" fmla="*/ 161088 w 1702190"/>
              <a:gd name="connsiteY3" fmla="*/ 391066 h 3365495"/>
              <a:gd name="connsiteX4" fmla="*/ 349845 w 1702190"/>
              <a:gd name="connsiteY4" fmla="*/ 435293 h 3365495"/>
              <a:gd name="connsiteX5" fmla="*/ 683173 w 1702190"/>
              <a:gd name="connsiteY5" fmla="*/ 462455 h 3365495"/>
              <a:gd name="connsiteX6" fmla="*/ 976175 w 1702190"/>
              <a:gd name="connsiteY6" fmla="*/ 575748 h 3365495"/>
              <a:gd name="connsiteX7" fmla="*/ 998483 w 1702190"/>
              <a:gd name="connsiteY7" fmla="*/ 735724 h 3365495"/>
              <a:gd name="connsiteX8" fmla="*/ 945931 w 1702190"/>
              <a:gd name="connsiteY8" fmla="*/ 872359 h 3365495"/>
              <a:gd name="connsiteX9" fmla="*/ 1021006 w 1702190"/>
              <a:gd name="connsiteY9" fmla="*/ 983878 h 3365495"/>
              <a:gd name="connsiteX10" fmla="*/ 1111737 w 1702190"/>
              <a:gd name="connsiteY10" fmla="*/ 1175247 h 3365495"/>
              <a:gd name="connsiteX11" fmla="*/ 1381146 w 1702190"/>
              <a:gd name="connsiteY11" fmla="*/ 1139485 h 3365495"/>
              <a:gd name="connsiteX12" fmla="*/ 1481959 w 1702190"/>
              <a:gd name="connsiteY12" fmla="*/ 1261241 h 3365495"/>
              <a:gd name="connsiteX13" fmla="*/ 1450428 w 1702190"/>
              <a:gd name="connsiteY13" fmla="*/ 1418897 h 3365495"/>
              <a:gd name="connsiteX14" fmla="*/ 1358624 w 1702190"/>
              <a:gd name="connsiteY14" fmla="*/ 1459026 h 3365495"/>
              <a:gd name="connsiteX15" fmla="*/ 1303283 w 1702190"/>
              <a:gd name="connsiteY15" fmla="*/ 1587062 h 3365495"/>
              <a:gd name="connsiteX16" fmla="*/ 1292773 w 1702190"/>
              <a:gd name="connsiteY16" fmla="*/ 1639614 h 3365495"/>
              <a:gd name="connsiteX17" fmla="*/ 1303283 w 1702190"/>
              <a:gd name="connsiteY17" fmla="*/ 1713186 h 3365495"/>
              <a:gd name="connsiteX18" fmla="*/ 1370207 w 1702190"/>
              <a:gd name="connsiteY18" fmla="*/ 1833031 h 3365495"/>
              <a:gd name="connsiteX19" fmla="*/ 1311434 w 1702190"/>
              <a:gd name="connsiteY19" fmla="*/ 1975945 h 3365495"/>
              <a:gd name="connsiteX20" fmla="*/ 1279475 w 1702190"/>
              <a:gd name="connsiteY20" fmla="*/ 2003245 h 3365495"/>
              <a:gd name="connsiteX21" fmla="*/ 1177159 w 1702190"/>
              <a:gd name="connsiteY21" fmla="*/ 2112579 h 3365495"/>
              <a:gd name="connsiteX22" fmla="*/ 1177159 w 1702190"/>
              <a:gd name="connsiteY22" fmla="*/ 2249214 h 3365495"/>
              <a:gd name="connsiteX23" fmla="*/ 1198180 w 1702190"/>
              <a:gd name="connsiteY23" fmla="*/ 2364828 h 3365495"/>
              <a:gd name="connsiteX24" fmla="*/ 1409030 w 1702190"/>
              <a:gd name="connsiteY24" fmla="*/ 2612435 h 3365495"/>
              <a:gd name="connsiteX25" fmla="*/ 1507657 w 1702190"/>
              <a:gd name="connsiteY25" fmla="*/ 2890712 h 3365495"/>
              <a:gd name="connsiteX26" fmla="*/ 1700309 w 1702190"/>
              <a:gd name="connsiteY26" fmla="*/ 3119661 h 3365495"/>
              <a:gd name="connsiteX27" fmla="*/ 1591484 w 1702190"/>
              <a:gd name="connsiteY27" fmla="*/ 3099198 h 3365495"/>
              <a:gd name="connsiteX28" fmla="*/ 1362913 w 1702190"/>
              <a:gd name="connsiteY28" fmla="*/ 3082943 h 3365495"/>
              <a:gd name="connsiteX29" fmla="*/ 1135118 w 1702190"/>
              <a:gd name="connsiteY29" fmla="*/ 3142593 h 3365495"/>
              <a:gd name="connsiteX30" fmla="*/ 725214 w 1702190"/>
              <a:gd name="connsiteY30" fmla="*/ 3195145 h 3365495"/>
              <a:gd name="connsiteX31" fmla="*/ 588580 w 1702190"/>
              <a:gd name="connsiteY31" fmla="*/ 3226676 h 3365495"/>
              <a:gd name="connsiteX32" fmla="*/ 548041 w 1702190"/>
              <a:gd name="connsiteY32" fmla="*/ 3365495 h 3365495"/>
              <a:gd name="connsiteX0" fmla="*/ 0 w 1702190"/>
              <a:gd name="connsiteY0" fmla="*/ 0 h 3226676"/>
              <a:gd name="connsiteX1" fmla="*/ 94594 w 1702190"/>
              <a:gd name="connsiteY1" fmla="*/ 105103 h 3226676"/>
              <a:gd name="connsiteX2" fmla="*/ 94594 w 1702190"/>
              <a:gd name="connsiteY2" fmla="*/ 336331 h 3226676"/>
              <a:gd name="connsiteX3" fmla="*/ 161088 w 1702190"/>
              <a:gd name="connsiteY3" fmla="*/ 391066 h 3226676"/>
              <a:gd name="connsiteX4" fmla="*/ 349845 w 1702190"/>
              <a:gd name="connsiteY4" fmla="*/ 435293 h 3226676"/>
              <a:gd name="connsiteX5" fmla="*/ 683173 w 1702190"/>
              <a:gd name="connsiteY5" fmla="*/ 462455 h 3226676"/>
              <a:gd name="connsiteX6" fmla="*/ 976175 w 1702190"/>
              <a:gd name="connsiteY6" fmla="*/ 575748 h 3226676"/>
              <a:gd name="connsiteX7" fmla="*/ 998483 w 1702190"/>
              <a:gd name="connsiteY7" fmla="*/ 735724 h 3226676"/>
              <a:gd name="connsiteX8" fmla="*/ 945931 w 1702190"/>
              <a:gd name="connsiteY8" fmla="*/ 872359 h 3226676"/>
              <a:gd name="connsiteX9" fmla="*/ 1021006 w 1702190"/>
              <a:gd name="connsiteY9" fmla="*/ 983878 h 3226676"/>
              <a:gd name="connsiteX10" fmla="*/ 1111737 w 1702190"/>
              <a:gd name="connsiteY10" fmla="*/ 1175247 h 3226676"/>
              <a:gd name="connsiteX11" fmla="*/ 1381146 w 1702190"/>
              <a:gd name="connsiteY11" fmla="*/ 1139485 h 3226676"/>
              <a:gd name="connsiteX12" fmla="*/ 1481959 w 1702190"/>
              <a:gd name="connsiteY12" fmla="*/ 1261241 h 3226676"/>
              <a:gd name="connsiteX13" fmla="*/ 1450428 w 1702190"/>
              <a:gd name="connsiteY13" fmla="*/ 1418897 h 3226676"/>
              <a:gd name="connsiteX14" fmla="*/ 1358624 w 1702190"/>
              <a:gd name="connsiteY14" fmla="*/ 1459026 h 3226676"/>
              <a:gd name="connsiteX15" fmla="*/ 1303283 w 1702190"/>
              <a:gd name="connsiteY15" fmla="*/ 1587062 h 3226676"/>
              <a:gd name="connsiteX16" fmla="*/ 1292773 w 1702190"/>
              <a:gd name="connsiteY16" fmla="*/ 1639614 h 3226676"/>
              <a:gd name="connsiteX17" fmla="*/ 1303283 w 1702190"/>
              <a:gd name="connsiteY17" fmla="*/ 1713186 h 3226676"/>
              <a:gd name="connsiteX18" fmla="*/ 1370207 w 1702190"/>
              <a:gd name="connsiteY18" fmla="*/ 1833031 h 3226676"/>
              <a:gd name="connsiteX19" fmla="*/ 1311434 w 1702190"/>
              <a:gd name="connsiteY19" fmla="*/ 1975945 h 3226676"/>
              <a:gd name="connsiteX20" fmla="*/ 1279475 w 1702190"/>
              <a:gd name="connsiteY20" fmla="*/ 2003245 h 3226676"/>
              <a:gd name="connsiteX21" fmla="*/ 1177159 w 1702190"/>
              <a:gd name="connsiteY21" fmla="*/ 2112579 h 3226676"/>
              <a:gd name="connsiteX22" fmla="*/ 1177159 w 1702190"/>
              <a:gd name="connsiteY22" fmla="*/ 2249214 h 3226676"/>
              <a:gd name="connsiteX23" fmla="*/ 1198180 w 1702190"/>
              <a:gd name="connsiteY23" fmla="*/ 2364828 h 3226676"/>
              <a:gd name="connsiteX24" fmla="*/ 1409030 w 1702190"/>
              <a:gd name="connsiteY24" fmla="*/ 2612435 h 3226676"/>
              <a:gd name="connsiteX25" fmla="*/ 1507657 w 1702190"/>
              <a:gd name="connsiteY25" fmla="*/ 2890712 h 3226676"/>
              <a:gd name="connsiteX26" fmla="*/ 1700309 w 1702190"/>
              <a:gd name="connsiteY26" fmla="*/ 3119661 h 3226676"/>
              <a:gd name="connsiteX27" fmla="*/ 1591484 w 1702190"/>
              <a:gd name="connsiteY27" fmla="*/ 3099198 h 3226676"/>
              <a:gd name="connsiteX28" fmla="*/ 1362913 w 1702190"/>
              <a:gd name="connsiteY28" fmla="*/ 3082943 h 3226676"/>
              <a:gd name="connsiteX29" fmla="*/ 1135118 w 1702190"/>
              <a:gd name="connsiteY29" fmla="*/ 3142593 h 3226676"/>
              <a:gd name="connsiteX30" fmla="*/ 725214 w 1702190"/>
              <a:gd name="connsiteY30" fmla="*/ 3195145 h 3226676"/>
              <a:gd name="connsiteX31" fmla="*/ 588580 w 1702190"/>
              <a:gd name="connsiteY31" fmla="*/ 3226676 h 3226676"/>
              <a:gd name="connsiteX0" fmla="*/ 0 w 1702190"/>
              <a:gd name="connsiteY0" fmla="*/ 0 h 3195145"/>
              <a:gd name="connsiteX1" fmla="*/ 94594 w 1702190"/>
              <a:gd name="connsiteY1" fmla="*/ 105103 h 3195145"/>
              <a:gd name="connsiteX2" fmla="*/ 94594 w 1702190"/>
              <a:gd name="connsiteY2" fmla="*/ 336331 h 3195145"/>
              <a:gd name="connsiteX3" fmla="*/ 161088 w 1702190"/>
              <a:gd name="connsiteY3" fmla="*/ 391066 h 3195145"/>
              <a:gd name="connsiteX4" fmla="*/ 349845 w 1702190"/>
              <a:gd name="connsiteY4" fmla="*/ 435293 h 3195145"/>
              <a:gd name="connsiteX5" fmla="*/ 683173 w 1702190"/>
              <a:gd name="connsiteY5" fmla="*/ 462455 h 3195145"/>
              <a:gd name="connsiteX6" fmla="*/ 976175 w 1702190"/>
              <a:gd name="connsiteY6" fmla="*/ 575748 h 3195145"/>
              <a:gd name="connsiteX7" fmla="*/ 998483 w 1702190"/>
              <a:gd name="connsiteY7" fmla="*/ 735724 h 3195145"/>
              <a:gd name="connsiteX8" fmla="*/ 945931 w 1702190"/>
              <a:gd name="connsiteY8" fmla="*/ 872359 h 3195145"/>
              <a:gd name="connsiteX9" fmla="*/ 1021006 w 1702190"/>
              <a:gd name="connsiteY9" fmla="*/ 983878 h 3195145"/>
              <a:gd name="connsiteX10" fmla="*/ 1111737 w 1702190"/>
              <a:gd name="connsiteY10" fmla="*/ 1175247 h 3195145"/>
              <a:gd name="connsiteX11" fmla="*/ 1381146 w 1702190"/>
              <a:gd name="connsiteY11" fmla="*/ 1139485 h 3195145"/>
              <a:gd name="connsiteX12" fmla="*/ 1481959 w 1702190"/>
              <a:gd name="connsiteY12" fmla="*/ 1261241 h 3195145"/>
              <a:gd name="connsiteX13" fmla="*/ 1450428 w 1702190"/>
              <a:gd name="connsiteY13" fmla="*/ 1418897 h 3195145"/>
              <a:gd name="connsiteX14" fmla="*/ 1358624 w 1702190"/>
              <a:gd name="connsiteY14" fmla="*/ 1459026 h 3195145"/>
              <a:gd name="connsiteX15" fmla="*/ 1303283 w 1702190"/>
              <a:gd name="connsiteY15" fmla="*/ 1587062 h 3195145"/>
              <a:gd name="connsiteX16" fmla="*/ 1292773 w 1702190"/>
              <a:gd name="connsiteY16" fmla="*/ 1639614 h 3195145"/>
              <a:gd name="connsiteX17" fmla="*/ 1303283 w 1702190"/>
              <a:gd name="connsiteY17" fmla="*/ 1713186 h 3195145"/>
              <a:gd name="connsiteX18" fmla="*/ 1370207 w 1702190"/>
              <a:gd name="connsiteY18" fmla="*/ 1833031 h 3195145"/>
              <a:gd name="connsiteX19" fmla="*/ 1311434 w 1702190"/>
              <a:gd name="connsiteY19" fmla="*/ 1975945 h 3195145"/>
              <a:gd name="connsiteX20" fmla="*/ 1279475 w 1702190"/>
              <a:gd name="connsiteY20" fmla="*/ 2003245 h 3195145"/>
              <a:gd name="connsiteX21" fmla="*/ 1177159 w 1702190"/>
              <a:gd name="connsiteY21" fmla="*/ 2112579 h 3195145"/>
              <a:gd name="connsiteX22" fmla="*/ 1177159 w 1702190"/>
              <a:gd name="connsiteY22" fmla="*/ 2249214 h 3195145"/>
              <a:gd name="connsiteX23" fmla="*/ 1198180 w 1702190"/>
              <a:gd name="connsiteY23" fmla="*/ 2364828 h 3195145"/>
              <a:gd name="connsiteX24" fmla="*/ 1409030 w 1702190"/>
              <a:gd name="connsiteY24" fmla="*/ 2612435 h 3195145"/>
              <a:gd name="connsiteX25" fmla="*/ 1507657 w 1702190"/>
              <a:gd name="connsiteY25" fmla="*/ 2890712 h 3195145"/>
              <a:gd name="connsiteX26" fmla="*/ 1700309 w 1702190"/>
              <a:gd name="connsiteY26" fmla="*/ 3119661 h 3195145"/>
              <a:gd name="connsiteX27" fmla="*/ 1591484 w 1702190"/>
              <a:gd name="connsiteY27" fmla="*/ 3099198 h 3195145"/>
              <a:gd name="connsiteX28" fmla="*/ 1362913 w 1702190"/>
              <a:gd name="connsiteY28" fmla="*/ 3082943 h 3195145"/>
              <a:gd name="connsiteX29" fmla="*/ 1135118 w 1702190"/>
              <a:gd name="connsiteY29" fmla="*/ 3142593 h 3195145"/>
              <a:gd name="connsiteX30" fmla="*/ 725214 w 1702190"/>
              <a:gd name="connsiteY30" fmla="*/ 3195145 h 3195145"/>
              <a:gd name="connsiteX0" fmla="*/ 0 w 1702190"/>
              <a:gd name="connsiteY0" fmla="*/ 0 h 3142593"/>
              <a:gd name="connsiteX1" fmla="*/ 94594 w 1702190"/>
              <a:gd name="connsiteY1" fmla="*/ 105103 h 3142593"/>
              <a:gd name="connsiteX2" fmla="*/ 94594 w 1702190"/>
              <a:gd name="connsiteY2" fmla="*/ 336331 h 3142593"/>
              <a:gd name="connsiteX3" fmla="*/ 161088 w 1702190"/>
              <a:gd name="connsiteY3" fmla="*/ 391066 h 3142593"/>
              <a:gd name="connsiteX4" fmla="*/ 349845 w 1702190"/>
              <a:gd name="connsiteY4" fmla="*/ 435293 h 3142593"/>
              <a:gd name="connsiteX5" fmla="*/ 683173 w 1702190"/>
              <a:gd name="connsiteY5" fmla="*/ 462455 h 3142593"/>
              <a:gd name="connsiteX6" fmla="*/ 976175 w 1702190"/>
              <a:gd name="connsiteY6" fmla="*/ 575748 h 3142593"/>
              <a:gd name="connsiteX7" fmla="*/ 998483 w 1702190"/>
              <a:gd name="connsiteY7" fmla="*/ 735724 h 3142593"/>
              <a:gd name="connsiteX8" fmla="*/ 945931 w 1702190"/>
              <a:gd name="connsiteY8" fmla="*/ 872359 h 3142593"/>
              <a:gd name="connsiteX9" fmla="*/ 1021006 w 1702190"/>
              <a:gd name="connsiteY9" fmla="*/ 983878 h 3142593"/>
              <a:gd name="connsiteX10" fmla="*/ 1111737 w 1702190"/>
              <a:gd name="connsiteY10" fmla="*/ 1175247 h 3142593"/>
              <a:gd name="connsiteX11" fmla="*/ 1381146 w 1702190"/>
              <a:gd name="connsiteY11" fmla="*/ 1139485 h 3142593"/>
              <a:gd name="connsiteX12" fmla="*/ 1481959 w 1702190"/>
              <a:gd name="connsiteY12" fmla="*/ 1261241 h 3142593"/>
              <a:gd name="connsiteX13" fmla="*/ 1450428 w 1702190"/>
              <a:gd name="connsiteY13" fmla="*/ 1418897 h 3142593"/>
              <a:gd name="connsiteX14" fmla="*/ 1358624 w 1702190"/>
              <a:gd name="connsiteY14" fmla="*/ 1459026 h 3142593"/>
              <a:gd name="connsiteX15" fmla="*/ 1303283 w 1702190"/>
              <a:gd name="connsiteY15" fmla="*/ 1587062 h 3142593"/>
              <a:gd name="connsiteX16" fmla="*/ 1292773 w 1702190"/>
              <a:gd name="connsiteY16" fmla="*/ 1639614 h 3142593"/>
              <a:gd name="connsiteX17" fmla="*/ 1303283 w 1702190"/>
              <a:gd name="connsiteY17" fmla="*/ 1713186 h 3142593"/>
              <a:gd name="connsiteX18" fmla="*/ 1370207 w 1702190"/>
              <a:gd name="connsiteY18" fmla="*/ 1833031 h 3142593"/>
              <a:gd name="connsiteX19" fmla="*/ 1311434 w 1702190"/>
              <a:gd name="connsiteY19" fmla="*/ 1975945 h 3142593"/>
              <a:gd name="connsiteX20" fmla="*/ 1279475 w 1702190"/>
              <a:gd name="connsiteY20" fmla="*/ 2003245 h 3142593"/>
              <a:gd name="connsiteX21" fmla="*/ 1177159 w 1702190"/>
              <a:gd name="connsiteY21" fmla="*/ 2112579 h 3142593"/>
              <a:gd name="connsiteX22" fmla="*/ 1177159 w 1702190"/>
              <a:gd name="connsiteY22" fmla="*/ 2249214 h 3142593"/>
              <a:gd name="connsiteX23" fmla="*/ 1198180 w 1702190"/>
              <a:gd name="connsiteY23" fmla="*/ 2364828 h 3142593"/>
              <a:gd name="connsiteX24" fmla="*/ 1409030 w 1702190"/>
              <a:gd name="connsiteY24" fmla="*/ 2612435 h 3142593"/>
              <a:gd name="connsiteX25" fmla="*/ 1507657 w 1702190"/>
              <a:gd name="connsiteY25" fmla="*/ 2890712 h 3142593"/>
              <a:gd name="connsiteX26" fmla="*/ 1700309 w 1702190"/>
              <a:gd name="connsiteY26" fmla="*/ 3119661 h 3142593"/>
              <a:gd name="connsiteX27" fmla="*/ 1591484 w 1702190"/>
              <a:gd name="connsiteY27" fmla="*/ 3099198 h 3142593"/>
              <a:gd name="connsiteX28" fmla="*/ 1362913 w 1702190"/>
              <a:gd name="connsiteY28" fmla="*/ 3082943 h 3142593"/>
              <a:gd name="connsiteX29" fmla="*/ 1135118 w 1702190"/>
              <a:gd name="connsiteY29" fmla="*/ 3142593 h 3142593"/>
              <a:gd name="connsiteX0" fmla="*/ 0 w 1702190"/>
              <a:gd name="connsiteY0" fmla="*/ 0 h 3131991"/>
              <a:gd name="connsiteX1" fmla="*/ 94594 w 1702190"/>
              <a:gd name="connsiteY1" fmla="*/ 105103 h 3131991"/>
              <a:gd name="connsiteX2" fmla="*/ 94594 w 1702190"/>
              <a:gd name="connsiteY2" fmla="*/ 336331 h 3131991"/>
              <a:gd name="connsiteX3" fmla="*/ 161088 w 1702190"/>
              <a:gd name="connsiteY3" fmla="*/ 391066 h 3131991"/>
              <a:gd name="connsiteX4" fmla="*/ 349845 w 1702190"/>
              <a:gd name="connsiteY4" fmla="*/ 435293 h 3131991"/>
              <a:gd name="connsiteX5" fmla="*/ 683173 w 1702190"/>
              <a:gd name="connsiteY5" fmla="*/ 462455 h 3131991"/>
              <a:gd name="connsiteX6" fmla="*/ 976175 w 1702190"/>
              <a:gd name="connsiteY6" fmla="*/ 575748 h 3131991"/>
              <a:gd name="connsiteX7" fmla="*/ 998483 w 1702190"/>
              <a:gd name="connsiteY7" fmla="*/ 735724 h 3131991"/>
              <a:gd name="connsiteX8" fmla="*/ 945931 w 1702190"/>
              <a:gd name="connsiteY8" fmla="*/ 872359 h 3131991"/>
              <a:gd name="connsiteX9" fmla="*/ 1021006 w 1702190"/>
              <a:gd name="connsiteY9" fmla="*/ 983878 h 3131991"/>
              <a:gd name="connsiteX10" fmla="*/ 1111737 w 1702190"/>
              <a:gd name="connsiteY10" fmla="*/ 1175247 h 3131991"/>
              <a:gd name="connsiteX11" fmla="*/ 1381146 w 1702190"/>
              <a:gd name="connsiteY11" fmla="*/ 1139485 h 3131991"/>
              <a:gd name="connsiteX12" fmla="*/ 1481959 w 1702190"/>
              <a:gd name="connsiteY12" fmla="*/ 1261241 h 3131991"/>
              <a:gd name="connsiteX13" fmla="*/ 1450428 w 1702190"/>
              <a:gd name="connsiteY13" fmla="*/ 1418897 h 3131991"/>
              <a:gd name="connsiteX14" fmla="*/ 1358624 w 1702190"/>
              <a:gd name="connsiteY14" fmla="*/ 1459026 h 3131991"/>
              <a:gd name="connsiteX15" fmla="*/ 1303283 w 1702190"/>
              <a:gd name="connsiteY15" fmla="*/ 1587062 h 3131991"/>
              <a:gd name="connsiteX16" fmla="*/ 1292773 w 1702190"/>
              <a:gd name="connsiteY16" fmla="*/ 1639614 h 3131991"/>
              <a:gd name="connsiteX17" fmla="*/ 1303283 w 1702190"/>
              <a:gd name="connsiteY17" fmla="*/ 1713186 h 3131991"/>
              <a:gd name="connsiteX18" fmla="*/ 1370207 w 1702190"/>
              <a:gd name="connsiteY18" fmla="*/ 1833031 h 3131991"/>
              <a:gd name="connsiteX19" fmla="*/ 1311434 w 1702190"/>
              <a:gd name="connsiteY19" fmla="*/ 1975945 h 3131991"/>
              <a:gd name="connsiteX20" fmla="*/ 1279475 w 1702190"/>
              <a:gd name="connsiteY20" fmla="*/ 2003245 h 3131991"/>
              <a:gd name="connsiteX21" fmla="*/ 1177159 w 1702190"/>
              <a:gd name="connsiteY21" fmla="*/ 2112579 h 3131991"/>
              <a:gd name="connsiteX22" fmla="*/ 1177159 w 1702190"/>
              <a:gd name="connsiteY22" fmla="*/ 2249214 h 3131991"/>
              <a:gd name="connsiteX23" fmla="*/ 1198180 w 1702190"/>
              <a:gd name="connsiteY23" fmla="*/ 2364828 h 3131991"/>
              <a:gd name="connsiteX24" fmla="*/ 1409030 w 1702190"/>
              <a:gd name="connsiteY24" fmla="*/ 2612435 h 3131991"/>
              <a:gd name="connsiteX25" fmla="*/ 1507657 w 1702190"/>
              <a:gd name="connsiteY25" fmla="*/ 2890712 h 3131991"/>
              <a:gd name="connsiteX26" fmla="*/ 1700309 w 1702190"/>
              <a:gd name="connsiteY26" fmla="*/ 3119661 h 3131991"/>
              <a:gd name="connsiteX27" fmla="*/ 1591484 w 1702190"/>
              <a:gd name="connsiteY27" fmla="*/ 3099198 h 3131991"/>
              <a:gd name="connsiteX28" fmla="*/ 1362913 w 1702190"/>
              <a:gd name="connsiteY28" fmla="*/ 3082943 h 3131991"/>
              <a:gd name="connsiteX0" fmla="*/ 0 w 1702190"/>
              <a:gd name="connsiteY0" fmla="*/ 0 h 3131991"/>
              <a:gd name="connsiteX1" fmla="*/ 94594 w 1702190"/>
              <a:gd name="connsiteY1" fmla="*/ 105103 h 3131991"/>
              <a:gd name="connsiteX2" fmla="*/ 94594 w 1702190"/>
              <a:gd name="connsiteY2" fmla="*/ 336331 h 3131991"/>
              <a:gd name="connsiteX3" fmla="*/ 161088 w 1702190"/>
              <a:gd name="connsiteY3" fmla="*/ 391066 h 3131991"/>
              <a:gd name="connsiteX4" fmla="*/ 349845 w 1702190"/>
              <a:gd name="connsiteY4" fmla="*/ 435293 h 3131991"/>
              <a:gd name="connsiteX5" fmla="*/ 683173 w 1702190"/>
              <a:gd name="connsiteY5" fmla="*/ 462455 h 3131991"/>
              <a:gd name="connsiteX6" fmla="*/ 976175 w 1702190"/>
              <a:gd name="connsiteY6" fmla="*/ 575748 h 3131991"/>
              <a:gd name="connsiteX7" fmla="*/ 998483 w 1702190"/>
              <a:gd name="connsiteY7" fmla="*/ 735724 h 3131991"/>
              <a:gd name="connsiteX8" fmla="*/ 945931 w 1702190"/>
              <a:gd name="connsiteY8" fmla="*/ 872359 h 3131991"/>
              <a:gd name="connsiteX9" fmla="*/ 1021006 w 1702190"/>
              <a:gd name="connsiteY9" fmla="*/ 983878 h 3131991"/>
              <a:gd name="connsiteX10" fmla="*/ 1111737 w 1702190"/>
              <a:gd name="connsiteY10" fmla="*/ 1175247 h 3131991"/>
              <a:gd name="connsiteX11" fmla="*/ 1381146 w 1702190"/>
              <a:gd name="connsiteY11" fmla="*/ 1139485 h 3131991"/>
              <a:gd name="connsiteX12" fmla="*/ 1481959 w 1702190"/>
              <a:gd name="connsiteY12" fmla="*/ 1261241 h 3131991"/>
              <a:gd name="connsiteX13" fmla="*/ 1450428 w 1702190"/>
              <a:gd name="connsiteY13" fmla="*/ 1418897 h 3131991"/>
              <a:gd name="connsiteX14" fmla="*/ 1358624 w 1702190"/>
              <a:gd name="connsiteY14" fmla="*/ 1459026 h 3131991"/>
              <a:gd name="connsiteX15" fmla="*/ 1303283 w 1702190"/>
              <a:gd name="connsiteY15" fmla="*/ 1587062 h 3131991"/>
              <a:gd name="connsiteX16" fmla="*/ 1292773 w 1702190"/>
              <a:gd name="connsiteY16" fmla="*/ 1639614 h 3131991"/>
              <a:gd name="connsiteX17" fmla="*/ 1303283 w 1702190"/>
              <a:gd name="connsiteY17" fmla="*/ 1713186 h 3131991"/>
              <a:gd name="connsiteX18" fmla="*/ 1370207 w 1702190"/>
              <a:gd name="connsiteY18" fmla="*/ 1833031 h 3131991"/>
              <a:gd name="connsiteX19" fmla="*/ 1311434 w 1702190"/>
              <a:gd name="connsiteY19" fmla="*/ 1975945 h 3131991"/>
              <a:gd name="connsiteX20" fmla="*/ 1279475 w 1702190"/>
              <a:gd name="connsiteY20" fmla="*/ 2003245 h 3131991"/>
              <a:gd name="connsiteX21" fmla="*/ 1177159 w 1702190"/>
              <a:gd name="connsiteY21" fmla="*/ 2112579 h 3131991"/>
              <a:gd name="connsiteX22" fmla="*/ 1177159 w 1702190"/>
              <a:gd name="connsiteY22" fmla="*/ 2249214 h 3131991"/>
              <a:gd name="connsiteX23" fmla="*/ 1198180 w 1702190"/>
              <a:gd name="connsiteY23" fmla="*/ 2364828 h 3131991"/>
              <a:gd name="connsiteX24" fmla="*/ 1409030 w 1702190"/>
              <a:gd name="connsiteY24" fmla="*/ 2612435 h 3131991"/>
              <a:gd name="connsiteX25" fmla="*/ 1507657 w 1702190"/>
              <a:gd name="connsiteY25" fmla="*/ 2890712 h 3131991"/>
              <a:gd name="connsiteX26" fmla="*/ 1700309 w 1702190"/>
              <a:gd name="connsiteY26" fmla="*/ 3119661 h 3131991"/>
              <a:gd name="connsiteX27" fmla="*/ 1591484 w 1702190"/>
              <a:gd name="connsiteY27" fmla="*/ 3099198 h 3131991"/>
              <a:gd name="connsiteX0" fmla="*/ 0 w 1700309"/>
              <a:gd name="connsiteY0" fmla="*/ 0 h 3119661"/>
              <a:gd name="connsiteX1" fmla="*/ 94594 w 1700309"/>
              <a:gd name="connsiteY1" fmla="*/ 105103 h 3119661"/>
              <a:gd name="connsiteX2" fmla="*/ 94594 w 1700309"/>
              <a:gd name="connsiteY2" fmla="*/ 336331 h 3119661"/>
              <a:gd name="connsiteX3" fmla="*/ 161088 w 1700309"/>
              <a:gd name="connsiteY3" fmla="*/ 391066 h 3119661"/>
              <a:gd name="connsiteX4" fmla="*/ 349845 w 1700309"/>
              <a:gd name="connsiteY4" fmla="*/ 435293 h 3119661"/>
              <a:gd name="connsiteX5" fmla="*/ 683173 w 1700309"/>
              <a:gd name="connsiteY5" fmla="*/ 462455 h 3119661"/>
              <a:gd name="connsiteX6" fmla="*/ 976175 w 1700309"/>
              <a:gd name="connsiteY6" fmla="*/ 575748 h 3119661"/>
              <a:gd name="connsiteX7" fmla="*/ 998483 w 1700309"/>
              <a:gd name="connsiteY7" fmla="*/ 735724 h 3119661"/>
              <a:gd name="connsiteX8" fmla="*/ 945931 w 1700309"/>
              <a:gd name="connsiteY8" fmla="*/ 872359 h 3119661"/>
              <a:gd name="connsiteX9" fmla="*/ 1021006 w 1700309"/>
              <a:gd name="connsiteY9" fmla="*/ 983878 h 3119661"/>
              <a:gd name="connsiteX10" fmla="*/ 1111737 w 1700309"/>
              <a:gd name="connsiteY10" fmla="*/ 1175247 h 3119661"/>
              <a:gd name="connsiteX11" fmla="*/ 1381146 w 1700309"/>
              <a:gd name="connsiteY11" fmla="*/ 1139485 h 3119661"/>
              <a:gd name="connsiteX12" fmla="*/ 1481959 w 1700309"/>
              <a:gd name="connsiteY12" fmla="*/ 1261241 h 3119661"/>
              <a:gd name="connsiteX13" fmla="*/ 1450428 w 1700309"/>
              <a:gd name="connsiteY13" fmla="*/ 1418897 h 3119661"/>
              <a:gd name="connsiteX14" fmla="*/ 1358624 w 1700309"/>
              <a:gd name="connsiteY14" fmla="*/ 1459026 h 3119661"/>
              <a:gd name="connsiteX15" fmla="*/ 1303283 w 1700309"/>
              <a:gd name="connsiteY15" fmla="*/ 1587062 h 3119661"/>
              <a:gd name="connsiteX16" fmla="*/ 1292773 w 1700309"/>
              <a:gd name="connsiteY16" fmla="*/ 1639614 h 3119661"/>
              <a:gd name="connsiteX17" fmla="*/ 1303283 w 1700309"/>
              <a:gd name="connsiteY17" fmla="*/ 1713186 h 3119661"/>
              <a:gd name="connsiteX18" fmla="*/ 1370207 w 1700309"/>
              <a:gd name="connsiteY18" fmla="*/ 1833031 h 3119661"/>
              <a:gd name="connsiteX19" fmla="*/ 1311434 w 1700309"/>
              <a:gd name="connsiteY19" fmla="*/ 1975945 h 3119661"/>
              <a:gd name="connsiteX20" fmla="*/ 1279475 w 1700309"/>
              <a:gd name="connsiteY20" fmla="*/ 2003245 h 3119661"/>
              <a:gd name="connsiteX21" fmla="*/ 1177159 w 1700309"/>
              <a:gd name="connsiteY21" fmla="*/ 2112579 h 3119661"/>
              <a:gd name="connsiteX22" fmla="*/ 1177159 w 1700309"/>
              <a:gd name="connsiteY22" fmla="*/ 2249214 h 3119661"/>
              <a:gd name="connsiteX23" fmla="*/ 1198180 w 1700309"/>
              <a:gd name="connsiteY23" fmla="*/ 2364828 h 3119661"/>
              <a:gd name="connsiteX24" fmla="*/ 1409030 w 1700309"/>
              <a:gd name="connsiteY24" fmla="*/ 2612435 h 3119661"/>
              <a:gd name="connsiteX25" fmla="*/ 1507657 w 1700309"/>
              <a:gd name="connsiteY25" fmla="*/ 2890712 h 3119661"/>
              <a:gd name="connsiteX26" fmla="*/ 1700309 w 1700309"/>
              <a:gd name="connsiteY26" fmla="*/ 3119661 h 3119661"/>
              <a:gd name="connsiteX0" fmla="*/ 2768 w 1608483"/>
              <a:gd name="connsiteY0" fmla="*/ 0 h 3014558"/>
              <a:gd name="connsiteX1" fmla="*/ 2768 w 1608483"/>
              <a:gd name="connsiteY1" fmla="*/ 231228 h 3014558"/>
              <a:gd name="connsiteX2" fmla="*/ 69262 w 1608483"/>
              <a:gd name="connsiteY2" fmla="*/ 285963 h 3014558"/>
              <a:gd name="connsiteX3" fmla="*/ 258019 w 1608483"/>
              <a:gd name="connsiteY3" fmla="*/ 330190 h 3014558"/>
              <a:gd name="connsiteX4" fmla="*/ 591347 w 1608483"/>
              <a:gd name="connsiteY4" fmla="*/ 357352 h 3014558"/>
              <a:gd name="connsiteX5" fmla="*/ 884349 w 1608483"/>
              <a:gd name="connsiteY5" fmla="*/ 470645 h 3014558"/>
              <a:gd name="connsiteX6" fmla="*/ 906657 w 1608483"/>
              <a:gd name="connsiteY6" fmla="*/ 630621 h 3014558"/>
              <a:gd name="connsiteX7" fmla="*/ 854105 w 1608483"/>
              <a:gd name="connsiteY7" fmla="*/ 767256 h 3014558"/>
              <a:gd name="connsiteX8" fmla="*/ 929180 w 1608483"/>
              <a:gd name="connsiteY8" fmla="*/ 878775 h 3014558"/>
              <a:gd name="connsiteX9" fmla="*/ 1019911 w 1608483"/>
              <a:gd name="connsiteY9" fmla="*/ 1070144 h 3014558"/>
              <a:gd name="connsiteX10" fmla="*/ 1289320 w 1608483"/>
              <a:gd name="connsiteY10" fmla="*/ 1034382 h 3014558"/>
              <a:gd name="connsiteX11" fmla="*/ 1390133 w 1608483"/>
              <a:gd name="connsiteY11" fmla="*/ 1156138 h 3014558"/>
              <a:gd name="connsiteX12" fmla="*/ 1358602 w 1608483"/>
              <a:gd name="connsiteY12" fmla="*/ 1313794 h 3014558"/>
              <a:gd name="connsiteX13" fmla="*/ 1266798 w 1608483"/>
              <a:gd name="connsiteY13" fmla="*/ 1353923 h 3014558"/>
              <a:gd name="connsiteX14" fmla="*/ 1211457 w 1608483"/>
              <a:gd name="connsiteY14" fmla="*/ 1481959 h 3014558"/>
              <a:gd name="connsiteX15" fmla="*/ 1200947 w 1608483"/>
              <a:gd name="connsiteY15" fmla="*/ 1534511 h 3014558"/>
              <a:gd name="connsiteX16" fmla="*/ 1211457 w 1608483"/>
              <a:gd name="connsiteY16" fmla="*/ 1608083 h 3014558"/>
              <a:gd name="connsiteX17" fmla="*/ 1278381 w 1608483"/>
              <a:gd name="connsiteY17" fmla="*/ 1727928 h 3014558"/>
              <a:gd name="connsiteX18" fmla="*/ 1219608 w 1608483"/>
              <a:gd name="connsiteY18" fmla="*/ 1870842 h 3014558"/>
              <a:gd name="connsiteX19" fmla="*/ 1187649 w 1608483"/>
              <a:gd name="connsiteY19" fmla="*/ 1898142 h 3014558"/>
              <a:gd name="connsiteX20" fmla="*/ 1085333 w 1608483"/>
              <a:gd name="connsiteY20" fmla="*/ 2007476 h 3014558"/>
              <a:gd name="connsiteX21" fmla="*/ 1085333 w 1608483"/>
              <a:gd name="connsiteY21" fmla="*/ 2144111 h 3014558"/>
              <a:gd name="connsiteX22" fmla="*/ 1106354 w 1608483"/>
              <a:gd name="connsiteY22" fmla="*/ 2259725 h 3014558"/>
              <a:gd name="connsiteX23" fmla="*/ 1317204 w 1608483"/>
              <a:gd name="connsiteY23" fmla="*/ 2507332 h 3014558"/>
              <a:gd name="connsiteX24" fmla="*/ 1415831 w 1608483"/>
              <a:gd name="connsiteY24" fmla="*/ 2785609 h 3014558"/>
              <a:gd name="connsiteX25" fmla="*/ 1608483 w 1608483"/>
              <a:gd name="connsiteY25" fmla="*/ 3014558 h 3014558"/>
              <a:gd name="connsiteX0" fmla="*/ 0 w 1605715"/>
              <a:gd name="connsiteY0" fmla="*/ 0 h 2783330"/>
              <a:gd name="connsiteX1" fmla="*/ 66494 w 1605715"/>
              <a:gd name="connsiteY1" fmla="*/ 54735 h 2783330"/>
              <a:gd name="connsiteX2" fmla="*/ 255251 w 1605715"/>
              <a:gd name="connsiteY2" fmla="*/ 98962 h 2783330"/>
              <a:gd name="connsiteX3" fmla="*/ 588579 w 1605715"/>
              <a:gd name="connsiteY3" fmla="*/ 126124 h 2783330"/>
              <a:gd name="connsiteX4" fmla="*/ 881581 w 1605715"/>
              <a:gd name="connsiteY4" fmla="*/ 239417 h 2783330"/>
              <a:gd name="connsiteX5" fmla="*/ 903889 w 1605715"/>
              <a:gd name="connsiteY5" fmla="*/ 399393 h 2783330"/>
              <a:gd name="connsiteX6" fmla="*/ 851337 w 1605715"/>
              <a:gd name="connsiteY6" fmla="*/ 536028 h 2783330"/>
              <a:gd name="connsiteX7" fmla="*/ 926412 w 1605715"/>
              <a:gd name="connsiteY7" fmla="*/ 647547 h 2783330"/>
              <a:gd name="connsiteX8" fmla="*/ 1017143 w 1605715"/>
              <a:gd name="connsiteY8" fmla="*/ 838916 h 2783330"/>
              <a:gd name="connsiteX9" fmla="*/ 1286552 w 1605715"/>
              <a:gd name="connsiteY9" fmla="*/ 803154 h 2783330"/>
              <a:gd name="connsiteX10" fmla="*/ 1387365 w 1605715"/>
              <a:gd name="connsiteY10" fmla="*/ 924910 h 2783330"/>
              <a:gd name="connsiteX11" fmla="*/ 1355834 w 1605715"/>
              <a:gd name="connsiteY11" fmla="*/ 1082566 h 2783330"/>
              <a:gd name="connsiteX12" fmla="*/ 1264030 w 1605715"/>
              <a:gd name="connsiteY12" fmla="*/ 1122695 h 2783330"/>
              <a:gd name="connsiteX13" fmla="*/ 1208689 w 1605715"/>
              <a:gd name="connsiteY13" fmla="*/ 1250731 h 2783330"/>
              <a:gd name="connsiteX14" fmla="*/ 1198179 w 1605715"/>
              <a:gd name="connsiteY14" fmla="*/ 1303283 h 2783330"/>
              <a:gd name="connsiteX15" fmla="*/ 1208689 w 1605715"/>
              <a:gd name="connsiteY15" fmla="*/ 1376855 h 2783330"/>
              <a:gd name="connsiteX16" fmla="*/ 1275613 w 1605715"/>
              <a:gd name="connsiteY16" fmla="*/ 1496700 h 2783330"/>
              <a:gd name="connsiteX17" fmla="*/ 1216840 w 1605715"/>
              <a:gd name="connsiteY17" fmla="*/ 1639614 h 2783330"/>
              <a:gd name="connsiteX18" fmla="*/ 1184881 w 1605715"/>
              <a:gd name="connsiteY18" fmla="*/ 1666914 h 2783330"/>
              <a:gd name="connsiteX19" fmla="*/ 1082565 w 1605715"/>
              <a:gd name="connsiteY19" fmla="*/ 1776248 h 2783330"/>
              <a:gd name="connsiteX20" fmla="*/ 1082565 w 1605715"/>
              <a:gd name="connsiteY20" fmla="*/ 1912883 h 2783330"/>
              <a:gd name="connsiteX21" fmla="*/ 1103586 w 1605715"/>
              <a:gd name="connsiteY21" fmla="*/ 2028497 h 2783330"/>
              <a:gd name="connsiteX22" fmla="*/ 1314436 w 1605715"/>
              <a:gd name="connsiteY22" fmla="*/ 2276104 h 2783330"/>
              <a:gd name="connsiteX23" fmla="*/ 1413063 w 1605715"/>
              <a:gd name="connsiteY23" fmla="*/ 2554381 h 2783330"/>
              <a:gd name="connsiteX24" fmla="*/ 1605715 w 1605715"/>
              <a:gd name="connsiteY24" fmla="*/ 2783330 h 2783330"/>
              <a:gd name="connsiteX0" fmla="*/ 0 w 1539221"/>
              <a:gd name="connsiteY0" fmla="*/ 0 h 2728595"/>
              <a:gd name="connsiteX1" fmla="*/ 188757 w 1539221"/>
              <a:gd name="connsiteY1" fmla="*/ 44227 h 2728595"/>
              <a:gd name="connsiteX2" fmla="*/ 522085 w 1539221"/>
              <a:gd name="connsiteY2" fmla="*/ 71389 h 2728595"/>
              <a:gd name="connsiteX3" fmla="*/ 815087 w 1539221"/>
              <a:gd name="connsiteY3" fmla="*/ 184682 h 2728595"/>
              <a:gd name="connsiteX4" fmla="*/ 837395 w 1539221"/>
              <a:gd name="connsiteY4" fmla="*/ 344658 h 2728595"/>
              <a:gd name="connsiteX5" fmla="*/ 784843 w 1539221"/>
              <a:gd name="connsiteY5" fmla="*/ 481293 h 2728595"/>
              <a:gd name="connsiteX6" fmla="*/ 859918 w 1539221"/>
              <a:gd name="connsiteY6" fmla="*/ 592812 h 2728595"/>
              <a:gd name="connsiteX7" fmla="*/ 950649 w 1539221"/>
              <a:gd name="connsiteY7" fmla="*/ 784181 h 2728595"/>
              <a:gd name="connsiteX8" fmla="*/ 1220058 w 1539221"/>
              <a:gd name="connsiteY8" fmla="*/ 748419 h 2728595"/>
              <a:gd name="connsiteX9" fmla="*/ 1320871 w 1539221"/>
              <a:gd name="connsiteY9" fmla="*/ 870175 h 2728595"/>
              <a:gd name="connsiteX10" fmla="*/ 1289340 w 1539221"/>
              <a:gd name="connsiteY10" fmla="*/ 1027831 h 2728595"/>
              <a:gd name="connsiteX11" fmla="*/ 1197536 w 1539221"/>
              <a:gd name="connsiteY11" fmla="*/ 1067960 h 2728595"/>
              <a:gd name="connsiteX12" fmla="*/ 1142195 w 1539221"/>
              <a:gd name="connsiteY12" fmla="*/ 1195996 h 2728595"/>
              <a:gd name="connsiteX13" fmla="*/ 1131685 w 1539221"/>
              <a:gd name="connsiteY13" fmla="*/ 1248548 h 2728595"/>
              <a:gd name="connsiteX14" fmla="*/ 1142195 w 1539221"/>
              <a:gd name="connsiteY14" fmla="*/ 1322120 h 2728595"/>
              <a:gd name="connsiteX15" fmla="*/ 1209119 w 1539221"/>
              <a:gd name="connsiteY15" fmla="*/ 1441965 h 2728595"/>
              <a:gd name="connsiteX16" fmla="*/ 1150346 w 1539221"/>
              <a:gd name="connsiteY16" fmla="*/ 1584879 h 2728595"/>
              <a:gd name="connsiteX17" fmla="*/ 1118387 w 1539221"/>
              <a:gd name="connsiteY17" fmla="*/ 1612179 h 2728595"/>
              <a:gd name="connsiteX18" fmla="*/ 1016071 w 1539221"/>
              <a:gd name="connsiteY18" fmla="*/ 1721513 h 2728595"/>
              <a:gd name="connsiteX19" fmla="*/ 1016071 w 1539221"/>
              <a:gd name="connsiteY19" fmla="*/ 1858148 h 2728595"/>
              <a:gd name="connsiteX20" fmla="*/ 1037092 w 1539221"/>
              <a:gd name="connsiteY20" fmla="*/ 1973762 h 2728595"/>
              <a:gd name="connsiteX21" fmla="*/ 1247942 w 1539221"/>
              <a:gd name="connsiteY21" fmla="*/ 2221369 h 2728595"/>
              <a:gd name="connsiteX22" fmla="*/ 1346569 w 1539221"/>
              <a:gd name="connsiteY22" fmla="*/ 2499646 h 2728595"/>
              <a:gd name="connsiteX23" fmla="*/ 1539221 w 1539221"/>
              <a:gd name="connsiteY23" fmla="*/ 2728595 h 2728595"/>
              <a:gd name="connsiteX0" fmla="*/ 0 w 1350464"/>
              <a:gd name="connsiteY0" fmla="*/ 0 h 2684368"/>
              <a:gd name="connsiteX1" fmla="*/ 333328 w 1350464"/>
              <a:gd name="connsiteY1" fmla="*/ 27162 h 2684368"/>
              <a:gd name="connsiteX2" fmla="*/ 626330 w 1350464"/>
              <a:gd name="connsiteY2" fmla="*/ 140455 h 2684368"/>
              <a:gd name="connsiteX3" fmla="*/ 648638 w 1350464"/>
              <a:gd name="connsiteY3" fmla="*/ 300431 h 2684368"/>
              <a:gd name="connsiteX4" fmla="*/ 596086 w 1350464"/>
              <a:gd name="connsiteY4" fmla="*/ 437066 h 2684368"/>
              <a:gd name="connsiteX5" fmla="*/ 671161 w 1350464"/>
              <a:gd name="connsiteY5" fmla="*/ 548585 h 2684368"/>
              <a:gd name="connsiteX6" fmla="*/ 761892 w 1350464"/>
              <a:gd name="connsiteY6" fmla="*/ 739954 h 2684368"/>
              <a:gd name="connsiteX7" fmla="*/ 1031301 w 1350464"/>
              <a:gd name="connsiteY7" fmla="*/ 704192 h 2684368"/>
              <a:gd name="connsiteX8" fmla="*/ 1132114 w 1350464"/>
              <a:gd name="connsiteY8" fmla="*/ 825948 h 2684368"/>
              <a:gd name="connsiteX9" fmla="*/ 1100583 w 1350464"/>
              <a:gd name="connsiteY9" fmla="*/ 983604 h 2684368"/>
              <a:gd name="connsiteX10" fmla="*/ 1008779 w 1350464"/>
              <a:gd name="connsiteY10" fmla="*/ 1023733 h 2684368"/>
              <a:gd name="connsiteX11" fmla="*/ 953438 w 1350464"/>
              <a:gd name="connsiteY11" fmla="*/ 1151769 h 2684368"/>
              <a:gd name="connsiteX12" fmla="*/ 942928 w 1350464"/>
              <a:gd name="connsiteY12" fmla="*/ 1204321 h 2684368"/>
              <a:gd name="connsiteX13" fmla="*/ 953438 w 1350464"/>
              <a:gd name="connsiteY13" fmla="*/ 1277893 h 2684368"/>
              <a:gd name="connsiteX14" fmla="*/ 1020362 w 1350464"/>
              <a:gd name="connsiteY14" fmla="*/ 1397738 h 2684368"/>
              <a:gd name="connsiteX15" fmla="*/ 961589 w 1350464"/>
              <a:gd name="connsiteY15" fmla="*/ 1540652 h 2684368"/>
              <a:gd name="connsiteX16" fmla="*/ 929630 w 1350464"/>
              <a:gd name="connsiteY16" fmla="*/ 1567952 h 2684368"/>
              <a:gd name="connsiteX17" fmla="*/ 827314 w 1350464"/>
              <a:gd name="connsiteY17" fmla="*/ 1677286 h 2684368"/>
              <a:gd name="connsiteX18" fmla="*/ 827314 w 1350464"/>
              <a:gd name="connsiteY18" fmla="*/ 1813921 h 2684368"/>
              <a:gd name="connsiteX19" fmla="*/ 848335 w 1350464"/>
              <a:gd name="connsiteY19" fmla="*/ 1929535 h 2684368"/>
              <a:gd name="connsiteX20" fmla="*/ 1059185 w 1350464"/>
              <a:gd name="connsiteY20" fmla="*/ 2177142 h 2684368"/>
              <a:gd name="connsiteX21" fmla="*/ 1157812 w 1350464"/>
              <a:gd name="connsiteY21" fmla="*/ 2455419 h 2684368"/>
              <a:gd name="connsiteX22" fmla="*/ 1350464 w 1350464"/>
              <a:gd name="connsiteY22" fmla="*/ 2684368 h 2684368"/>
              <a:gd name="connsiteX0" fmla="*/ 0 w 1017136"/>
              <a:gd name="connsiteY0" fmla="*/ 0 h 2657206"/>
              <a:gd name="connsiteX1" fmla="*/ 293002 w 1017136"/>
              <a:gd name="connsiteY1" fmla="*/ 113293 h 2657206"/>
              <a:gd name="connsiteX2" fmla="*/ 315310 w 1017136"/>
              <a:gd name="connsiteY2" fmla="*/ 273269 h 2657206"/>
              <a:gd name="connsiteX3" fmla="*/ 262758 w 1017136"/>
              <a:gd name="connsiteY3" fmla="*/ 409904 h 2657206"/>
              <a:gd name="connsiteX4" fmla="*/ 337833 w 1017136"/>
              <a:gd name="connsiteY4" fmla="*/ 521423 h 2657206"/>
              <a:gd name="connsiteX5" fmla="*/ 428564 w 1017136"/>
              <a:gd name="connsiteY5" fmla="*/ 712792 h 2657206"/>
              <a:gd name="connsiteX6" fmla="*/ 697973 w 1017136"/>
              <a:gd name="connsiteY6" fmla="*/ 677030 h 2657206"/>
              <a:gd name="connsiteX7" fmla="*/ 798786 w 1017136"/>
              <a:gd name="connsiteY7" fmla="*/ 798786 h 2657206"/>
              <a:gd name="connsiteX8" fmla="*/ 767255 w 1017136"/>
              <a:gd name="connsiteY8" fmla="*/ 956442 h 2657206"/>
              <a:gd name="connsiteX9" fmla="*/ 675451 w 1017136"/>
              <a:gd name="connsiteY9" fmla="*/ 996571 h 2657206"/>
              <a:gd name="connsiteX10" fmla="*/ 620110 w 1017136"/>
              <a:gd name="connsiteY10" fmla="*/ 1124607 h 2657206"/>
              <a:gd name="connsiteX11" fmla="*/ 609600 w 1017136"/>
              <a:gd name="connsiteY11" fmla="*/ 1177159 h 2657206"/>
              <a:gd name="connsiteX12" fmla="*/ 620110 w 1017136"/>
              <a:gd name="connsiteY12" fmla="*/ 1250731 h 2657206"/>
              <a:gd name="connsiteX13" fmla="*/ 687034 w 1017136"/>
              <a:gd name="connsiteY13" fmla="*/ 1370576 h 2657206"/>
              <a:gd name="connsiteX14" fmla="*/ 628261 w 1017136"/>
              <a:gd name="connsiteY14" fmla="*/ 1513490 h 2657206"/>
              <a:gd name="connsiteX15" fmla="*/ 596302 w 1017136"/>
              <a:gd name="connsiteY15" fmla="*/ 1540790 h 2657206"/>
              <a:gd name="connsiteX16" fmla="*/ 493986 w 1017136"/>
              <a:gd name="connsiteY16" fmla="*/ 1650124 h 2657206"/>
              <a:gd name="connsiteX17" fmla="*/ 493986 w 1017136"/>
              <a:gd name="connsiteY17" fmla="*/ 1786759 h 2657206"/>
              <a:gd name="connsiteX18" fmla="*/ 515007 w 1017136"/>
              <a:gd name="connsiteY18" fmla="*/ 1902373 h 2657206"/>
              <a:gd name="connsiteX19" fmla="*/ 725857 w 1017136"/>
              <a:gd name="connsiteY19" fmla="*/ 2149980 h 2657206"/>
              <a:gd name="connsiteX20" fmla="*/ 824484 w 1017136"/>
              <a:gd name="connsiteY20" fmla="*/ 2428257 h 2657206"/>
              <a:gd name="connsiteX21" fmla="*/ 1017136 w 1017136"/>
              <a:gd name="connsiteY21" fmla="*/ 2657206 h 2657206"/>
              <a:gd name="connsiteX0" fmla="*/ 30441 w 754575"/>
              <a:gd name="connsiteY0" fmla="*/ 0 h 2543913"/>
              <a:gd name="connsiteX1" fmla="*/ 52749 w 754575"/>
              <a:gd name="connsiteY1" fmla="*/ 159976 h 2543913"/>
              <a:gd name="connsiteX2" fmla="*/ 197 w 754575"/>
              <a:gd name="connsiteY2" fmla="*/ 296611 h 2543913"/>
              <a:gd name="connsiteX3" fmla="*/ 75272 w 754575"/>
              <a:gd name="connsiteY3" fmla="*/ 408130 h 2543913"/>
              <a:gd name="connsiteX4" fmla="*/ 166003 w 754575"/>
              <a:gd name="connsiteY4" fmla="*/ 599499 h 2543913"/>
              <a:gd name="connsiteX5" fmla="*/ 435412 w 754575"/>
              <a:gd name="connsiteY5" fmla="*/ 563737 h 2543913"/>
              <a:gd name="connsiteX6" fmla="*/ 536225 w 754575"/>
              <a:gd name="connsiteY6" fmla="*/ 685493 h 2543913"/>
              <a:gd name="connsiteX7" fmla="*/ 504694 w 754575"/>
              <a:gd name="connsiteY7" fmla="*/ 843149 h 2543913"/>
              <a:gd name="connsiteX8" fmla="*/ 412890 w 754575"/>
              <a:gd name="connsiteY8" fmla="*/ 883278 h 2543913"/>
              <a:gd name="connsiteX9" fmla="*/ 357549 w 754575"/>
              <a:gd name="connsiteY9" fmla="*/ 1011314 h 2543913"/>
              <a:gd name="connsiteX10" fmla="*/ 347039 w 754575"/>
              <a:gd name="connsiteY10" fmla="*/ 1063866 h 2543913"/>
              <a:gd name="connsiteX11" fmla="*/ 357549 w 754575"/>
              <a:gd name="connsiteY11" fmla="*/ 1137438 h 2543913"/>
              <a:gd name="connsiteX12" fmla="*/ 424473 w 754575"/>
              <a:gd name="connsiteY12" fmla="*/ 1257283 h 2543913"/>
              <a:gd name="connsiteX13" fmla="*/ 365700 w 754575"/>
              <a:gd name="connsiteY13" fmla="*/ 1400197 h 2543913"/>
              <a:gd name="connsiteX14" fmla="*/ 333741 w 754575"/>
              <a:gd name="connsiteY14" fmla="*/ 1427497 h 2543913"/>
              <a:gd name="connsiteX15" fmla="*/ 231425 w 754575"/>
              <a:gd name="connsiteY15" fmla="*/ 1536831 h 2543913"/>
              <a:gd name="connsiteX16" fmla="*/ 231425 w 754575"/>
              <a:gd name="connsiteY16" fmla="*/ 1673466 h 2543913"/>
              <a:gd name="connsiteX17" fmla="*/ 252446 w 754575"/>
              <a:gd name="connsiteY17" fmla="*/ 1789080 h 2543913"/>
              <a:gd name="connsiteX18" fmla="*/ 463296 w 754575"/>
              <a:gd name="connsiteY18" fmla="*/ 2036687 h 2543913"/>
              <a:gd name="connsiteX19" fmla="*/ 561923 w 754575"/>
              <a:gd name="connsiteY19" fmla="*/ 2314964 h 2543913"/>
              <a:gd name="connsiteX20" fmla="*/ 754575 w 754575"/>
              <a:gd name="connsiteY20" fmla="*/ 2543913 h 2543913"/>
              <a:gd name="connsiteX0" fmla="*/ 52749 w 754575"/>
              <a:gd name="connsiteY0" fmla="*/ 0 h 2383937"/>
              <a:gd name="connsiteX1" fmla="*/ 197 w 754575"/>
              <a:gd name="connsiteY1" fmla="*/ 136635 h 2383937"/>
              <a:gd name="connsiteX2" fmla="*/ 75272 w 754575"/>
              <a:gd name="connsiteY2" fmla="*/ 248154 h 2383937"/>
              <a:gd name="connsiteX3" fmla="*/ 166003 w 754575"/>
              <a:gd name="connsiteY3" fmla="*/ 439523 h 2383937"/>
              <a:gd name="connsiteX4" fmla="*/ 435412 w 754575"/>
              <a:gd name="connsiteY4" fmla="*/ 403761 h 2383937"/>
              <a:gd name="connsiteX5" fmla="*/ 536225 w 754575"/>
              <a:gd name="connsiteY5" fmla="*/ 525517 h 2383937"/>
              <a:gd name="connsiteX6" fmla="*/ 504694 w 754575"/>
              <a:gd name="connsiteY6" fmla="*/ 683173 h 2383937"/>
              <a:gd name="connsiteX7" fmla="*/ 412890 w 754575"/>
              <a:gd name="connsiteY7" fmla="*/ 723302 h 2383937"/>
              <a:gd name="connsiteX8" fmla="*/ 357549 w 754575"/>
              <a:gd name="connsiteY8" fmla="*/ 851338 h 2383937"/>
              <a:gd name="connsiteX9" fmla="*/ 347039 w 754575"/>
              <a:gd name="connsiteY9" fmla="*/ 903890 h 2383937"/>
              <a:gd name="connsiteX10" fmla="*/ 357549 w 754575"/>
              <a:gd name="connsiteY10" fmla="*/ 977462 h 2383937"/>
              <a:gd name="connsiteX11" fmla="*/ 424473 w 754575"/>
              <a:gd name="connsiteY11" fmla="*/ 1097307 h 2383937"/>
              <a:gd name="connsiteX12" fmla="*/ 365700 w 754575"/>
              <a:gd name="connsiteY12" fmla="*/ 1240221 h 2383937"/>
              <a:gd name="connsiteX13" fmla="*/ 333741 w 754575"/>
              <a:gd name="connsiteY13" fmla="*/ 1267521 h 2383937"/>
              <a:gd name="connsiteX14" fmla="*/ 231425 w 754575"/>
              <a:gd name="connsiteY14" fmla="*/ 1376855 h 2383937"/>
              <a:gd name="connsiteX15" fmla="*/ 231425 w 754575"/>
              <a:gd name="connsiteY15" fmla="*/ 1513490 h 2383937"/>
              <a:gd name="connsiteX16" fmla="*/ 252446 w 754575"/>
              <a:gd name="connsiteY16" fmla="*/ 1629104 h 2383937"/>
              <a:gd name="connsiteX17" fmla="*/ 463296 w 754575"/>
              <a:gd name="connsiteY17" fmla="*/ 1876711 h 2383937"/>
              <a:gd name="connsiteX18" fmla="*/ 561923 w 754575"/>
              <a:gd name="connsiteY18" fmla="*/ 2154988 h 2383937"/>
              <a:gd name="connsiteX19" fmla="*/ 754575 w 754575"/>
              <a:gd name="connsiteY19" fmla="*/ 2383937 h 2383937"/>
              <a:gd name="connsiteX0" fmla="*/ 0 w 754378"/>
              <a:gd name="connsiteY0" fmla="*/ 0 h 2247302"/>
              <a:gd name="connsiteX1" fmla="*/ 75075 w 754378"/>
              <a:gd name="connsiteY1" fmla="*/ 111519 h 2247302"/>
              <a:gd name="connsiteX2" fmla="*/ 165806 w 754378"/>
              <a:gd name="connsiteY2" fmla="*/ 302888 h 2247302"/>
              <a:gd name="connsiteX3" fmla="*/ 435215 w 754378"/>
              <a:gd name="connsiteY3" fmla="*/ 267126 h 2247302"/>
              <a:gd name="connsiteX4" fmla="*/ 536028 w 754378"/>
              <a:gd name="connsiteY4" fmla="*/ 388882 h 2247302"/>
              <a:gd name="connsiteX5" fmla="*/ 504497 w 754378"/>
              <a:gd name="connsiteY5" fmla="*/ 546538 h 2247302"/>
              <a:gd name="connsiteX6" fmla="*/ 412693 w 754378"/>
              <a:gd name="connsiteY6" fmla="*/ 586667 h 2247302"/>
              <a:gd name="connsiteX7" fmla="*/ 357352 w 754378"/>
              <a:gd name="connsiteY7" fmla="*/ 714703 h 2247302"/>
              <a:gd name="connsiteX8" fmla="*/ 346842 w 754378"/>
              <a:gd name="connsiteY8" fmla="*/ 767255 h 2247302"/>
              <a:gd name="connsiteX9" fmla="*/ 357352 w 754378"/>
              <a:gd name="connsiteY9" fmla="*/ 840827 h 2247302"/>
              <a:gd name="connsiteX10" fmla="*/ 424276 w 754378"/>
              <a:gd name="connsiteY10" fmla="*/ 960672 h 2247302"/>
              <a:gd name="connsiteX11" fmla="*/ 365503 w 754378"/>
              <a:gd name="connsiteY11" fmla="*/ 1103586 h 2247302"/>
              <a:gd name="connsiteX12" fmla="*/ 333544 w 754378"/>
              <a:gd name="connsiteY12" fmla="*/ 1130886 h 2247302"/>
              <a:gd name="connsiteX13" fmla="*/ 231228 w 754378"/>
              <a:gd name="connsiteY13" fmla="*/ 1240220 h 2247302"/>
              <a:gd name="connsiteX14" fmla="*/ 231228 w 754378"/>
              <a:gd name="connsiteY14" fmla="*/ 1376855 h 2247302"/>
              <a:gd name="connsiteX15" fmla="*/ 252249 w 754378"/>
              <a:gd name="connsiteY15" fmla="*/ 1492469 h 2247302"/>
              <a:gd name="connsiteX16" fmla="*/ 463099 w 754378"/>
              <a:gd name="connsiteY16" fmla="*/ 1740076 h 2247302"/>
              <a:gd name="connsiteX17" fmla="*/ 561726 w 754378"/>
              <a:gd name="connsiteY17" fmla="*/ 2018353 h 2247302"/>
              <a:gd name="connsiteX18" fmla="*/ 754378 w 754378"/>
              <a:gd name="connsiteY18" fmla="*/ 2247302 h 2247302"/>
              <a:gd name="connsiteX0" fmla="*/ 0 w 679303"/>
              <a:gd name="connsiteY0" fmla="*/ 0 h 2135783"/>
              <a:gd name="connsiteX1" fmla="*/ 90731 w 679303"/>
              <a:gd name="connsiteY1" fmla="*/ 191369 h 2135783"/>
              <a:gd name="connsiteX2" fmla="*/ 360140 w 679303"/>
              <a:gd name="connsiteY2" fmla="*/ 155607 h 2135783"/>
              <a:gd name="connsiteX3" fmla="*/ 460953 w 679303"/>
              <a:gd name="connsiteY3" fmla="*/ 277363 h 2135783"/>
              <a:gd name="connsiteX4" fmla="*/ 429422 w 679303"/>
              <a:gd name="connsiteY4" fmla="*/ 435019 h 2135783"/>
              <a:gd name="connsiteX5" fmla="*/ 337618 w 679303"/>
              <a:gd name="connsiteY5" fmla="*/ 475148 h 2135783"/>
              <a:gd name="connsiteX6" fmla="*/ 282277 w 679303"/>
              <a:gd name="connsiteY6" fmla="*/ 603184 h 2135783"/>
              <a:gd name="connsiteX7" fmla="*/ 271767 w 679303"/>
              <a:gd name="connsiteY7" fmla="*/ 655736 h 2135783"/>
              <a:gd name="connsiteX8" fmla="*/ 282277 w 679303"/>
              <a:gd name="connsiteY8" fmla="*/ 729308 h 2135783"/>
              <a:gd name="connsiteX9" fmla="*/ 349201 w 679303"/>
              <a:gd name="connsiteY9" fmla="*/ 849153 h 2135783"/>
              <a:gd name="connsiteX10" fmla="*/ 290428 w 679303"/>
              <a:gd name="connsiteY10" fmla="*/ 992067 h 2135783"/>
              <a:gd name="connsiteX11" fmla="*/ 258469 w 679303"/>
              <a:gd name="connsiteY11" fmla="*/ 1019367 h 2135783"/>
              <a:gd name="connsiteX12" fmla="*/ 156153 w 679303"/>
              <a:gd name="connsiteY12" fmla="*/ 1128701 h 2135783"/>
              <a:gd name="connsiteX13" fmla="*/ 156153 w 679303"/>
              <a:gd name="connsiteY13" fmla="*/ 1265336 h 2135783"/>
              <a:gd name="connsiteX14" fmla="*/ 177174 w 679303"/>
              <a:gd name="connsiteY14" fmla="*/ 1380950 h 2135783"/>
              <a:gd name="connsiteX15" fmla="*/ 388024 w 679303"/>
              <a:gd name="connsiteY15" fmla="*/ 1628557 h 2135783"/>
              <a:gd name="connsiteX16" fmla="*/ 486651 w 679303"/>
              <a:gd name="connsiteY16" fmla="*/ 1906834 h 2135783"/>
              <a:gd name="connsiteX17" fmla="*/ 679303 w 679303"/>
              <a:gd name="connsiteY17" fmla="*/ 2135783 h 2135783"/>
              <a:gd name="connsiteX0" fmla="*/ 0 w 588572"/>
              <a:gd name="connsiteY0" fmla="*/ 37578 h 1981992"/>
              <a:gd name="connsiteX1" fmla="*/ 269409 w 588572"/>
              <a:gd name="connsiteY1" fmla="*/ 1816 h 1981992"/>
              <a:gd name="connsiteX2" fmla="*/ 370222 w 588572"/>
              <a:gd name="connsiteY2" fmla="*/ 123572 h 1981992"/>
              <a:gd name="connsiteX3" fmla="*/ 338691 w 588572"/>
              <a:gd name="connsiteY3" fmla="*/ 281228 h 1981992"/>
              <a:gd name="connsiteX4" fmla="*/ 246887 w 588572"/>
              <a:gd name="connsiteY4" fmla="*/ 321357 h 1981992"/>
              <a:gd name="connsiteX5" fmla="*/ 191546 w 588572"/>
              <a:gd name="connsiteY5" fmla="*/ 449393 h 1981992"/>
              <a:gd name="connsiteX6" fmla="*/ 181036 w 588572"/>
              <a:gd name="connsiteY6" fmla="*/ 501945 h 1981992"/>
              <a:gd name="connsiteX7" fmla="*/ 191546 w 588572"/>
              <a:gd name="connsiteY7" fmla="*/ 575517 h 1981992"/>
              <a:gd name="connsiteX8" fmla="*/ 258470 w 588572"/>
              <a:gd name="connsiteY8" fmla="*/ 695362 h 1981992"/>
              <a:gd name="connsiteX9" fmla="*/ 199697 w 588572"/>
              <a:gd name="connsiteY9" fmla="*/ 838276 h 1981992"/>
              <a:gd name="connsiteX10" fmla="*/ 167738 w 588572"/>
              <a:gd name="connsiteY10" fmla="*/ 865576 h 1981992"/>
              <a:gd name="connsiteX11" fmla="*/ 65422 w 588572"/>
              <a:gd name="connsiteY11" fmla="*/ 974910 h 1981992"/>
              <a:gd name="connsiteX12" fmla="*/ 65422 w 588572"/>
              <a:gd name="connsiteY12" fmla="*/ 1111545 h 1981992"/>
              <a:gd name="connsiteX13" fmla="*/ 86443 w 588572"/>
              <a:gd name="connsiteY13" fmla="*/ 1227159 h 1981992"/>
              <a:gd name="connsiteX14" fmla="*/ 297293 w 588572"/>
              <a:gd name="connsiteY14" fmla="*/ 1474766 h 1981992"/>
              <a:gd name="connsiteX15" fmla="*/ 395920 w 588572"/>
              <a:gd name="connsiteY15" fmla="*/ 1753043 h 1981992"/>
              <a:gd name="connsiteX16" fmla="*/ 588572 w 588572"/>
              <a:gd name="connsiteY16" fmla="*/ 1981992 h 1981992"/>
              <a:gd name="connsiteX0" fmla="*/ 212407 w 531570"/>
              <a:gd name="connsiteY0" fmla="*/ 0 h 1980176"/>
              <a:gd name="connsiteX1" fmla="*/ 313220 w 531570"/>
              <a:gd name="connsiteY1" fmla="*/ 121756 h 1980176"/>
              <a:gd name="connsiteX2" fmla="*/ 281689 w 531570"/>
              <a:gd name="connsiteY2" fmla="*/ 279412 h 1980176"/>
              <a:gd name="connsiteX3" fmla="*/ 189885 w 531570"/>
              <a:gd name="connsiteY3" fmla="*/ 319541 h 1980176"/>
              <a:gd name="connsiteX4" fmla="*/ 134544 w 531570"/>
              <a:gd name="connsiteY4" fmla="*/ 447577 h 1980176"/>
              <a:gd name="connsiteX5" fmla="*/ 124034 w 531570"/>
              <a:gd name="connsiteY5" fmla="*/ 500129 h 1980176"/>
              <a:gd name="connsiteX6" fmla="*/ 134544 w 531570"/>
              <a:gd name="connsiteY6" fmla="*/ 573701 h 1980176"/>
              <a:gd name="connsiteX7" fmla="*/ 201468 w 531570"/>
              <a:gd name="connsiteY7" fmla="*/ 693546 h 1980176"/>
              <a:gd name="connsiteX8" fmla="*/ 142695 w 531570"/>
              <a:gd name="connsiteY8" fmla="*/ 836460 h 1980176"/>
              <a:gd name="connsiteX9" fmla="*/ 110736 w 531570"/>
              <a:gd name="connsiteY9" fmla="*/ 863760 h 1980176"/>
              <a:gd name="connsiteX10" fmla="*/ 8420 w 531570"/>
              <a:gd name="connsiteY10" fmla="*/ 973094 h 1980176"/>
              <a:gd name="connsiteX11" fmla="*/ 8420 w 531570"/>
              <a:gd name="connsiteY11" fmla="*/ 1109729 h 1980176"/>
              <a:gd name="connsiteX12" fmla="*/ 29441 w 531570"/>
              <a:gd name="connsiteY12" fmla="*/ 1225343 h 1980176"/>
              <a:gd name="connsiteX13" fmla="*/ 240291 w 531570"/>
              <a:gd name="connsiteY13" fmla="*/ 1472950 h 1980176"/>
              <a:gd name="connsiteX14" fmla="*/ 338918 w 531570"/>
              <a:gd name="connsiteY14" fmla="*/ 1751227 h 1980176"/>
              <a:gd name="connsiteX15" fmla="*/ 531570 w 531570"/>
              <a:gd name="connsiteY15" fmla="*/ 1980176 h 1980176"/>
              <a:gd name="connsiteX0" fmla="*/ 313220 w 531570"/>
              <a:gd name="connsiteY0" fmla="*/ 0 h 1858420"/>
              <a:gd name="connsiteX1" fmla="*/ 281689 w 531570"/>
              <a:gd name="connsiteY1" fmla="*/ 157656 h 1858420"/>
              <a:gd name="connsiteX2" fmla="*/ 189885 w 531570"/>
              <a:gd name="connsiteY2" fmla="*/ 197785 h 1858420"/>
              <a:gd name="connsiteX3" fmla="*/ 134544 w 531570"/>
              <a:gd name="connsiteY3" fmla="*/ 325821 h 1858420"/>
              <a:gd name="connsiteX4" fmla="*/ 124034 w 531570"/>
              <a:gd name="connsiteY4" fmla="*/ 378373 h 1858420"/>
              <a:gd name="connsiteX5" fmla="*/ 134544 w 531570"/>
              <a:gd name="connsiteY5" fmla="*/ 451945 h 1858420"/>
              <a:gd name="connsiteX6" fmla="*/ 201468 w 531570"/>
              <a:gd name="connsiteY6" fmla="*/ 571790 h 1858420"/>
              <a:gd name="connsiteX7" fmla="*/ 142695 w 531570"/>
              <a:gd name="connsiteY7" fmla="*/ 714704 h 1858420"/>
              <a:gd name="connsiteX8" fmla="*/ 110736 w 531570"/>
              <a:gd name="connsiteY8" fmla="*/ 742004 h 1858420"/>
              <a:gd name="connsiteX9" fmla="*/ 8420 w 531570"/>
              <a:gd name="connsiteY9" fmla="*/ 851338 h 1858420"/>
              <a:gd name="connsiteX10" fmla="*/ 8420 w 531570"/>
              <a:gd name="connsiteY10" fmla="*/ 987973 h 1858420"/>
              <a:gd name="connsiteX11" fmla="*/ 29441 w 531570"/>
              <a:gd name="connsiteY11" fmla="*/ 1103587 h 1858420"/>
              <a:gd name="connsiteX12" fmla="*/ 240291 w 531570"/>
              <a:gd name="connsiteY12" fmla="*/ 1351194 h 1858420"/>
              <a:gd name="connsiteX13" fmla="*/ 338918 w 531570"/>
              <a:gd name="connsiteY13" fmla="*/ 1629471 h 1858420"/>
              <a:gd name="connsiteX14" fmla="*/ 531570 w 531570"/>
              <a:gd name="connsiteY14" fmla="*/ 1858420 h 1858420"/>
              <a:gd name="connsiteX0" fmla="*/ 281689 w 531570"/>
              <a:gd name="connsiteY0" fmla="*/ 0 h 1700764"/>
              <a:gd name="connsiteX1" fmla="*/ 189885 w 531570"/>
              <a:gd name="connsiteY1" fmla="*/ 40129 h 1700764"/>
              <a:gd name="connsiteX2" fmla="*/ 134544 w 531570"/>
              <a:gd name="connsiteY2" fmla="*/ 168165 h 1700764"/>
              <a:gd name="connsiteX3" fmla="*/ 124034 w 531570"/>
              <a:gd name="connsiteY3" fmla="*/ 220717 h 1700764"/>
              <a:gd name="connsiteX4" fmla="*/ 134544 w 531570"/>
              <a:gd name="connsiteY4" fmla="*/ 294289 h 1700764"/>
              <a:gd name="connsiteX5" fmla="*/ 201468 w 531570"/>
              <a:gd name="connsiteY5" fmla="*/ 414134 h 1700764"/>
              <a:gd name="connsiteX6" fmla="*/ 142695 w 531570"/>
              <a:gd name="connsiteY6" fmla="*/ 557048 h 1700764"/>
              <a:gd name="connsiteX7" fmla="*/ 110736 w 531570"/>
              <a:gd name="connsiteY7" fmla="*/ 584348 h 1700764"/>
              <a:gd name="connsiteX8" fmla="*/ 8420 w 531570"/>
              <a:gd name="connsiteY8" fmla="*/ 693682 h 1700764"/>
              <a:gd name="connsiteX9" fmla="*/ 8420 w 531570"/>
              <a:gd name="connsiteY9" fmla="*/ 830317 h 1700764"/>
              <a:gd name="connsiteX10" fmla="*/ 29441 w 531570"/>
              <a:gd name="connsiteY10" fmla="*/ 945931 h 1700764"/>
              <a:gd name="connsiteX11" fmla="*/ 240291 w 531570"/>
              <a:gd name="connsiteY11" fmla="*/ 1193538 h 1700764"/>
              <a:gd name="connsiteX12" fmla="*/ 338918 w 531570"/>
              <a:gd name="connsiteY12" fmla="*/ 1471815 h 1700764"/>
              <a:gd name="connsiteX13" fmla="*/ 531570 w 531570"/>
              <a:gd name="connsiteY13" fmla="*/ 1700764 h 1700764"/>
              <a:gd name="connsiteX0" fmla="*/ 189885 w 531570"/>
              <a:gd name="connsiteY0" fmla="*/ 0 h 1660635"/>
              <a:gd name="connsiteX1" fmla="*/ 134544 w 531570"/>
              <a:gd name="connsiteY1" fmla="*/ 128036 h 1660635"/>
              <a:gd name="connsiteX2" fmla="*/ 124034 w 531570"/>
              <a:gd name="connsiteY2" fmla="*/ 180588 h 1660635"/>
              <a:gd name="connsiteX3" fmla="*/ 134544 w 531570"/>
              <a:gd name="connsiteY3" fmla="*/ 254160 h 1660635"/>
              <a:gd name="connsiteX4" fmla="*/ 201468 w 531570"/>
              <a:gd name="connsiteY4" fmla="*/ 374005 h 1660635"/>
              <a:gd name="connsiteX5" fmla="*/ 142695 w 531570"/>
              <a:gd name="connsiteY5" fmla="*/ 516919 h 1660635"/>
              <a:gd name="connsiteX6" fmla="*/ 110736 w 531570"/>
              <a:gd name="connsiteY6" fmla="*/ 544219 h 1660635"/>
              <a:gd name="connsiteX7" fmla="*/ 8420 w 531570"/>
              <a:gd name="connsiteY7" fmla="*/ 653553 h 1660635"/>
              <a:gd name="connsiteX8" fmla="*/ 8420 w 531570"/>
              <a:gd name="connsiteY8" fmla="*/ 790188 h 1660635"/>
              <a:gd name="connsiteX9" fmla="*/ 29441 w 531570"/>
              <a:gd name="connsiteY9" fmla="*/ 905802 h 1660635"/>
              <a:gd name="connsiteX10" fmla="*/ 240291 w 531570"/>
              <a:gd name="connsiteY10" fmla="*/ 1153409 h 1660635"/>
              <a:gd name="connsiteX11" fmla="*/ 338918 w 531570"/>
              <a:gd name="connsiteY11" fmla="*/ 1431686 h 1660635"/>
              <a:gd name="connsiteX12" fmla="*/ 531570 w 531570"/>
              <a:gd name="connsiteY12" fmla="*/ 1660635 h 1660635"/>
              <a:gd name="connsiteX0" fmla="*/ 134544 w 531570"/>
              <a:gd name="connsiteY0" fmla="*/ 0 h 1532599"/>
              <a:gd name="connsiteX1" fmla="*/ 124034 w 531570"/>
              <a:gd name="connsiteY1" fmla="*/ 52552 h 1532599"/>
              <a:gd name="connsiteX2" fmla="*/ 134544 w 531570"/>
              <a:gd name="connsiteY2" fmla="*/ 126124 h 1532599"/>
              <a:gd name="connsiteX3" fmla="*/ 201468 w 531570"/>
              <a:gd name="connsiteY3" fmla="*/ 245969 h 1532599"/>
              <a:gd name="connsiteX4" fmla="*/ 142695 w 531570"/>
              <a:gd name="connsiteY4" fmla="*/ 388883 h 1532599"/>
              <a:gd name="connsiteX5" fmla="*/ 110736 w 531570"/>
              <a:gd name="connsiteY5" fmla="*/ 416183 h 1532599"/>
              <a:gd name="connsiteX6" fmla="*/ 8420 w 531570"/>
              <a:gd name="connsiteY6" fmla="*/ 525517 h 1532599"/>
              <a:gd name="connsiteX7" fmla="*/ 8420 w 531570"/>
              <a:gd name="connsiteY7" fmla="*/ 662152 h 1532599"/>
              <a:gd name="connsiteX8" fmla="*/ 29441 w 531570"/>
              <a:gd name="connsiteY8" fmla="*/ 777766 h 1532599"/>
              <a:gd name="connsiteX9" fmla="*/ 240291 w 531570"/>
              <a:gd name="connsiteY9" fmla="*/ 1025373 h 1532599"/>
              <a:gd name="connsiteX10" fmla="*/ 338918 w 531570"/>
              <a:gd name="connsiteY10" fmla="*/ 1303650 h 1532599"/>
              <a:gd name="connsiteX11" fmla="*/ 531570 w 531570"/>
              <a:gd name="connsiteY11" fmla="*/ 1532599 h 1532599"/>
              <a:gd name="connsiteX0" fmla="*/ 124034 w 531570"/>
              <a:gd name="connsiteY0" fmla="*/ 0 h 1480047"/>
              <a:gd name="connsiteX1" fmla="*/ 134544 w 531570"/>
              <a:gd name="connsiteY1" fmla="*/ 73572 h 1480047"/>
              <a:gd name="connsiteX2" fmla="*/ 201468 w 531570"/>
              <a:gd name="connsiteY2" fmla="*/ 193417 h 1480047"/>
              <a:gd name="connsiteX3" fmla="*/ 142695 w 531570"/>
              <a:gd name="connsiteY3" fmla="*/ 336331 h 1480047"/>
              <a:gd name="connsiteX4" fmla="*/ 110736 w 531570"/>
              <a:gd name="connsiteY4" fmla="*/ 363631 h 1480047"/>
              <a:gd name="connsiteX5" fmla="*/ 8420 w 531570"/>
              <a:gd name="connsiteY5" fmla="*/ 472965 h 1480047"/>
              <a:gd name="connsiteX6" fmla="*/ 8420 w 531570"/>
              <a:gd name="connsiteY6" fmla="*/ 609600 h 1480047"/>
              <a:gd name="connsiteX7" fmla="*/ 29441 w 531570"/>
              <a:gd name="connsiteY7" fmla="*/ 725214 h 1480047"/>
              <a:gd name="connsiteX8" fmla="*/ 240291 w 531570"/>
              <a:gd name="connsiteY8" fmla="*/ 972821 h 1480047"/>
              <a:gd name="connsiteX9" fmla="*/ 338918 w 531570"/>
              <a:gd name="connsiteY9" fmla="*/ 1251098 h 1480047"/>
              <a:gd name="connsiteX10" fmla="*/ 531570 w 531570"/>
              <a:gd name="connsiteY10" fmla="*/ 1480047 h 1480047"/>
              <a:gd name="connsiteX0" fmla="*/ 134544 w 531570"/>
              <a:gd name="connsiteY0" fmla="*/ 0 h 1406475"/>
              <a:gd name="connsiteX1" fmla="*/ 201468 w 531570"/>
              <a:gd name="connsiteY1" fmla="*/ 119845 h 1406475"/>
              <a:gd name="connsiteX2" fmla="*/ 142695 w 531570"/>
              <a:gd name="connsiteY2" fmla="*/ 262759 h 1406475"/>
              <a:gd name="connsiteX3" fmla="*/ 110736 w 531570"/>
              <a:gd name="connsiteY3" fmla="*/ 290059 h 1406475"/>
              <a:gd name="connsiteX4" fmla="*/ 8420 w 531570"/>
              <a:gd name="connsiteY4" fmla="*/ 399393 h 1406475"/>
              <a:gd name="connsiteX5" fmla="*/ 8420 w 531570"/>
              <a:gd name="connsiteY5" fmla="*/ 536028 h 1406475"/>
              <a:gd name="connsiteX6" fmla="*/ 29441 w 531570"/>
              <a:gd name="connsiteY6" fmla="*/ 651642 h 1406475"/>
              <a:gd name="connsiteX7" fmla="*/ 240291 w 531570"/>
              <a:gd name="connsiteY7" fmla="*/ 899249 h 1406475"/>
              <a:gd name="connsiteX8" fmla="*/ 338918 w 531570"/>
              <a:gd name="connsiteY8" fmla="*/ 1177526 h 1406475"/>
              <a:gd name="connsiteX9" fmla="*/ 531570 w 531570"/>
              <a:gd name="connsiteY9" fmla="*/ 1406475 h 1406475"/>
              <a:gd name="connsiteX0" fmla="*/ 201468 w 531570"/>
              <a:gd name="connsiteY0" fmla="*/ 0 h 1286630"/>
              <a:gd name="connsiteX1" fmla="*/ 142695 w 531570"/>
              <a:gd name="connsiteY1" fmla="*/ 142914 h 1286630"/>
              <a:gd name="connsiteX2" fmla="*/ 110736 w 531570"/>
              <a:gd name="connsiteY2" fmla="*/ 170214 h 1286630"/>
              <a:gd name="connsiteX3" fmla="*/ 8420 w 531570"/>
              <a:gd name="connsiteY3" fmla="*/ 279548 h 1286630"/>
              <a:gd name="connsiteX4" fmla="*/ 8420 w 531570"/>
              <a:gd name="connsiteY4" fmla="*/ 416183 h 1286630"/>
              <a:gd name="connsiteX5" fmla="*/ 29441 w 531570"/>
              <a:gd name="connsiteY5" fmla="*/ 531797 h 1286630"/>
              <a:gd name="connsiteX6" fmla="*/ 240291 w 531570"/>
              <a:gd name="connsiteY6" fmla="*/ 779404 h 1286630"/>
              <a:gd name="connsiteX7" fmla="*/ 338918 w 531570"/>
              <a:gd name="connsiteY7" fmla="*/ 1057681 h 1286630"/>
              <a:gd name="connsiteX8" fmla="*/ 531570 w 531570"/>
              <a:gd name="connsiteY8" fmla="*/ 1286630 h 1286630"/>
              <a:gd name="connsiteX0" fmla="*/ 142695 w 531570"/>
              <a:gd name="connsiteY0" fmla="*/ 0 h 1143716"/>
              <a:gd name="connsiteX1" fmla="*/ 110736 w 531570"/>
              <a:gd name="connsiteY1" fmla="*/ 27300 h 1143716"/>
              <a:gd name="connsiteX2" fmla="*/ 8420 w 531570"/>
              <a:gd name="connsiteY2" fmla="*/ 136634 h 1143716"/>
              <a:gd name="connsiteX3" fmla="*/ 8420 w 531570"/>
              <a:gd name="connsiteY3" fmla="*/ 273269 h 1143716"/>
              <a:gd name="connsiteX4" fmla="*/ 29441 w 531570"/>
              <a:gd name="connsiteY4" fmla="*/ 388883 h 1143716"/>
              <a:gd name="connsiteX5" fmla="*/ 240291 w 531570"/>
              <a:gd name="connsiteY5" fmla="*/ 636490 h 1143716"/>
              <a:gd name="connsiteX6" fmla="*/ 338918 w 531570"/>
              <a:gd name="connsiteY6" fmla="*/ 914767 h 1143716"/>
              <a:gd name="connsiteX7" fmla="*/ 531570 w 531570"/>
              <a:gd name="connsiteY7" fmla="*/ 1143716 h 1143716"/>
              <a:gd name="connsiteX0" fmla="*/ 145046 w 533921"/>
              <a:gd name="connsiteY0" fmla="*/ 0 h 1143716"/>
              <a:gd name="connsiteX1" fmla="*/ 10771 w 533921"/>
              <a:gd name="connsiteY1" fmla="*/ 136634 h 1143716"/>
              <a:gd name="connsiteX2" fmla="*/ 10771 w 533921"/>
              <a:gd name="connsiteY2" fmla="*/ 273269 h 1143716"/>
              <a:gd name="connsiteX3" fmla="*/ 31792 w 533921"/>
              <a:gd name="connsiteY3" fmla="*/ 388883 h 1143716"/>
              <a:gd name="connsiteX4" fmla="*/ 242642 w 533921"/>
              <a:gd name="connsiteY4" fmla="*/ 636490 h 1143716"/>
              <a:gd name="connsiteX5" fmla="*/ 341269 w 533921"/>
              <a:gd name="connsiteY5" fmla="*/ 914767 h 1143716"/>
              <a:gd name="connsiteX6" fmla="*/ 533921 w 533921"/>
              <a:gd name="connsiteY6" fmla="*/ 1143716 h 1143716"/>
              <a:gd name="connsiteX0" fmla="*/ 10771 w 533921"/>
              <a:gd name="connsiteY0" fmla="*/ 0 h 1007082"/>
              <a:gd name="connsiteX1" fmla="*/ 10771 w 533921"/>
              <a:gd name="connsiteY1" fmla="*/ 136635 h 1007082"/>
              <a:gd name="connsiteX2" fmla="*/ 31792 w 533921"/>
              <a:gd name="connsiteY2" fmla="*/ 252249 h 1007082"/>
              <a:gd name="connsiteX3" fmla="*/ 242642 w 533921"/>
              <a:gd name="connsiteY3" fmla="*/ 499856 h 1007082"/>
              <a:gd name="connsiteX4" fmla="*/ 341269 w 533921"/>
              <a:gd name="connsiteY4" fmla="*/ 778133 h 1007082"/>
              <a:gd name="connsiteX5" fmla="*/ 533921 w 533921"/>
              <a:gd name="connsiteY5" fmla="*/ 1007082 h 1007082"/>
              <a:gd name="connsiteX0" fmla="*/ 2668 w 525818"/>
              <a:gd name="connsiteY0" fmla="*/ 0 h 870447"/>
              <a:gd name="connsiteX1" fmla="*/ 23689 w 525818"/>
              <a:gd name="connsiteY1" fmla="*/ 115614 h 870447"/>
              <a:gd name="connsiteX2" fmla="*/ 234539 w 525818"/>
              <a:gd name="connsiteY2" fmla="*/ 363221 h 870447"/>
              <a:gd name="connsiteX3" fmla="*/ 333166 w 525818"/>
              <a:gd name="connsiteY3" fmla="*/ 641498 h 870447"/>
              <a:gd name="connsiteX4" fmla="*/ 525818 w 525818"/>
              <a:gd name="connsiteY4" fmla="*/ 870447 h 870447"/>
              <a:gd name="connsiteX0" fmla="*/ 0 w 502129"/>
              <a:gd name="connsiteY0" fmla="*/ 0 h 754833"/>
              <a:gd name="connsiteX1" fmla="*/ 210850 w 502129"/>
              <a:gd name="connsiteY1" fmla="*/ 247607 h 754833"/>
              <a:gd name="connsiteX2" fmla="*/ 309477 w 502129"/>
              <a:gd name="connsiteY2" fmla="*/ 525884 h 754833"/>
              <a:gd name="connsiteX3" fmla="*/ 502129 w 502129"/>
              <a:gd name="connsiteY3" fmla="*/ 754833 h 754833"/>
              <a:gd name="connsiteX0" fmla="*/ 0 w 309477"/>
              <a:gd name="connsiteY0" fmla="*/ 0 h 525884"/>
              <a:gd name="connsiteX1" fmla="*/ 210850 w 309477"/>
              <a:gd name="connsiteY1" fmla="*/ 247607 h 525884"/>
              <a:gd name="connsiteX2" fmla="*/ 309477 w 309477"/>
              <a:gd name="connsiteY2" fmla="*/ 525884 h 525884"/>
              <a:gd name="connsiteX0" fmla="*/ 0 w 210850"/>
              <a:gd name="connsiteY0" fmla="*/ 0 h 247607"/>
              <a:gd name="connsiteX1" fmla="*/ 210850 w 210850"/>
              <a:gd name="connsiteY1" fmla="*/ 247607 h 247607"/>
              <a:gd name="connsiteX0" fmla="*/ 0 w 110366"/>
              <a:gd name="connsiteY0" fmla="*/ 0 h 146179"/>
              <a:gd name="connsiteX1" fmla="*/ 110366 w 110366"/>
              <a:gd name="connsiteY1" fmla="*/ 146179 h 146179"/>
              <a:gd name="connsiteX0" fmla="*/ 0 w 110366"/>
              <a:gd name="connsiteY0" fmla="*/ 0 h 146179"/>
              <a:gd name="connsiteX1" fmla="*/ 110366 w 110366"/>
              <a:gd name="connsiteY1" fmla="*/ 146179 h 146179"/>
              <a:gd name="connsiteX0" fmla="*/ 0 w 110366"/>
              <a:gd name="connsiteY0" fmla="*/ 0 h 146179"/>
              <a:gd name="connsiteX1" fmla="*/ 66836 w 110366"/>
              <a:gd name="connsiteY1" fmla="*/ 92675 h 146179"/>
              <a:gd name="connsiteX2" fmla="*/ 110366 w 110366"/>
              <a:gd name="connsiteY2" fmla="*/ 146179 h 146179"/>
              <a:gd name="connsiteX0" fmla="*/ 0 w 110366"/>
              <a:gd name="connsiteY0" fmla="*/ 0 h 146179"/>
              <a:gd name="connsiteX1" fmla="*/ 71860 w 110366"/>
              <a:gd name="connsiteY1" fmla="*/ 57176 h 146179"/>
              <a:gd name="connsiteX2" fmla="*/ 110366 w 110366"/>
              <a:gd name="connsiteY2" fmla="*/ 146179 h 146179"/>
              <a:gd name="connsiteX0" fmla="*/ 0 w 145535"/>
              <a:gd name="connsiteY0" fmla="*/ 0 h 136035"/>
              <a:gd name="connsiteX1" fmla="*/ 71860 w 145535"/>
              <a:gd name="connsiteY1" fmla="*/ 57176 h 136035"/>
              <a:gd name="connsiteX2" fmla="*/ 145535 w 145535"/>
              <a:gd name="connsiteY2" fmla="*/ 136035 h 136035"/>
              <a:gd name="connsiteX0" fmla="*/ 0 w 145535"/>
              <a:gd name="connsiteY0" fmla="*/ 0 h 136035"/>
              <a:gd name="connsiteX1" fmla="*/ 36691 w 145535"/>
              <a:gd name="connsiteY1" fmla="*/ 57176 h 136035"/>
              <a:gd name="connsiteX2" fmla="*/ 145535 w 145535"/>
              <a:gd name="connsiteY2" fmla="*/ 136035 h 136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535" h="136035">
                <a:moveTo>
                  <a:pt x="0" y="0"/>
                </a:moveTo>
                <a:cubicBezTo>
                  <a:pt x="3603" y="8684"/>
                  <a:pt x="32187" y="46321"/>
                  <a:pt x="36691" y="57176"/>
                </a:cubicBezTo>
                <a:cubicBezTo>
                  <a:pt x="53717" y="65610"/>
                  <a:pt x="93956" y="124460"/>
                  <a:pt x="145535" y="136035"/>
                </a:cubicBezTo>
              </a:path>
            </a:pathLst>
          </a:custGeom>
          <a:noFill/>
          <a:ln w="57150" cmpd="thinThick">
            <a:solidFill>
              <a:srgbClr val="3B2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6" name="Полилиния: фигура 55">
            <a:extLst>
              <a:ext uri="{FF2B5EF4-FFF2-40B4-BE49-F238E27FC236}">
                <a16:creationId xmlns:a16="http://schemas.microsoft.com/office/drawing/2014/main" id="{F44122C2-1239-43A8-90C7-F9F301F267C2}"/>
              </a:ext>
            </a:extLst>
          </p:cNvPr>
          <p:cNvSpPr/>
          <p:nvPr/>
        </p:nvSpPr>
        <p:spPr>
          <a:xfrm rot="3162383">
            <a:off x="5568041" y="3573959"/>
            <a:ext cx="105966" cy="116548"/>
          </a:xfrm>
          <a:custGeom>
            <a:avLst/>
            <a:gdLst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05104 w 1562202"/>
              <a:gd name="connsiteY3" fmla="*/ 409903 h 3384331"/>
              <a:gd name="connsiteX4" fmla="*/ 262759 w 1562202"/>
              <a:gd name="connsiteY4" fmla="*/ 472965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262759 w 1562202"/>
              <a:gd name="connsiteY4" fmla="*/ 472965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70207 w 1562202"/>
              <a:gd name="connsiteY18" fmla="*/ 1833031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70207 w 1562202"/>
              <a:gd name="connsiteY18" fmla="*/ 1833031 h 3384331"/>
              <a:gd name="connsiteX19" fmla="*/ 1311434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70207 w 1562202"/>
              <a:gd name="connsiteY18" fmla="*/ 1833031 h 3384331"/>
              <a:gd name="connsiteX19" fmla="*/ 1311434 w 1562202"/>
              <a:gd name="connsiteY19" fmla="*/ 1975945 h 3384331"/>
              <a:gd name="connsiteX20" fmla="*/ 1279475 w 1562202"/>
              <a:gd name="connsiteY20" fmla="*/ 200324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55546"/>
              <a:gd name="connsiteY0" fmla="*/ 0 h 3384331"/>
              <a:gd name="connsiteX1" fmla="*/ 94594 w 1555546"/>
              <a:gd name="connsiteY1" fmla="*/ 105103 h 3384331"/>
              <a:gd name="connsiteX2" fmla="*/ 94594 w 1555546"/>
              <a:gd name="connsiteY2" fmla="*/ 336331 h 3384331"/>
              <a:gd name="connsiteX3" fmla="*/ 161088 w 1555546"/>
              <a:gd name="connsiteY3" fmla="*/ 391066 h 3384331"/>
              <a:gd name="connsiteX4" fmla="*/ 349845 w 1555546"/>
              <a:gd name="connsiteY4" fmla="*/ 435293 h 3384331"/>
              <a:gd name="connsiteX5" fmla="*/ 683173 w 1555546"/>
              <a:gd name="connsiteY5" fmla="*/ 462455 h 3384331"/>
              <a:gd name="connsiteX6" fmla="*/ 976175 w 1555546"/>
              <a:gd name="connsiteY6" fmla="*/ 575748 h 3384331"/>
              <a:gd name="connsiteX7" fmla="*/ 998483 w 1555546"/>
              <a:gd name="connsiteY7" fmla="*/ 735724 h 3384331"/>
              <a:gd name="connsiteX8" fmla="*/ 945931 w 1555546"/>
              <a:gd name="connsiteY8" fmla="*/ 872359 h 3384331"/>
              <a:gd name="connsiteX9" fmla="*/ 1021006 w 1555546"/>
              <a:gd name="connsiteY9" fmla="*/ 983878 h 3384331"/>
              <a:gd name="connsiteX10" fmla="*/ 1111737 w 1555546"/>
              <a:gd name="connsiteY10" fmla="*/ 1175247 h 3384331"/>
              <a:gd name="connsiteX11" fmla="*/ 1381146 w 1555546"/>
              <a:gd name="connsiteY11" fmla="*/ 1139485 h 3384331"/>
              <a:gd name="connsiteX12" fmla="*/ 1481959 w 1555546"/>
              <a:gd name="connsiteY12" fmla="*/ 1261241 h 3384331"/>
              <a:gd name="connsiteX13" fmla="*/ 1450428 w 1555546"/>
              <a:gd name="connsiteY13" fmla="*/ 1418897 h 3384331"/>
              <a:gd name="connsiteX14" fmla="*/ 1358624 w 1555546"/>
              <a:gd name="connsiteY14" fmla="*/ 1459026 h 3384331"/>
              <a:gd name="connsiteX15" fmla="*/ 1303283 w 1555546"/>
              <a:gd name="connsiteY15" fmla="*/ 1587062 h 3384331"/>
              <a:gd name="connsiteX16" fmla="*/ 1292773 w 1555546"/>
              <a:gd name="connsiteY16" fmla="*/ 1639614 h 3384331"/>
              <a:gd name="connsiteX17" fmla="*/ 1303283 w 1555546"/>
              <a:gd name="connsiteY17" fmla="*/ 1713186 h 3384331"/>
              <a:gd name="connsiteX18" fmla="*/ 1370207 w 1555546"/>
              <a:gd name="connsiteY18" fmla="*/ 1833031 h 3384331"/>
              <a:gd name="connsiteX19" fmla="*/ 1311434 w 1555546"/>
              <a:gd name="connsiteY19" fmla="*/ 1975945 h 3384331"/>
              <a:gd name="connsiteX20" fmla="*/ 1279475 w 1555546"/>
              <a:gd name="connsiteY20" fmla="*/ 2003245 h 3384331"/>
              <a:gd name="connsiteX21" fmla="*/ 1177159 w 1555546"/>
              <a:gd name="connsiteY21" fmla="*/ 2112579 h 3384331"/>
              <a:gd name="connsiteX22" fmla="*/ 1177159 w 1555546"/>
              <a:gd name="connsiteY22" fmla="*/ 2249214 h 3384331"/>
              <a:gd name="connsiteX23" fmla="*/ 1198180 w 1555546"/>
              <a:gd name="connsiteY23" fmla="*/ 2364828 h 3384331"/>
              <a:gd name="connsiteX24" fmla="*/ 1409030 w 1555546"/>
              <a:gd name="connsiteY24" fmla="*/ 2612435 h 3384331"/>
              <a:gd name="connsiteX25" fmla="*/ 1534511 w 1555546"/>
              <a:gd name="connsiteY25" fmla="*/ 2921876 h 3384331"/>
              <a:gd name="connsiteX26" fmla="*/ 1513490 w 1555546"/>
              <a:gd name="connsiteY26" fmla="*/ 3048000 h 3384331"/>
              <a:gd name="connsiteX27" fmla="*/ 1135118 w 1555546"/>
              <a:gd name="connsiteY27" fmla="*/ 3142593 h 3384331"/>
              <a:gd name="connsiteX28" fmla="*/ 725214 w 1555546"/>
              <a:gd name="connsiteY28" fmla="*/ 3195145 h 3384331"/>
              <a:gd name="connsiteX29" fmla="*/ 588580 w 1555546"/>
              <a:gd name="connsiteY29" fmla="*/ 3226676 h 3384331"/>
              <a:gd name="connsiteX30" fmla="*/ 493987 w 1555546"/>
              <a:gd name="connsiteY30" fmla="*/ 3384331 h 3384331"/>
              <a:gd name="connsiteX0" fmla="*/ 0 w 1543155"/>
              <a:gd name="connsiteY0" fmla="*/ 0 h 3384331"/>
              <a:gd name="connsiteX1" fmla="*/ 94594 w 1543155"/>
              <a:gd name="connsiteY1" fmla="*/ 105103 h 3384331"/>
              <a:gd name="connsiteX2" fmla="*/ 94594 w 1543155"/>
              <a:gd name="connsiteY2" fmla="*/ 336331 h 3384331"/>
              <a:gd name="connsiteX3" fmla="*/ 161088 w 1543155"/>
              <a:gd name="connsiteY3" fmla="*/ 391066 h 3384331"/>
              <a:gd name="connsiteX4" fmla="*/ 349845 w 1543155"/>
              <a:gd name="connsiteY4" fmla="*/ 435293 h 3384331"/>
              <a:gd name="connsiteX5" fmla="*/ 683173 w 1543155"/>
              <a:gd name="connsiteY5" fmla="*/ 462455 h 3384331"/>
              <a:gd name="connsiteX6" fmla="*/ 976175 w 1543155"/>
              <a:gd name="connsiteY6" fmla="*/ 575748 h 3384331"/>
              <a:gd name="connsiteX7" fmla="*/ 998483 w 1543155"/>
              <a:gd name="connsiteY7" fmla="*/ 735724 h 3384331"/>
              <a:gd name="connsiteX8" fmla="*/ 945931 w 1543155"/>
              <a:gd name="connsiteY8" fmla="*/ 872359 h 3384331"/>
              <a:gd name="connsiteX9" fmla="*/ 1021006 w 1543155"/>
              <a:gd name="connsiteY9" fmla="*/ 983878 h 3384331"/>
              <a:gd name="connsiteX10" fmla="*/ 1111737 w 1543155"/>
              <a:gd name="connsiteY10" fmla="*/ 1175247 h 3384331"/>
              <a:gd name="connsiteX11" fmla="*/ 1381146 w 1543155"/>
              <a:gd name="connsiteY11" fmla="*/ 1139485 h 3384331"/>
              <a:gd name="connsiteX12" fmla="*/ 1481959 w 1543155"/>
              <a:gd name="connsiteY12" fmla="*/ 1261241 h 3384331"/>
              <a:gd name="connsiteX13" fmla="*/ 1450428 w 1543155"/>
              <a:gd name="connsiteY13" fmla="*/ 1418897 h 3384331"/>
              <a:gd name="connsiteX14" fmla="*/ 1358624 w 1543155"/>
              <a:gd name="connsiteY14" fmla="*/ 1459026 h 3384331"/>
              <a:gd name="connsiteX15" fmla="*/ 1303283 w 1543155"/>
              <a:gd name="connsiteY15" fmla="*/ 1587062 h 3384331"/>
              <a:gd name="connsiteX16" fmla="*/ 1292773 w 1543155"/>
              <a:gd name="connsiteY16" fmla="*/ 1639614 h 3384331"/>
              <a:gd name="connsiteX17" fmla="*/ 1303283 w 1543155"/>
              <a:gd name="connsiteY17" fmla="*/ 1713186 h 3384331"/>
              <a:gd name="connsiteX18" fmla="*/ 1370207 w 1543155"/>
              <a:gd name="connsiteY18" fmla="*/ 1833031 h 3384331"/>
              <a:gd name="connsiteX19" fmla="*/ 1311434 w 1543155"/>
              <a:gd name="connsiteY19" fmla="*/ 1975945 h 3384331"/>
              <a:gd name="connsiteX20" fmla="*/ 1279475 w 1543155"/>
              <a:gd name="connsiteY20" fmla="*/ 2003245 h 3384331"/>
              <a:gd name="connsiteX21" fmla="*/ 1177159 w 1543155"/>
              <a:gd name="connsiteY21" fmla="*/ 2112579 h 3384331"/>
              <a:gd name="connsiteX22" fmla="*/ 1177159 w 1543155"/>
              <a:gd name="connsiteY22" fmla="*/ 2249214 h 3384331"/>
              <a:gd name="connsiteX23" fmla="*/ 1198180 w 1543155"/>
              <a:gd name="connsiteY23" fmla="*/ 2364828 h 3384331"/>
              <a:gd name="connsiteX24" fmla="*/ 1409030 w 1543155"/>
              <a:gd name="connsiteY24" fmla="*/ 2612435 h 3384331"/>
              <a:gd name="connsiteX25" fmla="*/ 1534511 w 1543155"/>
              <a:gd name="connsiteY25" fmla="*/ 2921876 h 3384331"/>
              <a:gd name="connsiteX26" fmla="*/ 1513490 w 1543155"/>
              <a:gd name="connsiteY26" fmla="*/ 3048000 h 3384331"/>
              <a:gd name="connsiteX27" fmla="*/ 1362913 w 1543155"/>
              <a:gd name="connsiteY27" fmla="*/ 3082943 h 3384331"/>
              <a:gd name="connsiteX28" fmla="*/ 1135118 w 1543155"/>
              <a:gd name="connsiteY28" fmla="*/ 3142593 h 3384331"/>
              <a:gd name="connsiteX29" fmla="*/ 725214 w 1543155"/>
              <a:gd name="connsiteY29" fmla="*/ 3195145 h 3384331"/>
              <a:gd name="connsiteX30" fmla="*/ 588580 w 1543155"/>
              <a:gd name="connsiteY30" fmla="*/ 3226676 h 3384331"/>
              <a:gd name="connsiteX31" fmla="*/ 493987 w 1543155"/>
              <a:gd name="connsiteY31" fmla="*/ 3384331 h 3384331"/>
              <a:gd name="connsiteX0" fmla="*/ 0 w 1539788"/>
              <a:gd name="connsiteY0" fmla="*/ 0 h 3384331"/>
              <a:gd name="connsiteX1" fmla="*/ 94594 w 1539788"/>
              <a:gd name="connsiteY1" fmla="*/ 105103 h 3384331"/>
              <a:gd name="connsiteX2" fmla="*/ 94594 w 1539788"/>
              <a:gd name="connsiteY2" fmla="*/ 336331 h 3384331"/>
              <a:gd name="connsiteX3" fmla="*/ 161088 w 1539788"/>
              <a:gd name="connsiteY3" fmla="*/ 391066 h 3384331"/>
              <a:gd name="connsiteX4" fmla="*/ 349845 w 1539788"/>
              <a:gd name="connsiteY4" fmla="*/ 435293 h 3384331"/>
              <a:gd name="connsiteX5" fmla="*/ 683173 w 1539788"/>
              <a:gd name="connsiteY5" fmla="*/ 462455 h 3384331"/>
              <a:gd name="connsiteX6" fmla="*/ 976175 w 1539788"/>
              <a:gd name="connsiteY6" fmla="*/ 575748 h 3384331"/>
              <a:gd name="connsiteX7" fmla="*/ 998483 w 1539788"/>
              <a:gd name="connsiteY7" fmla="*/ 735724 h 3384331"/>
              <a:gd name="connsiteX8" fmla="*/ 945931 w 1539788"/>
              <a:gd name="connsiteY8" fmla="*/ 872359 h 3384331"/>
              <a:gd name="connsiteX9" fmla="*/ 1021006 w 1539788"/>
              <a:gd name="connsiteY9" fmla="*/ 983878 h 3384331"/>
              <a:gd name="connsiteX10" fmla="*/ 1111737 w 1539788"/>
              <a:gd name="connsiteY10" fmla="*/ 1175247 h 3384331"/>
              <a:gd name="connsiteX11" fmla="*/ 1381146 w 1539788"/>
              <a:gd name="connsiteY11" fmla="*/ 1139485 h 3384331"/>
              <a:gd name="connsiteX12" fmla="*/ 1481959 w 1539788"/>
              <a:gd name="connsiteY12" fmla="*/ 1261241 h 3384331"/>
              <a:gd name="connsiteX13" fmla="*/ 1450428 w 1539788"/>
              <a:gd name="connsiteY13" fmla="*/ 1418897 h 3384331"/>
              <a:gd name="connsiteX14" fmla="*/ 1358624 w 1539788"/>
              <a:gd name="connsiteY14" fmla="*/ 1459026 h 3384331"/>
              <a:gd name="connsiteX15" fmla="*/ 1303283 w 1539788"/>
              <a:gd name="connsiteY15" fmla="*/ 1587062 h 3384331"/>
              <a:gd name="connsiteX16" fmla="*/ 1292773 w 1539788"/>
              <a:gd name="connsiteY16" fmla="*/ 1639614 h 3384331"/>
              <a:gd name="connsiteX17" fmla="*/ 1303283 w 1539788"/>
              <a:gd name="connsiteY17" fmla="*/ 1713186 h 3384331"/>
              <a:gd name="connsiteX18" fmla="*/ 1370207 w 1539788"/>
              <a:gd name="connsiteY18" fmla="*/ 1833031 h 3384331"/>
              <a:gd name="connsiteX19" fmla="*/ 1311434 w 1539788"/>
              <a:gd name="connsiteY19" fmla="*/ 1975945 h 3384331"/>
              <a:gd name="connsiteX20" fmla="*/ 1279475 w 1539788"/>
              <a:gd name="connsiteY20" fmla="*/ 2003245 h 3384331"/>
              <a:gd name="connsiteX21" fmla="*/ 1177159 w 1539788"/>
              <a:gd name="connsiteY21" fmla="*/ 2112579 h 3384331"/>
              <a:gd name="connsiteX22" fmla="*/ 1177159 w 1539788"/>
              <a:gd name="connsiteY22" fmla="*/ 2249214 h 3384331"/>
              <a:gd name="connsiteX23" fmla="*/ 1198180 w 1539788"/>
              <a:gd name="connsiteY23" fmla="*/ 2364828 h 3384331"/>
              <a:gd name="connsiteX24" fmla="*/ 1409030 w 1539788"/>
              <a:gd name="connsiteY24" fmla="*/ 2612435 h 3384331"/>
              <a:gd name="connsiteX25" fmla="*/ 1534511 w 1539788"/>
              <a:gd name="connsiteY25" fmla="*/ 2921876 h 3384331"/>
              <a:gd name="connsiteX26" fmla="*/ 1501049 w 1539788"/>
              <a:gd name="connsiteY26" fmla="*/ 2997769 h 3384331"/>
              <a:gd name="connsiteX27" fmla="*/ 1362913 w 1539788"/>
              <a:gd name="connsiteY27" fmla="*/ 3082943 h 3384331"/>
              <a:gd name="connsiteX28" fmla="*/ 1135118 w 1539788"/>
              <a:gd name="connsiteY28" fmla="*/ 3142593 h 3384331"/>
              <a:gd name="connsiteX29" fmla="*/ 725214 w 1539788"/>
              <a:gd name="connsiteY29" fmla="*/ 3195145 h 3384331"/>
              <a:gd name="connsiteX30" fmla="*/ 588580 w 1539788"/>
              <a:gd name="connsiteY30" fmla="*/ 3226676 h 3384331"/>
              <a:gd name="connsiteX31" fmla="*/ 493987 w 1539788"/>
              <a:gd name="connsiteY31" fmla="*/ 3384331 h 3384331"/>
              <a:gd name="connsiteX0" fmla="*/ 0 w 1539788"/>
              <a:gd name="connsiteY0" fmla="*/ 0 h 3384331"/>
              <a:gd name="connsiteX1" fmla="*/ 94594 w 1539788"/>
              <a:gd name="connsiteY1" fmla="*/ 105103 h 3384331"/>
              <a:gd name="connsiteX2" fmla="*/ 94594 w 1539788"/>
              <a:gd name="connsiteY2" fmla="*/ 336331 h 3384331"/>
              <a:gd name="connsiteX3" fmla="*/ 161088 w 1539788"/>
              <a:gd name="connsiteY3" fmla="*/ 391066 h 3384331"/>
              <a:gd name="connsiteX4" fmla="*/ 349845 w 1539788"/>
              <a:gd name="connsiteY4" fmla="*/ 435293 h 3384331"/>
              <a:gd name="connsiteX5" fmla="*/ 683173 w 1539788"/>
              <a:gd name="connsiteY5" fmla="*/ 462455 h 3384331"/>
              <a:gd name="connsiteX6" fmla="*/ 976175 w 1539788"/>
              <a:gd name="connsiteY6" fmla="*/ 575748 h 3384331"/>
              <a:gd name="connsiteX7" fmla="*/ 998483 w 1539788"/>
              <a:gd name="connsiteY7" fmla="*/ 735724 h 3384331"/>
              <a:gd name="connsiteX8" fmla="*/ 945931 w 1539788"/>
              <a:gd name="connsiteY8" fmla="*/ 872359 h 3384331"/>
              <a:gd name="connsiteX9" fmla="*/ 1021006 w 1539788"/>
              <a:gd name="connsiteY9" fmla="*/ 983878 h 3384331"/>
              <a:gd name="connsiteX10" fmla="*/ 1111737 w 1539788"/>
              <a:gd name="connsiteY10" fmla="*/ 1175247 h 3384331"/>
              <a:gd name="connsiteX11" fmla="*/ 1381146 w 1539788"/>
              <a:gd name="connsiteY11" fmla="*/ 1139485 h 3384331"/>
              <a:gd name="connsiteX12" fmla="*/ 1481959 w 1539788"/>
              <a:gd name="connsiteY12" fmla="*/ 1261241 h 3384331"/>
              <a:gd name="connsiteX13" fmla="*/ 1450428 w 1539788"/>
              <a:gd name="connsiteY13" fmla="*/ 1418897 h 3384331"/>
              <a:gd name="connsiteX14" fmla="*/ 1358624 w 1539788"/>
              <a:gd name="connsiteY14" fmla="*/ 1459026 h 3384331"/>
              <a:gd name="connsiteX15" fmla="*/ 1303283 w 1539788"/>
              <a:gd name="connsiteY15" fmla="*/ 1587062 h 3384331"/>
              <a:gd name="connsiteX16" fmla="*/ 1292773 w 1539788"/>
              <a:gd name="connsiteY16" fmla="*/ 1639614 h 3384331"/>
              <a:gd name="connsiteX17" fmla="*/ 1303283 w 1539788"/>
              <a:gd name="connsiteY17" fmla="*/ 1713186 h 3384331"/>
              <a:gd name="connsiteX18" fmla="*/ 1370207 w 1539788"/>
              <a:gd name="connsiteY18" fmla="*/ 1833031 h 3384331"/>
              <a:gd name="connsiteX19" fmla="*/ 1311434 w 1539788"/>
              <a:gd name="connsiteY19" fmla="*/ 1975945 h 3384331"/>
              <a:gd name="connsiteX20" fmla="*/ 1279475 w 1539788"/>
              <a:gd name="connsiteY20" fmla="*/ 2003245 h 3384331"/>
              <a:gd name="connsiteX21" fmla="*/ 1177159 w 1539788"/>
              <a:gd name="connsiteY21" fmla="*/ 2112579 h 3384331"/>
              <a:gd name="connsiteX22" fmla="*/ 1177159 w 1539788"/>
              <a:gd name="connsiteY22" fmla="*/ 2249214 h 3384331"/>
              <a:gd name="connsiteX23" fmla="*/ 1198180 w 1539788"/>
              <a:gd name="connsiteY23" fmla="*/ 2364828 h 3384331"/>
              <a:gd name="connsiteX24" fmla="*/ 1409030 w 1539788"/>
              <a:gd name="connsiteY24" fmla="*/ 2612435 h 3384331"/>
              <a:gd name="connsiteX25" fmla="*/ 1534511 w 1539788"/>
              <a:gd name="connsiteY25" fmla="*/ 2921876 h 3384331"/>
              <a:gd name="connsiteX26" fmla="*/ 1501049 w 1539788"/>
              <a:gd name="connsiteY26" fmla="*/ 2997769 h 3384331"/>
              <a:gd name="connsiteX27" fmla="*/ 1362913 w 1539788"/>
              <a:gd name="connsiteY27" fmla="*/ 3082943 h 3384331"/>
              <a:gd name="connsiteX28" fmla="*/ 1135118 w 1539788"/>
              <a:gd name="connsiteY28" fmla="*/ 3142593 h 3384331"/>
              <a:gd name="connsiteX29" fmla="*/ 725214 w 1539788"/>
              <a:gd name="connsiteY29" fmla="*/ 3195145 h 3384331"/>
              <a:gd name="connsiteX30" fmla="*/ 588580 w 1539788"/>
              <a:gd name="connsiteY30" fmla="*/ 3226676 h 3384331"/>
              <a:gd name="connsiteX31" fmla="*/ 548041 w 1539788"/>
              <a:gd name="connsiteY31" fmla="*/ 3365495 h 3384331"/>
              <a:gd name="connsiteX32" fmla="*/ 493987 w 1539788"/>
              <a:gd name="connsiteY32" fmla="*/ 3384331 h 3384331"/>
              <a:gd name="connsiteX0" fmla="*/ 0 w 1701349"/>
              <a:gd name="connsiteY0" fmla="*/ 0 h 3384331"/>
              <a:gd name="connsiteX1" fmla="*/ 94594 w 1701349"/>
              <a:gd name="connsiteY1" fmla="*/ 105103 h 3384331"/>
              <a:gd name="connsiteX2" fmla="*/ 94594 w 1701349"/>
              <a:gd name="connsiteY2" fmla="*/ 336331 h 3384331"/>
              <a:gd name="connsiteX3" fmla="*/ 161088 w 1701349"/>
              <a:gd name="connsiteY3" fmla="*/ 391066 h 3384331"/>
              <a:gd name="connsiteX4" fmla="*/ 349845 w 1701349"/>
              <a:gd name="connsiteY4" fmla="*/ 435293 h 3384331"/>
              <a:gd name="connsiteX5" fmla="*/ 683173 w 1701349"/>
              <a:gd name="connsiteY5" fmla="*/ 462455 h 3384331"/>
              <a:gd name="connsiteX6" fmla="*/ 976175 w 1701349"/>
              <a:gd name="connsiteY6" fmla="*/ 575748 h 3384331"/>
              <a:gd name="connsiteX7" fmla="*/ 998483 w 1701349"/>
              <a:gd name="connsiteY7" fmla="*/ 735724 h 3384331"/>
              <a:gd name="connsiteX8" fmla="*/ 945931 w 1701349"/>
              <a:gd name="connsiteY8" fmla="*/ 872359 h 3384331"/>
              <a:gd name="connsiteX9" fmla="*/ 1021006 w 1701349"/>
              <a:gd name="connsiteY9" fmla="*/ 983878 h 3384331"/>
              <a:gd name="connsiteX10" fmla="*/ 1111737 w 1701349"/>
              <a:gd name="connsiteY10" fmla="*/ 1175247 h 3384331"/>
              <a:gd name="connsiteX11" fmla="*/ 1381146 w 1701349"/>
              <a:gd name="connsiteY11" fmla="*/ 1139485 h 3384331"/>
              <a:gd name="connsiteX12" fmla="*/ 1481959 w 1701349"/>
              <a:gd name="connsiteY12" fmla="*/ 1261241 h 3384331"/>
              <a:gd name="connsiteX13" fmla="*/ 1450428 w 1701349"/>
              <a:gd name="connsiteY13" fmla="*/ 1418897 h 3384331"/>
              <a:gd name="connsiteX14" fmla="*/ 1358624 w 1701349"/>
              <a:gd name="connsiteY14" fmla="*/ 1459026 h 3384331"/>
              <a:gd name="connsiteX15" fmla="*/ 1303283 w 1701349"/>
              <a:gd name="connsiteY15" fmla="*/ 1587062 h 3384331"/>
              <a:gd name="connsiteX16" fmla="*/ 1292773 w 1701349"/>
              <a:gd name="connsiteY16" fmla="*/ 1639614 h 3384331"/>
              <a:gd name="connsiteX17" fmla="*/ 1303283 w 1701349"/>
              <a:gd name="connsiteY17" fmla="*/ 1713186 h 3384331"/>
              <a:gd name="connsiteX18" fmla="*/ 1370207 w 1701349"/>
              <a:gd name="connsiteY18" fmla="*/ 1833031 h 3384331"/>
              <a:gd name="connsiteX19" fmla="*/ 1311434 w 1701349"/>
              <a:gd name="connsiteY19" fmla="*/ 1975945 h 3384331"/>
              <a:gd name="connsiteX20" fmla="*/ 1279475 w 1701349"/>
              <a:gd name="connsiteY20" fmla="*/ 2003245 h 3384331"/>
              <a:gd name="connsiteX21" fmla="*/ 1177159 w 1701349"/>
              <a:gd name="connsiteY21" fmla="*/ 2112579 h 3384331"/>
              <a:gd name="connsiteX22" fmla="*/ 1177159 w 1701349"/>
              <a:gd name="connsiteY22" fmla="*/ 2249214 h 3384331"/>
              <a:gd name="connsiteX23" fmla="*/ 1198180 w 1701349"/>
              <a:gd name="connsiteY23" fmla="*/ 2364828 h 3384331"/>
              <a:gd name="connsiteX24" fmla="*/ 1409030 w 1701349"/>
              <a:gd name="connsiteY24" fmla="*/ 2612435 h 3384331"/>
              <a:gd name="connsiteX25" fmla="*/ 1700309 w 1701349"/>
              <a:gd name="connsiteY25" fmla="*/ 3119661 h 3384331"/>
              <a:gd name="connsiteX26" fmla="*/ 1501049 w 1701349"/>
              <a:gd name="connsiteY26" fmla="*/ 2997769 h 3384331"/>
              <a:gd name="connsiteX27" fmla="*/ 1362913 w 1701349"/>
              <a:gd name="connsiteY27" fmla="*/ 3082943 h 3384331"/>
              <a:gd name="connsiteX28" fmla="*/ 1135118 w 1701349"/>
              <a:gd name="connsiteY28" fmla="*/ 3142593 h 3384331"/>
              <a:gd name="connsiteX29" fmla="*/ 725214 w 1701349"/>
              <a:gd name="connsiteY29" fmla="*/ 3195145 h 3384331"/>
              <a:gd name="connsiteX30" fmla="*/ 588580 w 1701349"/>
              <a:gd name="connsiteY30" fmla="*/ 3226676 h 3384331"/>
              <a:gd name="connsiteX31" fmla="*/ 548041 w 1701349"/>
              <a:gd name="connsiteY31" fmla="*/ 3365495 h 3384331"/>
              <a:gd name="connsiteX32" fmla="*/ 493987 w 1701349"/>
              <a:gd name="connsiteY32" fmla="*/ 3384331 h 3384331"/>
              <a:gd name="connsiteX0" fmla="*/ 0 w 1704106"/>
              <a:gd name="connsiteY0" fmla="*/ 0 h 3384331"/>
              <a:gd name="connsiteX1" fmla="*/ 94594 w 1704106"/>
              <a:gd name="connsiteY1" fmla="*/ 105103 h 3384331"/>
              <a:gd name="connsiteX2" fmla="*/ 94594 w 1704106"/>
              <a:gd name="connsiteY2" fmla="*/ 336331 h 3384331"/>
              <a:gd name="connsiteX3" fmla="*/ 161088 w 1704106"/>
              <a:gd name="connsiteY3" fmla="*/ 391066 h 3384331"/>
              <a:gd name="connsiteX4" fmla="*/ 349845 w 1704106"/>
              <a:gd name="connsiteY4" fmla="*/ 435293 h 3384331"/>
              <a:gd name="connsiteX5" fmla="*/ 683173 w 1704106"/>
              <a:gd name="connsiteY5" fmla="*/ 462455 h 3384331"/>
              <a:gd name="connsiteX6" fmla="*/ 976175 w 1704106"/>
              <a:gd name="connsiteY6" fmla="*/ 575748 h 3384331"/>
              <a:gd name="connsiteX7" fmla="*/ 998483 w 1704106"/>
              <a:gd name="connsiteY7" fmla="*/ 735724 h 3384331"/>
              <a:gd name="connsiteX8" fmla="*/ 945931 w 1704106"/>
              <a:gd name="connsiteY8" fmla="*/ 872359 h 3384331"/>
              <a:gd name="connsiteX9" fmla="*/ 1021006 w 1704106"/>
              <a:gd name="connsiteY9" fmla="*/ 983878 h 3384331"/>
              <a:gd name="connsiteX10" fmla="*/ 1111737 w 1704106"/>
              <a:gd name="connsiteY10" fmla="*/ 1175247 h 3384331"/>
              <a:gd name="connsiteX11" fmla="*/ 1381146 w 1704106"/>
              <a:gd name="connsiteY11" fmla="*/ 1139485 h 3384331"/>
              <a:gd name="connsiteX12" fmla="*/ 1481959 w 1704106"/>
              <a:gd name="connsiteY12" fmla="*/ 1261241 h 3384331"/>
              <a:gd name="connsiteX13" fmla="*/ 1450428 w 1704106"/>
              <a:gd name="connsiteY13" fmla="*/ 1418897 h 3384331"/>
              <a:gd name="connsiteX14" fmla="*/ 1358624 w 1704106"/>
              <a:gd name="connsiteY14" fmla="*/ 1459026 h 3384331"/>
              <a:gd name="connsiteX15" fmla="*/ 1303283 w 1704106"/>
              <a:gd name="connsiteY15" fmla="*/ 1587062 h 3384331"/>
              <a:gd name="connsiteX16" fmla="*/ 1292773 w 1704106"/>
              <a:gd name="connsiteY16" fmla="*/ 1639614 h 3384331"/>
              <a:gd name="connsiteX17" fmla="*/ 1303283 w 1704106"/>
              <a:gd name="connsiteY17" fmla="*/ 1713186 h 3384331"/>
              <a:gd name="connsiteX18" fmla="*/ 1370207 w 1704106"/>
              <a:gd name="connsiteY18" fmla="*/ 1833031 h 3384331"/>
              <a:gd name="connsiteX19" fmla="*/ 1311434 w 1704106"/>
              <a:gd name="connsiteY19" fmla="*/ 1975945 h 3384331"/>
              <a:gd name="connsiteX20" fmla="*/ 1279475 w 1704106"/>
              <a:gd name="connsiteY20" fmla="*/ 2003245 h 3384331"/>
              <a:gd name="connsiteX21" fmla="*/ 1177159 w 1704106"/>
              <a:gd name="connsiteY21" fmla="*/ 2112579 h 3384331"/>
              <a:gd name="connsiteX22" fmla="*/ 1177159 w 1704106"/>
              <a:gd name="connsiteY22" fmla="*/ 2249214 h 3384331"/>
              <a:gd name="connsiteX23" fmla="*/ 1198180 w 1704106"/>
              <a:gd name="connsiteY23" fmla="*/ 2364828 h 3384331"/>
              <a:gd name="connsiteX24" fmla="*/ 1409030 w 1704106"/>
              <a:gd name="connsiteY24" fmla="*/ 2612435 h 3384331"/>
              <a:gd name="connsiteX25" fmla="*/ 1700309 w 1704106"/>
              <a:gd name="connsiteY25" fmla="*/ 3119661 h 3384331"/>
              <a:gd name="connsiteX26" fmla="*/ 1561339 w 1704106"/>
              <a:gd name="connsiteY26" fmla="*/ 3129627 h 3384331"/>
              <a:gd name="connsiteX27" fmla="*/ 1362913 w 1704106"/>
              <a:gd name="connsiteY27" fmla="*/ 3082943 h 3384331"/>
              <a:gd name="connsiteX28" fmla="*/ 1135118 w 1704106"/>
              <a:gd name="connsiteY28" fmla="*/ 3142593 h 3384331"/>
              <a:gd name="connsiteX29" fmla="*/ 725214 w 1704106"/>
              <a:gd name="connsiteY29" fmla="*/ 3195145 h 3384331"/>
              <a:gd name="connsiteX30" fmla="*/ 588580 w 1704106"/>
              <a:gd name="connsiteY30" fmla="*/ 3226676 h 3384331"/>
              <a:gd name="connsiteX31" fmla="*/ 548041 w 1704106"/>
              <a:gd name="connsiteY31" fmla="*/ 3365495 h 3384331"/>
              <a:gd name="connsiteX32" fmla="*/ 493987 w 1704106"/>
              <a:gd name="connsiteY32" fmla="*/ 3384331 h 3384331"/>
              <a:gd name="connsiteX0" fmla="*/ 0 w 1704106"/>
              <a:gd name="connsiteY0" fmla="*/ 0 h 3384331"/>
              <a:gd name="connsiteX1" fmla="*/ 94594 w 1704106"/>
              <a:gd name="connsiteY1" fmla="*/ 105103 h 3384331"/>
              <a:gd name="connsiteX2" fmla="*/ 94594 w 1704106"/>
              <a:gd name="connsiteY2" fmla="*/ 336331 h 3384331"/>
              <a:gd name="connsiteX3" fmla="*/ 161088 w 1704106"/>
              <a:gd name="connsiteY3" fmla="*/ 391066 h 3384331"/>
              <a:gd name="connsiteX4" fmla="*/ 349845 w 1704106"/>
              <a:gd name="connsiteY4" fmla="*/ 435293 h 3384331"/>
              <a:gd name="connsiteX5" fmla="*/ 683173 w 1704106"/>
              <a:gd name="connsiteY5" fmla="*/ 462455 h 3384331"/>
              <a:gd name="connsiteX6" fmla="*/ 976175 w 1704106"/>
              <a:gd name="connsiteY6" fmla="*/ 575748 h 3384331"/>
              <a:gd name="connsiteX7" fmla="*/ 998483 w 1704106"/>
              <a:gd name="connsiteY7" fmla="*/ 735724 h 3384331"/>
              <a:gd name="connsiteX8" fmla="*/ 945931 w 1704106"/>
              <a:gd name="connsiteY8" fmla="*/ 872359 h 3384331"/>
              <a:gd name="connsiteX9" fmla="*/ 1021006 w 1704106"/>
              <a:gd name="connsiteY9" fmla="*/ 983878 h 3384331"/>
              <a:gd name="connsiteX10" fmla="*/ 1111737 w 1704106"/>
              <a:gd name="connsiteY10" fmla="*/ 1175247 h 3384331"/>
              <a:gd name="connsiteX11" fmla="*/ 1381146 w 1704106"/>
              <a:gd name="connsiteY11" fmla="*/ 1139485 h 3384331"/>
              <a:gd name="connsiteX12" fmla="*/ 1481959 w 1704106"/>
              <a:gd name="connsiteY12" fmla="*/ 1261241 h 3384331"/>
              <a:gd name="connsiteX13" fmla="*/ 1450428 w 1704106"/>
              <a:gd name="connsiteY13" fmla="*/ 1418897 h 3384331"/>
              <a:gd name="connsiteX14" fmla="*/ 1358624 w 1704106"/>
              <a:gd name="connsiteY14" fmla="*/ 1459026 h 3384331"/>
              <a:gd name="connsiteX15" fmla="*/ 1303283 w 1704106"/>
              <a:gd name="connsiteY15" fmla="*/ 1587062 h 3384331"/>
              <a:gd name="connsiteX16" fmla="*/ 1292773 w 1704106"/>
              <a:gd name="connsiteY16" fmla="*/ 1639614 h 3384331"/>
              <a:gd name="connsiteX17" fmla="*/ 1303283 w 1704106"/>
              <a:gd name="connsiteY17" fmla="*/ 1713186 h 3384331"/>
              <a:gd name="connsiteX18" fmla="*/ 1370207 w 1704106"/>
              <a:gd name="connsiteY18" fmla="*/ 1833031 h 3384331"/>
              <a:gd name="connsiteX19" fmla="*/ 1311434 w 1704106"/>
              <a:gd name="connsiteY19" fmla="*/ 1975945 h 3384331"/>
              <a:gd name="connsiteX20" fmla="*/ 1279475 w 1704106"/>
              <a:gd name="connsiteY20" fmla="*/ 2003245 h 3384331"/>
              <a:gd name="connsiteX21" fmla="*/ 1177159 w 1704106"/>
              <a:gd name="connsiteY21" fmla="*/ 2112579 h 3384331"/>
              <a:gd name="connsiteX22" fmla="*/ 1177159 w 1704106"/>
              <a:gd name="connsiteY22" fmla="*/ 2249214 h 3384331"/>
              <a:gd name="connsiteX23" fmla="*/ 1198180 w 1704106"/>
              <a:gd name="connsiteY23" fmla="*/ 2364828 h 3384331"/>
              <a:gd name="connsiteX24" fmla="*/ 1409030 w 1704106"/>
              <a:gd name="connsiteY24" fmla="*/ 2612435 h 3384331"/>
              <a:gd name="connsiteX25" fmla="*/ 1700309 w 1704106"/>
              <a:gd name="connsiteY25" fmla="*/ 3119661 h 3384331"/>
              <a:gd name="connsiteX26" fmla="*/ 1561339 w 1704106"/>
              <a:gd name="connsiteY26" fmla="*/ 3129627 h 3384331"/>
              <a:gd name="connsiteX27" fmla="*/ 1362913 w 1704106"/>
              <a:gd name="connsiteY27" fmla="*/ 3082943 h 3384331"/>
              <a:gd name="connsiteX28" fmla="*/ 1135118 w 1704106"/>
              <a:gd name="connsiteY28" fmla="*/ 3142593 h 3384331"/>
              <a:gd name="connsiteX29" fmla="*/ 725214 w 1704106"/>
              <a:gd name="connsiteY29" fmla="*/ 3195145 h 3384331"/>
              <a:gd name="connsiteX30" fmla="*/ 588580 w 1704106"/>
              <a:gd name="connsiteY30" fmla="*/ 3226676 h 3384331"/>
              <a:gd name="connsiteX31" fmla="*/ 548041 w 1704106"/>
              <a:gd name="connsiteY31" fmla="*/ 3365495 h 3384331"/>
              <a:gd name="connsiteX32" fmla="*/ 493987 w 1704106"/>
              <a:gd name="connsiteY32" fmla="*/ 3384331 h 3384331"/>
              <a:gd name="connsiteX0" fmla="*/ 0 w 1700918"/>
              <a:gd name="connsiteY0" fmla="*/ 0 h 3384331"/>
              <a:gd name="connsiteX1" fmla="*/ 94594 w 1700918"/>
              <a:gd name="connsiteY1" fmla="*/ 105103 h 3384331"/>
              <a:gd name="connsiteX2" fmla="*/ 94594 w 1700918"/>
              <a:gd name="connsiteY2" fmla="*/ 336331 h 3384331"/>
              <a:gd name="connsiteX3" fmla="*/ 161088 w 1700918"/>
              <a:gd name="connsiteY3" fmla="*/ 391066 h 3384331"/>
              <a:gd name="connsiteX4" fmla="*/ 349845 w 1700918"/>
              <a:gd name="connsiteY4" fmla="*/ 435293 h 3384331"/>
              <a:gd name="connsiteX5" fmla="*/ 683173 w 1700918"/>
              <a:gd name="connsiteY5" fmla="*/ 462455 h 3384331"/>
              <a:gd name="connsiteX6" fmla="*/ 976175 w 1700918"/>
              <a:gd name="connsiteY6" fmla="*/ 575748 h 3384331"/>
              <a:gd name="connsiteX7" fmla="*/ 998483 w 1700918"/>
              <a:gd name="connsiteY7" fmla="*/ 735724 h 3384331"/>
              <a:gd name="connsiteX8" fmla="*/ 945931 w 1700918"/>
              <a:gd name="connsiteY8" fmla="*/ 872359 h 3384331"/>
              <a:gd name="connsiteX9" fmla="*/ 1021006 w 1700918"/>
              <a:gd name="connsiteY9" fmla="*/ 983878 h 3384331"/>
              <a:gd name="connsiteX10" fmla="*/ 1111737 w 1700918"/>
              <a:gd name="connsiteY10" fmla="*/ 1175247 h 3384331"/>
              <a:gd name="connsiteX11" fmla="*/ 1381146 w 1700918"/>
              <a:gd name="connsiteY11" fmla="*/ 1139485 h 3384331"/>
              <a:gd name="connsiteX12" fmla="*/ 1481959 w 1700918"/>
              <a:gd name="connsiteY12" fmla="*/ 1261241 h 3384331"/>
              <a:gd name="connsiteX13" fmla="*/ 1450428 w 1700918"/>
              <a:gd name="connsiteY13" fmla="*/ 1418897 h 3384331"/>
              <a:gd name="connsiteX14" fmla="*/ 1358624 w 1700918"/>
              <a:gd name="connsiteY14" fmla="*/ 1459026 h 3384331"/>
              <a:gd name="connsiteX15" fmla="*/ 1303283 w 1700918"/>
              <a:gd name="connsiteY15" fmla="*/ 1587062 h 3384331"/>
              <a:gd name="connsiteX16" fmla="*/ 1292773 w 1700918"/>
              <a:gd name="connsiteY16" fmla="*/ 1639614 h 3384331"/>
              <a:gd name="connsiteX17" fmla="*/ 1303283 w 1700918"/>
              <a:gd name="connsiteY17" fmla="*/ 1713186 h 3384331"/>
              <a:gd name="connsiteX18" fmla="*/ 1370207 w 1700918"/>
              <a:gd name="connsiteY18" fmla="*/ 1833031 h 3384331"/>
              <a:gd name="connsiteX19" fmla="*/ 1311434 w 1700918"/>
              <a:gd name="connsiteY19" fmla="*/ 1975945 h 3384331"/>
              <a:gd name="connsiteX20" fmla="*/ 1279475 w 1700918"/>
              <a:gd name="connsiteY20" fmla="*/ 2003245 h 3384331"/>
              <a:gd name="connsiteX21" fmla="*/ 1177159 w 1700918"/>
              <a:gd name="connsiteY21" fmla="*/ 2112579 h 3384331"/>
              <a:gd name="connsiteX22" fmla="*/ 1177159 w 1700918"/>
              <a:gd name="connsiteY22" fmla="*/ 2249214 h 3384331"/>
              <a:gd name="connsiteX23" fmla="*/ 1198180 w 1700918"/>
              <a:gd name="connsiteY23" fmla="*/ 2364828 h 3384331"/>
              <a:gd name="connsiteX24" fmla="*/ 1409030 w 1700918"/>
              <a:gd name="connsiteY24" fmla="*/ 2612435 h 3384331"/>
              <a:gd name="connsiteX25" fmla="*/ 1507657 w 1700918"/>
              <a:gd name="connsiteY25" fmla="*/ 2890712 h 3384331"/>
              <a:gd name="connsiteX26" fmla="*/ 1700309 w 1700918"/>
              <a:gd name="connsiteY26" fmla="*/ 3119661 h 3384331"/>
              <a:gd name="connsiteX27" fmla="*/ 1561339 w 1700918"/>
              <a:gd name="connsiteY27" fmla="*/ 3129627 h 3384331"/>
              <a:gd name="connsiteX28" fmla="*/ 1362913 w 1700918"/>
              <a:gd name="connsiteY28" fmla="*/ 3082943 h 3384331"/>
              <a:gd name="connsiteX29" fmla="*/ 1135118 w 1700918"/>
              <a:gd name="connsiteY29" fmla="*/ 3142593 h 3384331"/>
              <a:gd name="connsiteX30" fmla="*/ 725214 w 1700918"/>
              <a:gd name="connsiteY30" fmla="*/ 3195145 h 3384331"/>
              <a:gd name="connsiteX31" fmla="*/ 588580 w 1700918"/>
              <a:gd name="connsiteY31" fmla="*/ 3226676 h 3384331"/>
              <a:gd name="connsiteX32" fmla="*/ 548041 w 1700918"/>
              <a:gd name="connsiteY32" fmla="*/ 3365495 h 3384331"/>
              <a:gd name="connsiteX33" fmla="*/ 493987 w 1700918"/>
              <a:gd name="connsiteY33" fmla="*/ 3384331 h 3384331"/>
              <a:gd name="connsiteX0" fmla="*/ 0 w 1700918"/>
              <a:gd name="connsiteY0" fmla="*/ 0 h 3384331"/>
              <a:gd name="connsiteX1" fmla="*/ 94594 w 1700918"/>
              <a:gd name="connsiteY1" fmla="*/ 105103 h 3384331"/>
              <a:gd name="connsiteX2" fmla="*/ 94594 w 1700918"/>
              <a:gd name="connsiteY2" fmla="*/ 336331 h 3384331"/>
              <a:gd name="connsiteX3" fmla="*/ 161088 w 1700918"/>
              <a:gd name="connsiteY3" fmla="*/ 391066 h 3384331"/>
              <a:gd name="connsiteX4" fmla="*/ 349845 w 1700918"/>
              <a:gd name="connsiteY4" fmla="*/ 435293 h 3384331"/>
              <a:gd name="connsiteX5" fmla="*/ 683173 w 1700918"/>
              <a:gd name="connsiteY5" fmla="*/ 462455 h 3384331"/>
              <a:gd name="connsiteX6" fmla="*/ 976175 w 1700918"/>
              <a:gd name="connsiteY6" fmla="*/ 575748 h 3384331"/>
              <a:gd name="connsiteX7" fmla="*/ 998483 w 1700918"/>
              <a:gd name="connsiteY7" fmla="*/ 735724 h 3384331"/>
              <a:gd name="connsiteX8" fmla="*/ 945931 w 1700918"/>
              <a:gd name="connsiteY8" fmla="*/ 872359 h 3384331"/>
              <a:gd name="connsiteX9" fmla="*/ 1021006 w 1700918"/>
              <a:gd name="connsiteY9" fmla="*/ 983878 h 3384331"/>
              <a:gd name="connsiteX10" fmla="*/ 1111737 w 1700918"/>
              <a:gd name="connsiteY10" fmla="*/ 1175247 h 3384331"/>
              <a:gd name="connsiteX11" fmla="*/ 1381146 w 1700918"/>
              <a:gd name="connsiteY11" fmla="*/ 1139485 h 3384331"/>
              <a:gd name="connsiteX12" fmla="*/ 1481959 w 1700918"/>
              <a:gd name="connsiteY12" fmla="*/ 1261241 h 3384331"/>
              <a:gd name="connsiteX13" fmla="*/ 1450428 w 1700918"/>
              <a:gd name="connsiteY13" fmla="*/ 1418897 h 3384331"/>
              <a:gd name="connsiteX14" fmla="*/ 1358624 w 1700918"/>
              <a:gd name="connsiteY14" fmla="*/ 1459026 h 3384331"/>
              <a:gd name="connsiteX15" fmla="*/ 1303283 w 1700918"/>
              <a:gd name="connsiteY15" fmla="*/ 1587062 h 3384331"/>
              <a:gd name="connsiteX16" fmla="*/ 1292773 w 1700918"/>
              <a:gd name="connsiteY16" fmla="*/ 1639614 h 3384331"/>
              <a:gd name="connsiteX17" fmla="*/ 1303283 w 1700918"/>
              <a:gd name="connsiteY17" fmla="*/ 1713186 h 3384331"/>
              <a:gd name="connsiteX18" fmla="*/ 1370207 w 1700918"/>
              <a:gd name="connsiteY18" fmla="*/ 1833031 h 3384331"/>
              <a:gd name="connsiteX19" fmla="*/ 1311434 w 1700918"/>
              <a:gd name="connsiteY19" fmla="*/ 1975945 h 3384331"/>
              <a:gd name="connsiteX20" fmla="*/ 1279475 w 1700918"/>
              <a:gd name="connsiteY20" fmla="*/ 2003245 h 3384331"/>
              <a:gd name="connsiteX21" fmla="*/ 1177159 w 1700918"/>
              <a:gd name="connsiteY21" fmla="*/ 2112579 h 3384331"/>
              <a:gd name="connsiteX22" fmla="*/ 1177159 w 1700918"/>
              <a:gd name="connsiteY22" fmla="*/ 2249214 h 3384331"/>
              <a:gd name="connsiteX23" fmla="*/ 1198180 w 1700918"/>
              <a:gd name="connsiteY23" fmla="*/ 2364828 h 3384331"/>
              <a:gd name="connsiteX24" fmla="*/ 1409030 w 1700918"/>
              <a:gd name="connsiteY24" fmla="*/ 2612435 h 3384331"/>
              <a:gd name="connsiteX25" fmla="*/ 1507657 w 1700918"/>
              <a:gd name="connsiteY25" fmla="*/ 2890712 h 3384331"/>
              <a:gd name="connsiteX26" fmla="*/ 1700309 w 1700918"/>
              <a:gd name="connsiteY26" fmla="*/ 3119661 h 3384331"/>
              <a:gd name="connsiteX27" fmla="*/ 1561339 w 1700918"/>
              <a:gd name="connsiteY27" fmla="*/ 3129627 h 3384331"/>
              <a:gd name="connsiteX28" fmla="*/ 1362913 w 1700918"/>
              <a:gd name="connsiteY28" fmla="*/ 3082943 h 3384331"/>
              <a:gd name="connsiteX29" fmla="*/ 1135118 w 1700918"/>
              <a:gd name="connsiteY29" fmla="*/ 3142593 h 3384331"/>
              <a:gd name="connsiteX30" fmla="*/ 725214 w 1700918"/>
              <a:gd name="connsiteY30" fmla="*/ 3195145 h 3384331"/>
              <a:gd name="connsiteX31" fmla="*/ 588580 w 1700918"/>
              <a:gd name="connsiteY31" fmla="*/ 3226676 h 3384331"/>
              <a:gd name="connsiteX32" fmla="*/ 548041 w 1700918"/>
              <a:gd name="connsiteY32" fmla="*/ 3365495 h 3384331"/>
              <a:gd name="connsiteX33" fmla="*/ 493987 w 1700918"/>
              <a:gd name="connsiteY33" fmla="*/ 3384331 h 3384331"/>
              <a:gd name="connsiteX0" fmla="*/ 0 w 1702190"/>
              <a:gd name="connsiteY0" fmla="*/ 0 h 3384331"/>
              <a:gd name="connsiteX1" fmla="*/ 94594 w 1702190"/>
              <a:gd name="connsiteY1" fmla="*/ 105103 h 3384331"/>
              <a:gd name="connsiteX2" fmla="*/ 94594 w 1702190"/>
              <a:gd name="connsiteY2" fmla="*/ 336331 h 3384331"/>
              <a:gd name="connsiteX3" fmla="*/ 161088 w 1702190"/>
              <a:gd name="connsiteY3" fmla="*/ 391066 h 3384331"/>
              <a:gd name="connsiteX4" fmla="*/ 349845 w 1702190"/>
              <a:gd name="connsiteY4" fmla="*/ 435293 h 3384331"/>
              <a:gd name="connsiteX5" fmla="*/ 683173 w 1702190"/>
              <a:gd name="connsiteY5" fmla="*/ 462455 h 3384331"/>
              <a:gd name="connsiteX6" fmla="*/ 976175 w 1702190"/>
              <a:gd name="connsiteY6" fmla="*/ 575748 h 3384331"/>
              <a:gd name="connsiteX7" fmla="*/ 998483 w 1702190"/>
              <a:gd name="connsiteY7" fmla="*/ 735724 h 3384331"/>
              <a:gd name="connsiteX8" fmla="*/ 945931 w 1702190"/>
              <a:gd name="connsiteY8" fmla="*/ 872359 h 3384331"/>
              <a:gd name="connsiteX9" fmla="*/ 1021006 w 1702190"/>
              <a:gd name="connsiteY9" fmla="*/ 983878 h 3384331"/>
              <a:gd name="connsiteX10" fmla="*/ 1111737 w 1702190"/>
              <a:gd name="connsiteY10" fmla="*/ 1175247 h 3384331"/>
              <a:gd name="connsiteX11" fmla="*/ 1381146 w 1702190"/>
              <a:gd name="connsiteY11" fmla="*/ 1139485 h 3384331"/>
              <a:gd name="connsiteX12" fmla="*/ 1481959 w 1702190"/>
              <a:gd name="connsiteY12" fmla="*/ 1261241 h 3384331"/>
              <a:gd name="connsiteX13" fmla="*/ 1450428 w 1702190"/>
              <a:gd name="connsiteY13" fmla="*/ 1418897 h 3384331"/>
              <a:gd name="connsiteX14" fmla="*/ 1358624 w 1702190"/>
              <a:gd name="connsiteY14" fmla="*/ 1459026 h 3384331"/>
              <a:gd name="connsiteX15" fmla="*/ 1303283 w 1702190"/>
              <a:gd name="connsiteY15" fmla="*/ 1587062 h 3384331"/>
              <a:gd name="connsiteX16" fmla="*/ 1292773 w 1702190"/>
              <a:gd name="connsiteY16" fmla="*/ 1639614 h 3384331"/>
              <a:gd name="connsiteX17" fmla="*/ 1303283 w 1702190"/>
              <a:gd name="connsiteY17" fmla="*/ 1713186 h 3384331"/>
              <a:gd name="connsiteX18" fmla="*/ 1370207 w 1702190"/>
              <a:gd name="connsiteY18" fmla="*/ 1833031 h 3384331"/>
              <a:gd name="connsiteX19" fmla="*/ 1311434 w 1702190"/>
              <a:gd name="connsiteY19" fmla="*/ 1975945 h 3384331"/>
              <a:gd name="connsiteX20" fmla="*/ 1279475 w 1702190"/>
              <a:gd name="connsiteY20" fmla="*/ 2003245 h 3384331"/>
              <a:gd name="connsiteX21" fmla="*/ 1177159 w 1702190"/>
              <a:gd name="connsiteY21" fmla="*/ 2112579 h 3384331"/>
              <a:gd name="connsiteX22" fmla="*/ 1177159 w 1702190"/>
              <a:gd name="connsiteY22" fmla="*/ 2249214 h 3384331"/>
              <a:gd name="connsiteX23" fmla="*/ 1198180 w 1702190"/>
              <a:gd name="connsiteY23" fmla="*/ 2364828 h 3384331"/>
              <a:gd name="connsiteX24" fmla="*/ 1409030 w 1702190"/>
              <a:gd name="connsiteY24" fmla="*/ 2612435 h 3384331"/>
              <a:gd name="connsiteX25" fmla="*/ 1507657 w 1702190"/>
              <a:gd name="connsiteY25" fmla="*/ 2890712 h 3384331"/>
              <a:gd name="connsiteX26" fmla="*/ 1700309 w 1702190"/>
              <a:gd name="connsiteY26" fmla="*/ 3119661 h 3384331"/>
              <a:gd name="connsiteX27" fmla="*/ 1591484 w 1702190"/>
              <a:gd name="connsiteY27" fmla="*/ 3099198 h 3384331"/>
              <a:gd name="connsiteX28" fmla="*/ 1362913 w 1702190"/>
              <a:gd name="connsiteY28" fmla="*/ 3082943 h 3384331"/>
              <a:gd name="connsiteX29" fmla="*/ 1135118 w 1702190"/>
              <a:gd name="connsiteY29" fmla="*/ 3142593 h 3384331"/>
              <a:gd name="connsiteX30" fmla="*/ 725214 w 1702190"/>
              <a:gd name="connsiteY30" fmla="*/ 3195145 h 3384331"/>
              <a:gd name="connsiteX31" fmla="*/ 588580 w 1702190"/>
              <a:gd name="connsiteY31" fmla="*/ 3226676 h 3384331"/>
              <a:gd name="connsiteX32" fmla="*/ 548041 w 1702190"/>
              <a:gd name="connsiteY32" fmla="*/ 3365495 h 3384331"/>
              <a:gd name="connsiteX33" fmla="*/ 493987 w 1702190"/>
              <a:gd name="connsiteY33" fmla="*/ 3384331 h 3384331"/>
              <a:gd name="connsiteX0" fmla="*/ 0 w 1702190"/>
              <a:gd name="connsiteY0" fmla="*/ 0 h 3365495"/>
              <a:gd name="connsiteX1" fmla="*/ 94594 w 1702190"/>
              <a:gd name="connsiteY1" fmla="*/ 105103 h 3365495"/>
              <a:gd name="connsiteX2" fmla="*/ 94594 w 1702190"/>
              <a:gd name="connsiteY2" fmla="*/ 336331 h 3365495"/>
              <a:gd name="connsiteX3" fmla="*/ 161088 w 1702190"/>
              <a:gd name="connsiteY3" fmla="*/ 391066 h 3365495"/>
              <a:gd name="connsiteX4" fmla="*/ 349845 w 1702190"/>
              <a:gd name="connsiteY4" fmla="*/ 435293 h 3365495"/>
              <a:gd name="connsiteX5" fmla="*/ 683173 w 1702190"/>
              <a:gd name="connsiteY5" fmla="*/ 462455 h 3365495"/>
              <a:gd name="connsiteX6" fmla="*/ 976175 w 1702190"/>
              <a:gd name="connsiteY6" fmla="*/ 575748 h 3365495"/>
              <a:gd name="connsiteX7" fmla="*/ 998483 w 1702190"/>
              <a:gd name="connsiteY7" fmla="*/ 735724 h 3365495"/>
              <a:gd name="connsiteX8" fmla="*/ 945931 w 1702190"/>
              <a:gd name="connsiteY8" fmla="*/ 872359 h 3365495"/>
              <a:gd name="connsiteX9" fmla="*/ 1021006 w 1702190"/>
              <a:gd name="connsiteY9" fmla="*/ 983878 h 3365495"/>
              <a:gd name="connsiteX10" fmla="*/ 1111737 w 1702190"/>
              <a:gd name="connsiteY10" fmla="*/ 1175247 h 3365495"/>
              <a:gd name="connsiteX11" fmla="*/ 1381146 w 1702190"/>
              <a:gd name="connsiteY11" fmla="*/ 1139485 h 3365495"/>
              <a:gd name="connsiteX12" fmla="*/ 1481959 w 1702190"/>
              <a:gd name="connsiteY12" fmla="*/ 1261241 h 3365495"/>
              <a:gd name="connsiteX13" fmla="*/ 1450428 w 1702190"/>
              <a:gd name="connsiteY13" fmla="*/ 1418897 h 3365495"/>
              <a:gd name="connsiteX14" fmla="*/ 1358624 w 1702190"/>
              <a:gd name="connsiteY14" fmla="*/ 1459026 h 3365495"/>
              <a:gd name="connsiteX15" fmla="*/ 1303283 w 1702190"/>
              <a:gd name="connsiteY15" fmla="*/ 1587062 h 3365495"/>
              <a:gd name="connsiteX16" fmla="*/ 1292773 w 1702190"/>
              <a:gd name="connsiteY16" fmla="*/ 1639614 h 3365495"/>
              <a:gd name="connsiteX17" fmla="*/ 1303283 w 1702190"/>
              <a:gd name="connsiteY17" fmla="*/ 1713186 h 3365495"/>
              <a:gd name="connsiteX18" fmla="*/ 1370207 w 1702190"/>
              <a:gd name="connsiteY18" fmla="*/ 1833031 h 3365495"/>
              <a:gd name="connsiteX19" fmla="*/ 1311434 w 1702190"/>
              <a:gd name="connsiteY19" fmla="*/ 1975945 h 3365495"/>
              <a:gd name="connsiteX20" fmla="*/ 1279475 w 1702190"/>
              <a:gd name="connsiteY20" fmla="*/ 2003245 h 3365495"/>
              <a:gd name="connsiteX21" fmla="*/ 1177159 w 1702190"/>
              <a:gd name="connsiteY21" fmla="*/ 2112579 h 3365495"/>
              <a:gd name="connsiteX22" fmla="*/ 1177159 w 1702190"/>
              <a:gd name="connsiteY22" fmla="*/ 2249214 h 3365495"/>
              <a:gd name="connsiteX23" fmla="*/ 1198180 w 1702190"/>
              <a:gd name="connsiteY23" fmla="*/ 2364828 h 3365495"/>
              <a:gd name="connsiteX24" fmla="*/ 1409030 w 1702190"/>
              <a:gd name="connsiteY24" fmla="*/ 2612435 h 3365495"/>
              <a:gd name="connsiteX25" fmla="*/ 1507657 w 1702190"/>
              <a:gd name="connsiteY25" fmla="*/ 2890712 h 3365495"/>
              <a:gd name="connsiteX26" fmla="*/ 1700309 w 1702190"/>
              <a:gd name="connsiteY26" fmla="*/ 3119661 h 3365495"/>
              <a:gd name="connsiteX27" fmla="*/ 1591484 w 1702190"/>
              <a:gd name="connsiteY27" fmla="*/ 3099198 h 3365495"/>
              <a:gd name="connsiteX28" fmla="*/ 1362913 w 1702190"/>
              <a:gd name="connsiteY28" fmla="*/ 3082943 h 3365495"/>
              <a:gd name="connsiteX29" fmla="*/ 1135118 w 1702190"/>
              <a:gd name="connsiteY29" fmla="*/ 3142593 h 3365495"/>
              <a:gd name="connsiteX30" fmla="*/ 725214 w 1702190"/>
              <a:gd name="connsiteY30" fmla="*/ 3195145 h 3365495"/>
              <a:gd name="connsiteX31" fmla="*/ 588580 w 1702190"/>
              <a:gd name="connsiteY31" fmla="*/ 3226676 h 3365495"/>
              <a:gd name="connsiteX32" fmla="*/ 548041 w 1702190"/>
              <a:gd name="connsiteY32" fmla="*/ 3365495 h 3365495"/>
              <a:gd name="connsiteX0" fmla="*/ 0 w 1702190"/>
              <a:gd name="connsiteY0" fmla="*/ 0 h 3226676"/>
              <a:gd name="connsiteX1" fmla="*/ 94594 w 1702190"/>
              <a:gd name="connsiteY1" fmla="*/ 105103 h 3226676"/>
              <a:gd name="connsiteX2" fmla="*/ 94594 w 1702190"/>
              <a:gd name="connsiteY2" fmla="*/ 336331 h 3226676"/>
              <a:gd name="connsiteX3" fmla="*/ 161088 w 1702190"/>
              <a:gd name="connsiteY3" fmla="*/ 391066 h 3226676"/>
              <a:gd name="connsiteX4" fmla="*/ 349845 w 1702190"/>
              <a:gd name="connsiteY4" fmla="*/ 435293 h 3226676"/>
              <a:gd name="connsiteX5" fmla="*/ 683173 w 1702190"/>
              <a:gd name="connsiteY5" fmla="*/ 462455 h 3226676"/>
              <a:gd name="connsiteX6" fmla="*/ 976175 w 1702190"/>
              <a:gd name="connsiteY6" fmla="*/ 575748 h 3226676"/>
              <a:gd name="connsiteX7" fmla="*/ 998483 w 1702190"/>
              <a:gd name="connsiteY7" fmla="*/ 735724 h 3226676"/>
              <a:gd name="connsiteX8" fmla="*/ 945931 w 1702190"/>
              <a:gd name="connsiteY8" fmla="*/ 872359 h 3226676"/>
              <a:gd name="connsiteX9" fmla="*/ 1021006 w 1702190"/>
              <a:gd name="connsiteY9" fmla="*/ 983878 h 3226676"/>
              <a:gd name="connsiteX10" fmla="*/ 1111737 w 1702190"/>
              <a:gd name="connsiteY10" fmla="*/ 1175247 h 3226676"/>
              <a:gd name="connsiteX11" fmla="*/ 1381146 w 1702190"/>
              <a:gd name="connsiteY11" fmla="*/ 1139485 h 3226676"/>
              <a:gd name="connsiteX12" fmla="*/ 1481959 w 1702190"/>
              <a:gd name="connsiteY12" fmla="*/ 1261241 h 3226676"/>
              <a:gd name="connsiteX13" fmla="*/ 1450428 w 1702190"/>
              <a:gd name="connsiteY13" fmla="*/ 1418897 h 3226676"/>
              <a:gd name="connsiteX14" fmla="*/ 1358624 w 1702190"/>
              <a:gd name="connsiteY14" fmla="*/ 1459026 h 3226676"/>
              <a:gd name="connsiteX15" fmla="*/ 1303283 w 1702190"/>
              <a:gd name="connsiteY15" fmla="*/ 1587062 h 3226676"/>
              <a:gd name="connsiteX16" fmla="*/ 1292773 w 1702190"/>
              <a:gd name="connsiteY16" fmla="*/ 1639614 h 3226676"/>
              <a:gd name="connsiteX17" fmla="*/ 1303283 w 1702190"/>
              <a:gd name="connsiteY17" fmla="*/ 1713186 h 3226676"/>
              <a:gd name="connsiteX18" fmla="*/ 1370207 w 1702190"/>
              <a:gd name="connsiteY18" fmla="*/ 1833031 h 3226676"/>
              <a:gd name="connsiteX19" fmla="*/ 1311434 w 1702190"/>
              <a:gd name="connsiteY19" fmla="*/ 1975945 h 3226676"/>
              <a:gd name="connsiteX20" fmla="*/ 1279475 w 1702190"/>
              <a:gd name="connsiteY20" fmla="*/ 2003245 h 3226676"/>
              <a:gd name="connsiteX21" fmla="*/ 1177159 w 1702190"/>
              <a:gd name="connsiteY21" fmla="*/ 2112579 h 3226676"/>
              <a:gd name="connsiteX22" fmla="*/ 1177159 w 1702190"/>
              <a:gd name="connsiteY22" fmla="*/ 2249214 h 3226676"/>
              <a:gd name="connsiteX23" fmla="*/ 1198180 w 1702190"/>
              <a:gd name="connsiteY23" fmla="*/ 2364828 h 3226676"/>
              <a:gd name="connsiteX24" fmla="*/ 1409030 w 1702190"/>
              <a:gd name="connsiteY24" fmla="*/ 2612435 h 3226676"/>
              <a:gd name="connsiteX25" fmla="*/ 1507657 w 1702190"/>
              <a:gd name="connsiteY25" fmla="*/ 2890712 h 3226676"/>
              <a:gd name="connsiteX26" fmla="*/ 1700309 w 1702190"/>
              <a:gd name="connsiteY26" fmla="*/ 3119661 h 3226676"/>
              <a:gd name="connsiteX27" fmla="*/ 1591484 w 1702190"/>
              <a:gd name="connsiteY27" fmla="*/ 3099198 h 3226676"/>
              <a:gd name="connsiteX28" fmla="*/ 1362913 w 1702190"/>
              <a:gd name="connsiteY28" fmla="*/ 3082943 h 3226676"/>
              <a:gd name="connsiteX29" fmla="*/ 1135118 w 1702190"/>
              <a:gd name="connsiteY29" fmla="*/ 3142593 h 3226676"/>
              <a:gd name="connsiteX30" fmla="*/ 725214 w 1702190"/>
              <a:gd name="connsiteY30" fmla="*/ 3195145 h 3226676"/>
              <a:gd name="connsiteX31" fmla="*/ 588580 w 1702190"/>
              <a:gd name="connsiteY31" fmla="*/ 3226676 h 3226676"/>
              <a:gd name="connsiteX0" fmla="*/ 0 w 1702190"/>
              <a:gd name="connsiteY0" fmla="*/ 0 h 3195145"/>
              <a:gd name="connsiteX1" fmla="*/ 94594 w 1702190"/>
              <a:gd name="connsiteY1" fmla="*/ 105103 h 3195145"/>
              <a:gd name="connsiteX2" fmla="*/ 94594 w 1702190"/>
              <a:gd name="connsiteY2" fmla="*/ 336331 h 3195145"/>
              <a:gd name="connsiteX3" fmla="*/ 161088 w 1702190"/>
              <a:gd name="connsiteY3" fmla="*/ 391066 h 3195145"/>
              <a:gd name="connsiteX4" fmla="*/ 349845 w 1702190"/>
              <a:gd name="connsiteY4" fmla="*/ 435293 h 3195145"/>
              <a:gd name="connsiteX5" fmla="*/ 683173 w 1702190"/>
              <a:gd name="connsiteY5" fmla="*/ 462455 h 3195145"/>
              <a:gd name="connsiteX6" fmla="*/ 976175 w 1702190"/>
              <a:gd name="connsiteY6" fmla="*/ 575748 h 3195145"/>
              <a:gd name="connsiteX7" fmla="*/ 998483 w 1702190"/>
              <a:gd name="connsiteY7" fmla="*/ 735724 h 3195145"/>
              <a:gd name="connsiteX8" fmla="*/ 945931 w 1702190"/>
              <a:gd name="connsiteY8" fmla="*/ 872359 h 3195145"/>
              <a:gd name="connsiteX9" fmla="*/ 1021006 w 1702190"/>
              <a:gd name="connsiteY9" fmla="*/ 983878 h 3195145"/>
              <a:gd name="connsiteX10" fmla="*/ 1111737 w 1702190"/>
              <a:gd name="connsiteY10" fmla="*/ 1175247 h 3195145"/>
              <a:gd name="connsiteX11" fmla="*/ 1381146 w 1702190"/>
              <a:gd name="connsiteY11" fmla="*/ 1139485 h 3195145"/>
              <a:gd name="connsiteX12" fmla="*/ 1481959 w 1702190"/>
              <a:gd name="connsiteY12" fmla="*/ 1261241 h 3195145"/>
              <a:gd name="connsiteX13" fmla="*/ 1450428 w 1702190"/>
              <a:gd name="connsiteY13" fmla="*/ 1418897 h 3195145"/>
              <a:gd name="connsiteX14" fmla="*/ 1358624 w 1702190"/>
              <a:gd name="connsiteY14" fmla="*/ 1459026 h 3195145"/>
              <a:gd name="connsiteX15" fmla="*/ 1303283 w 1702190"/>
              <a:gd name="connsiteY15" fmla="*/ 1587062 h 3195145"/>
              <a:gd name="connsiteX16" fmla="*/ 1292773 w 1702190"/>
              <a:gd name="connsiteY16" fmla="*/ 1639614 h 3195145"/>
              <a:gd name="connsiteX17" fmla="*/ 1303283 w 1702190"/>
              <a:gd name="connsiteY17" fmla="*/ 1713186 h 3195145"/>
              <a:gd name="connsiteX18" fmla="*/ 1370207 w 1702190"/>
              <a:gd name="connsiteY18" fmla="*/ 1833031 h 3195145"/>
              <a:gd name="connsiteX19" fmla="*/ 1311434 w 1702190"/>
              <a:gd name="connsiteY19" fmla="*/ 1975945 h 3195145"/>
              <a:gd name="connsiteX20" fmla="*/ 1279475 w 1702190"/>
              <a:gd name="connsiteY20" fmla="*/ 2003245 h 3195145"/>
              <a:gd name="connsiteX21" fmla="*/ 1177159 w 1702190"/>
              <a:gd name="connsiteY21" fmla="*/ 2112579 h 3195145"/>
              <a:gd name="connsiteX22" fmla="*/ 1177159 w 1702190"/>
              <a:gd name="connsiteY22" fmla="*/ 2249214 h 3195145"/>
              <a:gd name="connsiteX23" fmla="*/ 1198180 w 1702190"/>
              <a:gd name="connsiteY23" fmla="*/ 2364828 h 3195145"/>
              <a:gd name="connsiteX24" fmla="*/ 1409030 w 1702190"/>
              <a:gd name="connsiteY24" fmla="*/ 2612435 h 3195145"/>
              <a:gd name="connsiteX25" fmla="*/ 1507657 w 1702190"/>
              <a:gd name="connsiteY25" fmla="*/ 2890712 h 3195145"/>
              <a:gd name="connsiteX26" fmla="*/ 1700309 w 1702190"/>
              <a:gd name="connsiteY26" fmla="*/ 3119661 h 3195145"/>
              <a:gd name="connsiteX27" fmla="*/ 1591484 w 1702190"/>
              <a:gd name="connsiteY27" fmla="*/ 3099198 h 3195145"/>
              <a:gd name="connsiteX28" fmla="*/ 1362913 w 1702190"/>
              <a:gd name="connsiteY28" fmla="*/ 3082943 h 3195145"/>
              <a:gd name="connsiteX29" fmla="*/ 1135118 w 1702190"/>
              <a:gd name="connsiteY29" fmla="*/ 3142593 h 3195145"/>
              <a:gd name="connsiteX30" fmla="*/ 725214 w 1702190"/>
              <a:gd name="connsiteY30" fmla="*/ 3195145 h 3195145"/>
              <a:gd name="connsiteX0" fmla="*/ 0 w 1702190"/>
              <a:gd name="connsiteY0" fmla="*/ 0 h 3142593"/>
              <a:gd name="connsiteX1" fmla="*/ 94594 w 1702190"/>
              <a:gd name="connsiteY1" fmla="*/ 105103 h 3142593"/>
              <a:gd name="connsiteX2" fmla="*/ 94594 w 1702190"/>
              <a:gd name="connsiteY2" fmla="*/ 336331 h 3142593"/>
              <a:gd name="connsiteX3" fmla="*/ 161088 w 1702190"/>
              <a:gd name="connsiteY3" fmla="*/ 391066 h 3142593"/>
              <a:gd name="connsiteX4" fmla="*/ 349845 w 1702190"/>
              <a:gd name="connsiteY4" fmla="*/ 435293 h 3142593"/>
              <a:gd name="connsiteX5" fmla="*/ 683173 w 1702190"/>
              <a:gd name="connsiteY5" fmla="*/ 462455 h 3142593"/>
              <a:gd name="connsiteX6" fmla="*/ 976175 w 1702190"/>
              <a:gd name="connsiteY6" fmla="*/ 575748 h 3142593"/>
              <a:gd name="connsiteX7" fmla="*/ 998483 w 1702190"/>
              <a:gd name="connsiteY7" fmla="*/ 735724 h 3142593"/>
              <a:gd name="connsiteX8" fmla="*/ 945931 w 1702190"/>
              <a:gd name="connsiteY8" fmla="*/ 872359 h 3142593"/>
              <a:gd name="connsiteX9" fmla="*/ 1021006 w 1702190"/>
              <a:gd name="connsiteY9" fmla="*/ 983878 h 3142593"/>
              <a:gd name="connsiteX10" fmla="*/ 1111737 w 1702190"/>
              <a:gd name="connsiteY10" fmla="*/ 1175247 h 3142593"/>
              <a:gd name="connsiteX11" fmla="*/ 1381146 w 1702190"/>
              <a:gd name="connsiteY11" fmla="*/ 1139485 h 3142593"/>
              <a:gd name="connsiteX12" fmla="*/ 1481959 w 1702190"/>
              <a:gd name="connsiteY12" fmla="*/ 1261241 h 3142593"/>
              <a:gd name="connsiteX13" fmla="*/ 1450428 w 1702190"/>
              <a:gd name="connsiteY13" fmla="*/ 1418897 h 3142593"/>
              <a:gd name="connsiteX14" fmla="*/ 1358624 w 1702190"/>
              <a:gd name="connsiteY14" fmla="*/ 1459026 h 3142593"/>
              <a:gd name="connsiteX15" fmla="*/ 1303283 w 1702190"/>
              <a:gd name="connsiteY15" fmla="*/ 1587062 h 3142593"/>
              <a:gd name="connsiteX16" fmla="*/ 1292773 w 1702190"/>
              <a:gd name="connsiteY16" fmla="*/ 1639614 h 3142593"/>
              <a:gd name="connsiteX17" fmla="*/ 1303283 w 1702190"/>
              <a:gd name="connsiteY17" fmla="*/ 1713186 h 3142593"/>
              <a:gd name="connsiteX18" fmla="*/ 1370207 w 1702190"/>
              <a:gd name="connsiteY18" fmla="*/ 1833031 h 3142593"/>
              <a:gd name="connsiteX19" fmla="*/ 1311434 w 1702190"/>
              <a:gd name="connsiteY19" fmla="*/ 1975945 h 3142593"/>
              <a:gd name="connsiteX20" fmla="*/ 1279475 w 1702190"/>
              <a:gd name="connsiteY20" fmla="*/ 2003245 h 3142593"/>
              <a:gd name="connsiteX21" fmla="*/ 1177159 w 1702190"/>
              <a:gd name="connsiteY21" fmla="*/ 2112579 h 3142593"/>
              <a:gd name="connsiteX22" fmla="*/ 1177159 w 1702190"/>
              <a:gd name="connsiteY22" fmla="*/ 2249214 h 3142593"/>
              <a:gd name="connsiteX23" fmla="*/ 1198180 w 1702190"/>
              <a:gd name="connsiteY23" fmla="*/ 2364828 h 3142593"/>
              <a:gd name="connsiteX24" fmla="*/ 1409030 w 1702190"/>
              <a:gd name="connsiteY24" fmla="*/ 2612435 h 3142593"/>
              <a:gd name="connsiteX25" fmla="*/ 1507657 w 1702190"/>
              <a:gd name="connsiteY25" fmla="*/ 2890712 h 3142593"/>
              <a:gd name="connsiteX26" fmla="*/ 1700309 w 1702190"/>
              <a:gd name="connsiteY26" fmla="*/ 3119661 h 3142593"/>
              <a:gd name="connsiteX27" fmla="*/ 1591484 w 1702190"/>
              <a:gd name="connsiteY27" fmla="*/ 3099198 h 3142593"/>
              <a:gd name="connsiteX28" fmla="*/ 1362913 w 1702190"/>
              <a:gd name="connsiteY28" fmla="*/ 3082943 h 3142593"/>
              <a:gd name="connsiteX29" fmla="*/ 1135118 w 1702190"/>
              <a:gd name="connsiteY29" fmla="*/ 3142593 h 3142593"/>
              <a:gd name="connsiteX0" fmla="*/ 0 w 1702190"/>
              <a:gd name="connsiteY0" fmla="*/ 0 h 3131991"/>
              <a:gd name="connsiteX1" fmla="*/ 94594 w 1702190"/>
              <a:gd name="connsiteY1" fmla="*/ 105103 h 3131991"/>
              <a:gd name="connsiteX2" fmla="*/ 94594 w 1702190"/>
              <a:gd name="connsiteY2" fmla="*/ 336331 h 3131991"/>
              <a:gd name="connsiteX3" fmla="*/ 161088 w 1702190"/>
              <a:gd name="connsiteY3" fmla="*/ 391066 h 3131991"/>
              <a:gd name="connsiteX4" fmla="*/ 349845 w 1702190"/>
              <a:gd name="connsiteY4" fmla="*/ 435293 h 3131991"/>
              <a:gd name="connsiteX5" fmla="*/ 683173 w 1702190"/>
              <a:gd name="connsiteY5" fmla="*/ 462455 h 3131991"/>
              <a:gd name="connsiteX6" fmla="*/ 976175 w 1702190"/>
              <a:gd name="connsiteY6" fmla="*/ 575748 h 3131991"/>
              <a:gd name="connsiteX7" fmla="*/ 998483 w 1702190"/>
              <a:gd name="connsiteY7" fmla="*/ 735724 h 3131991"/>
              <a:gd name="connsiteX8" fmla="*/ 945931 w 1702190"/>
              <a:gd name="connsiteY8" fmla="*/ 872359 h 3131991"/>
              <a:gd name="connsiteX9" fmla="*/ 1021006 w 1702190"/>
              <a:gd name="connsiteY9" fmla="*/ 983878 h 3131991"/>
              <a:gd name="connsiteX10" fmla="*/ 1111737 w 1702190"/>
              <a:gd name="connsiteY10" fmla="*/ 1175247 h 3131991"/>
              <a:gd name="connsiteX11" fmla="*/ 1381146 w 1702190"/>
              <a:gd name="connsiteY11" fmla="*/ 1139485 h 3131991"/>
              <a:gd name="connsiteX12" fmla="*/ 1481959 w 1702190"/>
              <a:gd name="connsiteY12" fmla="*/ 1261241 h 3131991"/>
              <a:gd name="connsiteX13" fmla="*/ 1450428 w 1702190"/>
              <a:gd name="connsiteY13" fmla="*/ 1418897 h 3131991"/>
              <a:gd name="connsiteX14" fmla="*/ 1358624 w 1702190"/>
              <a:gd name="connsiteY14" fmla="*/ 1459026 h 3131991"/>
              <a:gd name="connsiteX15" fmla="*/ 1303283 w 1702190"/>
              <a:gd name="connsiteY15" fmla="*/ 1587062 h 3131991"/>
              <a:gd name="connsiteX16" fmla="*/ 1292773 w 1702190"/>
              <a:gd name="connsiteY16" fmla="*/ 1639614 h 3131991"/>
              <a:gd name="connsiteX17" fmla="*/ 1303283 w 1702190"/>
              <a:gd name="connsiteY17" fmla="*/ 1713186 h 3131991"/>
              <a:gd name="connsiteX18" fmla="*/ 1370207 w 1702190"/>
              <a:gd name="connsiteY18" fmla="*/ 1833031 h 3131991"/>
              <a:gd name="connsiteX19" fmla="*/ 1311434 w 1702190"/>
              <a:gd name="connsiteY19" fmla="*/ 1975945 h 3131991"/>
              <a:gd name="connsiteX20" fmla="*/ 1279475 w 1702190"/>
              <a:gd name="connsiteY20" fmla="*/ 2003245 h 3131991"/>
              <a:gd name="connsiteX21" fmla="*/ 1177159 w 1702190"/>
              <a:gd name="connsiteY21" fmla="*/ 2112579 h 3131991"/>
              <a:gd name="connsiteX22" fmla="*/ 1177159 w 1702190"/>
              <a:gd name="connsiteY22" fmla="*/ 2249214 h 3131991"/>
              <a:gd name="connsiteX23" fmla="*/ 1198180 w 1702190"/>
              <a:gd name="connsiteY23" fmla="*/ 2364828 h 3131991"/>
              <a:gd name="connsiteX24" fmla="*/ 1409030 w 1702190"/>
              <a:gd name="connsiteY24" fmla="*/ 2612435 h 3131991"/>
              <a:gd name="connsiteX25" fmla="*/ 1507657 w 1702190"/>
              <a:gd name="connsiteY25" fmla="*/ 2890712 h 3131991"/>
              <a:gd name="connsiteX26" fmla="*/ 1700309 w 1702190"/>
              <a:gd name="connsiteY26" fmla="*/ 3119661 h 3131991"/>
              <a:gd name="connsiteX27" fmla="*/ 1591484 w 1702190"/>
              <a:gd name="connsiteY27" fmla="*/ 3099198 h 3131991"/>
              <a:gd name="connsiteX28" fmla="*/ 1362913 w 1702190"/>
              <a:gd name="connsiteY28" fmla="*/ 3082943 h 3131991"/>
              <a:gd name="connsiteX0" fmla="*/ 0 w 1702190"/>
              <a:gd name="connsiteY0" fmla="*/ 0 h 3131991"/>
              <a:gd name="connsiteX1" fmla="*/ 94594 w 1702190"/>
              <a:gd name="connsiteY1" fmla="*/ 105103 h 3131991"/>
              <a:gd name="connsiteX2" fmla="*/ 94594 w 1702190"/>
              <a:gd name="connsiteY2" fmla="*/ 336331 h 3131991"/>
              <a:gd name="connsiteX3" fmla="*/ 161088 w 1702190"/>
              <a:gd name="connsiteY3" fmla="*/ 391066 h 3131991"/>
              <a:gd name="connsiteX4" fmla="*/ 349845 w 1702190"/>
              <a:gd name="connsiteY4" fmla="*/ 435293 h 3131991"/>
              <a:gd name="connsiteX5" fmla="*/ 683173 w 1702190"/>
              <a:gd name="connsiteY5" fmla="*/ 462455 h 3131991"/>
              <a:gd name="connsiteX6" fmla="*/ 976175 w 1702190"/>
              <a:gd name="connsiteY6" fmla="*/ 575748 h 3131991"/>
              <a:gd name="connsiteX7" fmla="*/ 998483 w 1702190"/>
              <a:gd name="connsiteY7" fmla="*/ 735724 h 3131991"/>
              <a:gd name="connsiteX8" fmla="*/ 945931 w 1702190"/>
              <a:gd name="connsiteY8" fmla="*/ 872359 h 3131991"/>
              <a:gd name="connsiteX9" fmla="*/ 1021006 w 1702190"/>
              <a:gd name="connsiteY9" fmla="*/ 983878 h 3131991"/>
              <a:gd name="connsiteX10" fmla="*/ 1111737 w 1702190"/>
              <a:gd name="connsiteY10" fmla="*/ 1175247 h 3131991"/>
              <a:gd name="connsiteX11" fmla="*/ 1381146 w 1702190"/>
              <a:gd name="connsiteY11" fmla="*/ 1139485 h 3131991"/>
              <a:gd name="connsiteX12" fmla="*/ 1481959 w 1702190"/>
              <a:gd name="connsiteY12" fmla="*/ 1261241 h 3131991"/>
              <a:gd name="connsiteX13" fmla="*/ 1450428 w 1702190"/>
              <a:gd name="connsiteY13" fmla="*/ 1418897 h 3131991"/>
              <a:gd name="connsiteX14" fmla="*/ 1358624 w 1702190"/>
              <a:gd name="connsiteY14" fmla="*/ 1459026 h 3131991"/>
              <a:gd name="connsiteX15" fmla="*/ 1303283 w 1702190"/>
              <a:gd name="connsiteY15" fmla="*/ 1587062 h 3131991"/>
              <a:gd name="connsiteX16" fmla="*/ 1292773 w 1702190"/>
              <a:gd name="connsiteY16" fmla="*/ 1639614 h 3131991"/>
              <a:gd name="connsiteX17" fmla="*/ 1303283 w 1702190"/>
              <a:gd name="connsiteY17" fmla="*/ 1713186 h 3131991"/>
              <a:gd name="connsiteX18" fmla="*/ 1370207 w 1702190"/>
              <a:gd name="connsiteY18" fmla="*/ 1833031 h 3131991"/>
              <a:gd name="connsiteX19" fmla="*/ 1311434 w 1702190"/>
              <a:gd name="connsiteY19" fmla="*/ 1975945 h 3131991"/>
              <a:gd name="connsiteX20" fmla="*/ 1279475 w 1702190"/>
              <a:gd name="connsiteY20" fmla="*/ 2003245 h 3131991"/>
              <a:gd name="connsiteX21" fmla="*/ 1177159 w 1702190"/>
              <a:gd name="connsiteY21" fmla="*/ 2112579 h 3131991"/>
              <a:gd name="connsiteX22" fmla="*/ 1177159 w 1702190"/>
              <a:gd name="connsiteY22" fmla="*/ 2249214 h 3131991"/>
              <a:gd name="connsiteX23" fmla="*/ 1198180 w 1702190"/>
              <a:gd name="connsiteY23" fmla="*/ 2364828 h 3131991"/>
              <a:gd name="connsiteX24" fmla="*/ 1409030 w 1702190"/>
              <a:gd name="connsiteY24" fmla="*/ 2612435 h 3131991"/>
              <a:gd name="connsiteX25" fmla="*/ 1507657 w 1702190"/>
              <a:gd name="connsiteY25" fmla="*/ 2890712 h 3131991"/>
              <a:gd name="connsiteX26" fmla="*/ 1700309 w 1702190"/>
              <a:gd name="connsiteY26" fmla="*/ 3119661 h 3131991"/>
              <a:gd name="connsiteX27" fmla="*/ 1591484 w 1702190"/>
              <a:gd name="connsiteY27" fmla="*/ 3099198 h 3131991"/>
              <a:gd name="connsiteX0" fmla="*/ 0 w 1700309"/>
              <a:gd name="connsiteY0" fmla="*/ 0 h 3119661"/>
              <a:gd name="connsiteX1" fmla="*/ 94594 w 1700309"/>
              <a:gd name="connsiteY1" fmla="*/ 105103 h 3119661"/>
              <a:gd name="connsiteX2" fmla="*/ 94594 w 1700309"/>
              <a:gd name="connsiteY2" fmla="*/ 336331 h 3119661"/>
              <a:gd name="connsiteX3" fmla="*/ 161088 w 1700309"/>
              <a:gd name="connsiteY3" fmla="*/ 391066 h 3119661"/>
              <a:gd name="connsiteX4" fmla="*/ 349845 w 1700309"/>
              <a:gd name="connsiteY4" fmla="*/ 435293 h 3119661"/>
              <a:gd name="connsiteX5" fmla="*/ 683173 w 1700309"/>
              <a:gd name="connsiteY5" fmla="*/ 462455 h 3119661"/>
              <a:gd name="connsiteX6" fmla="*/ 976175 w 1700309"/>
              <a:gd name="connsiteY6" fmla="*/ 575748 h 3119661"/>
              <a:gd name="connsiteX7" fmla="*/ 998483 w 1700309"/>
              <a:gd name="connsiteY7" fmla="*/ 735724 h 3119661"/>
              <a:gd name="connsiteX8" fmla="*/ 945931 w 1700309"/>
              <a:gd name="connsiteY8" fmla="*/ 872359 h 3119661"/>
              <a:gd name="connsiteX9" fmla="*/ 1021006 w 1700309"/>
              <a:gd name="connsiteY9" fmla="*/ 983878 h 3119661"/>
              <a:gd name="connsiteX10" fmla="*/ 1111737 w 1700309"/>
              <a:gd name="connsiteY10" fmla="*/ 1175247 h 3119661"/>
              <a:gd name="connsiteX11" fmla="*/ 1381146 w 1700309"/>
              <a:gd name="connsiteY11" fmla="*/ 1139485 h 3119661"/>
              <a:gd name="connsiteX12" fmla="*/ 1481959 w 1700309"/>
              <a:gd name="connsiteY12" fmla="*/ 1261241 h 3119661"/>
              <a:gd name="connsiteX13" fmla="*/ 1450428 w 1700309"/>
              <a:gd name="connsiteY13" fmla="*/ 1418897 h 3119661"/>
              <a:gd name="connsiteX14" fmla="*/ 1358624 w 1700309"/>
              <a:gd name="connsiteY14" fmla="*/ 1459026 h 3119661"/>
              <a:gd name="connsiteX15" fmla="*/ 1303283 w 1700309"/>
              <a:gd name="connsiteY15" fmla="*/ 1587062 h 3119661"/>
              <a:gd name="connsiteX16" fmla="*/ 1292773 w 1700309"/>
              <a:gd name="connsiteY16" fmla="*/ 1639614 h 3119661"/>
              <a:gd name="connsiteX17" fmla="*/ 1303283 w 1700309"/>
              <a:gd name="connsiteY17" fmla="*/ 1713186 h 3119661"/>
              <a:gd name="connsiteX18" fmla="*/ 1370207 w 1700309"/>
              <a:gd name="connsiteY18" fmla="*/ 1833031 h 3119661"/>
              <a:gd name="connsiteX19" fmla="*/ 1311434 w 1700309"/>
              <a:gd name="connsiteY19" fmla="*/ 1975945 h 3119661"/>
              <a:gd name="connsiteX20" fmla="*/ 1279475 w 1700309"/>
              <a:gd name="connsiteY20" fmla="*/ 2003245 h 3119661"/>
              <a:gd name="connsiteX21" fmla="*/ 1177159 w 1700309"/>
              <a:gd name="connsiteY21" fmla="*/ 2112579 h 3119661"/>
              <a:gd name="connsiteX22" fmla="*/ 1177159 w 1700309"/>
              <a:gd name="connsiteY22" fmla="*/ 2249214 h 3119661"/>
              <a:gd name="connsiteX23" fmla="*/ 1198180 w 1700309"/>
              <a:gd name="connsiteY23" fmla="*/ 2364828 h 3119661"/>
              <a:gd name="connsiteX24" fmla="*/ 1409030 w 1700309"/>
              <a:gd name="connsiteY24" fmla="*/ 2612435 h 3119661"/>
              <a:gd name="connsiteX25" fmla="*/ 1507657 w 1700309"/>
              <a:gd name="connsiteY25" fmla="*/ 2890712 h 3119661"/>
              <a:gd name="connsiteX26" fmla="*/ 1700309 w 1700309"/>
              <a:gd name="connsiteY26" fmla="*/ 3119661 h 3119661"/>
              <a:gd name="connsiteX0" fmla="*/ 2768 w 1608483"/>
              <a:gd name="connsiteY0" fmla="*/ 0 h 3014558"/>
              <a:gd name="connsiteX1" fmla="*/ 2768 w 1608483"/>
              <a:gd name="connsiteY1" fmla="*/ 231228 h 3014558"/>
              <a:gd name="connsiteX2" fmla="*/ 69262 w 1608483"/>
              <a:gd name="connsiteY2" fmla="*/ 285963 h 3014558"/>
              <a:gd name="connsiteX3" fmla="*/ 258019 w 1608483"/>
              <a:gd name="connsiteY3" fmla="*/ 330190 h 3014558"/>
              <a:gd name="connsiteX4" fmla="*/ 591347 w 1608483"/>
              <a:gd name="connsiteY4" fmla="*/ 357352 h 3014558"/>
              <a:gd name="connsiteX5" fmla="*/ 884349 w 1608483"/>
              <a:gd name="connsiteY5" fmla="*/ 470645 h 3014558"/>
              <a:gd name="connsiteX6" fmla="*/ 906657 w 1608483"/>
              <a:gd name="connsiteY6" fmla="*/ 630621 h 3014558"/>
              <a:gd name="connsiteX7" fmla="*/ 854105 w 1608483"/>
              <a:gd name="connsiteY7" fmla="*/ 767256 h 3014558"/>
              <a:gd name="connsiteX8" fmla="*/ 929180 w 1608483"/>
              <a:gd name="connsiteY8" fmla="*/ 878775 h 3014558"/>
              <a:gd name="connsiteX9" fmla="*/ 1019911 w 1608483"/>
              <a:gd name="connsiteY9" fmla="*/ 1070144 h 3014558"/>
              <a:gd name="connsiteX10" fmla="*/ 1289320 w 1608483"/>
              <a:gd name="connsiteY10" fmla="*/ 1034382 h 3014558"/>
              <a:gd name="connsiteX11" fmla="*/ 1390133 w 1608483"/>
              <a:gd name="connsiteY11" fmla="*/ 1156138 h 3014558"/>
              <a:gd name="connsiteX12" fmla="*/ 1358602 w 1608483"/>
              <a:gd name="connsiteY12" fmla="*/ 1313794 h 3014558"/>
              <a:gd name="connsiteX13" fmla="*/ 1266798 w 1608483"/>
              <a:gd name="connsiteY13" fmla="*/ 1353923 h 3014558"/>
              <a:gd name="connsiteX14" fmla="*/ 1211457 w 1608483"/>
              <a:gd name="connsiteY14" fmla="*/ 1481959 h 3014558"/>
              <a:gd name="connsiteX15" fmla="*/ 1200947 w 1608483"/>
              <a:gd name="connsiteY15" fmla="*/ 1534511 h 3014558"/>
              <a:gd name="connsiteX16" fmla="*/ 1211457 w 1608483"/>
              <a:gd name="connsiteY16" fmla="*/ 1608083 h 3014558"/>
              <a:gd name="connsiteX17" fmla="*/ 1278381 w 1608483"/>
              <a:gd name="connsiteY17" fmla="*/ 1727928 h 3014558"/>
              <a:gd name="connsiteX18" fmla="*/ 1219608 w 1608483"/>
              <a:gd name="connsiteY18" fmla="*/ 1870842 h 3014558"/>
              <a:gd name="connsiteX19" fmla="*/ 1187649 w 1608483"/>
              <a:gd name="connsiteY19" fmla="*/ 1898142 h 3014558"/>
              <a:gd name="connsiteX20" fmla="*/ 1085333 w 1608483"/>
              <a:gd name="connsiteY20" fmla="*/ 2007476 h 3014558"/>
              <a:gd name="connsiteX21" fmla="*/ 1085333 w 1608483"/>
              <a:gd name="connsiteY21" fmla="*/ 2144111 h 3014558"/>
              <a:gd name="connsiteX22" fmla="*/ 1106354 w 1608483"/>
              <a:gd name="connsiteY22" fmla="*/ 2259725 h 3014558"/>
              <a:gd name="connsiteX23" fmla="*/ 1317204 w 1608483"/>
              <a:gd name="connsiteY23" fmla="*/ 2507332 h 3014558"/>
              <a:gd name="connsiteX24" fmla="*/ 1415831 w 1608483"/>
              <a:gd name="connsiteY24" fmla="*/ 2785609 h 3014558"/>
              <a:gd name="connsiteX25" fmla="*/ 1608483 w 1608483"/>
              <a:gd name="connsiteY25" fmla="*/ 3014558 h 3014558"/>
              <a:gd name="connsiteX0" fmla="*/ 0 w 1605715"/>
              <a:gd name="connsiteY0" fmla="*/ 0 h 2783330"/>
              <a:gd name="connsiteX1" fmla="*/ 66494 w 1605715"/>
              <a:gd name="connsiteY1" fmla="*/ 54735 h 2783330"/>
              <a:gd name="connsiteX2" fmla="*/ 255251 w 1605715"/>
              <a:gd name="connsiteY2" fmla="*/ 98962 h 2783330"/>
              <a:gd name="connsiteX3" fmla="*/ 588579 w 1605715"/>
              <a:gd name="connsiteY3" fmla="*/ 126124 h 2783330"/>
              <a:gd name="connsiteX4" fmla="*/ 881581 w 1605715"/>
              <a:gd name="connsiteY4" fmla="*/ 239417 h 2783330"/>
              <a:gd name="connsiteX5" fmla="*/ 903889 w 1605715"/>
              <a:gd name="connsiteY5" fmla="*/ 399393 h 2783330"/>
              <a:gd name="connsiteX6" fmla="*/ 851337 w 1605715"/>
              <a:gd name="connsiteY6" fmla="*/ 536028 h 2783330"/>
              <a:gd name="connsiteX7" fmla="*/ 926412 w 1605715"/>
              <a:gd name="connsiteY7" fmla="*/ 647547 h 2783330"/>
              <a:gd name="connsiteX8" fmla="*/ 1017143 w 1605715"/>
              <a:gd name="connsiteY8" fmla="*/ 838916 h 2783330"/>
              <a:gd name="connsiteX9" fmla="*/ 1286552 w 1605715"/>
              <a:gd name="connsiteY9" fmla="*/ 803154 h 2783330"/>
              <a:gd name="connsiteX10" fmla="*/ 1387365 w 1605715"/>
              <a:gd name="connsiteY10" fmla="*/ 924910 h 2783330"/>
              <a:gd name="connsiteX11" fmla="*/ 1355834 w 1605715"/>
              <a:gd name="connsiteY11" fmla="*/ 1082566 h 2783330"/>
              <a:gd name="connsiteX12" fmla="*/ 1264030 w 1605715"/>
              <a:gd name="connsiteY12" fmla="*/ 1122695 h 2783330"/>
              <a:gd name="connsiteX13" fmla="*/ 1208689 w 1605715"/>
              <a:gd name="connsiteY13" fmla="*/ 1250731 h 2783330"/>
              <a:gd name="connsiteX14" fmla="*/ 1198179 w 1605715"/>
              <a:gd name="connsiteY14" fmla="*/ 1303283 h 2783330"/>
              <a:gd name="connsiteX15" fmla="*/ 1208689 w 1605715"/>
              <a:gd name="connsiteY15" fmla="*/ 1376855 h 2783330"/>
              <a:gd name="connsiteX16" fmla="*/ 1275613 w 1605715"/>
              <a:gd name="connsiteY16" fmla="*/ 1496700 h 2783330"/>
              <a:gd name="connsiteX17" fmla="*/ 1216840 w 1605715"/>
              <a:gd name="connsiteY17" fmla="*/ 1639614 h 2783330"/>
              <a:gd name="connsiteX18" fmla="*/ 1184881 w 1605715"/>
              <a:gd name="connsiteY18" fmla="*/ 1666914 h 2783330"/>
              <a:gd name="connsiteX19" fmla="*/ 1082565 w 1605715"/>
              <a:gd name="connsiteY19" fmla="*/ 1776248 h 2783330"/>
              <a:gd name="connsiteX20" fmla="*/ 1082565 w 1605715"/>
              <a:gd name="connsiteY20" fmla="*/ 1912883 h 2783330"/>
              <a:gd name="connsiteX21" fmla="*/ 1103586 w 1605715"/>
              <a:gd name="connsiteY21" fmla="*/ 2028497 h 2783330"/>
              <a:gd name="connsiteX22" fmla="*/ 1314436 w 1605715"/>
              <a:gd name="connsiteY22" fmla="*/ 2276104 h 2783330"/>
              <a:gd name="connsiteX23" fmla="*/ 1413063 w 1605715"/>
              <a:gd name="connsiteY23" fmla="*/ 2554381 h 2783330"/>
              <a:gd name="connsiteX24" fmla="*/ 1605715 w 1605715"/>
              <a:gd name="connsiteY24" fmla="*/ 2783330 h 2783330"/>
              <a:gd name="connsiteX0" fmla="*/ 0 w 1539221"/>
              <a:gd name="connsiteY0" fmla="*/ 0 h 2728595"/>
              <a:gd name="connsiteX1" fmla="*/ 188757 w 1539221"/>
              <a:gd name="connsiteY1" fmla="*/ 44227 h 2728595"/>
              <a:gd name="connsiteX2" fmla="*/ 522085 w 1539221"/>
              <a:gd name="connsiteY2" fmla="*/ 71389 h 2728595"/>
              <a:gd name="connsiteX3" fmla="*/ 815087 w 1539221"/>
              <a:gd name="connsiteY3" fmla="*/ 184682 h 2728595"/>
              <a:gd name="connsiteX4" fmla="*/ 837395 w 1539221"/>
              <a:gd name="connsiteY4" fmla="*/ 344658 h 2728595"/>
              <a:gd name="connsiteX5" fmla="*/ 784843 w 1539221"/>
              <a:gd name="connsiteY5" fmla="*/ 481293 h 2728595"/>
              <a:gd name="connsiteX6" fmla="*/ 859918 w 1539221"/>
              <a:gd name="connsiteY6" fmla="*/ 592812 h 2728595"/>
              <a:gd name="connsiteX7" fmla="*/ 950649 w 1539221"/>
              <a:gd name="connsiteY7" fmla="*/ 784181 h 2728595"/>
              <a:gd name="connsiteX8" fmla="*/ 1220058 w 1539221"/>
              <a:gd name="connsiteY8" fmla="*/ 748419 h 2728595"/>
              <a:gd name="connsiteX9" fmla="*/ 1320871 w 1539221"/>
              <a:gd name="connsiteY9" fmla="*/ 870175 h 2728595"/>
              <a:gd name="connsiteX10" fmla="*/ 1289340 w 1539221"/>
              <a:gd name="connsiteY10" fmla="*/ 1027831 h 2728595"/>
              <a:gd name="connsiteX11" fmla="*/ 1197536 w 1539221"/>
              <a:gd name="connsiteY11" fmla="*/ 1067960 h 2728595"/>
              <a:gd name="connsiteX12" fmla="*/ 1142195 w 1539221"/>
              <a:gd name="connsiteY12" fmla="*/ 1195996 h 2728595"/>
              <a:gd name="connsiteX13" fmla="*/ 1131685 w 1539221"/>
              <a:gd name="connsiteY13" fmla="*/ 1248548 h 2728595"/>
              <a:gd name="connsiteX14" fmla="*/ 1142195 w 1539221"/>
              <a:gd name="connsiteY14" fmla="*/ 1322120 h 2728595"/>
              <a:gd name="connsiteX15" fmla="*/ 1209119 w 1539221"/>
              <a:gd name="connsiteY15" fmla="*/ 1441965 h 2728595"/>
              <a:gd name="connsiteX16" fmla="*/ 1150346 w 1539221"/>
              <a:gd name="connsiteY16" fmla="*/ 1584879 h 2728595"/>
              <a:gd name="connsiteX17" fmla="*/ 1118387 w 1539221"/>
              <a:gd name="connsiteY17" fmla="*/ 1612179 h 2728595"/>
              <a:gd name="connsiteX18" fmla="*/ 1016071 w 1539221"/>
              <a:gd name="connsiteY18" fmla="*/ 1721513 h 2728595"/>
              <a:gd name="connsiteX19" fmla="*/ 1016071 w 1539221"/>
              <a:gd name="connsiteY19" fmla="*/ 1858148 h 2728595"/>
              <a:gd name="connsiteX20" fmla="*/ 1037092 w 1539221"/>
              <a:gd name="connsiteY20" fmla="*/ 1973762 h 2728595"/>
              <a:gd name="connsiteX21" fmla="*/ 1247942 w 1539221"/>
              <a:gd name="connsiteY21" fmla="*/ 2221369 h 2728595"/>
              <a:gd name="connsiteX22" fmla="*/ 1346569 w 1539221"/>
              <a:gd name="connsiteY22" fmla="*/ 2499646 h 2728595"/>
              <a:gd name="connsiteX23" fmla="*/ 1539221 w 1539221"/>
              <a:gd name="connsiteY23" fmla="*/ 2728595 h 2728595"/>
              <a:gd name="connsiteX0" fmla="*/ 0 w 1350464"/>
              <a:gd name="connsiteY0" fmla="*/ 0 h 2684368"/>
              <a:gd name="connsiteX1" fmla="*/ 333328 w 1350464"/>
              <a:gd name="connsiteY1" fmla="*/ 27162 h 2684368"/>
              <a:gd name="connsiteX2" fmla="*/ 626330 w 1350464"/>
              <a:gd name="connsiteY2" fmla="*/ 140455 h 2684368"/>
              <a:gd name="connsiteX3" fmla="*/ 648638 w 1350464"/>
              <a:gd name="connsiteY3" fmla="*/ 300431 h 2684368"/>
              <a:gd name="connsiteX4" fmla="*/ 596086 w 1350464"/>
              <a:gd name="connsiteY4" fmla="*/ 437066 h 2684368"/>
              <a:gd name="connsiteX5" fmla="*/ 671161 w 1350464"/>
              <a:gd name="connsiteY5" fmla="*/ 548585 h 2684368"/>
              <a:gd name="connsiteX6" fmla="*/ 761892 w 1350464"/>
              <a:gd name="connsiteY6" fmla="*/ 739954 h 2684368"/>
              <a:gd name="connsiteX7" fmla="*/ 1031301 w 1350464"/>
              <a:gd name="connsiteY7" fmla="*/ 704192 h 2684368"/>
              <a:gd name="connsiteX8" fmla="*/ 1132114 w 1350464"/>
              <a:gd name="connsiteY8" fmla="*/ 825948 h 2684368"/>
              <a:gd name="connsiteX9" fmla="*/ 1100583 w 1350464"/>
              <a:gd name="connsiteY9" fmla="*/ 983604 h 2684368"/>
              <a:gd name="connsiteX10" fmla="*/ 1008779 w 1350464"/>
              <a:gd name="connsiteY10" fmla="*/ 1023733 h 2684368"/>
              <a:gd name="connsiteX11" fmla="*/ 953438 w 1350464"/>
              <a:gd name="connsiteY11" fmla="*/ 1151769 h 2684368"/>
              <a:gd name="connsiteX12" fmla="*/ 942928 w 1350464"/>
              <a:gd name="connsiteY12" fmla="*/ 1204321 h 2684368"/>
              <a:gd name="connsiteX13" fmla="*/ 953438 w 1350464"/>
              <a:gd name="connsiteY13" fmla="*/ 1277893 h 2684368"/>
              <a:gd name="connsiteX14" fmla="*/ 1020362 w 1350464"/>
              <a:gd name="connsiteY14" fmla="*/ 1397738 h 2684368"/>
              <a:gd name="connsiteX15" fmla="*/ 961589 w 1350464"/>
              <a:gd name="connsiteY15" fmla="*/ 1540652 h 2684368"/>
              <a:gd name="connsiteX16" fmla="*/ 929630 w 1350464"/>
              <a:gd name="connsiteY16" fmla="*/ 1567952 h 2684368"/>
              <a:gd name="connsiteX17" fmla="*/ 827314 w 1350464"/>
              <a:gd name="connsiteY17" fmla="*/ 1677286 h 2684368"/>
              <a:gd name="connsiteX18" fmla="*/ 827314 w 1350464"/>
              <a:gd name="connsiteY18" fmla="*/ 1813921 h 2684368"/>
              <a:gd name="connsiteX19" fmla="*/ 848335 w 1350464"/>
              <a:gd name="connsiteY19" fmla="*/ 1929535 h 2684368"/>
              <a:gd name="connsiteX20" fmla="*/ 1059185 w 1350464"/>
              <a:gd name="connsiteY20" fmla="*/ 2177142 h 2684368"/>
              <a:gd name="connsiteX21" fmla="*/ 1157812 w 1350464"/>
              <a:gd name="connsiteY21" fmla="*/ 2455419 h 2684368"/>
              <a:gd name="connsiteX22" fmla="*/ 1350464 w 1350464"/>
              <a:gd name="connsiteY22" fmla="*/ 2684368 h 2684368"/>
              <a:gd name="connsiteX0" fmla="*/ 0 w 1017136"/>
              <a:gd name="connsiteY0" fmla="*/ 0 h 2657206"/>
              <a:gd name="connsiteX1" fmla="*/ 293002 w 1017136"/>
              <a:gd name="connsiteY1" fmla="*/ 113293 h 2657206"/>
              <a:gd name="connsiteX2" fmla="*/ 315310 w 1017136"/>
              <a:gd name="connsiteY2" fmla="*/ 273269 h 2657206"/>
              <a:gd name="connsiteX3" fmla="*/ 262758 w 1017136"/>
              <a:gd name="connsiteY3" fmla="*/ 409904 h 2657206"/>
              <a:gd name="connsiteX4" fmla="*/ 337833 w 1017136"/>
              <a:gd name="connsiteY4" fmla="*/ 521423 h 2657206"/>
              <a:gd name="connsiteX5" fmla="*/ 428564 w 1017136"/>
              <a:gd name="connsiteY5" fmla="*/ 712792 h 2657206"/>
              <a:gd name="connsiteX6" fmla="*/ 697973 w 1017136"/>
              <a:gd name="connsiteY6" fmla="*/ 677030 h 2657206"/>
              <a:gd name="connsiteX7" fmla="*/ 798786 w 1017136"/>
              <a:gd name="connsiteY7" fmla="*/ 798786 h 2657206"/>
              <a:gd name="connsiteX8" fmla="*/ 767255 w 1017136"/>
              <a:gd name="connsiteY8" fmla="*/ 956442 h 2657206"/>
              <a:gd name="connsiteX9" fmla="*/ 675451 w 1017136"/>
              <a:gd name="connsiteY9" fmla="*/ 996571 h 2657206"/>
              <a:gd name="connsiteX10" fmla="*/ 620110 w 1017136"/>
              <a:gd name="connsiteY10" fmla="*/ 1124607 h 2657206"/>
              <a:gd name="connsiteX11" fmla="*/ 609600 w 1017136"/>
              <a:gd name="connsiteY11" fmla="*/ 1177159 h 2657206"/>
              <a:gd name="connsiteX12" fmla="*/ 620110 w 1017136"/>
              <a:gd name="connsiteY12" fmla="*/ 1250731 h 2657206"/>
              <a:gd name="connsiteX13" fmla="*/ 687034 w 1017136"/>
              <a:gd name="connsiteY13" fmla="*/ 1370576 h 2657206"/>
              <a:gd name="connsiteX14" fmla="*/ 628261 w 1017136"/>
              <a:gd name="connsiteY14" fmla="*/ 1513490 h 2657206"/>
              <a:gd name="connsiteX15" fmla="*/ 596302 w 1017136"/>
              <a:gd name="connsiteY15" fmla="*/ 1540790 h 2657206"/>
              <a:gd name="connsiteX16" fmla="*/ 493986 w 1017136"/>
              <a:gd name="connsiteY16" fmla="*/ 1650124 h 2657206"/>
              <a:gd name="connsiteX17" fmla="*/ 493986 w 1017136"/>
              <a:gd name="connsiteY17" fmla="*/ 1786759 h 2657206"/>
              <a:gd name="connsiteX18" fmla="*/ 515007 w 1017136"/>
              <a:gd name="connsiteY18" fmla="*/ 1902373 h 2657206"/>
              <a:gd name="connsiteX19" fmla="*/ 725857 w 1017136"/>
              <a:gd name="connsiteY19" fmla="*/ 2149980 h 2657206"/>
              <a:gd name="connsiteX20" fmla="*/ 824484 w 1017136"/>
              <a:gd name="connsiteY20" fmla="*/ 2428257 h 2657206"/>
              <a:gd name="connsiteX21" fmla="*/ 1017136 w 1017136"/>
              <a:gd name="connsiteY21" fmla="*/ 2657206 h 2657206"/>
              <a:gd name="connsiteX0" fmla="*/ 30441 w 754575"/>
              <a:gd name="connsiteY0" fmla="*/ 0 h 2543913"/>
              <a:gd name="connsiteX1" fmla="*/ 52749 w 754575"/>
              <a:gd name="connsiteY1" fmla="*/ 159976 h 2543913"/>
              <a:gd name="connsiteX2" fmla="*/ 197 w 754575"/>
              <a:gd name="connsiteY2" fmla="*/ 296611 h 2543913"/>
              <a:gd name="connsiteX3" fmla="*/ 75272 w 754575"/>
              <a:gd name="connsiteY3" fmla="*/ 408130 h 2543913"/>
              <a:gd name="connsiteX4" fmla="*/ 166003 w 754575"/>
              <a:gd name="connsiteY4" fmla="*/ 599499 h 2543913"/>
              <a:gd name="connsiteX5" fmla="*/ 435412 w 754575"/>
              <a:gd name="connsiteY5" fmla="*/ 563737 h 2543913"/>
              <a:gd name="connsiteX6" fmla="*/ 536225 w 754575"/>
              <a:gd name="connsiteY6" fmla="*/ 685493 h 2543913"/>
              <a:gd name="connsiteX7" fmla="*/ 504694 w 754575"/>
              <a:gd name="connsiteY7" fmla="*/ 843149 h 2543913"/>
              <a:gd name="connsiteX8" fmla="*/ 412890 w 754575"/>
              <a:gd name="connsiteY8" fmla="*/ 883278 h 2543913"/>
              <a:gd name="connsiteX9" fmla="*/ 357549 w 754575"/>
              <a:gd name="connsiteY9" fmla="*/ 1011314 h 2543913"/>
              <a:gd name="connsiteX10" fmla="*/ 347039 w 754575"/>
              <a:gd name="connsiteY10" fmla="*/ 1063866 h 2543913"/>
              <a:gd name="connsiteX11" fmla="*/ 357549 w 754575"/>
              <a:gd name="connsiteY11" fmla="*/ 1137438 h 2543913"/>
              <a:gd name="connsiteX12" fmla="*/ 424473 w 754575"/>
              <a:gd name="connsiteY12" fmla="*/ 1257283 h 2543913"/>
              <a:gd name="connsiteX13" fmla="*/ 365700 w 754575"/>
              <a:gd name="connsiteY13" fmla="*/ 1400197 h 2543913"/>
              <a:gd name="connsiteX14" fmla="*/ 333741 w 754575"/>
              <a:gd name="connsiteY14" fmla="*/ 1427497 h 2543913"/>
              <a:gd name="connsiteX15" fmla="*/ 231425 w 754575"/>
              <a:gd name="connsiteY15" fmla="*/ 1536831 h 2543913"/>
              <a:gd name="connsiteX16" fmla="*/ 231425 w 754575"/>
              <a:gd name="connsiteY16" fmla="*/ 1673466 h 2543913"/>
              <a:gd name="connsiteX17" fmla="*/ 252446 w 754575"/>
              <a:gd name="connsiteY17" fmla="*/ 1789080 h 2543913"/>
              <a:gd name="connsiteX18" fmla="*/ 463296 w 754575"/>
              <a:gd name="connsiteY18" fmla="*/ 2036687 h 2543913"/>
              <a:gd name="connsiteX19" fmla="*/ 561923 w 754575"/>
              <a:gd name="connsiteY19" fmla="*/ 2314964 h 2543913"/>
              <a:gd name="connsiteX20" fmla="*/ 754575 w 754575"/>
              <a:gd name="connsiteY20" fmla="*/ 2543913 h 2543913"/>
              <a:gd name="connsiteX0" fmla="*/ 52749 w 754575"/>
              <a:gd name="connsiteY0" fmla="*/ 0 h 2383937"/>
              <a:gd name="connsiteX1" fmla="*/ 197 w 754575"/>
              <a:gd name="connsiteY1" fmla="*/ 136635 h 2383937"/>
              <a:gd name="connsiteX2" fmla="*/ 75272 w 754575"/>
              <a:gd name="connsiteY2" fmla="*/ 248154 h 2383937"/>
              <a:gd name="connsiteX3" fmla="*/ 166003 w 754575"/>
              <a:gd name="connsiteY3" fmla="*/ 439523 h 2383937"/>
              <a:gd name="connsiteX4" fmla="*/ 435412 w 754575"/>
              <a:gd name="connsiteY4" fmla="*/ 403761 h 2383937"/>
              <a:gd name="connsiteX5" fmla="*/ 536225 w 754575"/>
              <a:gd name="connsiteY5" fmla="*/ 525517 h 2383937"/>
              <a:gd name="connsiteX6" fmla="*/ 504694 w 754575"/>
              <a:gd name="connsiteY6" fmla="*/ 683173 h 2383937"/>
              <a:gd name="connsiteX7" fmla="*/ 412890 w 754575"/>
              <a:gd name="connsiteY7" fmla="*/ 723302 h 2383937"/>
              <a:gd name="connsiteX8" fmla="*/ 357549 w 754575"/>
              <a:gd name="connsiteY8" fmla="*/ 851338 h 2383937"/>
              <a:gd name="connsiteX9" fmla="*/ 347039 w 754575"/>
              <a:gd name="connsiteY9" fmla="*/ 903890 h 2383937"/>
              <a:gd name="connsiteX10" fmla="*/ 357549 w 754575"/>
              <a:gd name="connsiteY10" fmla="*/ 977462 h 2383937"/>
              <a:gd name="connsiteX11" fmla="*/ 424473 w 754575"/>
              <a:gd name="connsiteY11" fmla="*/ 1097307 h 2383937"/>
              <a:gd name="connsiteX12" fmla="*/ 365700 w 754575"/>
              <a:gd name="connsiteY12" fmla="*/ 1240221 h 2383937"/>
              <a:gd name="connsiteX13" fmla="*/ 333741 w 754575"/>
              <a:gd name="connsiteY13" fmla="*/ 1267521 h 2383937"/>
              <a:gd name="connsiteX14" fmla="*/ 231425 w 754575"/>
              <a:gd name="connsiteY14" fmla="*/ 1376855 h 2383937"/>
              <a:gd name="connsiteX15" fmla="*/ 231425 w 754575"/>
              <a:gd name="connsiteY15" fmla="*/ 1513490 h 2383937"/>
              <a:gd name="connsiteX16" fmla="*/ 252446 w 754575"/>
              <a:gd name="connsiteY16" fmla="*/ 1629104 h 2383937"/>
              <a:gd name="connsiteX17" fmla="*/ 463296 w 754575"/>
              <a:gd name="connsiteY17" fmla="*/ 1876711 h 2383937"/>
              <a:gd name="connsiteX18" fmla="*/ 561923 w 754575"/>
              <a:gd name="connsiteY18" fmla="*/ 2154988 h 2383937"/>
              <a:gd name="connsiteX19" fmla="*/ 754575 w 754575"/>
              <a:gd name="connsiteY19" fmla="*/ 2383937 h 2383937"/>
              <a:gd name="connsiteX0" fmla="*/ 0 w 754378"/>
              <a:gd name="connsiteY0" fmla="*/ 0 h 2247302"/>
              <a:gd name="connsiteX1" fmla="*/ 75075 w 754378"/>
              <a:gd name="connsiteY1" fmla="*/ 111519 h 2247302"/>
              <a:gd name="connsiteX2" fmla="*/ 165806 w 754378"/>
              <a:gd name="connsiteY2" fmla="*/ 302888 h 2247302"/>
              <a:gd name="connsiteX3" fmla="*/ 435215 w 754378"/>
              <a:gd name="connsiteY3" fmla="*/ 267126 h 2247302"/>
              <a:gd name="connsiteX4" fmla="*/ 536028 w 754378"/>
              <a:gd name="connsiteY4" fmla="*/ 388882 h 2247302"/>
              <a:gd name="connsiteX5" fmla="*/ 504497 w 754378"/>
              <a:gd name="connsiteY5" fmla="*/ 546538 h 2247302"/>
              <a:gd name="connsiteX6" fmla="*/ 412693 w 754378"/>
              <a:gd name="connsiteY6" fmla="*/ 586667 h 2247302"/>
              <a:gd name="connsiteX7" fmla="*/ 357352 w 754378"/>
              <a:gd name="connsiteY7" fmla="*/ 714703 h 2247302"/>
              <a:gd name="connsiteX8" fmla="*/ 346842 w 754378"/>
              <a:gd name="connsiteY8" fmla="*/ 767255 h 2247302"/>
              <a:gd name="connsiteX9" fmla="*/ 357352 w 754378"/>
              <a:gd name="connsiteY9" fmla="*/ 840827 h 2247302"/>
              <a:gd name="connsiteX10" fmla="*/ 424276 w 754378"/>
              <a:gd name="connsiteY10" fmla="*/ 960672 h 2247302"/>
              <a:gd name="connsiteX11" fmla="*/ 365503 w 754378"/>
              <a:gd name="connsiteY11" fmla="*/ 1103586 h 2247302"/>
              <a:gd name="connsiteX12" fmla="*/ 333544 w 754378"/>
              <a:gd name="connsiteY12" fmla="*/ 1130886 h 2247302"/>
              <a:gd name="connsiteX13" fmla="*/ 231228 w 754378"/>
              <a:gd name="connsiteY13" fmla="*/ 1240220 h 2247302"/>
              <a:gd name="connsiteX14" fmla="*/ 231228 w 754378"/>
              <a:gd name="connsiteY14" fmla="*/ 1376855 h 2247302"/>
              <a:gd name="connsiteX15" fmla="*/ 252249 w 754378"/>
              <a:gd name="connsiteY15" fmla="*/ 1492469 h 2247302"/>
              <a:gd name="connsiteX16" fmla="*/ 463099 w 754378"/>
              <a:gd name="connsiteY16" fmla="*/ 1740076 h 2247302"/>
              <a:gd name="connsiteX17" fmla="*/ 561726 w 754378"/>
              <a:gd name="connsiteY17" fmla="*/ 2018353 h 2247302"/>
              <a:gd name="connsiteX18" fmla="*/ 754378 w 754378"/>
              <a:gd name="connsiteY18" fmla="*/ 2247302 h 2247302"/>
              <a:gd name="connsiteX0" fmla="*/ 0 w 679303"/>
              <a:gd name="connsiteY0" fmla="*/ 0 h 2135783"/>
              <a:gd name="connsiteX1" fmla="*/ 90731 w 679303"/>
              <a:gd name="connsiteY1" fmla="*/ 191369 h 2135783"/>
              <a:gd name="connsiteX2" fmla="*/ 360140 w 679303"/>
              <a:gd name="connsiteY2" fmla="*/ 155607 h 2135783"/>
              <a:gd name="connsiteX3" fmla="*/ 460953 w 679303"/>
              <a:gd name="connsiteY3" fmla="*/ 277363 h 2135783"/>
              <a:gd name="connsiteX4" fmla="*/ 429422 w 679303"/>
              <a:gd name="connsiteY4" fmla="*/ 435019 h 2135783"/>
              <a:gd name="connsiteX5" fmla="*/ 337618 w 679303"/>
              <a:gd name="connsiteY5" fmla="*/ 475148 h 2135783"/>
              <a:gd name="connsiteX6" fmla="*/ 282277 w 679303"/>
              <a:gd name="connsiteY6" fmla="*/ 603184 h 2135783"/>
              <a:gd name="connsiteX7" fmla="*/ 271767 w 679303"/>
              <a:gd name="connsiteY7" fmla="*/ 655736 h 2135783"/>
              <a:gd name="connsiteX8" fmla="*/ 282277 w 679303"/>
              <a:gd name="connsiteY8" fmla="*/ 729308 h 2135783"/>
              <a:gd name="connsiteX9" fmla="*/ 349201 w 679303"/>
              <a:gd name="connsiteY9" fmla="*/ 849153 h 2135783"/>
              <a:gd name="connsiteX10" fmla="*/ 290428 w 679303"/>
              <a:gd name="connsiteY10" fmla="*/ 992067 h 2135783"/>
              <a:gd name="connsiteX11" fmla="*/ 258469 w 679303"/>
              <a:gd name="connsiteY11" fmla="*/ 1019367 h 2135783"/>
              <a:gd name="connsiteX12" fmla="*/ 156153 w 679303"/>
              <a:gd name="connsiteY12" fmla="*/ 1128701 h 2135783"/>
              <a:gd name="connsiteX13" fmla="*/ 156153 w 679303"/>
              <a:gd name="connsiteY13" fmla="*/ 1265336 h 2135783"/>
              <a:gd name="connsiteX14" fmla="*/ 177174 w 679303"/>
              <a:gd name="connsiteY14" fmla="*/ 1380950 h 2135783"/>
              <a:gd name="connsiteX15" fmla="*/ 388024 w 679303"/>
              <a:gd name="connsiteY15" fmla="*/ 1628557 h 2135783"/>
              <a:gd name="connsiteX16" fmla="*/ 486651 w 679303"/>
              <a:gd name="connsiteY16" fmla="*/ 1906834 h 2135783"/>
              <a:gd name="connsiteX17" fmla="*/ 679303 w 679303"/>
              <a:gd name="connsiteY17" fmla="*/ 2135783 h 2135783"/>
              <a:gd name="connsiteX0" fmla="*/ 0 w 588572"/>
              <a:gd name="connsiteY0" fmla="*/ 37578 h 1981992"/>
              <a:gd name="connsiteX1" fmla="*/ 269409 w 588572"/>
              <a:gd name="connsiteY1" fmla="*/ 1816 h 1981992"/>
              <a:gd name="connsiteX2" fmla="*/ 370222 w 588572"/>
              <a:gd name="connsiteY2" fmla="*/ 123572 h 1981992"/>
              <a:gd name="connsiteX3" fmla="*/ 338691 w 588572"/>
              <a:gd name="connsiteY3" fmla="*/ 281228 h 1981992"/>
              <a:gd name="connsiteX4" fmla="*/ 246887 w 588572"/>
              <a:gd name="connsiteY4" fmla="*/ 321357 h 1981992"/>
              <a:gd name="connsiteX5" fmla="*/ 191546 w 588572"/>
              <a:gd name="connsiteY5" fmla="*/ 449393 h 1981992"/>
              <a:gd name="connsiteX6" fmla="*/ 181036 w 588572"/>
              <a:gd name="connsiteY6" fmla="*/ 501945 h 1981992"/>
              <a:gd name="connsiteX7" fmla="*/ 191546 w 588572"/>
              <a:gd name="connsiteY7" fmla="*/ 575517 h 1981992"/>
              <a:gd name="connsiteX8" fmla="*/ 258470 w 588572"/>
              <a:gd name="connsiteY8" fmla="*/ 695362 h 1981992"/>
              <a:gd name="connsiteX9" fmla="*/ 199697 w 588572"/>
              <a:gd name="connsiteY9" fmla="*/ 838276 h 1981992"/>
              <a:gd name="connsiteX10" fmla="*/ 167738 w 588572"/>
              <a:gd name="connsiteY10" fmla="*/ 865576 h 1981992"/>
              <a:gd name="connsiteX11" fmla="*/ 65422 w 588572"/>
              <a:gd name="connsiteY11" fmla="*/ 974910 h 1981992"/>
              <a:gd name="connsiteX12" fmla="*/ 65422 w 588572"/>
              <a:gd name="connsiteY12" fmla="*/ 1111545 h 1981992"/>
              <a:gd name="connsiteX13" fmla="*/ 86443 w 588572"/>
              <a:gd name="connsiteY13" fmla="*/ 1227159 h 1981992"/>
              <a:gd name="connsiteX14" fmla="*/ 297293 w 588572"/>
              <a:gd name="connsiteY14" fmla="*/ 1474766 h 1981992"/>
              <a:gd name="connsiteX15" fmla="*/ 395920 w 588572"/>
              <a:gd name="connsiteY15" fmla="*/ 1753043 h 1981992"/>
              <a:gd name="connsiteX16" fmla="*/ 588572 w 588572"/>
              <a:gd name="connsiteY16" fmla="*/ 1981992 h 1981992"/>
              <a:gd name="connsiteX0" fmla="*/ 212407 w 531570"/>
              <a:gd name="connsiteY0" fmla="*/ 0 h 1980176"/>
              <a:gd name="connsiteX1" fmla="*/ 313220 w 531570"/>
              <a:gd name="connsiteY1" fmla="*/ 121756 h 1980176"/>
              <a:gd name="connsiteX2" fmla="*/ 281689 w 531570"/>
              <a:gd name="connsiteY2" fmla="*/ 279412 h 1980176"/>
              <a:gd name="connsiteX3" fmla="*/ 189885 w 531570"/>
              <a:gd name="connsiteY3" fmla="*/ 319541 h 1980176"/>
              <a:gd name="connsiteX4" fmla="*/ 134544 w 531570"/>
              <a:gd name="connsiteY4" fmla="*/ 447577 h 1980176"/>
              <a:gd name="connsiteX5" fmla="*/ 124034 w 531570"/>
              <a:gd name="connsiteY5" fmla="*/ 500129 h 1980176"/>
              <a:gd name="connsiteX6" fmla="*/ 134544 w 531570"/>
              <a:gd name="connsiteY6" fmla="*/ 573701 h 1980176"/>
              <a:gd name="connsiteX7" fmla="*/ 201468 w 531570"/>
              <a:gd name="connsiteY7" fmla="*/ 693546 h 1980176"/>
              <a:gd name="connsiteX8" fmla="*/ 142695 w 531570"/>
              <a:gd name="connsiteY8" fmla="*/ 836460 h 1980176"/>
              <a:gd name="connsiteX9" fmla="*/ 110736 w 531570"/>
              <a:gd name="connsiteY9" fmla="*/ 863760 h 1980176"/>
              <a:gd name="connsiteX10" fmla="*/ 8420 w 531570"/>
              <a:gd name="connsiteY10" fmla="*/ 973094 h 1980176"/>
              <a:gd name="connsiteX11" fmla="*/ 8420 w 531570"/>
              <a:gd name="connsiteY11" fmla="*/ 1109729 h 1980176"/>
              <a:gd name="connsiteX12" fmla="*/ 29441 w 531570"/>
              <a:gd name="connsiteY12" fmla="*/ 1225343 h 1980176"/>
              <a:gd name="connsiteX13" fmla="*/ 240291 w 531570"/>
              <a:gd name="connsiteY13" fmla="*/ 1472950 h 1980176"/>
              <a:gd name="connsiteX14" fmla="*/ 338918 w 531570"/>
              <a:gd name="connsiteY14" fmla="*/ 1751227 h 1980176"/>
              <a:gd name="connsiteX15" fmla="*/ 531570 w 531570"/>
              <a:gd name="connsiteY15" fmla="*/ 1980176 h 1980176"/>
              <a:gd name="connsiteX0" fmla="*/ 313220 w 531570"/>
              <a:gd name="connsiteY0" fmla="*/ 0 h 1858420"/>
              <a:gd name="connsiteX1" fmla="*/ 281689 w 531570"/>
              <a:gd name="connsiteY1" fmla="*/ 157656 h 1858420"/>
              <a:gd name="connsiteX2" fmla="*/ 189885 w 531570"/>
              <a:gd name="connsiteY2" fmla="*/ 197785 h 1858420"/>
              <a:gd name="connsiteX3" fmla="*/ 134544 w 531570"/>
              <a:gd name="connsiteY3" fmla="*/ 325821 h 1858420"/>
              <a:gd name="connsiteX4" fmla="*/ 124034 w 531570"/>
              <a:gd name="connsiteY4" fmla="*/ 378373 h 1858420"/>
              <a:gd name="connsiteX5" fmla="*/ 134544 w 531570"/>
              <a:gd name="connsiteY5" fmla="*/ 451945 h 1858420"/>
              <a:gd name="connsiteX6" fmla="*/ 201468 w 531570"/>
              <a:gd name="connsiteY6" fmla="*/ 571790 h 1858420"/>
              <a:gd name="connsiteX7" fmla="*/ 142695 w 531570"/>
              <a:gd name="connsiteY7" fmla="*/ 714704 h 1858420"/>
              <a:gd name="connsiteX8" fmla="*/ 110736 w 531570"/>
              <a:gd name="connsiteY8" fmla="*/ 742004 h 1858420"/>
              <a:gd name="connsiteX9" fmla="*/ 8420 w 531570"/>
              <a:gd name="connsiteY9" fmla="*/ 851338 h 1858420"/>
              <a:gd name="connsiteX10" fmla="*/ 8420 w 531570"/>
              <a:gd name="connsiteY10" fmla="*/ 987973 h 1858420"/>
              <a:gd name="connsiteX11" fmla="*/ 29441 w 531570"/>
              <a:gd name="connsiteY11" fmla="*/ 1103587 h 1858420"/>
              <a:gd name="connsiteX12" fmla="*/ 240291 w 531570"/>
              <a:gd name="connsiteY12" fmla="*/ 1351194 h 1858420"/>
              <a:gd name="connsiteX13" fmla="*/ 338918 w 531570"/>
              <a:gd name="connsiteY13" fmla="*/ 1629471 h 1858420"/>
              <a:gd name="connsiteX14" fmla="*/ 531570 w 531570"/>
              <a:gd name="connsiteY14" fmla="*/ 1858420 h 1858420"/>
              <a:gd name="connsiteX0" fmla="*/ 281689 w 531570"/>
              <a:gd name="connsiteY0" fmla="*/ 0 h 1700764"/>
              <a:gd name="connsiteX1" fmla="*/ 189885 w 531570"/>
              <a:gd name="connsiteY1" fmla="*/ 40129 h 1700764"/>
              <a:gd name="connsiteX2" fmla="*/ 134544 w 531570"/>
              <a:gd name="connsiteY2" fmla="*/ 168165 h 1700764"/>
              <a:gd name="connsiteX3" fmla="*/ 124034 w 531570"/>
              <a:gd name="connsiteY3" fmla="*/ 220717 h 1700764"/>
              <a:gd name="connsiteX4" fmla="*/ 134544 w 531570"/>
              <a:gd name="connsiteY4" fmla="*/ 294289 h 1700764"/>
              <a:gd name="connsiteX5" fmla="*/ 201468 w 531570"/>
              <a:gd name="connsiteY5" fmla="*/ 414134 h 1700764"/>
              <a:gd name="connsiteX6" fmla="*/ 142695 w 531570"/>
              <a:gd name="connsiteY6" fmla="*/ 557048 h 1700764"/>
              <a:gd name="connsiteX7" fmla="*/ 110736 w 531570"/>
              <a:gd name="connsiteY7" fmla="*/ 584348 h 1700764"/>
              <a:gd name="connsiteX8" fmla="*/ 8420 w 531570"/>
              <a:gd name="connsiteY8" fmla="*/ 693682 h 1700764"/>
              <a:gd name="connsiteX9" fmla="*/ 8420 w 531570"/>
              <a:gd name="connsiteY9" fmla="*/ 830317 h 1700764"/>
              <a:gd name="connsiteX10" fmla="*/ 29441 w 531570"/>
              <a:gd name="connsiteY10" fmla="*/ 945931 h 1700764"/>
              <a:gd name="connsiteX11" fmla="*/ 240291 w 531570"/>
              <a:gd name="connsiteY11" fmla="*/ 1193538 h 1700764"/>
              <a:gd name="connsiteX12" fmla="*/ 338918 w 531570"/>
              <a:gd name="connsiteY12" fmla="*/ 1471815 h 1700764"/>
              <a:gd name="connsiteX13" fmla="*/ 531570 w 531570"/>
              <a:gd name="connsiteY13" fmla="*/ 1700764 h 1700764"/>
              <a:gd name="connsiteX0" fmla="*/ 189885 w 531570"/>
              <a:gd name="connsiteY0" fmla="*/ 0 h 1660635"/>
              <a:gd name="connsiteX1" fmla="*/ 134544 w 531570"/>
              <a:gd name="connsiteY1" fmla="*/ 128036 h 1660635"/>
              <a:gd name="connsiteX2" fmla="*/ 124034 w 531570"/>
              <a:gd name="connsiteY2" fmla="*/ 180588 h 1660635"/>
              <a:gd name="connsiteX3" fmla="*/ 134544 w 531570"/>
              <a:gd name="connsiteY3" fmla="*/ 254160 h 1660635"/>
              <a:gd name="connsiteX4" fmla="*/ 201468 w 531570"/>
              <a:gd name="connsiteY4" fmla="*/ 374005 h 1660635"/>
              <a:gd name="connsiteX5" fmla="*/ 142695 w 531570"/>
              <a:gd name="connsiteY5" fmla="*/ 516919 h 1660635"/>
              <a:gd name="connsiteX6" fmla="*/ 110736 w 531570"/>
              <a:gd name="connsiteY6" fmla="*/ 544219 h 1660635"/>
              <a:gd name="connsiteX7" fmla="*/ 8420 w 531570"/>
              <a:gd name="connsiteY7" fmla="*/ 653553 h 1660635"/>
              <a:gd name="connsiteX8" fmla="*/ 8420 w 531570"/>
              <a:gd name="connsiteY8" fmla="*/ 790188 h 1660635"/>
              <a:gd name="connsiteX9" fmla="*/ 29441 w 531570"/>
              <a:gd name="connsiteY9" fmla="*/ 905802 h 1660635"/>
              <a:gd name="connsiteX10" fmla="*/ 240291 w 531570"/>
              <a:gd name="connsiteY10" fmla="*/ 1153409 h 1660635"/>
              <a:gd name="connsiteX11" fmla="*/ 338918 w 531570"/>
              <a:gd name="connsiteY11" fmla="*/ 1431686 h 1660635"/>
              <a:gd name="connsiteX12" fmla="*/ 531570 w 531570"/>
              <a:gd name="connsiteY12" fmla="*/ 1660635 h 1660635"/>
              <a:gd name="connsiteX0" fmla="*/ 134544 w 531570"/>
              <a:gd name="connsiteY0" fmla="*/ 0 h 1532599"/>
              <a:gd name="connsiteX1" fmla="*/ 124034 w 531570"/>
              <a:gd name="connsiteY1" fmla="*/ 52552 h 1532599"/>
              <a:gd name="connsiteX2" fmla="*/ 134544 w 531570"/>
              <a:gd name="connsiteY2" fmla="*/ 126124 h 1532599"/>
              <a:gd name="connsiteX3" fmla="*/ 201468 w 531570"/>
              <a:gd name="connsiteY3" fmla="*/ 245969 h 1532599"/>
              <a:gd name="connsiteX4" fmla="*/ 142695 w 531570"/>
              <a:gd name="connsiteY4" fmla="*/ 388883 h 1532599"/>
              <a:gd name="connsiteX5" fmla="*/ 110736 w 531570"/>
              <a:gd name="connsiteY5" fmla="*/ 416183 h 1532599"/>
              <a:gd name="connsiteX6" fmla="*/ 8420 w 531570"/>
              <a:gd name="connsiteY6" fmla="*/ 525517 h 1532599"/>
              <a:gd name="connsiteX7" fmla="*/ 8420 w 531570"/>
              <a:gd name="connsiteY7" fmla="*/ 662152 h 1532599"/>
              <a:gd name="connsiteX8" fmla="*/ 29441 w 531570"/>
              <a:gd name="connsiteY8" fmla="*/ 777766 h 1532599"/>
              <a:gd name="connsiteX9" fmla="*/ 240291 w 531570"/>
              <a:gd name="connsiteY9" fmla="*/ 1025373 h 1532599"/>
              <a:gd name="connsiteX10" fmla="*/ 338918 w 531570"/>
              <a:gd name="connsiteY10" fmla="*/ 1303650 h 1532599"/>
              <a:gd name="connsiteX11" fmla="*/ 531570 w 531570"/>
              <a:gd name="connsiteY11" fmla="*/ 1532599 h 1532599"/>
              <a:gd name="connsiteX0" fmla="*/ 124034 w 531570"/>
              <a:gd name="connsiteY0" fmla="*/ 0 h 1480047"/>
              <a:gd name="connsiteX1" fmla="*/ 134544 w 531570"/>
              <a:gd name="connsiteY1" fmla="*/ 73572 h 1480047"/>
              <a:gd name="connsiteX2" fmla="*/ 201468 w 531570"/>
              <a:gd name="connsiteY2" fmla="*/ 193417 h 1480047"/>
              <a:gd name="connsiteX3" fmla="*/ 142695 w 531570"/>
              <a:gd name="connsiteY3" fmla="*/ 336331 h 1480047"/>
              <a:gd name="connsiteX4" fmla="*/ 110736 w 531570"/>
              <a:gd name="connsiteY4" fmla="*/ 363631 h 1480047"/>
              <a:gd name="connsiteX5" fmla="*/ 8420 w 531570"/>
              <a:gd name="connsiteY5" fmla="*/ 472965 h 1480047"/>
              <a:gd name="connsiteX6" fmla="*/ 8420 w 531570"/>
              <a:gd name="connsiteY6" fmla="*/ 609600 h 1480047"/>
              <a:gd name="connsiteX7" fmla="*/ 29441 w 531570"/>
              <a:gd name="connsiteY7" fmla="*/ 725214 h 1480047"/>
              <a:gd name="connsiteX8" fmla="*/ 240291 w 531570"/>
              <a:gd name="connsiteY8" fmla="*/ 972821 h 1480047"/>
              <a:gd name="connsiteX9" fmla="*/ 338918 w 531570"/>
              <a:gd name="connsiteY9" fmla="*/ 1251098 h 1480047"/>
              <a:gd name="connsiteX10" fmla="*/ 531570 w 531570"/>
              <a:gd name="connsiteY10" fmla="*/ 1480047 h 1480047"/>
              <a:gd name="connsiteX0" fmla="*/ 134544 w 531570"/>
              <a:gd name="connsiteY0" fmla="*/ 0 h 1406475"/>
              <a:gd name="connsiteX1" fmla="*/ 201468 w 531570"/>
              <a:gd name="connsiteY1" fmla="*/ 119845 h 1406475"/>
              <a:gd name="connsiteX2" fmla="*/ 142695 w 531570"/>
              <a:gd name="connsiteY2" fmla="*/ 262759 h 1406475"/>
              <a:gd name="connsiteX3" fmla="*/ 110736 w 531570"/>
              <a:gd name="connsiteY3" fmla="*/ 290059 h 1406475"/>
              <a:gd name="connsiteX4" fmla="*/ 8420 w 531570"/>
              <a:gd name="connsiteY4" fmla="*/ 399393 h 1406475"/>
              <a:gd name="connsiteX5" fmla="*/ 8420 w 531570"/>
              <a:gd name="connsiteY5" fmla="*/ 536028 h 1406475"/>
              <a:gd name="connsiteX6" fmla="*/ 29441 w 531570"/>
              <a:gd name="connsiteY6" fmla="*/ 651642 h 1406475"/>
              <a:gd name="connsiteX7" fmla="*/ 240291 w 531570"/>
              <a:gd name="connsiteY7" fmla="*/ 899249 h 1406475"/>
              <a:gd name="connsiteX8" fmla="*/ 338918 w 531570"/>
              <a:gd name="connsiteY8" fmla="*/ 1177526 h 1406475"/>
              <a:gd name="connsiteX9" fmla="*/ 531570 w 531570"/>
              <a:gd name="connsiteY9" fmla="*/ 1406475 h 1406475"/>
              <a:gd name="connsiteX0" fmla="*/ 201468 w 531570"/>
              <a:gd name="connsiteY0" fmla="*/ 0 h 1286630"/>
              <a:gd name="connsiteX1" fmla="*/ 142695 w 531570"/>
              <a:gd name="connsiteY1" fmla="*/ 142914 h 1286630"/>
              <a:gd name="connsiteX2" fmla="*/ 110736 w 531570"/>
              <a:gd name="connsiteY2" fmla="*/ 170214 h 1286630"/>
              <a:gd name="connsiteX3" fmla="*/ 8420 w 531570"/>
              <a:gd name="connsiteY3" fmla="*/ 279548 h 1286630"/>
              <a:gd name="connsiteX4" fmla="*/ 8420 w 531570"/>
              <a:gd name="connsiteY4" fmla="*/ 416183 h 1286630"/>
              <a:gd name="connsiteX5" fmla="*/ 29441 w 531570"/>
              <a:gd name="connsiteY5" fmla="*/ 531797 h 1286630"/>
              <a:gd name="connsiteX6" fmla="*/ 240291 w 531570"/>
              <a:gd name="connsiteY6" fmla="*/ 779404 h 1286630"/>
              <a:gd name="connsiteX7" fmla="*/ 338918 w 531570"/>
              <a:gd name="connsiteY7" fmla="*/ 1057681 h 1286630"/>
              <a:gd name="connsiteX8" fmla="*/ 531570 w 531570"/>
              <a:gd name="connsiteY8" fmla="*/ 1286630 h 1286630"/>
              <a:gd name="connsiteX0" fmla="*/ 142695 w 531570"/>
              <a:gd name="connsiteY0" fmla="*/ 0 h 1143716"/>
              <a:gd name="connsiteX1" fmla="*/ 110736 w 531570"/>
              <a:gd name="connsiteY1" fmla="*/ 27300 h 1143716"/>
              <a:gd name="connsiteX2" fmla="*/ 8420 w 531570"/>
              <a:gd name="connsiteY2" fmla="*/ 136634 h 1143716"/>
              <a:gd name="connsiteX3" fmla="*/ 8420 w 531570"/>
              <a:gd name="connsiteY3" fmla="*/ 273269 h 1143716"/>
              <a:gd name="connsiteX4" fmla="*/ 29441 w 531570"/>
              <a:gd name="connsiteY4" fmla="*/ 388883 h 1143716"/>
              <a:gd name="connsiteX5" fmla="*/ 240291 w 531570"/>
              <a:gd name="connsiteY5" fmla="*/ 636490 h 1143716"/>
              <a:gd name="connsiteX6" fmla="*/ 338918 w 531570"/>
              <a:gd name="connsiteY6" fmla="*/ 914767 h 1143716"/>
              <a:gd name="connsiteX7" fmla="*/ 531570 w 531570"/>
              <a:gd name="connsiteY7" fmla="*/ 1143716 h 1143716"/>
              <a:gd name="connsiteX0" fmla="*/ 145046 w 533921"/>
              <a:gd name="connsiteY0" fmla="*/ 0 h 1143716"/>
              <a:gd name="connsiteX1" fmla="*/ 10771 w 533921"/>
              <a:gd name="connsiteY1" fmla="*/ 136634 h 1143716"/>
              <a:gd name="connsiteX2" fmla="*/ 10771 w 533921"/>
              <a:gd name="connsiteY2" fmla="*/ 273269 h 1143716"/>
              <a:gd name="connsiteX3" fmla="*/ 31792 w 533921"/>
              <a:gd name="connsiteY3" fmla="*/ 388883 h 1143716"/>
              <a:gd name="connsiteX4" fmla="*/ 242642 w 533921"/>
              <a:gd name="connsiteY4" fmla="*/ 636490 h 1143716"/>
              <a:gd name="connsiteX5" fmla="*/ 341269 w 533921"/>
              <a:gd name="connsiteY5" fmla="*/ 914767 h 1143716"/>
              <a:gd name="connsiteX6" fmla="*/ 533921 w 533921"/>
              <a:gd name="connsiteY6" fmla="*/ 1143716 h 1143716"/>
              <a:gd name="connsiteX0" fmla="*/ 10771 w 533921"/>
              <a:gd name="connsiteY0" fmla="*/ 0 h 1007082"/>
              <a:gd name="connsiteX1" fmla="*/ 10771 w 533921"/>
              <a:gd name="connsiteY1" fmla="*/ 136635 h 1007082"/>
              <a:gd name="connsiteX2" fmla="*/ 31792 w 533921"/>
              <a:gd name="connsiteY2" fmla="*/ 252249 h 1007082"/>
              <a:gd name="connsiteX3" fmla="*/ 242642 w 533921"/>
              <a:gd name="connsiteY3" fmla="*/ 499856 h 1007082"/>
              <a:gd name="connsiteX4" fmla="*/ 341269 w 533921"/>
              <a:gd name="connsiteY4" fmla="*/ 778133 h 1007082"/>
              <a:gd name="connsiteX5" fmla="*/ 533921 w 533921"/>
              <a:gd name="connsiteY5" fmla="*/ 1007082 h 1007082"/>
              <a:gd name="connsiteX0" fmla="*/ 2668 w 525818"/>
              <a:gd name="connsiteY0" fmla="*/ 0 h 870447"/>
              <a:gd name="connsiteX1" fmla="*/ 23689 w 525818"/>
              <a:gd name="connsiteY1" fmla="*/ 115614 h 870447"/>
              <a:gd name="connsiteX2" fmla="*/ 234539 w 525818"/>
              <a:gd name="connsiteY2" fmla="*/ 363221 h 870447"/>
              <a:gd name="connsiteX3" fmla="*/ 333166 w 525818"/>
              <a:gd name="connsiteY3" fmla="*/ 641498 h 870447"/>
              <a:gd name="connsiteX4" fmla="*/ 525818 w 525818"/>
              <a:gd name="connsiteY4" fmla="*/ 870447 h 870447"/>
              <a:gd name="connsiteX0" fmla="*/ 0 w 502129"/>
              <a:gd name="connsiteY0" fmla="*/ 0 h 754833"/>
              <a:gd name="connsiteX1" fmla="*/ 210850 w 502129"/>
              <a:gd name="connsiteY1" fmla="*/ 247607 h 754833"/>
              <a:gd name="connsiteX2" fmla="*/ 309477 w 502129"/>
              <a:gd name="connsiteY2" fmla="*/ 525884 h 754833"/>
              <a:gd name="connsiteX3" fmla="*/ 502129 w 502129"/>
              <a:gd name="connsiteY3" fmla="*/ 754833 h 754833"/>
              <a:gd name="connsiteX0" fmla="*/ 0 w 309477"/>
              <a:gd name="connsiteY0" fmla="*/ 0 h 525884"/>
              <a:gd name="connsiteX1" fmla="*/ 210850 w 309477"/>
              <a:gd name="connsiteY1" fmla="*/ 247607 h 525884"/>
              <a:gd name="connsiteX2" fmla="*/ 309477 w 309477"/>
              <a:gd name="connsiteY2" fmla="*/ 525884 h 525884"/>
              <a:gd name="connsiteX0" fmla="*/ 0 w 210850"/>
              <a:gd name="connsiteY0" fmla="*/ 0 h 247607"/>
              <a:gd name="connsiteX1" fmla="*/ 210850 w 210850"/>
              <a:gd name="connsiteY1" fmla="*/ 247607 h 247607"/>
              <a:gd name="connsiteX0" fmla="*/ 0 w 110366"/>
              <a:gd name="connsiteY0" fmla="*/ 0 h 146179"/>
              <a:gd name="connsiteX1" fmla="*/ 110366 w 110366"/>
              <a:gd name="connsiteY1" fmla="*/ 146179 h 146179"/>
              <a:gd name="connsiteX0" fmla="*/ 0 w 110366"/>
              <a:gd name="connsiteY0" fmla="*/ 0 h 146179"/>
              <a:gd name="connsiteX1" fmla="*/ 110366 w 110366"/>
              <a:gd name="connsiteY1" fmla="*/ 146179 h 146179"/>
              <a:gd name="connsiteX0" fmla="*/ 0 w 110366"/>
              <a:gd name="connsiteY0" fmla="*/ 0 h 146179"/>
              <a:gd name="connsiteX1" fmla="*/ 66836 w 110366"/>
              <a:gd name="connsiteY1" fmla="*/ 92675 h 146179"/>
              <a:gd name="connsiteX2" fmla="*/ 110366 w 110366"/>
              <a:gd name="connsiteY2" fmla="*/ 146179 h 146179"/>
              <a:gd name="connsiteX0" fmla="*/ 0 w 110366"/>
              <a:gd name="connsiteY0" fmla="*/ 0 h 146179"/>
              <a:gd name="connsiteX1" fmla="*/ 71860 w 110366"/>
              <a:gd name="connsiteY1" fmla="*/ 57176 h 146179"/>
              <a:gd name="connsiteX2" fmla="*/ 110366 w 110366"/>
              <a:gd name="connsiteY2" fmla="*/ 146179 h 146179"/>
              <a:gd name="connsiteX0" fmla="*/ 0 w 145535"/>
              <a:gd name="connsiteY0" fmla="*/ 0 h 136035"/>
              <a:gd name="connsiteX1" fmla="*/ 71860 w 145535"/>
              <a:gd name="connsiteY1" fmla="*/ 57176 h 136035"/>
              <a:gd name="connsiteX2" fmla="*/ 145535 w 145535"/>
              <a:gd name="connsiteY2" fmla="*/ 136035 h 136035"/>
              <a:gd name="connsiteX0" fmla="*/ 0 w 145535"/>
              <a:gd name="connsiteY0" fmla="*/ 0 h 136035"/>
              <a:gd name="connsiteX1" fmla="*/ 36691 w 145535"/>
              <a:gd name="connsiteY1" fmla="*/ 57176 h 136035"/>
              <a:gd name="connsiteX2" fmla="*/ 145535 w 145535"/>
              <a:gd name="connsiteY2" fmla="*/ 136035 h 136035"/>
              <a:gd name="connsiteX0" fmla="*/ 0 w 36691"/>
              <a:gd name="connsiteY0" fmla="*/ 0 h 57176"/>
              <a:gd name="connsiteX1" fmla="*/ 36691 w 36691"/>
              <a:gd name="connsiteY1" fmla="*/ 57176 h 57176"/>
              <a:gd name="connsiteX0" fmla="*/ 0 w 140611"/>
              <a:gd name="connsiteY0" fmla="*/ 0 h 137067"/>
              <a:gd name="connsiteX1" fmla="*/ 140611 w 140611"/>
              <a:gd name="connsiteY1" fmla="*/ 137067 h 137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611" h="137067">
                <a:moveTo>
                  <a:pt x="0" y="0"/>
                </a:moveTo>
                <a:cubicBezTo>
                  <a:pt x="3603" y="8684"/>
                  <a:pt x="136107" y="126212"/>
                  <a:pt x="140611" y="137067"/>
                </a:cubicBezTo>
              </a:path>
            </a:pathLst>
          </a:custGeom>
          <a:noFill/>
          <a:ln w="57150" cmpd="thinThick">
            <a:solidFill>
              <a:srgbClr val="3B2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1BBCFC98-89A2-46CE-874A-7A8BC8BBB1CB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14FC9935-BBBA-4E3F-BA8A-D6D99FBC4BD3}"/>
              </a:ext>
            </a:extLst>
          </p:cNvPr>
          <p:cNvSpPr/>
          <p:nvPr/>
        </p:nvSpPr>
        <p:spPr>
          <a:xfrm>
            <a:off x="236364" y="1326858"/>
            <a:ext cx="2811808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8 мая 1942 года ударная группировка сил вермахта нанесла удар по войскам Крымского фронта.</a:t>
            </a:r>
          </a:p>
        </p:txBody>
      </p:sp>
      <p:sp>
        <p:nvSpPr>
          <p:cNvPr id="28" name="Прямоугольная выноска 8">
            <a:extLst>
              <a:ext uri="{FF2B5EF4-FFF2-40B4-BE49-F238E27FC236}">
                <a16:creationId xmlns:a16="http://schemas.microsoft.com/office/drawing/2014/main" id="{A4AEDEE4-AED1-46B6-94FE-E6FF08092807}"/>
              </a:ext>
            </a:extLst>
          </p:cNvPr>
          <p:cNvSpPr/>
          <p:nvPr/>
        </p:nvSpPr>
        <p:spPr>
          <a:xfrm>
            <a:off x="3413058" y="650019"/>
            <a:ext cx="1700933" cy="687413"/>
          </a:xfrm>
          <a:prstGeom prst="wedgeRectCallout">
            <a:avLst>
              <a:gd name="adj1" fmla="val -36427"/>
              <a:gd name="adj2" fmla="val 3268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Оккупированная Германией территория СССР</a:t>
            </a:r>
          </a:p>
        </p:txBody>
      </p:sp>
      <p:sp>
        <p:nvSpPr>
          <p:cNvPr id="29" name="Прямоугольная выноска 8">
            <a:extLst>
              <a:ext uri="{FF2B5EF4-FFF2-40B4-BE49-F238E27FC236}">
                <a16:creationId xmlns:a16="http://schemas.microsoft.com/office/drawing/2014/main" id="{7BFB523E-8CC5-4841-A356-396F7C3CBBF9}"/>
              </a:ext>
            </a:extLst>
          </p:cNvPr>
          <p:cNvSpPr/>
          <p:nvPr/>
        </p:nvSpPr>
        <p:spPr>
          <a:xfrm>
            <a:off x="3834556" y="1657736"/>
            <a:ext cx="1761638" cy="798053"/>
          </a:xfrm>
          <a:prstGeom prst="wedgeRectCallout">
            <a:avLst>
              <a:gd name="adj1" fmla="val 70770"/>
              <a:gd name="adj2" fmla="val -55561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Линия Восточного фронта в конце 1941 года</a:t>
            </a:r>
          </a:p>
        </p:txBody>
      </p:sp>
    </p:spTree>
    <p:extLst>
      <p:ext uri="{BB962C8B-B14F-4D97-AF65-F5344CB8AC3E}">
        <p14:creationId xmlns:p14="http://schemas.microsoft.com/office/powerpoint/2010/main" val="75975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2A0CF9-CA41-4E03-846D-5F390343CF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4071" y="-23078"/>
            <a:ext cx="9518072" cy="51665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C37C4EA-CB4E-47FF-9767-40DA0B0D98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99779">
            <a:off x="4917981" y="3541324"/>
            <a:ext cx="842861" cy="222100"/>
          </a:xfrm>
          <a:prstGeom prst="rect">
            <a:avLst/>
          </a:prstGeom>
        </p:spPr>
      </p:pic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7B71EC26-0393-43D2-BC93-8D544BBEED8A}"/>
              </a:ext>
            </a:extLst>
          </p:cNvPr>
          <p:cNvSpPr/>
          <p:nvPr/>
        </p:nvSpPr>
        <p:spPr>
          <a:xfrm>
            <a:off x="4677102" y="-3"/>
            <a:ext cx="1665140" cy="3055427"/>
          </a:xfrm>
          <a:custGeom>
            <a:avLst/>
            <a:gdLst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05104 w 1562202"/>
              <a:gd name="connsiteY3" fmla="*/ 409903 h 3384331"/>
              <a:gd name="connsiteX4" fmla="*/ 262759 w 1562202"/>
              <a:gd name="connsiteY4" fmla="*/ 472965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262759 w 1562202"/>
              <a:gd name="connsiteY4" fmla="*/ 472965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70207 w 1562202"/>
              <a:gd name="connsiteY18" fmla="*/ 1833031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70207 w 1562202"/>
              <a:gd name="connsiteY18" fmla="*/ 1833031 h 3384331"/>
              <a:gd name="connsiteX19" fmla="*/ 1311434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70207 w 1562202"/>
              <a:gd name="connsiteY18" fmla="*/ 1833031 h 3384331"/>
              <a:gd name="connsiteX19" fmla="*/ 1311434 w 1562202"/>
              <a:gd name="connsiteY19" fmla="*/ 1975945 h 3384331"/>
              <a:gd name="connsiteX20" fmla="*/ 1279475 w 1562202"/>
              <a:gd name="connsiteY20" fmla="*/ 200324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55546"/>
              <a:gd name="connsiteY0" fmla="*/ 0 h 3384331"/>
              <a:gd name="connsiteX1" fmla="*/ 94594 w 1555546"/>
              <a:gd name="connsiteY1" fmla="*/ 105103 h 3384331"/>
              <a:gd name="connsiteX2" fmla="*/ 94594 w 1555546"/>
              <a:gd name="connsiteY2" fmla="*/ 336331 h 3384331"/>
              <a:gd name="connsiteX3" fmla="*/ 161088 w 1555546"/>
              <a:gd name="connsiteY3" fmla="*/ 391066 h 3384331"/>
              <a:gd name="connsiteX4" fmla="*/ 349845 w 1555546"/>
              <a:gd name="connsiteY4" fmla="*/ 435293 h 3384331"/>
              <a:gd name="connsiteX5" fmla="*/ 683173 w 1555546"/>
              <a:gd name="connsiteY5" fmla="*/ 462455 h 3384331"/>
              <a:gd name="connsiteX6" fmla="*/ 976175 w 1555546"/>
              <a:gd name="connsiteY6" fmla="*/ 575748 h 3384331"/>
              <a:gd name="connsiteX7" fmla="*/ 998483 w 1555546"/>
              <a:gd name="connsiteY7" fmla="*/ 735724 h 3384331"/>
              <a:gd name="connsiteX8" fmla="*/ 945931 w 1555546"/>
              <a:gd name="connsiteY8" fmla="*/ 872359 h 3384331"/>
              <a:gd name="connsiteX9" fmla="*/ 1021006 w 1555546"/>
              <a:gd name="connsiteY9" fmla="*/ 983878 h 3384331"/>
              <a:gd name="connsiteX10" fmla="*/ 1111737 w 1555546"/>
              <a:gd name="connsiteY10" fmla="*/ 1175247 h 3384331"/>
              <a:gd name="connsiteX11" fmla="*/ 1381146 w 1555546"/>
              <a:gd name="connsiteY11" fmla="*/ 1139485 h 3384331"/>
              <a:gd name="connsiteX12" fmla="*/ 1481959 w 1555546"/>
              <a:gd name="connsiteY12" fmla="*/ 1261241 h 3384331"/>
              <a:gd name="connsiteX13" fmla="*/ 1450428 w 1555546"/>
              <a:gd name="connsiteY13" fmla="*/ 1418897 h 3384331"/>
              <a:gd name="connsiteX14" fmla="*/ 1358624 w 1555546"/>
              <a:gd name="connsiteY14" fmla="*/ 1459026 h 3384331"/>
              <a:gd name="connsiteX15" fmla="*/ 1303283 w 1555546"/>
              <a:gd name="connsiteY15" fmla="*/ 1587062 h 3384331"/>
              <a:gd name="connsiteX16" fmla="*/ 1292773 w 1555546"/>
              <a:gd name="connsiteY16" fmla="*/ 1639614 h 3384331"/>
              <a:gd name="connsiteX17" fmla="*/ 1303283 w 1555546"/>
              <a:gd name="connsiteY17" fmla="*/ 1713186 h 3384331"/>
              <a:gd name="connsiteX18" fmla="*/ 1370207 w 1555546"/>
              <a:gd name="connsiteY18" fmla="*/ 1833031 h 3384331"/>
              <a:gd name="connsiteX19" fmla="*/ 1311434 w 1555546"/>
              <a:gd name="connsiteY19" fmla="*/ 1975945 h 3384331"/>
              <a:gd name="connsiteX20" fmla="*/ 1279475 w 1555546"/>
              <a:gd name="connsiteY20" fmla="*/ 2003245 h 3384331"/>
              <a:gd name="connsiteX21" fmla="*/ 1177159 w 1555546"/>
              <a:gd name="connsiteY21" fmla="*/ 2112579 h 3384331"/>
              <a:gd name="connsiteX22" fmla="*/ 1177159 w 1555546"/>
              <a:gd name="connsiteY22" fmla="*/ 2249214 h 3384331"/>
              <a:gd name="connsiteX23" fmla="*/ 1198180 w 1555546"/>
              <a:gd name="connsiteY23" fmla="*/ 2364828 h 3384331"/>
              <a:gd name="connsiteX24" fmla="*/ 1409030 w 1555546"/>
              <a:gd name="connsiteY24" fmla="*/ 2612435 h 3384331"/>
              <a:gd name="connsiteX25" fmla="*/ 1534511 w 1555546"/>
              <a:gd name="connsiteY25" fmla="*/ 2921876 h 3384331"/>
              <a:gd name="connsiteX26" fmla="*/ 1513490 w 1555546"/>
              <a:gd name="connsiteY26" fmla="*/ 3048000 h 3384331"/>
              <a:gd name="connsiteX27" fmla="*/ 1135118 w 1555546"/>
              <a:gd name="connsiteY27" fmla="*/ 3142593 h 3384331"/>
              <a:gd name="connsiteX28" fmla="*/ 725214 w 1555546"/>
              <a:gd name="connsiteY28" fmla="*/ 3195145 h 3384331"/>
              <a:gd name="connsiteX29" fmla="*/ 588580 w 1555546"/>
              <a:gd name="connsiteY29" fmla="*/ 3226676 h 3384331"/>
              <a:gd name="connsiteX30" fmla="*/ 493987 w 1555546"/>
              <a:gd name="connsiteY30" fmla="*/ 3384331 h 3384331"/>
              <a:gd name="connsiteX0" fmla="*/ 0 w 1543155"/>
              <a:gd name="connsiteY0" fmla="*/ 0 h 3384331"/>
              <a:gd name="connsiteX1" fmla="*/ 94594 w 1543155"/>
              <a:gd name="connsiteY1" fmla="*/ 105103 h 3384331"/>
              <a:gd name="connsiteX2" fmla="*/ 94594 w 1543155"/>
              <a:gd name="connsiteY2" fmla="*/ 336331 h 3384331"/>
              <a:gd name="connsiteX3" fmla="*/ 161088 w 1543155"/>
              <a:gd name="connsiteY3" fmla="*/ 391066 h 3384331"/>
              <a:gd name="connsiteX4" fmla="*/ 349845 w 1543155"/>
              <a:gd name="connsiteY4" fmla="*/ 435293 h 3384331"/>
              <a:gd name="connsiteX5" fmla="*/ 683173 w 1543155"/>
              <a:gd name="connsiteY5" fmla="*/ 462455 h 3384331"/>
              <a:gd name="connsiteX6" fmla="*/ 976175 w 1543155"/>
              <a:gd name="connsiteY6" fmla="*/ 575748 h 3384331"/>
              <a:gd name="connsiteX7" fmla="*/ 998483 w 1543155"/>
              <a:gd name="connsiteY7" fmla="*/ 735724 h 3384331"/>
              <a:gd name="connsiteX8" fmla="*/ 945931 w 1543155"/>
              <a:gd name="connsiteY8" fmla="*/ 872359 h 3384331"/>
              <a:gd name="connsiteX9" fmla="*/ 1021006 w 1543155"/>
              <a:gd name="connsiteY9" fmla="*/ 983878 h 3384331"/>
              <a:gd name="connsiteX10" fmla="*/ 1111737 w 1543155"/>
              <a:gd name="connsiteY10" fmla="*/ 1175247 h 3384331"/>
              <a:gd name="connsiteX11" fmla="*/ 1381146 w 1543155"/>
              <a:gd name="connsiteY11" fmla="*/ 1139485 h 3384331"/>
              <a:gd name="connsiteX12" fmla="*/ 1481959 w 1543155"/>
              <a:gd name="connsiteY12" fmla="*/ 1261241 h 3384331"/>
              <a:gd name="connsiteX13" fmla="*/ 1450428 w 1543155"/>
              <a:gd name="connsiteY13" fmla="*/ 1418897 h 3384331"/>
              <a:gd name="connsiteX14" fmla="*/ 1358624 w 1543155"/>
              <a:gd name="connsiteY14" fmla="*/ 1459026 h 3384331"/>
              <a:gd name="connsiteX15" fmla="*/ 1303283 w 1543155"/>
              <a:gd name="connsiteY15" fmla="*/ 1587062 h 3384331"/>
              <a:gd name="connsiteX16" fmla="*/ 1292773 w 1543155"/>
              <a:gd name="connsiteY16" fmla="*/ 1639614 h 3384331"/>
              <a:gd name="connsiteX17" fmla="*/ 1303283 w 1543155"/>
              <a:gd name="connsiteY17" fmla="*/ 1713186 h 3384331"/>
              <a:gd name="connsiteX18" fmla="*/ 1370207 w 1543155"/>
              <a:gd name="connsiteY18" fmla="*/ 1833031 h 3384331"/>
              <a:gd name="connsiteX19" fmla="*/ 1311434 w 1543155"/>
              <a:gd name="connsiteY19" fmla="*/ 1975945 h 3384331"/>
              <a:gd name="connsiteX20" fmla="*/ 1279475 w 1543155"/>
              <a:gd name="connsiteY20" fmla="*/ 2003245 h 3384331"/>
              <a:gd name="connsiteX21" fmla="*/ 1177159 w 1543155"/>
              <a:gd name="connsiteY21" fmla="*/ 2112579 h 3384331"/>
              <a:gd name="connsiteX22" fmla="*/ 1177159 w 1543155"/>
              <a:gd name="connsiteY22" fmla="*/ 2249214 h 3384331"/>
              <a:gd name="connsiteX23" fmla="*/ 1198180 w 1543155"/>
              <a:gd name="connsiteY23" fmla="*/ 2364828 h 3384331"/>
              <a:gd name="connsiteX24" fmla="*/ 1409030 w 1543155"/>
              <a:gd name="connsiteY24" fmla="*/ 2612435 h 3384331"/>
              <a:gd name="connsiteX25" fmla="*/ 1534511 w 1543155"/>
              <a:gd name="connsiteY25" fmla="*/ 2921876 h 3384331"/>
              <a:gd name="connsiteX26" fmla="*/ 1513490 w 1543155"/>
              <a:gd name="connsiteY26" fmla="*/ 3048000 h 3384331"/>
              <a:gd name="connsiteX27" fmla="*/ 1362913 w 1543155"/>
              <a:gd name="connsiteY27" fmla="*/ 3082943 h 3384331"/>
              <a:gd name="connsiteX28" fmla="*/ 1135118 w 1543155"/>
              <a:gd name="connsiteY28" fmla="*/ 3142593 h 3384331"/>
              <a:gd name="connsiteX29" fmla="*/ 725214 w 1543155"/>
              <a:gd name="connsiteY29" fmla="*/ 3195145 h 3384331"/>
              <a:gd name="connsiteX30" fmla="*/ 588580 w 1543155"/>
              <a:gd name="connsiteY30" fmla="*/ 3226676 h 3384331"/>
              <a:gd name="connsiteX31" fmla="*/ 493987 w 1543155"/>
              <a:gd name="connsiteY31" fmla="*/ 3384331 h 3384331"/>
              <a:gd name="connsiteX0" fmla="*/ 0 w 1539788"/>
              <a:gd name="connsiteY0" fmla="*/ 0 h 3384331"/>
              <a:gd name="connsiteX1" fmla="*/ 94594 w 1539788"/>
              <a:gd name="connsiteY1" fmla="*/ 105103 h 3384331"/>
              <a:gd name="connsiteX2" fmla="*/ 94594 w 1539788"/>
              <a:gd name="connsiteY2" fmla="*/ 336331 h 3384331"/>
              <a:gd name="connsiteX3" fmla="*/ 161088 w 1539788"/>
              <a:gd name="connsiteY3" fmla="*/ 391066 h 3384331"/>
              <a:gd name="connsiteX4" fmla="*/ 349845 w 1539788"/>
              <a:gd name="connsiteY4" fmla="*/ 435293 h 3384331"/>
              <a:gd name="connsiteX5" fmla="*/ 683173 w 1539788"/>
              <a:gd name="connsiteY5" fmla="*/ 462455 h 3384331"/>
              <a:gd name="connsiteX6" fmla="*/ 976175 w 1539788"/>
              <a:gd name="connsiteY6" fmla="*/ 575748 h 3384331"/>
              <a:gd name="connsiteX7" fmla="*/ 998483 w 1539788"/>
              <a:gd name="connsiteY7" fmla="*/ 735724 h 3384331"/>
              <a:gd name="connsiteX8" fmla="*/ 945931 w 1539788"/>
              <a:gd name="connsiteY8" fmla="*/ 872359 h 3384331"/>
              <a:gd name="connsiteX9" fmla="*/ 1021006 w 1539788"/>
              <a:gd name="connsiteY9" fmla="*/ 983878 h 3384331"/>
              <a:gd name="connsiteX10" fmla="*/ 1111737 w 1539788"/>
              <a:gd name="connsiteY10" fmla="*/ 1175247 h 3384331"/>
              <a:gd name="connsiteX11" fmla="*/ 1381146 w 1539788"/>
              <a:gd name="connsiteY11" fmla="*/ 1139485 h 3384331"/>
              <a:gd name="connsiteX12" fmla="*/ 1481959 w 1539788"/>
              <a:gd name="connsiteY12" fmla="*/ 1261241 h 3384331"/>
              <a:gd name="connsiteX13" fmla="*/ 1450428 w 1539788"/>
              <a:gd name="connsiteY13" fmla="*/ 1418897 h 3384331"/>
              <a:gd name="connsiteX14" fmla="*/ 1358624 w 1539788"/>
              <a:gd name="connsiteY14" fmla="*/ 1459026 h 3384331"/>
              <a:gd name="connsiteX15" fmla="*/ 1303283 w 1539788"/>
              <a:gd name="connsiteY15" fmla="*/ 1587062 h 3384331"/>
              <a:gd name="connsiteX16" fmla="*/ 1292773 w 1539788"/>
              <a:gd name="connsiteY16" fmla="*/ 1639614 h 3384331"/>
              <a:gd name="connsiteX17" fmla="*/ 1303283 w 1539788"/>
              <a:gd name="connsiteY17" fmla="*/ 1713186 h 3384331"/>
              <a:gd name="connsiteX18" fmla="*/ 1370207 w 1539788"/>
              <a:gd name="connsiteY18" fmla="*/ 1833031 h 3384331"/>
              <a:gd name="connsiteX19" fmla="*/ 1311434 w 1539788"/>
              <a:gd name="connsiteY19" fmla="*/ 1975945 h 3384331"/>
              <a:gd name="connsiteX20" fmla="*/ 1279475 w 1539788"/>
              <a:gd name="connsiteY20" fmla="*/ 2003245 h 3384331"/>
              <a:gd name="connsiteX21" fmla="*/ 1177159 w 1539788"/>
              <a:gd name="connsiteY21" fmla="*/ 2112579 h 3384331"/>
              <a:gd name="connsiteX22" fmla="*/ 1177159 w 1539788"/>
              <a:gd name="connsiteY22" fmla="*/ 2249214 h 3384331"/>
              <a:gd name="connsiteX23" fmla="*/ 1198180 w 1539788"/>
              <a:gd name="connsiteY23" fmla="*/ 2364828 h 3384331"/>
              <a:gd name="connsiteX24" fmla="*/ 1409030 w 1539788"/>
              <a:gd name="connsiteY24" fmla="*/ 2612435 h 3384331"/>
              <a:gd name="connsiteX25" fmla="*/ 1534511 w 1539788"/>
              <a:gd name="connsiteY25" fmla="*/ 2921876 h 3384331"/>
              <a:gd name="connsiteX26" fmla="*/ 1501049 w 1539788"/>
              <a:gd name="connsiteY26" fmla="*/ 2997769 h 3384331"/>
              <a:gd name="connsiteX27" fmla="*/ 1362913 w 1539788"/>
              <a:gd name="connsiteY27" fmla="*/ 3082943 h 3384331"/>
              <a:gd name="connsiteX28" fmla="*/ 1135118 w 1539788"/>
              <a:gd name="connsiteY28" fmla="*/ 3142593 h 3384331"/>
              <a:gd name="connsiteX29" fmla="*/ 725214 w 1539788"/>
              <a:gd name="connsiteY29" fmla="*/ 3195145 h 3384331"/>
              <a:gd name="connsiteX30" fmla="*/ 588580 w 1539788"/>
              <a:gd name="connsiteY30" fmla="*/ 3226676 h 3384331"/>
              <a:gd name="connsiteX31" fmla="*/ 493987 w 1539788"/>
              <a:gd name="connsiteY31" fmla="*/ 3384331 h 3384331"/>
              <a:gd name="connsiteX0" fmla="*/ 0 w 1539788"/>
              <a:gd name="connsiteY0" fmla="*/ 0 h 3384331"/>
              <a:gd name="connsiteX1" fmla="*/ 94594 w 1539788"/>
              <a:gd name="connsiteY1" fmla="*/ 105103 h 3384331"/>
              <a:gd name="connsiteX2" fmla="*/ 94594 w 1539788"/>
              <a:gd name="connsiteY2" fmla="*/ 336331 h 3384331"/>
              <a:gd name="connsiteX3" fmla="*/ 161088 w 1539788"/>
              <a:gd name="connsiteY3" fmla="*/ 391066 h 3384331"/>
              <a:gd name="connsiteX4" fmla="*/ 349845 w 1539788"/>
              <a:gd name="connsiteY4" fmla="*/ 435293 h 3384331"/>
              <a:gd name="connsiteX5" fmla="*/ 683173 w 1539788"/>
              <a:gd name="connsiteY5" fmla="*/ 462455 h 3384331"/>
              <a:gd name="connsiteX6" fmla="*/ 976175 w 1539788"/>
              <a:gd name="connsiteY6" fmla="*/ 575748 h 3384331"/>
              <a:gd name="connsiteX7" fmla="*/ 998483 w 1539788"/>
              <a:gd name="connsiteY7" fmla="*/ 735724 h 3384331"/>
              <a:gd name="connsiteX8" fmla="*/ 945931 w 1539788"/>
              <a:gd name="connsiteY8" fmla="*/ 872359 h 3384331"/>
              <a:gd name="connsiteX9" fmla="*/ 1021006 w 1539788"/>
              <a:gd name="connsiteY9" fmla="*/ 983878 h 3384331"/>
              <a:gd name="connsiteX10" fmla="*/ 1111737 w 1539788"/>
              <a:gd name="connsiteY10" fmla="*/ 1175247 h 3384331"/>
              <a:gd name="connsiteX11" fmla="*/ 1381146 w 1539788"/>
              <a:gd name="connsiteY11" fmla="*/ 1139485 h 3384331"/>
              <a:gd name="connsiteX12" fmla="*/ 1481959 w 1539788"/>
              <a:gd name="connsiteY12" fmla="*/ 1261241 h 3384331"/>
              <a:gd name="connsiteX13" fmla="*/ 1450428 w 1539788"/>
              <a:gd name="connsiteY13" fmla="*/ 1418897 h 3384331"/>
              <a:gd name="connsiteX14" fmla="*/ 1358624 w 1539788"/>
              <a:gd name="connsiteY14" fmla="*/ 1459026 h 3384331"/>
              <a:gd name="connsiteX15" fmla="*/ 1303283 w 1539788"/>
              <a:gd name="connsiteY15" fmla="*/ 1587062 h 3384331"/>
              <a:gd name="connsiteX16" fmla="*/ 1292773 w 1539788"/>
              <a:gd name="connsiteY16" fmla="*/ 1639614 h 3384331"/>
              <a:gd name="connsiteX17" fmla="*/ 1303283 w 1539788"/>
              <a:gd name="connsiteY17" fmla="*/ 1713186 h 3384331"/>
              <a:gd name="connsiteX18" fmla="*/ 1370207 w 1539788"/>
              <a:gd name="connsiteY18" fmla="*/ 1833031 h 3384331"/>
              <a:gd name="connsiteX19" fmla="*/ 1311434 w 1539788"/>
              <a:gd name="connsiteY19" fmla="*/ 1975945 h 3384331"/>
              <a:gd name="connsiteX20" fmla="*/ 1279475 w 1539788"/>
              <a:gd name="connsiteY20" fmla="*/ 2003245 h 3384331"/>
              <a:gd name="connsiteX21" fmla="*/ 1177159 w 1539788"/>
              <a:gd name="connsiteY21" fmla="*/ 2112579 h 3384331"/>
              <a:gd name="connsiteX22" fmla="*/ 1177159 w 1539788"/>
              <a:gd name="connsiteY22" fmla="*/ 2249214 h 3384331"/>
              <a:gd name="connsiteX23" fmla="*/ 1198180 w 1539788"/>
              <a:gd name="connsiteY23" fmla="*/ 2364828 h 3384331"/>
              <a:gd name="connsiteX24" fmla="*/ 1409030 w 1539788"/>
              <a:gd name="connsiteY24" fmla="*/ 2612435 h 3384331"/>
              <a:gd name="connsiteX25" fmla="*/ 1534511 w 1539788"/>
              <a:gd name="connsiteY25" fmla="*/ 2921876 h 3384331"/>
              <a:gd name="connsiteX26" fmla="*/ 1501049 w 1539788"/>
              <a:gd name="connsiteY26" fmla="*/ 2997769 h 3384331"/>
              <a:gd name="connsiteX27" fmla="*/ 1362913 w 1539788"/>
              <a:gd name="connsiteY27" fmla="*/ 3082943 h 3384331"/>
              <a:gd name="connsiteX28" fmla="*/ 1135118 w 1539788"/>
              <a:gd name="connsiteY28" fmla="*/ 3142593 h 3384331"/>
              <a:gd name="connsiteX29" fmla="*/ 725214 w 1539788"/>
              <a:gd name="connsiteY29" fmla="*/ 3195145 h 3384331"/>
              <a:gd name="connsiteX30" fmla="*/ 588580 w 1539788"/>
              <a:gd name="connsiteY30" fmla="*/ 3226676 h 3384331"/>
              <a:gd name="connsiteX31" fmla="*/ 548041 w 1539788"/>
              <a:gd name="connsiteY31" fmla="*/ 3365495 h 3384331"/>
              <a:gd name="connsiteX32" fmla="*/ 493987 w 1539788"/>
              <a:gd name="connsiteY32" fmla="*/ 3384331 h 3384331"/>
              <a:gd name="connsiteX0" fmla="*/ 0 w 1701349"/>
              <a:gd name="connsiteY0" fmla="*/ 0 h 3384331"/>
              <a:gd name="connsiteX1" fmla="*/ 94594 w 1701349"/>
              <a:gd name="connsiteY1" fmla="*/ 105103 h 3384331"/>
              <a:gd name="connsiteX2" fmla="*/ 94594 w 1701349"/>
              <a:gd name="connsiteY2" fmla="*/ 336331 h 3384331"/>
              <a:gd name="connsiteX3" fmla="*/ 161088 w 1701349"/>
              <a:gd name="connsiteY3" fmla="*/ 391066 h 3384331"/>
              <a:gd name="connsiteX4" fmla="*/ 349845 w 1701349"/>
              <a:gd name="connsiteY4" fmla="*/ 435293 h 3384331"/>
              <a:gd name="connsiteX5" fmla="*/ 683173 w 1701349"/>
              <a:gd name="connsiteY5" fmla="*/ 462455 h 3384331"/>
              <a:gd name="connsiteX6" fmla="*/ 976175 w 1701349"/>
              <a:gd name="connsiteY6" fmla="*/ 575748 h 3384331"/>
              <a:gd name="connsiteX7" fmla="*/ 998483 w 1701349"/>
              <a:gd name="connsiteY7" fmla="*/ 735724 h 3384331"/>
              <a:gd name="connsiteX8" fmla="*/ 945931 w 1701349"/>
              <a:gd name="connsiteY8" fmla="*/ 872359 h 3384331"/>
              <a:gd name="connsiteX9" fmla="*/ 1021006 w 1701349"/>
              <a:gd name="connsiteY9" fmla="*/ 983878 h 3384331"/>
              <a:gd name="connsiteX10" fmla="*/ 1111737 w 1701349"/>
              <a:gd name="connsiteY10" fmla="*/ 1175247 h 3384331"/>
              <a:gd name="connsiteX11" fmla="*/ 1381146 w 1701349"/>
              <a:gd name="connsiteY11" fmla="*/ 1139485 h 3384331"/>
              <a:gd name="connsiteX12" fmla="*/ 1481959 w 1701349"/>
              <a:gd name="connsiteY12" fmla="*/ 1261241 h 3384331"/>
              <a:gd name="connsiteX13" fmla="*/ 1450428 w 1701349"/>
              <a:gd name="connsiteY13" fmla="*/ 1418897 h 3384331"/>
              <a:gd name="connsiteX14" fmla="*/ 1358624 w 1701349"/>
              <a:gd name="connsiteY14" fmla="*/ 1459026 h 3384331"/>
              <a:gd name="connsiteX15" fmla="*/ 1303283 w 1701349"/>
              <a:gd name="connsiteY15" fmla="*/ 1587062 h 3384331"/>
              <a:gd name="connsiteX16" fmla="*/ 1292773 w 1701349"/>
              <a:gd name="connsiteY16" fmla="*/ 1639614 h 3384331"/>
              <a:gd name="connsiteX17" fmla="*/ 1303283 w 1701349"/>
              <a:gd name="connsiteY17" fmla="*/ 1713186 h 3384331"/>
              <a:gd name="connsiteX18" fmla="*/ 1370207 w 1701349"/>
              <a:gd name="connsiteY18" fmla="*/ 1833031 h 3384331"/>
              <a:gd name="connsiteX19" fmla="*/ 1311434 w 1701349"/>
              <a:gd name="connsiteY19" fmla="*/ 1975945 h 3384331"/>
              <a:gd name="connsiteX20" fmla="*/ 1279475 w 1701349"/>
              <a:gd name="connsiteY20" fmla="*/ 2003245 h 3384331"/>
              <a:gd name="connsiteX21" fmla="*/ 1177159 w 1701349"/>
              <a:gd name="connsiteY21" fmla="*/ 2112579 h 3384331"/>
              <a:gd name="connsiteX22" fmla="*/ 1177159 w 1701349"/>
              <a:gd name="connsiteY22" fmla="*/ 2249214 h 3384331"/>
              <a:gd name="connsiteX23" fmla="*/ 1198180 w 1701349"/>
              <a:gd name="connsiteY23" fmla="*/ 2364828 h 3384331"/>
              <a:gd name="connsiteX24" fmla="*/ 1409030 w 1701349"/>
              <a:gd name="connsiteY24" fmla="*/ 2612435 h 3384331"/>
              <a:gd name="connsiteX25" fmla="*/ 1700309 w 1701349"/>
              <a:gd name="connsiteY25" fmla="*/ 3119661 h 3384331"/>
              <a:gd name="connsiteX26" fmla="*/ 1501049 w 1701349"/>
              <a:gd name="connsiteY26" fmla="*/ 2997769 h 3384331"/>
              <a:gd name="connsiteX27" fmla="*/ 1362913 w 1701349"/>
              <a:gd name="connsiteY27" fmla="*/ 3082943 h 3384331"/>
              <a:gd name="connsiteX28" fmla="*/ 1135118 w 1701349"/>
              <a:gd name="connsiteY28" fmla="*/ 3142593 h 3384331"/>
              <a:gd name="connsiteX29" fmla="*/ 725214 w 1701349"/>
              <a:gd name="connsiteY29" fmla="*/ 3195145 h 3384331"/>
              <a:gd name="connsiteX30" fmla="*/ 588580 w 1701349"/>
              <a:gd name="connsiteY30" fmla="*/ 3226676 h 3384331"/>
              <a:gd name="connsiteX31" fmla="*/ 548041 w 1701349"/>
              <a:gd name="connsiteY31" fmla="*/ 3365495 h 3384331"/>
              <a:gd name="connsiteX32" fmla="*/ 493987 w 1701349"/>
              <a:gd name="connsiteY32" fmla="*/ 3384331 h 3384331"/>
              <a:gd name="connsiteX0" fmla="*/ 0 w 1704106"/>
              <a:gd name="connsiteY0" fmla="*/ 0 h 3384331"/>
              <a:gd name="connsiteX1" fmla="*/ 94594 w 1704106"/>
              <a:gd name="connsiteY1" fmla="*/ 105103 h 3384331"/>
              <a:gd name="connsiteX2" fmla="*/ 94594 w 1704106"/>
              <a:gd name="connsiteY2" fmla="*/ 336331 h 3384331"/>
              <a:gd name="connsiteX3" fmla="*/ 161088 w 1704106"/>
              <a:gd name="connsiteY3" fmla="*/ 391066 h 3384331"/>
              <a:gd name="connsiteX4" fmla="*/ 349845 w 1704106"/>
              <a:gd name="connsiteY4" fmla="*/ 435293 h 3384331"/>
              <a:gd name="connsiteX5" fmla="*/ 683173 w 1704106"/>
              <a:gd name="connsiteY5" fmla="*/ 462455 h 3384331"/>
              <a:gd name="connsiteX6" fmla="*/ 976175 w 1704106"/>
              <a:gd name="connsiteY6" fmla="*/ 575748 h 3384331"/>
              <a:gd name="connsiteX7" fmla="*/ 998483 w 1704106"/>
              <a:gd name="connsiteY7" fmla="*/ 735724 h 3384331"/>
              <a:gd name="connsiteX8" fmla="*/ 945931 w 1704106"/>
              <a:gd name="connsiteY8" fmla="*/ 872359 h 3384331"/>
              <a:gd name="connsiteX9" fmla="*/ 1021006 w 1704106"/>
              <a:gd name="connsiteY9" fmla="*/ 983878 h 3384331"/>
              <a:gd name="connsiteX10" fmla="*/ 1111737 w 1704106"/>
              <a:gd name="connsiteY10" fmla="*/ 1175247 h 3384331"/>
              <a:gd name="connsiteX11" fmla="*/ 1381146 w 1704106"/>
              <a:gd name="connsiteY11" fmla="*/ 1139485 h 3384331"/>
              <a:gd name="connsiteX12" fmla="*/ 1481959 w 1704106"/>
              <a:gd name="connsiteY12" fmla="*/ 1261241 h 3384331"/>
              <a:gd name="connsiteX13" fmla="*/ 1450428 w 1704106"/>
              <a:gd name="connsiteY13" fmla="*/ 1418897 h 3384331"/>
              <a:gd name="connsiteX14" fmla="*/ 1358624 w 1704106"/>
              <a:gd name="connsiteY14" fmla="*/ 1459026 h 3384331"/>
              <a:gd name="connsiteX15" fmla="*/ 1303283 w 1704106"/>
              <a:gd name="connsiteY15" fmla="*/ 1587062 h 3384331"/>
              <a:gd name="connsiteX16" fmla="*/ 1292773 w 1704106"/>
              <a:gd name="connsiteY16" fmla="*/ 1639614 h 3384331"/>
              <a:gd name="connsiteX17" fmla="*/ 1303283 w 1704106"/>
              <a:gd name="connsiteY17" fmla="*/ 1713186 h 3384331"/>
              <a:gd name="connsiteX18" fmla="*/ 1370207 w 1704106"/>
              <a:gd name="connsiteY18" fmla="*/ 1833031 h 3384331"/>
              <a:gd name="connsiteX19" fmla="*/ 1311434 w 1704106"/>
              <a:gd name="connsiteY19" fmla="*/ 1975945 h 3384331"/>
              <a:gd name="connsiteX20" fmla="*/ 1279475 w 1704106"/>
              <a:gd name="connsiteY20" fmla="*/ 2003245 h 3384331"/>
              <a:gd name="connsiteX21" fmla="*/ 1177159 w 1704106"/>
              <a:gd name="connsiteY21" fmla="*/ 2112579 h 3384331"/>
              <a:gd name="connsiteX22" fmla="*/ 1177159 w 1704106"/>
              <a:gd name="connsiteY22" fmla="*/ 2249214 h 3384331"/>
              <a:gd name="connsiteX23" fmla="*/ 1198180 w 1704106"/>
              <a:gd name="connsiteY23" fmla="*/ 2364828 h 3384331"/>
              <a:gd name="connsiteX24" fmla="*/ 1409030 w 1704106"/>
              <a:gd name="connsiteY24" fmla="*/ 2612435 h 3384331"/>
              <a:gd name="connsiteX25" fmla="*/ 1700309 w 1704106"/>
              <a:gd name="connsiteY25" fmla="*/ 3119661 h 3384331"/>
              <a:gd name="connsiteX26" fmla="*/ 1561339 w 1704106"/>
              <a:gd name="connsiteY26" fmla="*/ 3129627 h 3384331"/>
              <a:gd name="connsiteX27" fmla="*/ 1362913 w 1704106"/>
              <a:gd name="connsiteY27" fmla="*/ 3082943 h 3384331"/>
              <a:gd name="connsiteX28" fmla="*/ 1135118 w 1704106"/>
              <a:gd name="connsiteY28" fmla="*/ 3142593 h 3384331"/>
              <a:gd name="connsiteX29" fmla="*/ 725214 w 1704106"/>
              <a:gd name="connsiteY29" fmla="*/ 3195145 h 3384331"/>
              <a:gd name="connsiteX30" fmla="*/ 588580 w 1704106"/>
              <a:gd name="connsiteY30" fmla="*/ 3226676 h 3384331"/>
              <a:gd name="connsiteX31" fmla="*/ 548041 w 1704106"/>
              <a:gd name="connsiteY31" fmla="*/ 3365495 h 3384331"/>
              <a:gd name="connsiteX32" fmla="*/ 493987 w 1704106"/>
              <a:gd name="connsiteY32" fmla="*/ 3384331 h 3384331"/>
              <a:gd name="connsiteX0" fmla="*/ 0 w 1704106"/>
              <a:gd name="connsiteY0" fmla="*/ 0 h 3384331"/>
              <a:gd name="connsiteX1" fmla="*/ 94594 w 1704106"/>
              <a:gd name="connsiteY1" fmla="*/ 105103 h 3384331"/>
              <a:gd name="connsiteX2" fmla="*/ 94594 w 1704106"/>
              <a:gd name="connsiteY2" fmla="*/ 336331 h 3384331"/>
              <a:gd name="connsiteX3" fmla="*/ 161088 w 1704106"/>
              <a:gd name="connsiteY3" fmla="*/ 391066 h 3384331"/>
              <a:gd name="connsiteX4" fmla="*/ 349845 w 1704106"/>
              <a:gd name="connsiteY4" fmla="*/ 435293 h 3384331"/>
              <a:gd name="connsiteX5" fmla="*/ 683173 w 1704106"/>
              <a:gd name="connsiteY5" fmla="*/ 462455 h 3384331"/>
              <a:gd name="connsiteX6" fmla="*/ 976175 w 1704106"/>
              <a:gd name="connsiteY6" fmla="*/ 575748 h 3384331"/>
              <a:gd name="connsiteX7" fmla="*/ 998483 w 1704106"/>
              <a:gd name="connsiteY7" fmla="*/ 735724 h 3384331"/>
              <a:gd name="connsiteX8" fmla="*/ 945931 w 1704106"/>
              <a:gd name="connsiteY8" fmla="*/ 872359 h 3384331"/>
              <a:gd name="connsiteX9" fmla="*/ 1021006 w 1704106"/>
              <a:gd name="connsiteY9" fmla="*/ 983878 h 3384331"/>
              <a:gd name="connsiteX10" fmla="*/ 1111737 w 1704106"/>
              <a:gd name="connsiteY10" fmla="*/ 1175247 h 3384331"/>
              <a:gd name="connsiteX11" fmla="*/ 1381146 w 1704106"/>
              <a:gd name="connsiteY11" fmla="*/ 1139485 h 3384331"/>
              <a:gd name="connsiteX12" fmla="*/ 1481959 w 1704106"/>
              <a:gd name="connsiteY12" fmla="*/ 1261241 h 3384331"/>
              <a:gd name="connsiteX13" fmla="*/ 1450428 w 1704106"/>
              <a:gd name="connsiteY13" fmla="*/ 1418897 h 3384331"/>
              <a:gd name="connsiteX14" fmla="*/ 1358624 w 1704106"/>
              <a:gd name="connsiteY14" fmla="*/ 1459026 h 3384331"/>
              <a:gd name="connsiteX15" fmla="*/ 1303283 w 1704106"/>
              <a:gd name="connsiteY15" fmla="*/ 1587062 h 3384331"/>
              <a:gd name="connsiteX16" fmla="*/ 1292773 w 1704106"/>
              <a:gd name="connsiteY16" fmla="*/ 1639614 h 3384331"/>
              <a:gd name="connsiteX17" fmla="*/ 1303283 w 1704106"/>
              <a:gd name="connsiteY17" fmla="*/ 1713186 h 3384331"/>
              <a:gd name="connsiteX18" fmla="*/ 1370207 w 1704106"/>
              <a:gd name="connsiteY18" fmla="*/ 1833031 h 3384331"/>
              <a:gd name="connsiteX19" fmla="*/ 1311434 w 1704106"/>
              <a:gd name="connsiteY19" fmla="*/ 1975945 h 3384331"/>
              <a:gd name="connsiteX20" fmla="*/ 1279475 w 1704106"/>
              <a:gd name="connsiteY20" fmla="*/ 2003245 h 3384331"/>
              <a:gd name="connsiteX21" fmla="*/ 1177159 w 1704106"/>
              <a:gd name="connsiteY21" fmla="*/ 2112579 h 3384331"/>
              <a:gd name="connsiteX22" fmla="*/ 1177159 w 1704106"/>
              <a:gd name="connsiteY22" fmla="*/ 2249214 h 3384331"/>
              <a:gd name="connsiteX23" fmla="*/ 1198180 w 1704106"/>
              <a:gd name="connsiteY23" fmla="*/ 2364828 h 3384331"/>
              <a:gd name="connsiteX24" fmla="*/ 1409030 w 1704106"/>
              <a:gd name="connsiteY24" fmla="*/ 2612435 h 3384331"/>
              <a:gd name="connsiteX25" fmla="*/ 1700309 w 1704106"/>
              <a:gd name="connsiteY25" fmla="*/ 3119661 h 3384331"/>
              <a:gd name="connsiteX26" fmla="*/ 1561339 w 1704106"/>
              <a:gd name="connsiteY26" fmla="*/ 3129627 h 3384331"/>
              <a:gd name="connsiteX27" fmla="*/ 1362913 w 1704106"/>
              <a:gd name="connsiteY27" fmla="*/ 3082943 h 3384331"/>
              <a:gd name="connsiteX28" fmla="*/ 1135118 w 1704106"/>
              <a:gd name="connsiteY28" fmla="*/ 3142593 h 3384331"/>
              <a:gd name="connsiteX29" fmla="*/ 725214 w 1704106"/>
              <a:gd name="connsiteY29" fmla="*/ 3195145 h 3384331"/>
              <a:gd name="connsiteX30" fmla="*/ 588580 w 1704106"/>
              <a:gd name="connsiteY30" fmla="*/ 3226676 h 3384331"/>
              <a:gd name="connsiteX31" fmla="*/ 548041 w 1704106"/>
              <a:gd name="connsiteY31" fmla="*/ 3365495 h 3384331"/>
              <a:gd name="connsiteX32" fmla="*/ 493987 w 1704106"/>
              <a:gd name="connsiteY32" fmla="*/ 3384331 h 3384331"/>
              <a:gd name="connsiteX0" fmla="*/ 0 w 1700918"/>
              <a:gd name="connsiteY0" fmla="*/ 0 h 3384331"/>
              <a:gd name="connsiteX1" fmla="*/ 94594 w 1700918"/>
              <a:gd name="connsiteY1" fmla="*/ 105103 h 3384331"/>
              <a:gd name="connsiteX2" fmla="*/ 94594 w 1700918"/>
              <a:gd name="connsiteY2" fmla="*/ 336331 h 3384331"/>
              <a:gd name="connsiteX3" fmla="*/ 161088 w 1700918"/>
              <a:gd name="connsiteY3" fmla="*/ 391066 h 3384331"/>
              <a:gd name="connsiteX4" fmla="*/ 349845 w 1700918"/>
              <a:gd name="connsiteY4" fmla="*/ 435293 h 3384331"/>
              <a:gd name="connsiteX5" fmla="*/ 683173 w 1700918"/>
              <a:gd name="connsiteY5" fmla="*/ 462455 h 3384331"/>
              <a:gd name="connsiteX6" fmla="*/ 976175 w 1700918"/>
              <a:gd name="connsiteY6" fmla="*/ 575748 h 3384331"/>
              <a:gd name="connsiteX7" fmla="*/ 998483 w 1700918"/>
              <a:gd name="connsiteY7" fmla="*/ 735724 h 3384331"/>
              <a:gd name="connsiteX8" fmla="*/ 945931 w 1700918"/>
              <a:gd name="connsiteY8" fmla="*/ 872359 h 3384331"/>
              <a:gd name="connsiteX9" fmla="*/ 1021006 w 1700918"/>
              <a:gd name="connsiteY9" fmla="*/ 983878 h 3384331"/>
              <a:gd name="connsiteX10" fmla="*/ 1111737 w 1700918"/>
              <a:gd name="connsiteY10" fmla="*/ 1175247 h 3384331"/>
              <a:gd name="connsiteX11" fmla="*/ 1381146 w 1700918"/>
              <a:gd name="connsiteY11" fmla="*/ 1139485 h 3384331"/>
              <a:gd name="connsiteX12" fmla="*/ 1481959 w 1700918"/>
              <a:gd name="connsiteY12" fmla="*/ 1261241 h 3384331"/>
              <a:gd name="connsiteX13" fmla="*/ 1450428 w 1700918"/>
              <a:gd name="connsiteY13" fmla="*/ 1418897 h 3384331"/>
              <a:gd name="connsiteX14" fmla="*/ 1358624 w 1700918"/>
              <a:gd name="connsiteY14" fmla="*/ 1459026 h 3384331"/>
              <a:gd name="connsiteX15" fmla="*/ 1303283 w 1700918"/>
              <a:gd name="connsiteY15" fmla="*/ 1587062 h 3384331"/>
              <a:gd name="connsiteX16" fmla="*/ 1292773 w 1700918"/>
              <a:gd name="connsiteY16" fmla="*/ 1639614 h 3384331"/>
              <a:gd name="connsiteX17" fmla="*/ 1303283 w 1700918"/>
              <a:gd name="connsiteY17" fmla="*/ 1713186 h 3384331"/>
              <a:gd name="connsiteX18" fmla="*/ 1370207 w 1700918"/>
              <a:gd name="connsiteY18" fmla="*/ 1833031 h 3384331"/>
              <a:gd name="connsiteX19" fmla="*/ 1311434 w 1700918"/>
              <a:gd name="connsiteY19" fmla="*/ 1975945 h 3384331"/>
              <a:gd name="connsiteX20" fmla="*/ 1279475 w 1700918"/>
              <a:gd name="connsiteY20" fmla="*/ 2003245 h 3384331"/>
              <a:gd name="connsiteX21" fmla="*/ 1177159 w 1700918"/>
              <a:gd name="connsiteY21" fmla="*/ 2112579 h 3384331"/>
              <a:gd name="connsiteX22" fmla="*/ 1177159 w 1700918"/>
              <a:gd name="connsiteY22" fmla="*/ 2249214 h 3384331"/>
              <a:gd name="connsiteX23" fmla="*/ 1198180 w 1700918"/>
              <a:gd name="connsiteY23" fmla="*/ 2364828 h 3384331"/>
              <a:gd name="connsiteX24" fmla="*/ 1409030 w 1700918"/>
              <a:gd name="connsiteY24" fmla="*/ 2612435 h 3384331"/>
              <a:gd name="connsiteX25" fmla="*/ 1507657 w 1700918"/>
              <a:gd name="connsiteY25" fmla="*/ 2890712 h 3384331"/>
              <a:gd name="connsiteX26" fmla="*/ 1700309 w 1700918"/>
              <a:gd name="connsiteY26" fmla="*/ 3119661 h 3384331"/>
              <a:gd name="connsiteX27" fmla="*/ 1561339 w 1700918"/>
              <a:gd name="connsiteY27" fmla="*/ 3129627 h 3384331"/>
              <a:gd name="connsiteX28" fmla="*/ 1362913 w 1700918"/>
              <a:gd name="connsiteY28" fmla="*/ 3082943 h 3384331"/>
              <a:gd name="connsiteX29" fmla="*/ 1135118 w 1700918"/>
              <a:gd name="connsiteY29" fmla="*/ 3142593 h 3384331"/>
              <a:gd name="connsiteX30" fmla="*/ 725214 w 1700918"/>
              <a:gd name="connsiteY30" fmla="*/ 3195145 h 3384331"/>
              <a:gd name="connsiteX31" fmla="*/ 588580 w 1700918"/>
              <a:gd name="connsiteY31" fmla="*/ 3226676 h 3384331"/>
              <a:gd name="connsiteX32" fmla="*/ 548041 w 1700918"/>
              <a:gd name="connsiteY32" fmla="*/ 3365495 h 3384331"/>
              <a:gd name="connsiteX33" fmla="*/ 493987 w 1700918"/>
              <a:gd name="connsiteY33" fmla="*/ 3384331 h 3384331"/>
              <a:gd name="connsiteX0" fmla="*/ 0 w 1700918"/>
              <a:gd name="connsiteY0" fmla="*/ 0 h 3384331"/>
              <a:gd name="connsiteX1" fmla="*/ 94594 w 1700918"/>
              <a:gd name="connsiteY1" fmla="*/ 105103 h 3384331"/>
              <a:gd name="connsiteX2" fmla="*/ 94594 w 1700918"/>
              <a:gd name="connsiteY2" fmla="*/ 336331 h 3384331"/>
              <a:gd name="connsiteX3" fmla="*/ 161088 w 1700918"/>
              <a:gd name="connsiteY3" fmla="*/ 391066 h 3384331"/>
              <a:gd name="connsiteX4" fmla="*/ 349845 w 1700918"/>
              <a:gd name="connsiteY4" fmla="*/ 435293 h 3384331"/>
              <a:gd name="connsiteX5" fmla="*/ 683173 w 1700918"/>
              <a:gd name="connsiteY5" fmla="*/ 462455 h 3384331"/>
              <a:gd name="connsiteX6" fmla="*/ 976175 w 1700918"/>
              <a:gd name="connsiteY6" fmla="*/ 575748 h 3384331"/>
              <a:gd name="connsiteX7" fmla="*/ 998483 w 1700918"/>
              <a:gd name="connsiteY7" fmla="*/ 735724 h 3384331"/>
              <a:gd name="connsiteX8" fmla="*/ 945931 w 1700918"/>
              <a:gd name="connsiteY8" fmla="*/ 872359 h 3384331"/>
              <a:gd name="connsiteX9" fmla="*/ 1021006 w 1700918"/>
              <a:gd name="connsiteY9" fmla="*/ 983878 h 3384331"/>
              <a:gd name="connsiteX10" fmla="*/ 1111737 w 1700918"/>
              <a:gd name="connsiteY10" fmla="*/ 1175247 h 3384331"/>
              <a:gd name="connsiteX11" fmla="*/ 1381146 w 1700918"/>
              <a:gd name="connsiteY11" fmla="*/ 1139485 h 3384331"/>
              <a:gd name="connsiteX12" fmla="*/ 1481959 w 1700918"/>
              <a:gd name="connsiteY12" fmla="*/ 1261241 h 3384331"/>
              <a:gd name="connsiteX13" fmla="*/ 1450428 w 1700918"/>
              <a:gd name="connsiteY13" fmla="*/ 1418897 h 3384331"/>
              <a:gd name="connsiteX14" fmla="*/ 1358624 w 1700918"/>
              <a:gd name="connsiteY14" fmla="*/ 1459026 h 3384331"/>
              <a:gd name="connsiteX15" fmla="*/ 1303283 w 1700918"/>
              <a:gd name="connsiteY15" fmla="*/ 1587062 h 3384331"/>
              <a:gd name="connsiteX16" fmla="*/ 1292773 w 1700918"/>
              <a:gd name="connsiteY16" fmla="*/ 1639614 h 3384331"/>
              <a:gd name="connsiteX17" fmla="*/ 1303283 w 1700918"/>
              <a:gd name="connsiteY17" fmla="*/ 1713186 h 3384331"/>
              <a:gd name="connsiteX18" fmla="*/ 1370207 w 1700918"/>
              <a:gd name="connsiteY18" fmla="*/ 1833031 h 3384331"/>
              <a:gd name="connsiteX19" fmla="*/ 1311434 w 1700918"/>
              <a:gd name="connsiteY19" fmla="*/ 1975945 h 3384331"/>
              <a:gd name="connsiteX20" fmla="*/ 1279475 w 1700918"/>
              <a:gd name="connsiteY20" fmla="*/ 2003245 h 3384331"/>
              <a:gd name="connsiteX21" fmla="*/ 1177159 w 1700918"/>
              <a:gd name="connsiteY21" fmla="*/ 2112579 h 3384331"/>
              <a:gd name="connsiteX22" fmla="*/ 1177159 w 1700918"/>
              <a:gd name="connsiteY22" fmla="*/ 2249214 h 3384331"/>
              <a:gd name="connsiteX23" fmla="*/ 1198180 w 1700918"/>
              <a:gd name="connsiteY23" fmla="*/ 2364828 h 3384331"/>
              <a:gd name="connsiteX24" fmla="*/ 1409030 w 1700918"/>
              <a:gd name="connsiteY24" fmla="*/ 2612435 h 3384331"/>
              <a:gd name="connsiteX25" fmla="*/ 1507657 w 1700918"/>
              <a:gd name="connsiteY25" fmla="*/ 2890712 h 3384331"/>
              <a:gd name="connsiteX26" fmla="*/ 1700309 w 1700918"/>
              <a:gd name="connsiteY26" fmla="*/ 3119661 h 3384331"/>
              <a:gd name="connsiteX27" fmla="*/ 1561339 w 1700918"/>
              <a:gd name="connsiteY27" fmla="*/ 3129627 h 3384331"/>
              <a:gd name="connsiteX28" fmla="*/ 1362913 w 1700918"/>
              <a:gd name="connsiteY28" fmla="*/ 3082943 h 3384331"/>
              <a:gd name="connsiteX29" fmla="*/ 1135118 w 1700918"/>
              <a:gd name="connsiteY29" fmla="*/ 3142593 h 3384331"/>
              <a:gd name="connsiteX30" fmla="*/ 725214 w 1700918"/>
              <a:gd name="connsiteY30" fmla="*/ 3195145 h 3384331"/>
              <a:gd name="connsiteX31" fmla="*/ 588580 w 1700918"/>
              <a:gd name="connsiteY31" fmla="*/ 3226676 h 3384331"/>
              <a:gd name="connsiteX32" fmla="*/ 548041 w 1700918"/>
              <a:gd name="connsiteY32" fmla="*/ 3365495 h 3384331"/>
              <a:gd name="connsiteX33" fmla="*/ 493987 w 1700918"/>
              <a:gd name="connsiteY33" fmla="*/ 3384331 h 3384331"/>
              <a:gd name="connsiteX0" fmla="*/ 0 w 1702190"/>
              <a:gd name="connsiteY0" fmla="*/ 0 h 3384331"/>
              <a:gd name="connsiteX1" fmla="*/ 94594 w 1702190"/>
              <a:gd name="connsiteY1" fmla="*/ 105103 h 3384331"/>
              <a:gd name="connsiteX2" fmla="*/ 94594 w 1702190"/>
              <a:gd name="connsiteY2" fmla="*/ 336331 h 3384331"/>
              <a:gd name="connsiteX3" fmla="*/ 161088 w 1702190"/>
              <a:gd name="connsiteY3" fmla="*/ 391066 h 3384331"/>
              <a:gd name="connsiteX4" fmla="*/ 349845 w 1702190"/>
              <a:gd name="connsiteY4" fmla="*/ 435293 h 3384331"/>
              <a:gd name="connsiteX5" fmla="*/ 683173 w 1702190"/>
              <a:gd name="connsiteY5" fmla="*/ 462455 h 3384331"/>
              <a:gd name="connsiteX6" fmla="*/ 976175 w 1702190"/>
              <a:gd name="connsiteY6" fmla="*/ 575748 h 3384331"/>
              <a:gd name="connsiteX7" fmla="*/ 998483 w 1702190"/>
              <a:gd name="connsiteY7" fmla="*/ 735724 h 3384331"/>
              <a:gd name="connsiteX8" fmla="*/ 945931 w 1702190"/>
              <a:gd name="connsiteY8" fmla="*/ 872359 h 3384331"/>
              <a:gd name="connsiteX9" fmla="*/ 1021006 w 1702190"/>
              <a:gd name="connsiteY9" fmla="*/ 983878 h 3384331"/>
              <a:gd name="connsiteX10" fmla="*/ 1111737 w 1702190"/>
              <a:gd name="connsiteY10" fmla="*/ 1175247 h 3384331"/>
              <a:gd name="connsiteX11" fmla="*/ 1381146 w 1702190"/>
              <a:gd name="connsiteY11" fmla="*/ 1139485 h 3384331"/>
              <a:gd name="connsiteX12" fmla="*/ 1481959 w 1702190"/>
              <a:gd name="connsiteY12" fmla="*/ 1261241 h 3384331"/>
              <a:gd name="connsiteX13" fmla="*/ 1450428 w 1702190"/>
              <a:gd name="connsiteY13" fmla="*/ 1418897 h 3384331"/>
              <a:gd name="connsiteX14" fmla="*/ 1358624 w 1702190"/>
              <a:gd name="connsiteY14" fmla="*/ 1459026 h 3384331"/>
              <a:gd name="connsiteX15" fmla="*/ 1303283 w 1702190"/>
              <a:gd name="connsiteY15" fmla="*/ 1587062 h 3384331"/>
              <a:gd name="connsiteX16" fmla="*/ 1292773 w 1702190"/>
              <a:gd name="connsiteY16" fmla="*/ 1639614 h 3384331"/>
              <a:gd name="connsiteX17" fmla="*/ 1303283 w 1702190"/>
              <a:gd name="connsiteY17" fmla="*/ 1713186 h 3384331"/>
              <a:gd name="connsiteX18" fmla="*/ 1370207 w 1702190"/>
              <a:gd name="connsiteY18" fmla="*/ 1833031 h 3384331"/>
              <a:gd name="connsiteX19" fmla="*/ 1311434 w 1702190"/>
              <a:gd name="connsiteY19" fmla="*/ 1975945 h 3384331"/>
              <a:gd name="connsiteX20" fmla="*/ 1279475 w 1702190"/>
              <a:gd name="connsiteY20" fmla="*/ 2003245 h 3384331"/>
              <a:gd name="connsiteX21" fmla="*/ 1177159 w 1702190"/>
              <a:gd name="connsiteY21" fmla="*/ 2112579 h 3384331"/>
              <a:gd name="connsiteX22" fmla="*/ 1177159 w 1702190"/>
              <a:gd name="connsiteY22" fmla="*/ 2249214 h 3384331"/>
              <a:gd name="connsiteX23" fmla="*/ 1198180 w 1702190"/>
              <a:gd name="connsiteY23" fmla="*/ 2364828 h 3384331"/>
              <a:gd name="connsiteX24" fmla="*/ 1409030 w 1702190"/>
              <a:gd name="connsiteY24" fmla="*/ 2612435 h 3384331"/>
              <a:gd name="connsiteX25" fmla="*/ 1507657 w 1702190"/>
              <a:gd name="connsiteY25" fmla="*/ 2890712 h 3384331"/>
              <a:gd name="connsiteX26" fmla="*/ 1700309 w 1702190"/>
              <a:gd name="connsiteY26" fmla="*/ 3119661 h 3384331"/>
              <a:gd name="connsiteX27" fmla="*/ 1591484 w 1702190"/>
              <a:gd name="connsiteY27" fmla="*/ 3099198 h 3384331"/>
              <a:gd name="connsiteX28" fmla="*/ 1362913 w 1702190"/>
              <a:gd name="connsiteY28" fmla="*/ 3082943 h 3384331"/>
              <a:gd name="connsiteX29" fmla="*/ 1135118 w 1702190"/>
              <a:gd name="connsiteY29" fmla="*/ 3142593 h 3384331"/>
              <a:gd name="connsiteX30" fmla="*/ 725214 w 1702190"/>
              <a:gd name="connsiteY30" fmla="*/ 3195145 h 3384331"/>
              <a:gd name="connsiteX31" fmla="*/ 588580 w 1702190"/>
              <a:gd name="connsiteY31" fmla="*/ 3226676 h 3384331"/>
              <a:gd name="connsiteX32" fmla="*/ 548041 w 1702190"/>
              <a:gd name="connsiteY32" fmla="*/ 3365495 h 3384331"/>
              <a:gd name="connsiteX33" fmla="*/ 493987 w 1702190"/>
              <a:gd name="connsiteY33" fmla="*/ 3384331 h 3384331"/>
              <a:gd name="connsiteX0" fmla="*/ 0 w 1702190"/>
              <a:gd name="connsiteY0" fmla="*/ 0 h 3365495"/>
              <a:gd name="connsiteX1" fmla="*/ 94594 w 1702190"/>
              <a:gd name="connsiteY1" fmla="*/ 105103 h 3365495"/>
              <a:gd name="connsiteX2" fmla="*/ 94594 w 1702190"/>
              <a:gd name="connsiteY2" fmla="*/ 336331 h 3365495"/>
              <a:gd name="connsiteX3" fmla="*/ 161088 w 1702190"/>
              <a:gd name="connsiteY3" fmla="*/ 391066 h 3365495"/>
              <a:gd name="connsiteX4" fmla="*/ 349845 w 1702190"/>
              <a:gd name="connsiteY4" fmla="*/ 435293 h 3365495"/>
              <a:gd name="connsiteX5" fmla="*/ 683173 w 1702190"/>
              <a:gd name="connsiteY5" fmla="*/ 462455 h 3365495"/>
              <a:gd name="connsiteX6" fmla="*/ 976175 w 1702190"/>
              <a:gd name="connsiteY6" fmla="*/ 575748 h 3365495"/>
              <a:gd name="connsiteX7" fmla="*/ 998483 w 1702190"/>
              <a:gd name="connsiteY7" fmla="*/ 735724 h 3365495"/>
              <a:gd name="connsiteX8" fmla="*/ 945931 w 1702190"/>
              <a:gd name="connsiteY8" fmla="*/ 872359 h 3365495"/>
              <a:gd name="connsiteX9" fmla="*/ 1021006 w 1702190"/>
              <a:gd name="connsiteY9" fmla="*/ 983878 h 3365495"/>
              <a:gd name="connsiteX10" fmla="*/ 1111737 w 1702190"/>
              <a:gd name="connsiteY10" fmla="*/ 1175247 h 3365495"/>
              <a:gd name="connsiteX11" fmla="*/ 1381146 w 1702190"/>
              <a:gd name="connsiteY11" fmla="*/ 1139485 h 3365495"/>
              <a:gd name="connsiteX12" fmla="*/ 1481959 w 1702190"/>
              <a:gd name="connsiteY12" fmla="*/ 1261241 h 3365495"/>
              <a:gd name="connsiteX13" fmla="*/ 1450428 w 1702190"/>
              <a:gd name="connsiteY13" fmla="*/ 1418897 h 3365495"/>
              <a:gd name="connsiteX14" fmla="*/ 1358624 w 1702190"/>
              <a:gd name="connsiteY14" fmla="*/ 1459026 h 3365495"/>
              <a:gd name="connsiteX15" fmla="*/ 1303283 w 1702190"/>
              <a:gd name="connsiteY15" fmla="*/ 1587062 h 3365495"/>
              <a:gd name="connsiteX16" fmla="*/ 1292773 w 1702190"/>
              <a:gd name="connsiteY16" fmla="*/ 1639614 h 3365495"/>
              <a:gd name="connsiteX17" fmla="*/ 1303283 w 1702190"/>
              <a:gd name="connsiteY17" fmla="*/ 1713186 h 3365495"/>
              <a:gd name="connsiteX18" fmla="*/ 1370207 w 1702190"/>
              <a:gd name="connsiteY18" fmla="*/ 1833031 h 3365495"/>
              <a:gd name="connsiteX19" fmla="*/ 1311434 w 1702190"/>
              <a:gd name="connsiteY19" fmla="*/ 1975945 h 3365495"/>
              <a:gd name="connsiteX20" fmla="*/ 1279475 w 1702190"/>
              <a:gd name="connsiteY20" fmla="*/ 2003245 h 3365495"/>
              <a:gd name="connsiteX21" fmla="*/ 1177159 w 1702190"/>
              <a:gd name="connsiteY21" fmla="*/ 2112579 h 3365495"/>
              <a:gd name="connsiteX22" fmla="*/ 1177159 w 1702190"/>
              <a:gd name="connsiteY22" fmla="*/ 2249214 h 3365495"/>
              <a:gd name="connsiteX23" fmla="*/ 1198180 w 1702190"/>
              <a:gd name="connsiteY23" fmla="*/ 2364828 h 3365495"/>
              <a:gd name="connsiteX24" fmla="*/ 1409030 w 1702190"/>
              <a:gd name="connsiteY24" fmla="*/ 2612435 h 3365495"/>
              <a:gd name="connsiteX25" fmla="*/ 1507657 w 1702190"/>
              <a:gd name="connsiteY25" fmla="*/ 2890712 h 3365495"/>
              <a:gd name="connsiteX26" fmla="*/ 1700309 w 1702190"/>
              <a:gd name="connsiteY26" fmla="*/ 3119661 h 3365495"/>
              <a:gd name="connsiteX27" fmla="*/ 1591484 w 1702190"/>
              <a:gd name="connsiteY27" fmla="*/ 3099198 h 3365495"/>
              <a:gd name="connsiteX28" fmla="*/ 1362913 w 1702190"/>
              <a:gd name="connsiteY28" fmla="*/ 3082943 h 3365495"/>
              <a:gd name="connsiteX29" fmla="*/ 1135118 w 1702190"/>
              <a:gd name="connsiteY29" fmla="*/ 3142593 h 3365495"/>
              <a:gd name="connsiteX30" fmla="*/ 725214 w 1702190"/>
              <a:gd name="connsiteY30" fmla="*/ 3195145 h 3365495"/>
              <a:gd name="connsiteX31" fmla="*/ 588580 w 1702190"/>
              <a:gd name="connsiteY31" fmla="*/ 3226676 h 3365495"/>
              <a:gd name="connsiteX32" fmla="*/ 548041 w 1702190"/>
              <a:gd name="connsiteY32" fmla="*/ 3365495 h 3365495"/>
              <a:gd name="connsiteX0" fmla="*/ 0 w 1702190"/>
              <a:gd name="connsiteY0" fmla="*/ 0 h 3226676"/>
              <a:gd name="connsiteX1" fmla="*/ 94594 w 1702190"/>
              <a:gd name="connsiteY1" fmla="*/ 105103 h 3226676"/>
              <a:gd name="connsiteX2" fmla="*/ 94594 w 1702190"/>
              <a:gd name="connsiteY2" fmla="*/ 336331 h 3226676"/>
              <a:gd name="connsiteX3" fmla="*/ 161088 w 1702190"/>
              <a:gd name="connsiteY3" fmla="*/ 391066 h 3226676"/>
              <a:gd name="connsiteX4" fmla="*/ 349845 w 1702190"/>
              <a:gd name="connsiteY4" fmla="*/ 435293 h 3226676"/>
              <a:gd name="connsiteX5" fmla="*/ 683173 w 1702190"/>
              <a:gd name="connsiteY5" fmla="*/ 462455 h 3226676"/>
              <a:gd name="connsiteX6" fmla="*/ 976175 w 1702190"/>
              <a:gd name="connsiteY6" fmla="*/ 575748 h 3226676"/>
              <a:gd name="connsiteX7" fmla="*/ 998483 w 1702190"/>
              <a:gd name="connsiteY7" fmla="*/ 735724 h 3226676"/>
              <a:gd name="connsiteX8" fmla="*/ 945931 w 1702190"/>
              <a:gd name="connsiteY8" fmla="*/ 872359 h 3226676"/>
              <a:gd name="connsiteX9" fmla="*/ 1021006 w 1702190"/>
              <a:gd name="connsiteY9" fmla="*/ 983878 h 3226676"/>
              <a:gd name="connsiteX10" fmla="*/ 1111737 w 1702190"/>
              <a:gd name="connsiteY10" fmla="*/ 1175247 h 3226676"/>
              <a:gd name="connsiteX11" fmla="*/ 1381146 w 1702190"/>
              <a:gd name="connsiteY11" fmla="*/ 1139485 h 3226676"/>
              <a:gd name="connsiteX12" fmla="*/ 1481959 w 1702190"/>
              <a:gd name="connsiteY12" fmla="*/ 1261241 h 3226676"/>
              <a:gd name="connsiteX13" fmla="*/ 1450428 w 1702190"/>
              <a:gd name="connsiteY13" fmla="*/ 1418897 h 3226676"/>
              <a:gd name="connsiteX14" fmla="*/ 1358624 w 1702190"/>
              <a:gd name="connsiteY14" fmla="*/ 1459026 h 3226676"/>
              <a:gd name="connsiteX15" fmla="*/ 1303283 w 1702190"/>
              <a:gd name="connsiteY15" fmla="*/ 1587062 h 3226676"/>
              <a:gd name="connsiteX16" fmla="*/ 1292773 w 1702190"/>
              <a:gd name="connsiteY16" fmla="*/ 1639614 h 3226676"/>
              <a:gd name="connsiteX17" fmla="*/ 1303283 w 1702190"/>
              <a:gd name="connsiteY17" fmla="*/ 1713186 h 3226676"/>
              <a:gd name="connsiteX18" fmla="*/ 1370207 w 1702190"/>
              <a:gd name="connsiteY18" fmla="*/ 1833031 h 3226676"/>
              <a:gd name="connsiteX19" fmla="*/ 1311434 w 1702190"/>
              <a:gd name="connsiteY19" fmla="*/ 1975945 h 3226676"/>
              <a:gd name="connsiteX20" fmla="*/ 1279475 w 1702190"/>
              <a:gd name="connsiteY20" fmla="*/ 2003245 h 3226676"/>
              <a:gd name="connsiteX21" fmla="*/ 1177159 w 1702190"/>
              <a:gd name="connsiteY21" fmla="*/ 2112579 h 3226676"/>
              <a:gd name="connsiteX22" fmla="*/ 1177159 w 1702190"/>
              <a:gd name="connsiteY22" fmla="*/ 2249214 h 3226676"/>
              <a:gd name="connsiteX23" fmla="*/ 1198180 w 1702190"/>
              <a:gd name="connsiteY23" fmla="*/ 2364828 h 3226676"/>
              <a:gd name="connsiteX24" fmla="*/ 1409030 w 1702190"/>
              <a:gd name="connsiteY24" fmla="*/ 2612435 h 3226676"/>
              <a:gd name="connsiteX25" fmla="*/ 1507657 w 1702190"/>
              <a:gd name="connsiteY25" fmla="*/ 2890712 h 3226676"/>
              <a:gd name="connsiteX26" fmla="*/ 1700309 w 1702190"/>
              <a:gd name="connsiteY26" fmla="*/ 3119661 h 3226676"/>
              <a:gd name="connsiteX27" fmla="*/ 1591484 w 1702190"/>
              <a:gd name="connsiteY27" fmla="*/ 3099198 h 3226676"/>
              <a:gd name="connsiteX28" fmla="*/ 1362913 w 1702190"/>
              <a:gd name="connsiteY28" fmla="*/ 3082943 h 3226676"/>
              <a:gd name="connsiteX29" fmla="*/ 1135118 w 1702190"/>
              <a:gd name="connsiteY29" fmla="*/ 3142593 h 3226676"/>
              <a:gd name="connsiteX30" fmla="*/ 725214 w 1702190"/>
              <a:gd name="connsiteY30" fmla="*/ 3195145 h 3226676"/>
              <a:gd name="connsiteX31" fmla="*/ 588580 w 1702190"/>
              <a:gd name="connsiteY31" fmla="*/ 3226676 h 3226676"/>
              <a:gd name="connsiteX0" fmla="*/ 0 w 1702190"/>
              <a:gd name="connsiteY0" fmla="*/ 0 h 3195145"/>
              <a:gd name="connsiteX1" fmla="*/ 94594 w 1702190"/>
              <a:gd name="connsiteY1" fmla="*/ 105103 h 3195145"/>
              <a:gd name="connsiteX2" fmla="*/ 94594 w 1702190"/>
              <a:gd name="connsiteY2" fmla="*/ 336331 h 3195145"/>
              <a:gd name="connsiteX3" fmla="*/ 161088 w 1702190"/>
              <a:gd name="connsiteY3" fmla="*/ 391066 h 3195145"/>
              <a:gd name="connsiteX4" fmla="*/ 349845 w 1702190"/>
              <a:gd name="connsiteY4" fmla="*/ 435293 h 3195145"/>
              <a:gd name="connsiteX5" fmla="*/ 683173 w 1702190"/>
              <a:gd name="connsiteY5" fmla="*/ 462455 h 3195145"/>
              <a:gd name="connsiteX6" fmla="*/ 976175 w 1702190"/>
              <a:gd name="connsiteY6" fmla="*/ 575748 h 3195145"/>
              <a:gd name="connsiteX7" fmla="*/ 998483 w 1702190"/>
              <a:gd name="connsiteY7" fmla="*/ 735724 h 3195145"/>
              <a:gd name="connsiteX8" fmla="*/ 945931 w 1702190"/>
              <a:gd name="connsiteY8" fmla="*/ 872359 h 3195145"/>
              <a:gd name="connsiteX9" fmla="*/ 1021006 w 1702190"/>
              <a:gd name="connsiteY9" fmla="*/ 983878 h 3195145"/>
              <a:gd name="connsiteX10" fmla="*/ 1111737 w 1702190"/>
              <a:gd name="connsiteY10" fmla="*/ 1175247 h 3195145"/>
              <a:gd name="connsiteX11" fmla="*/ 1381146 w 1702190"/>
              <a:gd name="connsiteY11" fmla="*/ 1139485 h 3195145"/>
              <a:gd name="connsiteX12" fmla="*/ 1481959 w 1702190"/>
              <a:gd name="connsiteY12" fmla="*/ 1261241 h 3195145"/>
              <a:gd name="connsiteX13" fmla="*/ 1450428 w 1702190"/>
              <a:gd name="connsiteY13" fmla="*/ 1418897 h 3195145"/>
              <a:gd name="connsiteX14" fmla="*/ 1358624 w 1702190"/>
              <a:gd name="connsiteY14" fmla="*/ 1459026 h 3195145"/>
              <a:gd name="connsiteX15" fmla="*/ 1303283 w 1702190"/>
              <a:gd name="connsiteY15" fmla="*/ 1587062 h 3195145"/>
              <a:gd name="connsiteX16" fmla="*/ 1292773 w 1702190"/>
              <a:gd name="connsiteY16" fmla="*/ 1639614 h 3195145"/>
              <a:gd name="connsiteX17" fmla="*/ 1303283 w 1702190"/>
              <a:gd name="connsiteY17" fmla="*/ 1713186 h 3195145"/>
              <a:gd name="connsiteX18" fmla="*/ 1370207 w 1702190"/>
              <a:gd name="connsiteY18" fmla="*/ 1833031 h 3195145"/>
              <a:gd name="connsiteX19" fmla="*/ 1311434 w 1702190"/>
              <a:gd name="connsiteY19" fmla="*/ 1975945 h 3195145"/>
              <a:gd name="connsiteX20" fmla="*/ 1279475 w 1702190"/>
              <a:gd name="connsiteY20" fmla="*/ 2003245 h 3195145"/>
              <a:gd name="connsiteX21" fmla="*/ 1177159 w 1702190"/>
              <a:gd name="connsiteY21" fmla="*/ 2112579 h 3195145"/>
              <a:gd name="connsiteX22" fmla="*/ 1177159 w 1702190"/>
              <a:gd name="connsiteY22" fmla="*/ 2249214 h 3195145"/>
              <a:gd name="connsiteX23" fmla="*/ 1198180 w 1702190"/>
              <a:gd name="connsiteY23" fmla="*/ 2364828 h 3195145"/>
              <a:gd name="connsiteX24" fmla="*/ 1409030 w 1702190"/>
              <a:gd name="connsiteY24" fmla="*/ 2612435 h 3195145"/>
              <a:gd name="connsiteX25" fmla="*/ 1507657 w 1702190"/>
              <a:gd name="connsiteY25" fmla="*/ 2890712 h 3195145"/>
              <a:gd name="connsiteX26" fmla="*/ 1700309 w 1702190"/>
              <a:gd name="connsiteY26" fmla="*/ 3119661 h 3195145"/>
              <a:gd name="connsiteX27" fmla="*/ 1591484 w 1702190"/>
              <a:gd name="connsiteY27" fmla="*/ 3099198 h 3195145"/>
              <a:gd name="connsiteX28" fmla="*/ 1362913 w 1702190"/>
              <a:gd name="connsiteY28" fmla="*/ 3082943 h 3195145"/>
              <a:gd name="connsiteX29" fmla="*/ 1135118 w 1702190"/>
              <a:gd name="connsiteY29" fmla="*/ 3142593 h 3195145"/>
              <a:gd name="connsiteX30" fmla="*/ 725214 w 1702190"/>
              <a:gd name="connsiteY30" fmla="*/ 3195145 h 3195145"/>
              <a:gd name="connsiteX0" fmla="*/ 0 w 1702190"/>
              <a:gd name="connsiteY0" fmla="*/ 0 h 3142593"/>
              <a:gd name="connsiteX1" fmla="*/ 94594 w 1702190"/>
              <a:gd name="connsiteY1" fmla="*/ 105103 h 3142593"/>
              <a:gd name="connsiteX2" fmla="*/ 94594 w 1702190"/>
              <a:gd name="connsiteY2" fmla="*/ 336331 h 3142593"/>
              <a:gd name="connsiteX3" fmla="*/ 161088 w 1702190"/>
              <a:gd name="connsiteY3" fmla="*/ 391066 h 3142593"/>
              <a:gd name="connsiteX4" fmla="*/ 349845 w 1702190"/>
              <a:gd name="connsiteY4" fmla="*/ 435293 h 3142593"/>
              <a:gd name="connsiteX5" fmla="*/ 683173 w 1702190"/>
              <a:gd name="connsiteY5" fmla="*/ 462455 h 3142593"/>
              <a:gd name="connsiteX6" fmla="*/ 976175 w 1702190"/>
              <a:gd name="connsiteY6" fmla="*/ 575748 h 3142593"/>
              <a:gd name="connsiteX7" fmla="*/ 998483 w 1702190"/>
              <a:gd name="connsiteY7" fmla="*/ 735724 h 3142593"/>
              <a:gd name="connsiteX8" fmla="*/ 945931 w 1702190"/>
              <a:gd name="connsiteY8" fmla="*/ 872359 h 3142593"/>
              <a:gd name="connsiteX9" fmla="*/ 1021006 w 1702190"/>
              <a:gd name="connsiteY9" fmla="*/ 983878 h 3142593"/>
              <a:gd name="connsiteX10" fmla="*/ 1111737 w 1702190"/>
              <a:gd name="connsiteY10" fmla="*/ 1175247 h 3142593"/>
              <a:gd name="connsiteX11" fmla="*/ 1381146 w 1702190"/>
              <a:gd name="connsiteY11" fmla="*/ 1139485 h 3142593"/>
              <a:gd name="connsiteX12" fmla="*/ 1481959 w 1702190"/>
              <a:gd name="connsiteY12" fmla="*/ 1261241 h 3142593"/>
              <a:gd name="connsiteX13" fmla="*/ 1450428 w 1702190"/>
              <a:gd name="connsiteY13" fmla="*/ 1418897 h 3142593"/>
              <a:gd name="connsiteX14" fmla="*/ 1358624 w 1702190"/>
              <a:gd name="connsiteY14" fmla="*/ 1459026 h 3142593"/>
              <a:gd name="connsiteX15" fmla="*/ 1303283 w 1702190"/>
              <a:gd name="connsiteY15" fmla="*/ 1587062 h 3142593"/>
              <a:gd name="connsiteX16" fmla="*/ 1292773 w 1702190"/>
              <a:gd name="connsiteY16" fmla="*/ 1639614 h 3142593"/>
              <a:gd name="connsiteX17" fmla="*/ 1303283 w 1702190"/>
              <a:gd name="connsiteY17" fmla="*/ 1713186 h 3142593"/>
              <a:gd name="connsiteX18" fmla="*/ 1370207 w 1702190"/>
              <a:gd name="connsiteY18" fmla="*/ 1833031 h 3142593"/>
              <a:gd name="connsiteX19" fmla="*/ 1311434 w 1702190"/>
              <a:gd name="connsiteY19" fmla="*/ 1975945 h 3142593"/>
              <a:gd name="connsiteX20" fmla="*/ 1279475 w 1702190"/>
              <a:gd name="connsiteY20" fmla="*/ 2003245 h 3142593"/>
              <a:gd name="connsiteX21" fmla="*/ 1177159 w 1702190"/>
              <a:gd name="connsiteY21" fmla="*/ 2112579 h 3142593"/>
              <a:gd name="connsiteX22" fmla="*/ 1177159 w 1702190"/>
              <a:gd name="connsiteY22" fmla="*/ 2249214 h 3142593"/>
              <a:gd name="connsiteX23" fmla="*/ 1198180 w 1702190"/>
              <a:gd name="connsiteY23" fmla="*/ 2364828 h 3142593"/>
              <a:gd name="connsiteX24" fmla="*/ 1409030 w 1702190"/>
              <a:gd name="connsiteY24" fmla="*/ 2612435 h 3142593"/>
              <a:gd name="connsiteX25" fmla="*/ 1507657 w 1702190"/>
              <a:gd name="connsiteY25" fmla="*/ 2890712 h 3142593"/>
              <a:gd name="connsiteX26" fmla="*/ 1700309 w 1702190"/>
              <a:gd name="connsiteY26" fmla="*/ 3119661 h 3142593"/>
              <a:gd name="connsiteX27" fmla="*/ 1591484 w 1702190"/>
              <a:gd name="connsiteY27" fmla="*/ 3099198 h 3142593"/>
              <a:gd name="connsiteX28" fmla="*/ 1362913 w 1702190"/>
              <a:gd name="connsiteY28" fmla="*/ 3082943 h 3142593"/>
              <a:gd name="connsiteX29" fmla="*/ 1135118 w 1702190"/>
              <a:gd name="connsiteY29" fmla="*/ 3142593 h 3142593"/>
              <a:gd name="connsiteX0" fmla="*/ 0 w 1702190"/>
              <a:gd name="connsiteY0" fmla="*/ 0 h 3131991"/>
              <a:gd name="connsiteX1" fmla="*/ 94594 w 1702190"/>
              <a:gd name="connsiteY1" fmla="*/ 105103 h 3131991"/>
              <a:gd name="connsiteX2" fmla="*/ 94594 w 1702190"/>
              <a:gd name="connsiteY2" fmla="*/ 336331 h 3131991"/>
              <a:gd name="connsiteX3" fmla="*/ 161088 w 1702190"/>
              <a:gd name="connsiteY3" fmla="*/ 391066 h 3131991"/>
              <a:gd name="connsiteX4" fmla="*/ 349845 w 1702190"/>
              <a:gd name="connsiteY4" fmla="*/ 435293 h 3131991"/>
              <a:gd name="connsiteX5" fmla="*/ 683173 w 1702190"/>
              <a:gd name="connsiteY5" fmla="*/ 462455 h 3131991"/>
              <a:gd name="connsiteX6" fmla="*/ 976175 w 1702190"/>
              <a:gd name="connsiteY6" fmla="*/ 575748 h 3131991"/>
              <a:gd name="connsiteX7" fmla="*/ 998483 w 1702190"/>
              <a:gd name="connsiteY7" fmla="*/ 735724 h 3131991"/>
              <a:gd name="connsiteX8" fmla="*/ 945931 w 1702190"/>
              <a:gd name="connsiteY8" fmla="*/ 872359 h 3131991"/>
              <a:gd name="connsiteX9" fmla="*/ 1021006 w 1702190"/>
              <a:gd name="connsiteY9" fmla="*/ 983878 h 3131991"/>
              <a:gd name="connsiteX10" fmla="*/ 1111737 w 1702190"/>
              <a:gd name="connsiteY10" fmla="*/ 1175247 h 3131991"/>
              <a:gd name="connsiteX11" fmla="*/ 1381146 w 1702190"/>
              <a:gd name="connsiteY11" fmla="*/ 1139485 h 3131991"/>
              <a:gd name="connsiteX12" fmla="*/ 1481959 w 1702190"/>
              <a:gd name="connsiteY12" fmla="*/ 1261241 h 3131991"/>
              <a:gd name="connsiteX13" fmla="*/ 1450428 w 1702190"/>
              <a:gd name="connsiteY13" fmla="*/ 1418897 h 3131991"/>
              <a:gd name="connsiteX14" fmla="*/ 1358624 w 1702190"/>
              <a:gd name="connsiteY14" fmla="*/ 1459026 h 3131991"/>
              <a:gd name="connsiteX15" fmla="*/ 1303283 w 1702190"/>
              <a:gd name="connsiteY15" fmla="*/ 1587062 h 3131991"/>
              <a:gd name="connsiteX16" fmla="*/ 1292773 w 1702190"/>
              <a:gd name="connsiteY16" fmla="*/ 1639614 h 3131991"/>
              <a:gd name="connsiteX17" fmla="*/ 1303283 w 1702190"/>
              <a:gd name="connsiteY17" fmla="*/ 1713186 h 3131991"/>
              <a:gd name="connsiteX18" fmla="*/ 1370207 w 1702190"/>
              <a:gd name="connsiteY18" fmla="*/ 1833031 h 3131991"/>
              <a:gd name="connsiteX19" fmla="*/ 1311434 w 1702190"/>
              <a:gd name="connsiteY19" fmla="*/ 1975945 h 3131991"/>
              <a:gd name="connsiteX20" fmla="*/ 1279475 w 1702190"/>
              <a:gd name="connsiteY20" fmla="*/ 2003245 h 3131991"/>
              <a:gd name="connsiteX21" fmla="*/ 1177159 w 1702190"/>
              <a:gd name="connsiteY21" fmla="*/ 2112579 h 3131991"/>
              <a:gd name="connsiteX22" fmla="*/ 1177159 w 1702190"/>
              <a:gd name="connsiteY22" fmla="*/ 2249214 h 3131991"/>
              <a:gd name="connsiteX23" fmla="*/ 1198180 w 1702190"/>
              <a:gd name="connsiteY23" fmla="*/ 2364828 h 3131991"/>
              <a:gd name="connsiteX24" fmla="*/ 1409030 w 1702190"/>
              <a:gd name="connsiteY24" fmla="*/ 2612435 h 3131991"/>
              <a:gd name="connsiteX25" fmla="*/ 1507657 w 1702190"/>
              <a:gd name="connsiteY25" fmla="*/ 2890712 h 3131991"/>
              <a:gd name="connsiteX26" fmla="*/ 1700309 w 1702190"/>
              <a:gd name="connsiteY26" fmla="*/ 3119661 h 3131991"/>
              <a:gd name="connsiteX27" fmla="*/ 1591484 w 1702190"/>
              <a:gd name="connsiteY27" fmla="*/ 3099198 h 3131991"/>
              <a:gd name="connsiteX28" fmla="*/ 1362913 w 1702190"/>
              <a:gd name="connsiteY28" fmla="*/ 3082943 h 3131991"/>
              <a:gd name="connsiteX0" fmla="*/ 0 w 1702190"/>
              <a:gd name="connsiteY0" fmla="*/ 0 h 3131991"/>
              <a:gd name="connsiteX1" fmla="*/ 94594 w 1702190"/>
              <a:gd name="connsiteY1" fmla="*/ 105103 h 3131991"/>
              <a:gd name="connsiteX2" fmla="*/ 94594 w 1702190"/>
              <a:gd name="connsiteY2" fmla="*/ 336331 h 3131991"/>
              <a:gd name="connsiteX3" fmla="*/ 161088 w 1702190"/>
              <a:gd name="connsiteY3" fmla="*/ 391066 h 3131991"/>
              <a:gd name="connsiteX4" fmla="*/ 349845 w 1702190"/>
              <a:gd name="connsiteY4" fmla="*/ 435293 h 3131991"/>
              <a:gd name="connsiteX5" fmla="*/ 683173 w 1702190"/>
              <a:gd name="connsiteY5" fmla="*/ 462455 h 3131991"/>
              <a:gd name="connsiteX6" fmla="*/ 976175 w 1702190"/>
              <a:gd name="connsiteY6" fmla="*/ 575748 h 3131991"/>
              <a:gd name="connsiteX7" fmla="*/ 998483 w 1702190"/>
              <a:gd name="connsiteY7" fmla="*/ 735724 h 3131991"/>
              <a:gd name="connsiteX8" fmla="*/ 945931 w 1702190"/>
              <a:gd name="connsiteY8" fmla="*/ 872359 h 3131991"/>
              <a:gd name="connsiteX9" fmla="*/ 1021006 w 1702190"/>
              <a:gd name="connsiteY9" fmla="*/ 983878 h 3131991"/>
              <a:gd name="connsiteX10" fmla="*/ 1111737 w 1702190"/>
              <a:gd name="connsiteY10" fmla="*/ 1175247 h 3131991"/>
              <a:gd name="connsiteX11" fmla="*/ 1381146 w 1702190"/>
              <a:gd name="connsiteY11" fmla="*/ 1139485 h 3131991"/>
              <a:gd name="connsiteX12" fmla="*/ 1481959 w 1702190"/>
              <a:gd name="connsiteY12" fmla="*/ 1261241 h 3131991"/>
              <a:gd name="connsiteX13" fmla="*/ 1450428 w 1702190"/>
              <a:gd name="connsiteY13" fmla="*/ 1418897 h 3131991"/>
              <a:gd name="connsiteX14" fmla="*/ 1358624 w 1702190"/>
              <a:gd name="connsiteY14" fmla="*/ 1459026 h 3131991"/>
              <a:gd name="connsiteX15" fmla="*/ 1303283 w 1702190"/>
              <a:gd name="connsiteY15" fmla="*/ 1587062 h 3131991"/>
              <a:gd name="connsiteX16" fmla="*/ 1292773 w 1702190"/>
              <a:gd name="connsiteY16" fmla="*/ 1639614 h 3131991"/>
              <a:gd name="connsiteX17" fmla="*/ 1303283 w 1702190"/>
              <a:gd name="connsiteY17" fmla="*/ 1713186 h 3131991"/>
              <a:gd name="connsiteX18" fmla="*/ 1370207 w 1702190"/>
              <a:gd name="connsiteY18" fmla="*/ 1833031 h 3131991"/>
              <a:gd name="connsiteX19" fmla="*/ 1311434 w 1702190"/>
              <a:gd name="connsiteY19" fmla="*/ 1975945 h 3131991"/>
              <a:gd name="connsiteX20" fmla="*/ 1279475 w 1702190"/>
              <a:gd name="connsiteY20" fmla="*/ 2003245 h 3131991"/>
              <a:gd name="connsiteX21" fmla="*/ 1177159 w 1702190"/>
              <a:gd name="connsiteY21" fmla="*/ 2112579 h 3131991"/>
              <a:gd name="connsiteX22" fmla="*/ 1177159 w 1702190"/>
              <a:gd name="connsiteY22" fmla="*/ 2249214 h 3131991"/>
              <a:gd name="connsiteX23" fmla="*/ 1198180 w 1702190"/>
              <a:gd name="connsiteY23" fmla="*/ 2364828 h 3131991"/>
              <a:gd name="connsiteX24" fmla="*/ 1409030 w 1702190"/>
              <a:gd name="connsiteY24" fmla="*/ 2612435 h 3131991"/>
              <a:gd name="connsiteX25" fmla="*/ 1507657 w 1702190"/>
              <a:gd name="connsiteY25" fmla="*/ 2890712 h 3131991"/>
              <a:gd name="connsiteX26" fmla="*/ 1700309 w 1702190"/>
              <a:gd name="connsiteY26" fmla="*/ 3119661 h 3131991"/>
              <a:gd name="connsiteX27" fmla="*/ 1591484 w 1702190"/>
              <a:gd name="connsiteY27" fmla="*/ 3099198 h 3131991"/>
              <a:gd name="connsiteX0" fmla="*/ 0 w 1700309"/>
              <a:gd name="connsiteY0" fmla="*/ 0 h 3119661"/>
              <a:gd name="connsiteX1" fmla="*/ 94594 w 1700309"/>
              <a:gd name="connsiteY1" fmla="*/ 105103 h 3119661"/>
              <a:gd name="connsiteX2" fmla="*/ 94594 w 1700309"/>
              <a:gd name="connsiteY2" fmla="*/ 336331 h 3119661"/>
              <a:gd name="connsiteX3" fmla="*/ 161088 w 1700309"/>
              <a:gd name="connsiteY3" fmla="*/ 391066 h 3119661"/>
              <a:gd name="connsiteX4" fmla="*/ 349845 w 1700309"/>
              <a:gd name="connsiteY4" fmla="*/ 435293 h 3119661"/>
              <a:gd name="connsiteX5" fmla="*/ 683173 w 1700309"/>
              <a:gd name="connsiteY5" fmla="*/ 462455 h 3119661"/>
              <a:gd name="connsiteX6" fmla="*/ 976175 w 1700309"/>
              <a:gd name="connsiteY6" fmla="*/ 575748 h 3119661"/>
              <a:gd name="connsiteX7" fmla="*/ 998483 w 1700309"/>
              <a:gd name="connsiteY7" fmla="*/ 735724 h 3119661"/>
              <a:gd name="connsiteX8" fmla="*/ 945931 w 1700309"/>
              <a:gd name="connsiteY8" fmla="*/ 872359 h 3119661"/>
              <a:gd name="connsiteX9" fmla="*/ 1021006 w 1700309"/>
              <a:gd name="connsiteY9" fmla="*/ 983878 h 3119661"/>
              <a:gd name="connsiteX10" fmla="*/ 1111737 w 1700309"/>
              <a:gd name="connsiteY10" fmla="*/ 1175247 h 3119661"/>
              <a:gd name="connsiteX11" fmla="*/ 1381146 w 1700309"/>
              <a:gd name="connsiteY11" fmla="*/ 1139485 h 3119661"/>
              <a:gd name="connsiteX12" fmla="*/ 1481959 w 1700309"/>
              <a:gd name="connsiteY12" fmla="*/ 1261241 h 3119661"/>
              <a:gd name="connsiteX13" fmla="*/ 1450428 w 1700309"/>
              <a:gd name="connsiteY13" fmla="*/ 1418897 h 3119661"/>
              <a:gd name="connsiteX14" fmla="*/ 1358624 w 1700309"/>
              <a:gd name="connsiteY14" fmla="*/ 1459026 h 3119661"/>
              <a:gd name="connsiteX15" fmla="*/ 1303283 w 1700309"/>
              <a:gd name="connsiteY15" fmla="*/ 1587062 h 3119661"/>
              <a:gd name="connsiteX16" fmla="*/ 1292773 w 1700309"/>
              <a:gd name="connsiteY16" fmla="*/ 1639614 h 3119661"/>
              <a:gd name="connsiteX17" fmla="*/ 1303283 w 1700309"/>
              <a:gd name="connsiteY17" fmla="*/ 1713186 h 3119661"/>
              <a:gd name="connsiteX18" fmla="*/ 1370207 w 1700309"/>
              <a:gd name="connsiteY18" fmla="*/ 1833031 h 3119661"/>
              <a:gd name="connsiteX19" fmla="*/ 1311434 w 1700309"/>
              <a:gd name="connsiteY19" fmla="*/ 1975945 h 3119661"/>
              <a:gd name="connsiteX20" fmla="*/ 1279475 w 1700309"/>
              <a:gd name="connsiteY20" fmla="*/ 2003245 h 3119661"/>
              <a:gd name="connsiteX21" fmla="*/ 1177159 w 1700309"/>
              <a:gd name="connsiteY21" fmla="*/ 2112579 h 3119661"/>
              <a:gd name="connsiteX22" fmla="*/ 1177159 w 1700309"/>
              <a:gd name="connsiteY22" fmla="*/ 2249214 h 3119661"/>
              <a:gd name="connsiteX23" fmla="*/ 1198180 w 1700309"/>
              <a:gd name="connsiteY23" fmla="*/ 2364828 h 3119661"/>
              <a:gd name="connsiteX24" fmla="*/ 1409030 w 1700309"/>
              <a:gd name="connsiteY24" fmla="*/ 2612435 h 3119661"/>
              <a:gd name="connsiteX25" fmla="*/ 1507657 w 1700309"/>
              <a:gd name="connsiteY25" fmla="*/ 2890712 h 3119661"/>
              <a:gd name="connsiteX26" fmla="*/ 1700309 w 1700309"/>
              <a:gd name="connsiteY26" fmla="*/ 3119661 h 3119661"/>
              <a:gd name="connsiteX0" fmla="*/ 0 w 1665140"/>
              <a:gd name="connsiteY0" fmla="*/ 0 h 3084161"/>
              <a:gd name="connsiteX1" fmla="*/ 94594 w 1665140"/>
              <a:gd name="connsiteY1" fmla="*/ 105103 h 3084161"/>
              <a:gd name="connsiteX2" fmla="*/ 94594 w 1665140"/>
              <a:gd name="connsiteY2" fmla="*/ 336331 h 3084161"/>
              <a:gd name="connsiteX3" fmla="*/ 161088 w 1665140"/>
              <a:gd name="connsiteY3" fmla="*/ 391066 h 3084161"/>
              <a:gd name="connsiteX4" fmla="*/ 349845 w 1665140"/>
              <a:gd name="connsiteY4" fmla="*/ 435293 h 3084161"/>
              <a:gd name="connsiteX5" fmla="*/ 683173 w 1665140"/>
              <a:gd name="connsiteY5" fmla="*/ 462455 h 3084161"/>
              <a:gd name="connsiteX6" fmla="*/ 976175 w 1665140"/>
              <a:gd name="connsiteY6" fmla="*/ 575748 h 3084161"/>
              <a:gd name="connsiteX7" fmla="*/ 998483 w 1665140"/>
              <a:gd name="connsiteY7" fmla="*/ 735724 h 3084161"/>
              <a:gd name="connsiteX8" fmla="*/ 945931 w 1665140"/>
              <a:gd name="connsiteY8" fmla="*/ 872359 h 3084161"/>
              <a:gd name="connsiteX9" fmla="*/ 1021006 w 1665140"/>
              <a:gd name="connsiteY9" fmla="*/ 983878 h 3084161"/>
              <a:gd name="connsiteX10" fmla="*/ 1111737 w 1665140"/>
              <a:gd name="connsiteY10" fmla="*/ 1175247 h 3084161"/>
              <a:gd name="connsiteX11" fmla="*/ 1381146 w 1665140"/>
              <a:gd name="connsiteY11" fmla="*/ 1139485 h 3084161"/>
              <a:gd name="connsiteX12" fmla="*/ 1481959 w 1665140"/>
              <a:gd name="connsiteY12" fmla="*/ 1261241 h 3084161"/>
              <a:gd name="connsiteX13" fmla="*/ 1450428 w 1665140"/>
              <a:gd name="connsiteY13" fmla="*/ 1418897 h 3084161"/>
              <a:gd name="connsiteX14" fmla="*/ 1358624 w 1665140"/>
              <a:gd name="connsiteY14" fmla="*/ 1459026 h 3084161"/>
              <a:gd name="connsiteX15" fmla="*/ 1303283 w 1665140"/>
              <a:gd name="connsiteY15" fmla="*/ 1587062 h 3084161"/>
              <a:gd name="connsiteX16" fmla="*/ 1292773 w 1665140"/>
              <a:gd name="connsiteY16" fmla="*/ 1639614 h 3084161"/>
              <a:gd name="connsiteX17" fmla="*/ 1303283 w 1665140"/>
              <a:gd name="connsiteY17" fmla="*/ 1713186 h 3084161"/>
              <a:gd name="connsiteX18" fmla="*/ 1370207 w 1665140"/>
              <a:gd name="connsiteY18" fmla="*/ 1833031 h 3084161"/>
              <a:gd name="connsiteX19" fmla="*/ 1311434 w 1665140"/>
              <a:gd name="connsiteY19" fmla="*/ 1975945 h 3084161"/>
              <a:gd name="connsiteX20" fmla="*/ 1279475 w 1665140"/>
              <a:gd name="connsiteY20" fmla="*/ 2003245 h 3084161"/>
              <a:gd name="connsiteX21" fmla="*/ 1177159 w 1665140"/>
              <a:gd name="connsiteY21" fmla="*/ 2112579 h 3084161"/>
              <a:gd name="connsiteX22" fmla="*/ 1177159 w 1665140"/>
              <a:gd name="connsiteY22" fmla="*/ 2249214 h 3084161"/>
              <a:gd name="connsiteX23" fmla="*/ 1198180 w 1665140"/>
              <a:gd name="connsiteY23" fmla="*/ 2364828 h 3084161"/>
              <a:gd name="connsiteX24" fmla="*/ 1409030 w 1665140"/>
              <a:gd name="connsiteY24" fmla="*/ 2612435 h 3084161"/>
              <a:gd name="connsiteX25" fmla="*/ 1507657 w 1665140"/>
              <a:gd name="connsiteY25" fmla="*/ 2890712 h 3084161"/>
              <a:gd name="connsiteX26" fmla="*/ 1665140 w 1665140"/>
              <a:gd name="connsiteY26" fmla="*/ 3084161 h 3084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665140" h="3084161">
                <a:moveTo>
                  <a:pt x="0" y="0"/>
                </a:moveTo>
                <a:cubicBezTo>
                  <a:pt x="39414" y="24524"/>
                  <a:pt x="78828" y="49048"/>
                  <a:pt x="94594" y="105103"/>
                </a:cubicBezTo>
                <a:cubicBezTo>
                  <a:pt x="110360" y="161158"/>
                  <a:pt x="83512" y="288671"/>
                  <a:pt x="94594" y="336331"/>
                </a:cubicBezTo>
                <a:cubicBezTo>
                  <a:pt x="105676" y="383991"/>
                  <a:pt x="118546" y="374572"/>
                  <a:pt x="161088" y="391066"/>
                </a:cubicBezTo>
                <a:cubicBezTo>
                  <a:pt x="203630" y="407560"/>
                  <a:pt x="262831" y="423395"/>
                  <a:pt x="349845" y="435293"/>
                </a:cubicBezTo>
                <a:cubicBezTo>
                  <a:pt x="436859" y="447191"/>
                  <a:pt x="578785" y="439046"/>
                  <a:pt x="683173" y="462455"/>
                </a:cubicBezTo>
                <a:cubicBezTo>
                  <a:pt x="787561" y="485864"/>
                  <a:pt x="923623" y="530203"/>
                  <a:pt x="976175" y="575748"/>
                </a:cubicBezTo>
                <a:cubicBezTo>
                  <a:pt x="1028727" y="621293"/>
                  <a:pt x="1003524" y="686289"/>
                  <a:pt x="998483" y="735724"/>
                </a:cubicBezTo>
                <a:cubicBezTo>
                  <a:pt x="993442" y="785159"/>
                  <a:pt x="942177" y="831000"/>
                  <a:pt x="945931" y="872359"/>
                </a:cubicBezTo>
                <a:cubicBezTo>
                  <a:pt x="949685" y="913718"/>
                  <a:pt x="993372" y="933397"/>
                  <a:pt x="1021006" y="983878"/>
                </a:cubicBezTo>
                <a:cubicBezTo>
                  <a:pt x="1048640" y="1034359"/>
                  <a:pt x="1051714" y="1149313"/>
                  <a:pt x="1111737" y="1175247"/>
                </a:cubicBezTo>
                <a:cubicBezTo>
                  <a:pt x="1171760" y="1201182"/>
                  <a:pt x="1319442" y="1125153"/>
                  <a:pt x="1381146" y="1139485"/>
                </a:cubicBezTo>
                <a:cubicBezTo>
                  <a:pt x="1442850" y="1153817"/>
                  <a:pt x="1470412" y="1214672"/>
                  <a:pt x="1481959" y="1261241"/>
                </a:cubicBezTo>
                <a:cubicBezTo>
                  <a:pt x="1493506" y="1307810"/>
                  <a:pt x="1470984" y="1385933"/>
                  <a:pt x="1450428" y="1418897"/>
                </a:cubicBezTo>
                <a:cubicBezTo>
                  <a:pt x="1429872" y="1451861"/>
                  <a:pt x="1383148" y="1430999"/>
                  <a:pt x="1358624" y="1459026"/>
                </a:cubicBezTo>
                <a:cubicBezTo>
                  <a:pt x="1334100" y="1487053"/>
                  <a:pt x="1314258" y="1556964"/>
                  <a:pt x="1303283" y="1587062"/>
                </a:cubicBezTo>
                <a:cubicBezTo>
                  <a:pt x="1292308" y="1617160"/>
                  <a:pt x="1292773" y="1618593"/>
                  <a:pt x="1292773" y="1639614"/>
                </a:cubicBezTo>
                <a:cubicBezTo>
                  <a:pt x="1292773" y="1660635"/>
                  <a:pt x="1290377" y="1680950"/>
                  <a:pt x="1303283" y="1713186"/>
                </a:cubicBezTo>
                <a:cubicBezTo>
                  <a:pt x="1316189" y="1745422"/>
                  <a:pt x="1368849" y="1789238"/>
                  <a:pt x="1370207" y="1833031"/>
                </a:cubicBezTo>
                <a:cubicBezTo>
                  <a:pt x="1371565" y="1876824"/>
                  <a:pt x="1326556" y="1947576"/>
                  <a:pt x="1311434" y="1975945"/>
                </a:cubicBezTo>
                <a:cubicBezTo>
                  <a:pt x="1296312" y="2004314"/>
                  <a:pt x="1301854" y="1980473"/>
                  <a:pt x="1279475" y="2003245"/>
                </a:cubicBezTo>
                <a:cubicBezTo>
                  <a:pt x="1257096" y="2026017"/>
                  <a:pt x="1194212" y="2071584"/>
                  <a:pt x="1177159" y="2112579"/>
                </a:cubicBezTo>
                <a:cubicBezTo>
                  <a:pt x="1160106" y="2153574"/>
                  <a:pt x="1173656" y="2207173"/>
                  <a:pt x="1177159" y="2249214"/>
                </a:cubicBezTo>
                <a:cubicBezTo>
                  <a:pt x="1180663" y="2291256"/>
                  <a:pt x="1159535" y="2304291"/>
                  <a:pt x="1198180" y="2364828"/>
                </a:cubicBezTo>
                <a:cubicBezTo>
                  <a:pt x="1236825" y="2425365"/>
                  <a:pt x="1357451" y="2524788"/>
                  <a:pt x="1409030" y="2612435"/>
                </a:cubicBezTo>
                <a:cubicBezTo>
                  <a:pt x="1460609" y="2700082"/>
                  <a:pt x="1459111" y="2806174"/>
                  <a:pt x="1507657" y="2890712"/>
                </a:cubicBezTo>
                <a:cubicBezTo>
                  <a:pt x="1556203" y="2975250"/>
                  <a:pt x="1651169" y="3049413"/>
                  <a:pt x="1665140" y="3084161"/>
                </a:cubicBezTo>
              </a:path>
            </a:pathLst>
          </a:custGeom>
          <a:noFill/>
          <a:ln w="57150" cmpd="thinThick">
            <a:solidFill>
              <a:srgbClr val="3B2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Блок-схема: узел 34">
            <a:extLst>
              <a:ext uri="{FF2B5EF4-FFF2-40B4-BE49-F238E27FC236}">
                <a16:creationId xmlns:a16="http://schemas.microsoft.com/office/drawing/2014/main" id="{B3081222-7A1F-4B5C-8348-49EA16A03237}"/>
              </a:ext>
            </a:extLst>
          </p:cNvPr>
          <p:cNvSpPr/>
          <p:nvPr/>
        </p:nvSpPr>
        <p:spPr>
          <a:xfrm>
            <a:off x="5986062" y="376238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36" name="Прямоугольная выноска 8">
            <a:extLst>
              <a:ext uri="{FF2B5EF4-FFF2-40B4-BE49-F238E27FC236}">
                <a16:creationId xmlns:a16="http://schemas.microsoft.com/office/drawing/2014/main" id="{191C764F-2E48-49A0-A910-26973D2C547C}"/>
              </a:ext>
            </a:extLst>
          </p:cNvPr>
          <p:cNvSpPr/>
          <p:nvPr/>
        </p:nvSpPr>
        <p:spPr>
          <a:xfrm>
            <a:off x="7807970" y="1113563"/>
            <a:ext cx="957627" cy="378749"/>
          </a:xfrm>
          <a:prstGeom prst="wedgeRectCallout">
            <a:avLst>
              <a:gd name="adj1" fmla="val -36427"/>
              <a:gd name="adj2" fmla="val 3268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СССР</a:t>
            </a:r>
          </a:p>
        </p:txBody>
      </p:sp>
      <p:sp>
        <p:nvSpPr>
          <p:cNvPr id="42" name="Блок-схема: узел 41">
            <a:extLst>
              <a:ext uri="{FF2B5EF4-FFF2-40B4-BE49-F238E27FC236}">
                <a16:creationId xmlns:a16="http://schemas.microsoft.com/office/drawing/2014/main" id="{91F755F4-B1EA-4B3D-A4DA-70A863B397BB}"/>
              </a:ext>
            </a:extLst>
          </p:cNvPr>
          <p:cNvSpPr/>
          <p:nvPr/>
        </p:nvSpPr>
        <p:spPr>
          <a:xfrm>
            <a:off x="7609456" y="2380073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43" name="Блок-схема: узел 42">
            <a:extLst>
              <a:ext uri="{FF2B5EF4-FFF2-40B4-BE49-F238E27FC236}">
                <a16:creationId xmlns:a16="http://schemas.microsoft.com/office/drawing/2014/main" id="{A1D0D8FA-0C43-4F89-A1DD-333DEABD3586}"/>
              </a:ext>
            </a:extLst>
          </p:cNvPr>
          <p:cNvSpPr/>
          <p:nvPr/>
        </p:nvSpPr>
        <p:spPr>
          <a:xfrm>
            <a:off x="6658512" y="2870560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ru-RU" dirty="0">
              <a:solidFill>
                <a:prstClr val="white"/>
              </a:solidFill>
              <a:latin typeface="Roboto"/>
            </a:endParaRPr>
          </a:p>
        </p:txBody>
      </p:sp>
      <p:sp>
        <p:nvSpPr>
          <p:cNvPr id="46" name="Блок-схема: узел 45">
            <a:extLst>
              <a:ext uri="{FF2B5EF4-FFF2-40B4-BE49-F238E27FC236}">
                <a16:creationId xmlns:a16="http://schemas.microsoft.com/office/drawing/2014/main" id="{4697050D-BFBD-4FCC-8E3F-6F088A3CFE22}"/>
              </a:ext>
            </a:extLst>
          </p:cNvPr>
          <p:cNvSpPr/>
          <p:nvPr/>
        </p:nvSpPr>
        <p:spPr>
          <a:xfrm>
            <a:off x="5148096" y="3723056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AE18431-D257-4D82-92C0-B129D744C304}"/>
              </a:ext>
            </a:extLst>
          </p:cNvPr>
          <p:cNvSpPr txBox="1"/>
          <p:nvPr/>
        </p:nvSpPr>
        <p:spPr>
          <a:xfrm>
            <a:off x="4177834" y="3782341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Севастополь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DEFE869-13DC-421B-9441-A857B9E69435}"/>
              </a:ext>
            </a:extLst>
          </p:cNvPr>
          <p:cNvSpPr txBox="1"/>
          <p:nvPr/>
        </p:nvSpPr>
        <p:spPr>
          <a:xfrm>
            <a:off x="6721346" y="2787648"/>
            <a:ext cx="1515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>
                <a:solidFill>
                  <a:schemeClr val="bg1">
                    <a:lumMod val="95000"/>
                  </a:schemeClr>
                </a:solidFill>
              </a:rPr>
              <a:t>Ростов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-на-Дону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7BAF3E6-CAE7-46DF-A4AC-95F1248E4F00}"/>
              </a:ext>
            </a:extLst>
          </p:cNvPr>
          <p:cNvSpPr txBox="1"/>
          <p:nvPr/>
        </p:nvSpPr>
        <p:spPr>
          <a:xfrm>
            <a:off x="7530734" y="2113664"/>
            <a:ext cx="1181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Сталинград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46A997A-95E2-4DF6-8822-810EA7138E5B}"/>
              </a:ext>
            </a:extLst>
          </p:cNvPr>
          <p:cNvSpPr txBox="1"/>
          <p:nvPr/>
        </p:nvSpPr>
        <p:spPr>
          <a:xfrm>
            <a:off x="6014929" y="446311"/>
            <a:ext cx="835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Москва</a:t>
            </a:r>
          </a:p>
        </p:txBody>
      </p:sp>
      <p:sp>
        <p:nvSpPr>
          <p:cNvPr id="55" name="Полилиния: фигура 54">
            <a:extLst>
              <a:ext uri="{FF2B5EF4-FFF2-40B4-BE49-F238E27FC236}">
                <a16:creationId xmlns:a16="http://schemas.microsoft.com/office/drawing/2014/main" id="{869B4AA1-8497-4DF4-B2E6-CCF0B3297000}"/>
              </a:ext>
            </a:extLst>
          </p:cNvPr>
          <p:cNvSpPr/>
          <p:nvPr/>
        </p:nvSpPr>
        <p:spPr>
          <a:xfrm>
            <a:off x="5258790" y="3657009"/>
            <a:ext cx="145535" cy="134768"/>
          </a:xfrm>
          <a:custGeom>
            <a:avLst/>
            <a:gdLst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05104 w 1562202"/>
              <a:gd name="connsiteY3" fmla="*/ 409903 h 3384331"/>
              <a:gd name="connsiteX4" fmla="*/ 262759 w 1562202"/>
              <a:gd name="connsiteY4" fmla="*/ 472965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262759 w 1562202"/>
              <a:gd name="connsiteY4" fmla="*/ 472965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70207 w 1562202"/>
              <a:gd name="connsiteY18" fmla="*/ 1833031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70207 w 1562202"/>
              <a:gd name="connsiteY18" fmla="*/ 1833031 h 3384331"/>
              <a:gd name="connsiteX19" fmla="*/ 1311434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70207 w 1562202"/>
              <a:gd name="connsiteY18" fmla="*/ 1833031 h 3384331"/>
              <a:gd name="connsiteX19" fmla="*/ 1311434 w 1562202"/>
              <a:gd name="connsiteY19" fmla="*/ 1975945 h 3384331"/>
              <a:gd name="connsiteX20" fmla="*/ 1279475 w 1562202"/>
              <a:gd name="connsiteY20" fmla="*/ 200324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55546"/>
              <a:gd name="connsiteY0" fmla="*/ 0 h 3384331"/>
              <a:gd name="connsiteX1" fmla="*/ 94594 w 1555546"/>
              <a:gd name="connsiteY1" fmla="*/ 105103 h 3384331"/>
              <a:gd name="connsiteX2" fmla="*/ 94594 w 1555546"/>
              <a:gd name="connsiteY2" fmla="*/ 336331 h 3384331"/>
              <a:gd name="connsiteX3" fmla="*/ 161088 w 1555546"/>
              <a:gd name="connsiteY3" fmla="*/ 391066 h 3384331"/>
              <a:gd name="connsiteX4" fmla="*/ 349845 w 1555546"/>
              <a:gd name="connsiteY4" fmla="*/ 435293 h 3384331"/>
              <a:gd name="connsiteX5" fmla="*/ 683173 w 1555546"/>
              <a:gd name="connsiteY5" fmla="*/ 462455 h 3384331"/>
              <a:gd name="connsiteX6" fmla="*/ 976175 w 1555546"/>
              <a:gd name="connsiteY6" fmla="*/ 575748 h 3384331"/>
              <a:gd name="connsiteX7" fmla="*/ 998483 w 1555546"/>
              <a:gd name="connsiteY7" fmla="*/ 735724 h 3384331"/>
              <a:gd name="connsiteX8" fmla="*/ 945931 w 1555546"/>
              <a:gd name="connsiteY8" fmla="*/ 872359 h 3384331"/>
              <a:gd name="connsiteX9" fmla="*/ 1021006 w 1555546"/>
              <a:gd name="connsiteY9" fmla="*/ 983878 h 3384331"/>
              <a:gd name="connsiteX10" fmla="*/ 1111737 w 1555546"/>
              <a:gd name="connsiteY10" fmla="*/ 1175247 h 3384331"/>
              <a:gd name="connsiteX11" fmla="*/ 1381146 w 1555546"/>
              <a:gd name="connsiteY11" fmla="*/ 1139485 h 3384331"/>
              <a:gd name="connsiteX12" fmla="*/ 1481959 w 1555546"/>
              <a:gd name="connsiteY12" fmla="*/ 1261241 h 3384331"/>
              <a:gd name="connsiteX13" fmla="*/ 1450428 w 1555546"/>
              <a:gd name="connsiteY13" fmla="*/ 1418897 h 3384331"/>
              <a:gd name="connsiteX14" fmla="*/ 1358624 w 1555546"/>
              <a:gd name="connsiteY14" fmla="*/ 1459026 h 3384331"/>
              <a:gd name="connsiteX15" fmla="*/ 1303283 w 1555546"/>
              <a:gd name="connsiteY15" fmla="*/ 1587062 h 3384331"/>
              <a:gd name="connsiteX16" fmla="*/ 1292773 w 1555546"/>
              <a:gd name="connsiteY16" fmla="*/ 1639614 h 3384331"/>
              <a:gd name="connsiteX17" fmla="*/ 1303283 w 1555546"/>
              <a:gd name="connsiteY17" fmla="*/ 1713186 h 3384331"/>
              <a:gd name="connsiteX18" fmla="*/ 1370207 w 1555546"/>
              <a:gd name="connsiteY18" fmla="*/ 1833031 h 3384331"/>
              <a:gd name="connsiteX19" fmla="*/ 1311434 w 1555546"/>
              <a:gd name="connsiteY19" fmla="*/ 1975945 h 3384331"/>
              <a:gd name="connsiteX20" fmla="*/ 1279475 w 1555546"/>
              <a:gd name="connsiteY20" fmla="*/ 2003245 h 3384331"/>
              <a:gd name="connsiteX21" fmla="*/ 1177159 w 1555546"/>
              <a:gd name="connsiteY21" fmla="*/ 2112579 h 3384331"/>
              <a:gd name="connsiteX22" fmla="*/ 1177159 w 1555546"/>
              <a:gd name="connsiteY22" fmla="*/ 2249214 h 3384331"/>
              <a:gd name="connsiteX23" fmla="*/ 1198180 w 1555546"/>
              <a:gd name="connsiteY23" fmla="*/ 2364828 h 3384331"/>
              <a:gd name="connsiteX24" fmla="*/ 1409030 w 1555546"/>
              <a:gd name="connsiteY24" fmla="*/ 2612435 h 3384331"/>
              <a:gd name="connsiteX25" fmla="*/ 1534511 w 1555546"/>
              <a:gd name="connsiteY25" fmla="*/ 2921876 h 3384331"/>
              <a:gd name="connsiteX26" fmla="*/ 1513490 w 1555546"/>
              <a:gd name="connsiteY26" fmla="*/ 3048000 h 3384331"/>
              <a:gd name="connsiteX27" fmla="*/ 1135118 w 1555546"/>
              <a:gd name="connsiteY27" fmla="*/ 3142593 h 3384331"/>
              <a:gd name="connsiteX28" fmla="*/ 725214 w 1555546"/>
              <a:gd name="connsiteY28" fmla="*/ 3195145 h 3384331"/>
              <a:gd name="connsiteX29" fmla="*/ 588580 w 1555546"/>
              <a:gd name="connsiteY29" fmla="*/ 3226676 h 3384331"/>
              <a:gd name="connsiteX30" fmla="*/ 493987 w 1555546"/>
              <a:gd name="connsiteY30" fmla="*/ 3384331 h 3384331"/>
              <a:gd name="connsiteX0" fmla="*/ 0 w 1543155"/>
              <a:gd name="connsiteY0" fmla="*/ 0 h 3384331"/>
              <a:gd name="connsiteX1" fmla="*/ 94594 w 1543155"/>
              <a:gd name="connsiteY1" fmla="*/ 105103 h 3384331"/>
              <a:gd name="connsiteX2" fmla="*/ 94594 w 1543155"/>
              <a:gd name="connsiteY2" fmla="*/ 336331 h 3384331"/>
              <a:gd name="connsiteX3" fmla="*/ 161088 w 1543155"/>
              <a:gd name="connsiteY3" fmla="*/ 391066 h 3384331"/>
              <a:gd name="connsiteX4" fmla="*/ 349845 w 1543155"/>
              <a:gd name="connsiteY4" fmla="*/ 435293 h 3384331"/>
              <a:gd name="connsiteX5" fmla="*/ 683173 w 1543155"/>
              <a:gd name="connsiteY5" fmla="*/ 462455 h 3384331"/>
              <a:gd name="connsiteX6" fmla="*/ 976175 w 1543155"/>
              <a:gd name="connsiteY6" fmla="*/ 575748 h 3384331"/>
              <a:gd name="connsiteX7" fmla="*/ 998483 w 1543155"/>
              <a:gd name="connsiteY7" fmla="*/ 735724 h 3384331"/>
              <a:gd name="connsiteX8" fmla="*/ 945931 w 1543155"/>
              <a:gd name="connsiteY8" fmla="*/ 872359 h 3384331"/>
              <a:gd name="connsiteX9" fmla="*/ 1021006 w 1543155"/>
              <a:gd name="connsiteY9" fmla="*/ 983878 h 3384331"/>
              <a:gd name="connsiteX10" fmla="*/ 1111737 w 1543155"/>
              <a:gd name="connsiteY10" fmla="*/ 1175247 h 3384331"/>
              <a:gd name="connsiteX11" fmla="*/ 1381146 w 1543155"/>
              <a:gd name="connsiteY11" fmla="*/ 1139485 h 3384331"/>
              <a:gd name="connsiteX12" fmla="*/ 1481959 w 1543155"/>
              <a:gd name="connsiteY12" fmla="*/ 1261241 h 3384331"/>
              <a:gd name="connsiteX13" fmla="*/ 1450428 w 1543155"/>
              <a:gd name="connsiteY13" fmla="*/ 1418897 h 3384331"/>
              <a:gd name="connsiteX14" fmla="*/ 1358624 w 1543155"/>
              <a:gd name="connsiteY14" fmla="*/ 1459026 h 3384331"/>
              <a:gd name="connsiteX15" fmla="*/ 1303283 w 1543155"/>
              <a:gd name="connsiteY15" fmla="*/ 1587062 h 3384331"/>
              <a:gd name="connsiteX16" fmla="*/ 1292773 w 1543155"/>
              <a:gd name="connsiteY16" fmla="*/ 1639614 h 3384331"/>
              <a:gd name="connsiteX17" fmla="*/ 1303283 w 1543155"/>
              <a:gd name="connsiteY17" fmla="*/ 1713186 h 3384331"/>
              <a:gd name="connsiteX18" fmla="*/ 1370207 w 1543155"/>
              <a:gd name="connsiteY18" fmla="*/ 1833031 h 3384331"/>
              <a:gd name="connsiteX19" fmla="*/ 1311434 w 1543155"/>
              <a:gd name="connsiteY19" fmla="*/ 1975945 h 3384331"/>
              <a:gd name="connsiteX20" fmla="*/ 1279475 w 1543155"/>
              <a:gd name="connsiteY20" fmla="*/ 2003245 h 3384331"/>
              <a:gd name="connsiteX21" fmla="*/ 1177159 w 1543155"/>
              <a:gd name="connsiteY21" fmla="*/ 2112579 h 3384331"/>
              <a:gd name="connsiteX22" fmla="*/ 1177159 w 1543155"/>
              <a:gd name="connsiteY22" fmla="*/ 2249214 h 3384331"/>
              <a:gd name="connsiteX23" fmla="*/ 1198180 w 1543155"/>
              <a:gd name="connsiteY23" fmla="*/ 2364828 h 3384331"/>
              <a:gd name="connsiteX24" fmla="*/ 1409030 w 1543155"/>
              <a:gd name="connsiteY24" fmla="*/ 2612435 h 3384331"/>
              <a:gd name="connsiteX25" fmla="*/ 1534511 w 1543155"/>
              <a:gd name="connsiteY25" fmla="*/ 2921876 h 3384331"/>
              <a:gd name="connsiteX26" fmla="*/ 1513490 w 1543155"/>
              <a:gd name="connsiteY26" fmla="*/ 3048000 h 3384331"/>
              <a:gd name="connsiteX27" fmla="*/ 1362913 w 1543155"/>
              <a:gd name="connsiteY27" fmla="*/ 3082943 h 3384331"/>
              <a:gd name="connsiteX28" fmla="*/ 1135118 w 1543155"/>
              <a:gd name="connsiteY28" fmla="*/ 3142593 h 3384331"/>
              <a:gd name="connsiteX29" fmla="*/ 725214 w 1543155"/>
              <a:gd name="connsiteY29" fmla="*/ 3195145 h 3384331"/>
              <a:gd name="connsiteX30" fmla="*/ 588580 w 1543155"/>
              <a:gd name="connsiteY30" fmla="*/ 3226676 h 3384331"/>
              <a:gd name="connsiteX31" fmla="*/ 493987 w 1543155"/>
              <a:gd name="connsiteY31" fmla="*/ 3384331 h 3384331"/>
              <a:gd name="connsiteX0" fmla="*/ 0 w 1539788"/>
              <a:gd name="connsiteY0" fmla="*/ 0 h 3384331"/>
              <a:gd name="connsiteX1" fmla="*/ 94594 w 1539788"/>
              <a:gd name="connsiteY1" fmla="*/ 105103 h 3384331"/>
              <a:gd name="connsiteX2" fmla="*/ 94594 w 1539788"/>
              <a:gd name="connsiteY2" fmla="*/ 336331 h 3384331"/>
              <a:gd name="connsiteX3" fmla="*/ 161088 w 1539788"/>
              <a:gd name="connsiteY3" fmla="*/ 391066 h 3384331"/>
              <a:gd name="connsiteX4" fmla="*/ 349845 w 1539788"/>
              <a:gd name="connsiteY4" fmla="*/ 435293 h 3384331"/>
              <a:gd name="connsiteX5" fmla="*/ 683173 w 1539788"/>
              <a:gd name="connsiteY5" fmla="*/ 462455 h 3384331"/>
              <a:gd name="connsiteX6" fmla="*/ 976175 w 1539788"/>
              <a:gd name="connsiteY6" fmla="*/ 575748 h 3384331"/>
              <a:gd name="connsiteX7" fmla="*/ 998483 w 1539788"/>
              <a:gd name="connsiteY7" fmla="*/ 735724 h 3384331"/>
              <a:gd name="connsiteX8" fmla="*/ 945931 w 1539788"/>
              <a:gd name="connsiteY8" fmla="*/ 872359 h 3384331"/>
              <a:gd name="connsiteX9" fmla="*/ 1021006 w 1539788"/>
              <a:gd name="connsiteY9" fmla="*/ 983878 h 3384331"/>
              <a:gd name="connsiteX10" fmla="*/ 1111737 w 1539788"/>
              <a:gd name="connsiteY10" fmla="*/ 1175247 h 3384331"/>
              <a:gd name="connsiteX11" fmla="*/ 1381146 w 1539788"/>
              <a:gd name="connsiteY11" fmla="*/ 1139485 h 3384331"/>
              <a:gd name="connsiteX12" fmla="*/ 1481959 w 1539788"/>
              <a:gd name="connsiteY12" fmla="*/ 1261241 h 3384331"/>
              <a:gd name="connsiteX13" fmla="*/ 1450428 w 1539788"/>
              <a:gd name="connsiteY13" fmla="*/ 1418897 h 3384331"/>
              <a:gd name="connsiteX14" fmla="*/ 1358624 w 1539788"/>
              <a:gd name="connsiteY14" fmla="*/ 1459026 h 3384331"/>
              <a:gd name="connsiteX15" fmla="*/ 1303283 w 1539788"/>
              <a:gd name="connsiteY15" fmla="*/ 1587062 h 3384331"/>
              <a:gd name="connsiteX16" fmla="*/ 1292773 w 1539788"/>
              <a:gd name="connsiteY16" fmla="*/ 1639614 h 3384331"/>
              <a:gd name="connsiteX17" fmla="*/ 1303283 w 1539788"/>
              <a:gd name="connsiteY17" fmla="*/ 1713186 h 3384331"/>
              <a:gd name="connsiteX18" fmla="*/ 1370207 w 1539788"/>
              <a:gd name="connsiteY18" fmla="*/ 1833031 h 3384331"/>
              <a:gd name="connsiteX19" fmla="*/ 1311434 w 1539788"/>
              <a:gd name="connsiteY19" fmla="*/ 1975945 h 3384331"/>
              <a:gd name="connsiteX20" fmla="*/ 1279475 w 1539788"/>
              <a:gd name="connsiteY20" fmla="*/ 2003245 h 3384331"/>
              <a:gd name="connsiteX21" fmla="*/ 1177159 w 1539788"/>
              <a:gd name="connsiteY21" fmla="*/ 2112579 h 3384331"/>
              <a:gd name="connsiteX22" fmla="*/ 1177159 w 1539788"/>
              <a:gd name="connsiteY22" fmla="*/ 2249214 h 3384331"/>
              <a:gd name="connsiteX23" fmla="*/ 1198180 w 1539788"/>
              <a:gd name="connsiteY23" fmla="*/ 2364828 h 3384331"/>
              <a:gd name="connsiteX24" fmla="*/ 1409030 w 1539788"/>
              <a:gd name="connsiteY24" fmla="*/ 2612435 h 3384331"/>
              <a:gd name="connsiteX25" fmla="*/ 1534511 w 1539788"/>
              <a:gd name="connsiteY25" fmla="*/ 2921876 h 3384331"/>
              <a:gd name="connsiteX26" fmla="*/ 1501049 w 1539788"/>
              <a:gd name="connsiteY26" fmla="*/ 2997769 h 3384331"/>
              <a:gd name="connsiteX27" fmla="*/ 1362913 w 1539788"/>
              <a:gd name="connsiteY27" fmla="*/ 3082943 h 3384331"/>
              <a:gd name="connsiteX28" fmla="*/ 1135118 w 1539788"/>
              <a:gd name="connsiteY28" fmla="*/ 3142593 h 3384331"/>
              <a:gd name="connsiteX29" fmla="*/ 725214 w 1539788"/>
              <a:gd name="connsiteY29" fmla="*/ 3195145 h 3384331"/>
              <a:gd name="connsiteX30" fmla="*/ 588580 w 1539788"/>
              <a:gd name="connsiteY30" fmla="*/ 3226676 h 3384331"/>
              <a:gd name="connsiteX31" fmla="*/ 493987 w 1539788"/>
              <a:gd name="connsiteY31" fmla="*/ 3384331 h 3384331"/>
              <a:gd name="connsiteX0" fmla="*/ 0 w 1539788"/>
              <a:gd name="connsiteY0" fmla="*/ 0 h 3384331"/>
              <a:gd name="connsiteX1" fmla="*/ 94594 w 1539788"/>
              <a:gd name="connsiteY1" fmla="*/ 105103 h 3384331"/>
              <a:gd name="connsiteX2" fmla="*/ 94594 w 1539788"/>
              <a:gd name="connsiteY2" fmla="*/ 336331 h 3384331"/>
              <a:gd name="connsiteX3" fmla="*/ 161088 w 1539788"/>
              <a:gd name="connsiteY3" fmla="*/ 391066 h 3384331"/>
              <a:gd name="connsiteX4" fmla="*/ 349845 w 1539788"/>
              <a:gd name="connsiteY4" fmla="*/ 435293 h 3384331"/>
              <a:gd name="connsiteX5" fmla="*/ 683173 w 1539788"/>
              <a:gd name="connsiteY5" fmla="*/ 462455 h 3384331"/>
              <a:gd name="connsiteX6" fmla="*/ 976175 w 1539788"/>
              <a:gd name="connsiteY6" fmla="*/ 575748 h 3384331"/>
              <a:gd name="connsiteX7" fmla="*/ 998483 w 1539788"/>
              <a:gd name="connsiteY7" fmla="*/ 735724 h 3384331"/>
              <a:gd name="connsiteX8" fmla="*/ 945931 w 1539788"/>
              <a:gd name="connsiteY8" fmla="*/ 872359 h 3384331"/>
              <a:gd name="connsiteX9" fmla="*/ 1021006 w 1539788"/>
              <a:gd name="connsiteY9" fmla="*/ 983878 h 3384331"/>
              <a:gd name="connsiteX10" fmla="*/ 1111737 w 1539788"/>
              <a:gd name="connsiteY10" fmla="*/ 1175247 h 3384331"/>
              <a:gd name="connsiteX11" fmla="*/ 1381146 w 1539788"/>
              <a:gd name="connsiteY11" fmla="*/ 1139485 h 3384331"/>
              <a:gd name="connsiteX12" fmla="*/ 1481959 w 1539788"/>
              <a:gd name="connsiteY12" fmla="*/ 1261241 h 3384331"/>
              <a:gd name="connsiteX13" fmla="*/ 1450428 w 1539788"/>
              <a:gd name="connsiteY13" fmla="*/ 1418897 h 3384331"/>
              <a:gd name="connsiteX14" fmla="*/ 1358624 w 1539788"/>
              <a:gd name="connsiteY14" fmla="*/ 1459026 h 3384331"/>
              <a:gd name="connsiteX15" fmla="*/ 1303283 w 1539788"/>
              <a:gd name="connsiteY15" fmla="*/ 1587062 h 3384331"/>
              <a:gd name="connsiteX16" fmla="*/ 1292773 w 1539788"/>
              <a:gd name="connsiteY16" fmla="*/ 1639614 h 3384331"/>
              <a:gd name="connsiteX17" fmla="*/ 1303283 w 1539788"/>
              <a:gd name="connsiteY17" fmla="*/ 1713186 h 3384331"/>
              <a:gd name="connsiteX18" fmla="*/ 1370207 w 1539788"/>
              <a:gd name="connsiteY18" fmla="*/ 1833031 h 3384331"/>
              <a:gd name="connsiteX19" fmla="*/ 1311434 w 1539788"/>
              <a:gd name="connsiteY19" fmla="*/ 1975945 h 3384331"/>
              <a:gd name="connsiteX20" fmla="*/ 1279475 w 1539788"/>
              <a:gd name="connsiteY20" fmla="*/ 2003245 h 3384331"/>
              <a:gd name="connsiteX21" fmla="*/ 1177159 w 1539788"/>
              <a:gd name="connsiteY21" fmla="*/ 2112579 h 3384331"/>
              <a:gd name="connsiteX22" fmla="*/ 1177159 w 1539788"/>
              <a:gd name="connsiteY22" fmla="*/ 2249214 h 3384331"/>
              <a:gd name="connsiteX23" fmla="*/ 1198180 w 1539788"/>
              <a:gd name="connsiteY23" fmla="*/ 2364828 h 3384331"/>
              <a:gd name="connsiteX24" fmla="*/ 1409030 w 1539788"/>
              <a:gd name="connsiteY24" fmla="*/ 2612435 h 3384331"/>
              <a:gd name="connsiteX25" fmla="*/ 1534511 w 1539788"/>
              <a:gd name="connsiteY25" fmla="*/ 2921876 h 3384331"/>
              <a:gd name="connsiteX26" fmla="*/ 1501049 w 1539788"/>
              <a:gd name="connsiteY26" fmla="*/ 2997769 h 3384331"/>
              <a:gd name="connsiteX27" fmla="*/ 1362913 w 1539788"/>
              <a:gd name="connsiteY27" fmla="*/ 3082943 h 3384331"/>
              <a:gd name="connsiteX28" fmla="*/ 1135118 w 1539788"/>
              <a:gd name="connsiteY28" fmla="*/ 3142593 h 3384331"/>
              <a:gd name="connsiteX29" fmla="*/ 725214 w 1539788"/>
              <a:gd name="connsiteY29" fmla="*/ 3195145 h 3384331"/>
              <a:gd name="connsiteX30" fmla="*/ 588580 w 1539788"/>
              <a:gd name="connsiteY30" fmla="*/ 3226676 h 3384331"/>
              <a:gd name="connsiteX31" fmla="*/ 548041 w 1539788"/>
              <a:gd name="connsiteY31" fmla="*/ 3365495 h 3384331"/>
              <a:gd name="connsiteX32" fmla="*/ 493987 w 1539788"/>
              <a:gd name="connsiteY32" fmla="*/ 3384331 h 3384331"/>
              <a:gd name="connsiteX0" fmla="*/ 0 w 1701349"/>
              <a:gd name="connsiteY0" fmla="*/ 0 h 3384331"/>
              <a:gd name="connsiteX1" fmla="*/ 94594 w 1701349"/>
              <a:gd name="connsiteY1" fmla="*/ 105103 h 3384331"/>
              <a:gd name="connsiteX2" fmla="*/ 94594 w 1701349"/>
              <a:gd name="connsiteY2" fmla="*/ 336331 h 3384331"/>
              <a:gd name="connsiteX3" fmla="*/ 161088 w 1701349"/>
              <a:gd name="connsiteY3" fmla="*/ 391066 h 3384331"/>
              <a:gd name="connsiteX4" fmla="*/ 349845 w 1701349"/>
              <a:gd name="connsiteY4" fmla="*/ 435293 h 3384331"/>
              <a:gd name="connsiteX5" fmla="*/ 683173 w 1701349"/>
              <a:gd name="connsiteY5" fmla="*/ 462455 h 3384331"/>
              <a:gd name="connsiteX6" fmla="*/ 976175 w 1701349"/>
              <a:gd name="connsiteY6" fmla="*/ 575748 h 3384331"/>
              <a:gd name="connsiteX7" fmla="*/ 998483 w 1701349"/>
              <a:gd name="connsiteY7" fmla="*/ 735724 h 3384331"/>
              <a:gd name="connsiteX8" fmla="*/ 945931 w 1701349"/>
              <a:gd name="connsiteY8" fmla="*/ 872359 h 3384331"/>
              <a:gd name="connsiteX9" fmla="*/ 1021006 w 1701349"/>
              <a:gd name="connsiteY9" fmla="*/ 983878 h 3384331"/>
              <a:gd name="connsiteX10" fmla="*/ 1111737 w 1701349"/>
              <a:gd name="connsiteY10" fmla="*/ 1175247 h 3384331"/>
              <a:gd name="connsiteX11" fmla="*/ 1381146 w 1701349"/>
              <a:gd name="connsiteY11" fmla="*/ 1139485 h 3384331"/>
              <a:gd name="connsiteX12" fmla="*/ 1481959 w 1701349"/>
              <a:gd name="connsiteY12" fmla="*/ 1261241 h 3384331"/>
              <a:gd name="connsiteX13" fmla="*/ 1450428 w 1701349"/>
              <a:gd name="connsiteY13" fmla="*/ 1418897 h 3384331"/>
              <a:gd name="connsiteX14" fmla="*/ 1358624 w 1701349"/>
              <a:gd name="connsiteY14" fmla="*/ 1459026 h 3384331"/>
              <a:gd name="connsiteX15" fmla="*/ 1303283 w 1701349"/>
              <a:gd name="connsiteY15" fmla="*/ 1587062 h 3384331"/>
              <a:gd name="connsiteX16" fmla="*/ 1292773 w 1701349"/>
              <a:gd name="connsiteY16" fmla="*/ 1639614 h 3384331"/>
              <a:gd name="connsiteX17" fmla="*/ 1303283 w 1701349"/>
              <a:gd name="connsiteY17" fmla="*/ 1713186 h 3384331"/>
              <a:gd name="connsiteX18" fmla="*/ 1370207 w 1701349"/>
              <a:gd name="connsiteY18" fmla="*/ 1833031 h 3384331"/>
              <a:gd name="connsiteX19" fmla="*/ 1311434 w 1701349"/>
              <a:gd name="connsiteY19" fmla="*/ 1975945 h 3384331"/>
              <a:gd name="connsiteX20" fmla="*/ 1279475 w 1701349"/>
              <a:gd name="connsiteY20" fmla="*/ 2003245 h 3384331"/>
              <a:gd name="connsiteX21" fmla="*/ 1177159 w 1701349"/>
              <a:gd name="connsiteY21" fmla="*/ 2112579 h 3384331"/>
              <a:gd name="connsiteX22" fmla="*/ 1177159 w 1701349"/>
              <a:gd name="connsiteY22" fmla="*/ 2249214 h 3384331"/>
              <a:gd name="connsiteX23" fmla="*/ 1198180 w 1701349"/>
              <a:gd name="connsiteY23" fmla="*/ 2364828 h 3384331"/>
              <a:gd name="connsiteX24" fmla="*/ 1409030 w 1701349"/>
              <a:gd name="connsiteY24" fmla="*/ 2612435 h 3384331"/>
              <a:gd name="connsiteX25" fmla="*/ 1700309 w 1701349"/>
              <a:gd name="connsiteY25" fmla="*/ 3119661 h 3384331"/>
              <a:gd name="connsiteX26" fmla="*/ 1501049 w 1701349"/>
              <a:gd name="connsiteY26" fmla="*/ 2997769 h 3384331"/>
              <a:gd name="connsiteX27" fmla="*/ 1362913 w 1701349"/>
              <a:gd name="connsiteY27" fmla="*/ 3082943 h 3384331"/>
              <a:gd name="connsiteX28" fmla="*/ 1135118 w 1701349"/>
              <a:gd name="connsiteY28" fmla="*/ 3142593 h 3384331"/>
              <a:gd name="connsiteX29" fmla="*/ 725214 w 1701349"/>
              <a:gd name="connsiteY29" fmla="*/ 3195145 h 3384331"/>
              <a:gd name="connsiteX30" fmla="*/ 588580 w 1701349"/>
              <a:gd name="connsiteY30" fmla="*/ 3226676 h 3384331"/>
              <a:gd name="connsiteX31" fmla="*/ 548041 w 1701349"/>
              <a:gd name="connsiteY31" fmla="*/ 3365495 h 3384331"/>
              <a:gd name="connsiteX32" fmla="*/ 493987 w 1701349"/>
              <a:gd name="connsiteY32" fmla="*/ 3384331 h 3384331"/>
              <a:gd name="connsiteX0" fmla="*/ 0 w 1704106"/>
              <a:gd name="connsiteY0" fmla="*/ 0 h 3384331"/>
              <a:gd name="connsiteX1" fmla="*/ 94594 w 1704106"/>
              <a:gd name="connsiteY1" fmla="*/ 105103 h 3384331"/>
              <a:gd name="connsiteX2" fmla="*/ 94594 w 1704106"/>
              <a:gd name="connsiteY2" fmla="*/ 336331 h 3384331"/>
              <a:gd name="connsiteX3" fmla="*/ 161088 w 1704106"/>
              <a:gd name="connsiteY3" fmla="*/ 391066 h 3384331"/>
              <a:gd name="connsiteX4" fmla="*/ 349845 w 1704106"/>
              <a:gd name="connsiteY4" fmla="*/ 435293 h 3384331"/>
              <a:gd name="connsiteX5" fmla="*/ 683173 w 1704106"/>
              <a:gd name="connsiteY5" fmla="*/ 462455 h 3384331"/>
              <a:gd name="connsiteX6" fmla="*/ 976175 w 1704106"/>
              <a:gd name="connsiteY6" fmla="*/ 575748 h 3384331"/>
              <a:gd name="connsiteX7" fmla="*/ 998483 w 1704106"/>
              <a:gd name="connsiteY7" fmla="*/ 735724 h 3384331"/>
              <a:gd name="connsiteX8" fmla="*/ 945931 w 1704106"/>
              <a:gd name="connsiteY8" fmla="*/ 872359 h 3384331"/>
              <a:gd name="connsiteX9" fmla="*/ 1021006 w 1704106"/>
              <a:gd name="connsiteY9" fmla="*/ 983878 h 3384331"/>
              <a:gd name="connsiteX10" fmla="*/ 1111737 w 1704106"/>
              <a:gd name="connsiteY10" fmla="*/ 1175247 h 3384331"/>
              <a:gd name="connsiteX11" fmla="*/ 1381146 w 1704106"/>
              <a:gd name="connsiteY11" fmla="*/ 1139485 h 3384331"/>
              <a:gd name="connsiteX12" fmla="*/ 1481959 w 1704106"/>
              <a:gd name="connsiteY12" fmla="*/ 1261241 h 3384331"/>
              <a:gd name="connsiteX13" fmla="*/ 1450428 w 1704106"/>
              <a:gd name="connsiteY13" fmla="*/ 1418897 h 3384331"/>
              <a:gd name="connsiteX14" fmla="*/ 1358624 w 1704106"/>
              <a:gd name="connsiteY14" fmla="*/ 1459026 h 3384331"/>
              <a:gd name="connsiteX15" fmla="*/ 1303283 w 1704106"/>
              <a:gd name="connsiteY15" fmla="*/ 1587062 h 3384331"/>
              <a:gd name="connsiteX16" fmla="*/ 1292773 w 1704106"/>
              <a:gd name="connsiteY16" fmla="*/ 1639614 h 3384331"/>
              <a:gd name="connsiteX17" fmla="*/ 1303283 w 1704106"/>
              <a:gd name="connsiteY17" fmla="*/ 1713186 h 3384331"/>
              <a:gd name="connsiteX18" fmla="*/ 1370207 w 1704106"/>
              <a:gd name="connsiteY18" fmla="*/ 1833031 h 3384331"/>
              <a:gd name="connsiteX19" fmla="*/ 1311434 w 1704106"/>
              <a:gd name="connsiteY19" fmla="*/ 1975945 h 3384331"/>
              <a:gd name="connsiteX20" fmla="*/ 1279475 w 1704106"/>
              <a:gd name="connsiteY20" fmla="*/ 2003245 h 3384331"/>
              <a:gd name="connsiteX21" fmla="*/ 1177159 w 1704106"/>
              <a:gd name="connsiteY21" fmla="*/ 2112579 h 3384331"/>
              <a:gd name="connsiteX22" fmla="*/ 1177159 w 1704106"/>
              <a:gd name="connsiteY22" fmla="*/ 2249214 h 3384331"/>
              <a:gd name="connsiteX23" fmla="*/ 1198180 w 1704106"/>
              <a:gd name="connsiteY23" fmla="*/ 2364828 h 3384331"/>
              <a:gd name="connsiteX24" fmla="*/ 1409030 w 1704106"/>
              <a:gd name="connsiteY24" fmla="*/ 2612435 h 3384331"/>
              <a:gd name="connsiteX25" fmla="*/ 1700309 w 1704106"/>
              <a:gd name="connsiteY25" fmla="*/ 3119661 h 3384331"/>
              <a:gd name="connsiteX26" fmla="*/ 1561339 w 1704106"/>
              <a:gd name="connsiteY26" fmla="*/ 3129627 h 3384331"/>
              <a:gd name="connsiteX27" fmla="*/ 1362913 w 1704106"/>
              <a:gd name="connsiteY27" fmla="*/ 3082943 h 3384331"/>
              <a:gd name="connsiteX28" fmla="*/ 1135118 w 1704106"/>
              <a:gd name="connsiteY28" fmla="*/ 3142593 h 3384331"/>
              <a:gd name="connsiteX29" fmla="*/ 725214 w 1704106"/>
              <a:gd name="connsiteY29" fmla="*/ 3195145 h 3384331"/>
              <a:gd name="connsiteX30" fmla="*/ 588580 w 1704106"/>
              <a:gd name="connsiteY30" fmla="*/ 3226676 h 3384331"/>
              <a:gd name="connsiteX31" fmla="*/ 548041 w 1704106"/>
              <a:gd name="connsiteY31" fmla="*/ 3365495 h 3384331"/>
              <a:gd name="connsiteX32" fmla="*/ 493987 w 1704106"/>
              <a:gd name="connsiteY32" fmla="*/ 3384331 h 3384331"/>
              <a:gd name="connsiteX0" fmla="*/ 0 w 1704106"/>
              <a:gd name="connsiteY0" fmla="*/ 0 h 3384331"/>
              <a:gd name="connsiteX1" fmla="*/ 94594 w 1704106"/>
              <a:gd name="connsiteY1" fmla="*/ 105103 h 3384331"/>
              <a:gd name="connsiteX2" fmla="*/ 94594 w 1704106"/>
              <a:gd name="connsiteY2" fmla="*/ 336331 h 3384331"/>
              <a:gd name="connsiteX3" fmla="*/ 161088 w 1704106"/>
              <a:gd name="connsiteY3" fmla="*/ 391066 h 3384331"/>
              <a:gd name="connsiteX4" fmla="*/ 349845 w 1704106"/>
              <a:gd name="connsiteY4" fmla="*/ 435293 h 3384331"/>
              <a:gd name="connsiteX5" fmla="*/ 683173 w 1704106"/>
              <a:gd name="connsiteY5" fmla="*/ 462455 h 3384331"/>
              <a:gd name="connsiteX6" fmla="*/ 976175 w 1704106"/>
              <a:gd name="connsiteY6" fmla="*/ 575748 h 3384331"/>
              <a:gd name="connsiteX7" fmla="*/ 998483 w 1704106"/>
              <a:gd name="connsiteY7" fmla="*/ 735724 h 3384331"/>
              <a:gd name="connsiteX8" fmla="*/ 945931 w 1704106"/>
              <a:gd name="connsiteY8" fmla="*/ 872359 h 3384331"/>
              <a:gd name="connsiteX9" fmla="*/ 1021006 w 1704106"/>
              <a:gd name="connsiteY9" fmla="*/ 983878 h 3384331"/>
              <a:gd name="connsiteX10" fmla="*/ 1111737 w 1704106"/>
              <a:gd name="connsiteY10" fmla="*/ 1175247 h 3384331"/>
              <a:gd name="connsiteX11" fmla="*/ 1381146 w 1704106"/>
              <a:gd name="connsiteY11" fmla="*/ 1139485 h 3384331"/>
              <a:gd name="connsiteX12" fmla="*/ 1481959 w 1704106"/>
              <a:gd name="connsiteY12" fmla="*/ 1261241 h 3384331"/>
              <a:gd name="connsiteX13" fmla="*/ 1450428 w 1704106"/>
              <a:gd name="connsiteY13" fmla="*/ 1418897 h 3384331"/>
              <a:gd name="connsiteX14" fmla="*/ 1358624 w 1704106"/>
              <a:gd name="connsiteY14" fmla="*/ 1459026 h 3384331"/>
              <a:gd name="connsiteX15" fmla="*/ 1303283 w 1704106"/>
              <a:gd name="connsiteY15" fmla="*/ 1587062 h 3384331"/>
              <a:gd name="connsiteX16" fmla="*/ 1292773 w 1704106"/>
              <a:gd name="connsiteY16" fmla="*/ 1639614 h 3384331"/>
              <a:gd name="connsiteX17" fmla="*/ 1303283 w 1704106"/>
              <a:gd name="connsiteY17" fmla="*/ 1713186 h 3384331"/>
              <a:gd name="connsiteX18" fmla="*/ 1370207 w 1704106"/>
              <a:gd name="connsiteY18" fmla="*/ 1833031 h 3384331"/>
              <a:gd name="connsiteX19" fmla="*/ 1311434 w 1704106"/>
              <a:gd name="connsiteY19" fmla="*/ 1975945 h 3384331"/>
              <a:gd name="connsiteX20" fmla="*/ 1279475 w 1704106"/>
              <a:gd name="connsiteY20" fmla="*/ 2003245 h 3384331"/>
              <a:gd name="connsiteX21" fmla="*/ 1177159 w 1704106"/>
              <a:gd name="connsiteY21" fmla="*/ 2112579 h 3384331"/>
              <a:gd name="connsiteX22" fmla="*/ 1177159 w 1704106"/>
              <a:gd name="connsiteY22" fmla="*/ 2249214 h 3384331"/>
              <a:gd name="connsiteX23" fmla="*/ 1198180 w 1704106"/>
              <a:gd name="connsiteY23" fmla="*/ 2364828 h 3384331"/>
              <a:gd name="connsiteX24" fmla="*/ 1409030 w 1704106"/>
              <a:gd name="connsiteY24" fmla="*/ 2612435 h 3384331"/>
              <a:gd name="connsiteX25" fmla="*/ 1700309 w 1704106"/>
              <a:gd name="connsiteY25" fmla="*/ 3119661 h 3384331"/>
              <a:gd name="connsiteX26" fmla="*/ 1561339 w 1704106"/>
              <a:gd name="connsiteY26" fmla="*/ 3129627 h 3384331"/>
              <a:gd name="connsiteX27" fmla="*/ 1362913 w 1704106"/>
              <a:gd name="connsiteY27" fmla="*/ 3082943 h 3384331"/>
              <a:gd name="connsiteX28" fmla="*/ 1135118 w 1704106"/>
              <a:gd name="connsiteY28" fmla="*/ 3142593 h 3384331"/>
              <a:gd name="connsiteX29" fmla="*/ 725214 w 1704106"/>
              <a:gd name="connsiteY29" fmla="*/ 3195145 h 3384331"/>
              <a:gd name="connsiteX30" fmla="*/ 588580 w 1704106"/>
              <a:gd name="connsiteY30" fmla="*/ 3226676 h 3384331"/>
              <a:gd name="connsiteX31" fmla="*/ 548041 w 1704106"/>
              <a:gd name="connsiteY31" fmla="*/ 3365495 h 3384331"/>
              <a:gd name="connsiteX32" fmla="*/ 493987 w 1704106"/>
              <a:gd name="connsiteY32" fmla="*/ 3384331 h 3384331"/>
              <a:gd name="connsiteX0" fmla="*/ 0 w 1700918"/>
              <a:gd name="connsiteY0" fmla="*/ 0 h 3384331"/>
              <a:gd name="connsiteX1" fmla="*/ 94594 w 1700918"/>
              <a:gd name="connsiteY1" fmla="*/ 105103 h 3384331"/>
              <a:gd name="connsiteX2" fmla="*/ 94594 w 1700918"/>
              <a:gd name="connsiteY2" fmla="*/ 336331 h 3384331"/>
              <a:gd name="connsiteX3" fmla="*/ 161088 w 1700918"/>
              <a:gd name="connsiteY3" fmla="*/ 391066 h 3384331"/>
              <a:gd name="connsiteX4" fmla="*/ 349845 w 1700918"/>
              <a:gd name="connsiteY4" fmla="*/ 435293 h 3384331"/>
              <a:gd name="connsiteX5" fmla="*/ 683173 w 1700918"/>
              <a:gd name="connsiteY5" fmla="*/ 462455 h 3384331"/>
              <a:gd name="connsiteX6" fmla="*/ 976175 w 1700918"/>
              <a:gd name="connsiteY6" fmla="*/ 575748 h 3384331"/>
              <a:gd name="connsiteX7" fmla="*/ 998483 w 1700918"/>
              <a:gd name="connsiteY7" fmla="*/ 735724 h 3384331"/>
              <a:gd name="connsiteX8" fmla="*/ 945931 w 1700918"/>
              <a:gd name="connsiteY8" fmla="*/ 872359 h 3384331"/>
              <a:gd name="connsiteX9" fmla="*/ 1021006 w 1700918"/>
              <a:gd name="connsiteY9" fmla="*/ 983878 h 3384331"/>
              <a:gd name="connsiteX10" fmla="*/ 1111737 w 1700918"/>
              <a:gd name="connsiteY10" fmla="*/ 1175247 h 3384331"/>
              <a:gd name="connsiteX11" fmla="*/ 1381146 w 1700918"/>
              <a:gd name="connsiteY11" fmla="*/ 1139485 h 3384331"/>
              <a:gd name="connsiteX12" fmla="*/ 1481959 w 1700918"/>
              <a:gd name="connsiteY12" fmla="*/ 1261241 h 3384331"/>
              <a:gd name="connsiteX13" fmla="*/ 1450428 w 1700918"/>
              <a:gd name="connsiteY13" fmla="*/ 1418897 h 3384331"/>
              <a:gd name="connsiteX14" fmla="*/ 1358624 w 1700918"/>
              <a:gd name="connsiteY14" fmla="*/ 1459026 h 3384331"/>
              <a:gd name="connsiteX15" fmla="*/ 1303283 w 1700918"/>
              <a:gd name="connsiteY15" fmla="*/ 1587062 h 3384331"/>
              <a:gd name="connsiteX16" fmla="*/ 1292773 w 1700918"/>
              <a:gd name="connsiteY16" fmla="*/ 1639614 h 3384331"/>
              <a:gd name="connsiteX17" fmla="*/ 1303283 w 1700918"/>
              <a:gd name="connsiteY17" fmla="*/ 1713186 h 3384331"/>
              <a:gd name="connsiteX18" fmla="*/ 1370207 w 1700918"/>
              <a:gd name="connsiteY18" fmla="*/ 1833031 h 3384331"/>
              <a:gd name="connsiteX19" fmla="*/ 1311434 w 1700918"/>
              <a:gd name="connsiteY19" fmla="*/ 1975945 h 3384331"/>
              <a:gd name="connsiteX20" fmla="*/ 1279475 w 1700918"/>
              <a:gd name="connsiteY20" fmla="*/ 2003245 h 3384331"/>
              <a:gd name="connsiteX21" fmla="*/ 1177159 w 1700918"/>
              <a:gd name="connsiteY21" fmla="*/ 2112579 h 3384331"/>
              <a:gd name="connsiteX22" fmla="*/ 1177159 w 1700918"/>
              <a:gd name="connsiteY22" fmla="*/ 2249214 h 3384331"/>
              <a:gd name="connsiteX23" fmla="*/ 1198180 w 1700918"/>
              <a:gd name="connsiteY23" fmla="*/ 2364828 h 3384331"/>
              <a:gd name="connsiteX24" fmla="*/ 1409030 w 1700918"/>
              <a:gd name="connsiteY24" fmla="*/ 2612435 h 3384331"/>
              <a:gd name="connsiteX25" fmla="*/ 1507657 w 1700918"/>
              <a:gd name="connsiteY25" fmla="*/ 2890712 h 3384331"/>
              <a:gd name="connsiteX26" fmla="*/ 1700309 w 1700918"/>
              <a:gd name="connsiteY26" fmla="*/ 3119661 h 3384331"/>
              <a:gd name="connsiteX27" fmla="*/ 1561339 w 1700918"/>
              <a:gd name="connsiteY27" fmla="*/ 3129627 h 3384331"/>
              <a:gd name="connsiteX28" fmla="*/ 1362913 w 1700918"/>
              <a:gd name="connsiteY28" fmla="*/ 3082943 h 3384331"/>
              <a:gd name="connsiteX29" fmla="*/ 1135118 w 1700918"/>
              <a:gd name="connsiteY29" fmla="*/ 3142593 h 3384331"/>
              <a:gd name="connsiteX30" fmla="*/ 725214 w 1700918"/>
              <a:gd name="connsiteY30" fmla="*/ 3195145 h 3384331"/>
              <a:gd name="connsiteX31" fmla="*/ 588580 w 1700918"/>
              <a:gd name="connsiteY31" fmla="*/ 3226676 h 3384331"/>
              <a:gd name="connsiteX32" fmla="*/ 548041 w 1700918"/>
              <a:gd name="connsiteY32" fmla="*/ 3365495 h 3384331"/>
              <a:gd name="connsiteX33" fmla="*/ 493987 w 1700918"/>
              <a:gd name="connsiteY33" fmla="*/ 3384331 h 3384331"/>
              <a:gd name="connsiteX0" fmla="*/ 0 w 1700918"/>
              <a:gd name="connsiteY0" fmla="*/ 0 h 3384331"/>
              <a:gd name="connsiteX1" fmla="*/ 94594 w 1700918"/>
              <a:gd name="connsiteY1" fmla="*/ 105103 h 3384331"/>
              <a:gd name="connsiteX2" fmla="*/ 94594 w 1700918"/>
              <a:gd name="connsiteY2" fmla="*/ 336331 h 3384331"/>
              <a:gd name="connsiteX3" fmla="*/ 161088 w 1700918"/>
              <a:gd name="connsiteY3" fmla="*/ 391066 h 3384331"/>
              <a:gd name="connsiteX4" fmla="*/ 349845 w 1700918"/>
              <a:gd name="connsiteY4" fmla="*/ 435293 h 3384331"/>
              <a:gd name="connsiteX5" fmla="*/ 683173 w 1700918"/>
              <a:gd name="connsiteY5" fmla="*/ 462455 h 3384331"/>
              <a:gd name="connsiteX6" fmla="*/ 976175 w 1700918"/>
              <a:gd name="connsiteY6" fmla="*/ 575748 h 3384331"/>
              <a:gd name="connsiteX7" fmla="*/ 998483 w 1700918"/>
              <a:gd name="connsiteY7" fmla="*/ 735724 h 3384331"/>
              <a:gd name="connsiteX8" fmla="*/ 945931 w 1700918"/>
              <a:gd name="connsiteY8" fmla="*/ 872359 h 3384331"/>
              <a:gd name="connsiteX9" fmla="*/ 1021006 w 1700918"/>
              <a:gd name="connsiteY9" fmla="*/ 983878 h 3384331"/>
              <a:gd name="connsiteX10" fmla="*/ 1111737 w 1700918"/>
              <a:gd name="connsiteY10" fmla="*/ 1175247 h 3384331"/>
              <a:gd name="connsiteX11" fmla="*/ 1381146 w 1700918"/>
              <a:gd name="connsiteY11" fmla="*/ 1139485 h 3384331"/>
              <a:gd name="connsiteX12" fmla="*/ 1481959 w 1700918"/>
              <a:gd name="connsiteY12" fmla="*/ 1261241 h 3384331"/>
              <a:gd name="connsiteX13" fmla="*/ 1450428 w 1700918"/>
              <a:gd name="connsiteY13" fmla="*/ 1418897 h 3384331"/>
              <a:gd name="connsiteX14" fmla="*/ 1358624 w 1700918"/>
              <a:gd name="connsiteY14" fmla="*/ 1459026 h 3384331"/>
              <a:gd name="connsiteX15" fmla="*/ 1303283 w 1700918"/>
              <a:gd name="connsiteY15" fmla="*/ 1587062 h 3384331"/>
              <a:gd name="connsiteX16" fmla="*/ 1292773 w 1700918"/>
              <a:gd name="connsiteY16" fmla="*/ 1639614 h 3384331"/>
              <a:gd name="connsiteX17" fmla="*/ 1303283 w 1700918"/>
              <a:gd name="connsiteY17" fmla="*/ 1713186 h 3384331"/>
              <a:gd name="connsiteX18" fmla="*/ 1370207 w 1700918"/>
              <a:gd name="connsiteY18" fmla="*/ 1833031 h 3384331"/>
              <a:gd name="connsiteX19" fmla="*/ 1311434 w 1700918"/>
              <a:gd name="connsiteY19" fmla="*/ 1975945 h 3384331"/>
              <a:gd name="connsiteX20" fmla="*/ 1279475 w 1700918"/>
              <a:gd name="connsiteY20" fmla="*/ 2003245 h 3384331"/>
              <a:gd name="connsiteX21" fmla="*/ 1177159 w 1700918"/>
              <a:gd name="connsiteY21" fmla="*/ 2112579 h 3384331"/>
              <a:gd name="connsiteX22" fmla="*/ 1177159 w 1700918"/>
              <a:gd name="connsiteY22" fmla="*/ 2249214 h 3384331"/>
              <a:gd name="connsiteX23" fmla="*/ 1198180 w 1700918"/>
              <a:gd name="connsiteY23" fmla="*/ 2364828 h 3384331"/>
              <a:gd name="connsiteX24" fmla="*/ 1409030 w 1700918"/>
              <a:gd name="connsiteY24" fmla="*/ 2612435 h 3384331"/>
              <a:gd name="connsiteX25" fmla="*/ 1507657 w 1700918"/>
              <a:gd name="connsiteY25" fmla="*/ 2890712 h 3384331"/>
              <a:gd name="connsiteX26" fmla="*/ 1700309 w 1700918"/>
              <a:gd name="connsiteY26" fmla="*/ 3119661 h 3384331"/>
              <a:gd name="connsiteX27" fmla="*/ 1561339 w 1700918"/>
              <a:gd name="connsiteY27" fmla="*/ 3129627 h 3384331"/>
              <a:gd name="connsiteX28" fmla="*/ 1362913 w 1700918"/>
              <a:gd name="connsiteY28" fmla="*/ 3082943 h 3384331"/>
              <a:gd name="connsiteX29" fmla="*/ 1135118 w 1700918"/>
              <a:gd name="connsiteY29" fmla="*/ 3142593 h 3384331"/>
              <a:gd name="connsiteX30" fmla="*/ 725214 w 1700918"/>
              <a:gd name="connsiteY30" fmla="*/ 3195145 h 3384331"/>
              <a:gd name="connsiteX31" fmla="*/ 588580 w 1700918"/>
              <a:gd name="connsiteY31" fmla="*/ 3226676 h 3384331"/>
              <a:gd name="connsiteX32" fmla="*/ 548041 w 1700918"/>
              <a:gd name="connsiteY32" fmla="*/ 3365495 h 3384331"/>
              <a:gd name="connsiteX33" fmla="*/ 493987 w 1700918"/>
              <a:gd name="connsiteY33" fmla="*/ 3384331 h 3384331"/>
              <a:gd name="connsiteX0" fmla="*/ 0 w 1702190"/>
              <a:gd name="connsiteY0" fmla="*/ 0 h 3384331"/>
              <a:gd name="connsiteX1" fmla="*/ 94594 w 1702190"/>
              <a:gd name="connsiteY1" fmla="*/ 105103 h 3384331"/>
              <a:gd name="connsiteX2" fmla="*/ 94594 w 1702190"/>
              <a:gd name="connsiteY2" fmla="*/ 336331 h 3384331"/>
              <a:gd name="connsiteX3" fmla="*/ 161088 w 1702190"/>
              <a:gd name="connsiteY3" fmla="*/ 391066 h 3384331"/>
              <a:gd name="connsiteX4" fmla="*/ 349845 w 1702190"/>
              <a:gd name="connsiteY4" fmla="*/ 435293 h 3384331"/>
              <a:gd name="connsiteX5" fmla="*/ 683173 w 1702190"/>
              <a:gd name="connsiteY5" fmla="*/ 462455 h 3384331"/>
              <a:gd name="connsiteX6" fmla="*/ 976175 w 1702190"/>
              <a:gd name="connsiteY6" fmla="*/ 575748 h 3384331"/>
              <a:gd name="connsiteX7" fmla="*/ 998483 w 1702190"/>
              <a:gd name="connsiteY7" fmla="*/ 735724 h 3384331"/>
              <a:gd name="connsiteX8" fmla="*/ 945931 w 1702190"/>
              <a:gd name="connsiteY8" fmla="*/ 872359 h 3384331"/>
              <a:gd name="connsiteX9" fmla="*/ 1021006 w 1702190"/>
              <a:gd name="connsiteY9" fmla="*/ 983878 h 3384331"/>
              <a:gd name="connsiteX10" fmla="*/ 1111737 w 1702190"/>
              <a:gd name="connsiteY10" fmla="*/ 1175247 h 3384331"/>
              <a:gd name="connsiteX11" fmla="*/ 1381146 w 1702190"/>
              <a:gd name="connsiteY11" fmla="*/ 1139485 h 3384331"/>
              <a:gd name="connsiteX12" fmla="*/ 1481959 w 1702190"/>
              <a:gd name="connsiteY12" fmla="*/ 1261241 h 3384331"/>
              <a:gd name="connsiteX13" fmla="*/ 1450428 w 1702190"/>
              <a:gd name="connsiteY13" fmla="*/ 1418897 h 3384331"/>
              <a:gd name="connsiteX14" fmla="*/ 1358624 w 1702190"/>
              <a:gd name="connsiteY14" fmla="*/ 1459026 h 3384331"/>
              <a:gd name="connsiteX15" fmla="*/ 1303283 w 1702190"/>
              <a:gd name="connsiteY15" fmla="*/ 1587062 h 3384331"/>
              <a:gd name="connsiteX16" fmla="*/ 1292773 w 1702190"/>
              <a:gd name="connsiteY16" fmla="*/ 1639614 h 3384331"/>
              <a:gd name="connsiteX17" fmla="*/ 1303283 w 1702190"/>
              <a:gd name="connsiteY17" fmla="*/ 1713186 h 3384331"/>
              <a:gd name="connsiteX18" fmla="*/ 1370207 w 1702190"/>
              <a:gd name="connsiteY18" fmla="*/ 1833031 h 3384331"/>
              <a:gd name="connsiteX19" fmla="*/ 1311434 w 1702190"/>
              <a:gd name="connsiteY19" fmla="*/ 1975945 h 3384331"/>
              <a:gd name="connsiteX20" fmla="*/ 1279475 w 1702190"/>
              <a:gd name="connsiteY20" fmla="*/ 2003245 h 3384331"/>
              <a:gd name="connsiteX21" fmla="*/ 1177159 w 1702190"/>
              <a:gd name="connsiteY21" fmla="*/ 2112579 h 3384331"/>
              <a:gd name="connsiteX22" fmla="*/ 1177159 w 1702190"/>
              <a:gd name="connsiteY22" fmla="*/ 2249214 h 3384331"/>
              <a:gd name="connsiteX23" fmla="*/ 1198180 w 1702190"/>
              <a:gd name="connsiteY23" fmla="*/ 2364828 h 3384331"/>
              <a:gd name="connsiteX24" fmla="*/ 1409030 w 1702190"/>
              <a:gd name="connsiteY24" fmla="*/ 2612435 h 3384331"/>
              <a:gd name="connsiteX25" fmla="*/ 1507657 w 1702190"/>
              <a:gd name="connsiteY25" fmla="*/ 2890712 h 3384331"/>
              <a:gd name="connsiteX26" fmla="*/ 1700309 w 1702190"/>
              <a:gd name="connsiteY26" fmla="*/ 3119661 h 3384331"/>
              <a:gd name="connsiteX27" fmla="*/ 1591484 w 1702190"/>
              <a:gd name="connsiteY27" fmla="*/ 3099198 h 3384331"/>
              <a:gd name="connsiteX28" fmla="*/ 1362913 w 1702190"/>
              <a:gd name="connsiteY28" fmla="*/ 3082943 h 3384331"/>
              <a:gd name="connsiteX29" fmla="*/ 1135118 w 1702190"/>
              <a:gd name="connsiteY29" fmla="*/ 3142593 h 3384331"/>
              <a:gd name="connsiteX30" fmla="*/ 725214 w 1702190"/>
              <a:gd name="connsiteY30" fmla="*/ 3195145 h 3384331"/>
              <a:gd name="connsiteX31" fmla="*/ 588580 w 1702190"/>
              <a:gd name="connsiteY31" fmla="*/ 3226676 h 3384331"/>
              <a:gd name="connsiteX32" fmla="*/ 548041 w 1702190"/>
              <a:gd name="connsiteY32" fmla="*/ 3365495 h 3384331"/>
              <a:gd name="connsiteX33" fmla="*/ 493987 w 1702190"/>
              <a:gd name="connsiteY33" fmla="*/ 3384331 h 3384331"/>
              <a:gd name="connsiteX0" fmla="*/ 0 w 1702190"/>
              <a:gd name="connsiteY0" fmla="*/ 0 h 3365495"/>
              <a:gd name="connsiteX1" fmla="*/ 94594 w 1702190"/>
              <a:gd name="connsiteY1" fmla="*/ 105103 h 3365495"/>
              <a:gd name="connsiteX2" fmla="*/ 94594 w 1702190"/>
              <a:gd name="connsiteY2" fmla="*/ 336331 h 3365495"/>
              <a:gd name="connsiteX3" fmla="*/ 161088 w 1702190"/>
              <a:gd name="connsiteY3" fmla="*/ 391066 h 3365495"/>
              <a:gd name="connsiteX4" fmla="*/ 349845 w 1702190"/>
              <a:gd name="connsiteY4" fmla="*/ 435293 h 3365495"/>
              <a:gd name="connsiteX5" fmla="*/ 683173 w 1702190"/>
              <a:gd name="connsiteY5" fmla="*/ 462455 h 3365495"/>
              <a:gd name="connsiteX6" fmla="*/ 976175 w 1702190"/>
              <a:gd name="connsiteY6" fmla="*/ 575748 h 3365495"/>
              <a:gd name="connsiteX7" fmla="*/ 998483 w 1702190"/>
              <a:gd name="connsiteY7" fmla="*/ 735724 h 3365495"/>
              <a:gd name="connsiteX8" fmla="*/ 945931 w 1702190"/>
              <a:gd name="connsiteY8" fmla="*/ 872359 h 3365495"/>
              <a:gd name="connsiteX9" fmla="*/ 1021006 w 1702190"/>
              <a:gd name="connsiteY9" fmla="*/ 983878 h 3365495"/>
              <a:gd name="connsiteX10" fmla="*/ 1111737 w 1702190"/>
              <a:gd name="connsiteY10" fmla="*/ 1175247 h 3365495"/>
              <a:gd name="connsiteX11" fmla="*/ 1381146 w 1702190"/>
              <a:gd name="connsiteY11" fmla="*/ 1139485 h 3365495"/>
              <a:gd name="connsiteX12" fmla="*/ 1481959 w 1702190"/>
              <a:gd name="connsiteY12" fmla="*/ 1261241 h 3365495"/>
              <a:gd name="connsiteX13" fmla="*/ 1450428 w 1702190"/>
              <a:gd name="connsiteY13" fmla="*/ 1418897 h 3365495"/>
              <a:gd name="connsiteX14" fmla="*/ 1358624 w 1702190"/>
              <a:gd name="connsiteY14" fmla="*/ 1459026 h 3365495"/>
              <a:gd name="connsiteX15" fmla="*/ 1303283 w 1702190"/>
              <a:gd name="connsiteY15" fmla="*/ 1587062 h 3365495"/>
              <a:gd name="connsiteX16" fmla="*/ 1292773 w 1702190"/>
              <a:gd name="connsiteY16" fmla="*/ 1639614 h 3365495"/>
              <a:gd name="connsiteX17" fmla="*/ 1303283 w 1702190"/>
              <a:gd name="connsiteY17" fmla="*/ 1713186 h 3365495"/>
              <a:gd name="connsiteX18" fmla="*/ 1370207 w 1702190"/>
              <a:gd name="connsiteY18" fmla="*/ 1833031 h 3365495"/>
              <a:gd name="connsiteX19" fmla="*/ 1311434 w 1702190"/>
              <a:gd name="connsiteY19" fmla="*/ 1975945 h 3365495"/>
              <a:gd name="connsiteX20" fmla="*/ 1279475 w 1702190"/>
              <a:gd name="connsiteY20" fmla="*/ 2003245 h 3365495"/>
              <a:gd name="connsiteX21" fmla="*/ 1177159 w 1702190"/>
              <a:gd name="connsiteY21" fmla="*/ 2112579 h 3365495"/>
              <a:gd name="connsiteX22" fmla="*/ 1177159 w 1702190"/>
              <a:gd name="connsiteY22" fmla="*/ 2249214 h 3365495"/>
              <a:gd name="connsiteX23" fmla="*/ 1198180 w 1702190"/>
              <a:gd name="connsiteY23" fmla="*/ 2364828 h 3365495"/>
              <a:gd name="connsiteX24" fmla="*/ 1409030 w 1702190"/>
              <a:gd name="connsiteY24" fmla="*/ 2612435 h 3365495"/>
              <a:gd name="connsiteX25" fmla="*/ 1507657 w 1702190"/>
              <a:gd name="connsiteY25" fmla="*/ 2890712 h 3365495"/>
              <a:gd name="connsiteX26" fmla="*/ 1700309 w 1702190"/>
              <a:gd name="connsiteY26" fmla="*/ 3119661 h 3365495"/>
              <a:gd name="connsiteX27" fmla="*/ 1591484 w 1702190"/>
              <a:gd name="connsiteY27" fmla="*/ 3099198 h 3365495"/>
              <a:gd name="connsiteX28" fmla="*/ 1362913 w 1702190"/>
              <a:gd name="connsiteY28" fmla="*/ 3082943 h 3365495"/>
              <a:gd name="connsiteX29" fmla="*/ 1135118 w 1702190"/>
              <a:gd name="connsiteY29" fmla="*/ 3142593 h 3365495"/>
              <a:gd name="connsiteX30" fmla="*/ 725214 w 1702190"/>
              <a:gd name="connsiteY30" fmla="*/ 3195145 h 3365495"/>
              <a:gd name="connsiteX31" fmla="*/ 588580 w 1702190"/>
              <a:gd name="connsiteY31" fmla="*/ 3226676 h 3365495"/>
              <a:gd name="connsiteX32" fmla="*/ 548041 w 1702190"/>
              <a:gd name="connsiteY32" fmla="*/ 3365495 h 3365495"/>
              <a:gd name="connsiteX0" fmla="*/ 0 w 1702190"/>
              <a:gd name="connsiteY0" fmla="*/ 0 h 3226676"/>
              <a:gd name="connsiteX1" fmla="*/ 94594 w 1702190"/>
              <a:gd name="connsiteY1" fmla="*/ 105103 h 3226676"/>
              <a:gd name="connsiteX2" fmla="*/ 94594 w 1702190"/>
              <a:gd name="connsiteY2" fmla="*/ 336331 h 3226676"/>
              <a:gd name="connsiteX3" fmla="*/ 161088 w 1702190"/>
              <a:gd name="connsiteY3" fmla="*/ 391066 h 3226676"/>
              <a:gd name="connsiteX4" fmla="*/ 349845 w 1702190"/>
              <a:gd name="connsiteY4" fmla="*/ 435293 h 3226676"/>
              <a:gd name="connsiteX5" fmla="*/ 683173 w 1702190"/>
              <a:gd name="connsiteY5" fmla="*/ 462455 h 3226676"/>
              <a:gd name="connsiteX6" fmla="*/ 976175 w 1702190"/>
              <a:gd name="connsiteY6" fmla="*/ 575748 h 3226676"/>
              <a:gd name="connsiteX7" fmla="*/ 998483 w 1702190"/>
              <a:gd name="connsiteY7" fmla="*/ 735724 h 3226676"/>
              <a:gd name="connsiteX8" fmla="*/ 945931 w 1702190"/>
              <a:gd name="connsiteY8" fmla="*/ 872359 h 3226676"/>
              <a:gd name="connsiteX9" fmla="*/ 1021006 w 1702190"/>
              <a:gd name="connsiteY9" fmla="*/ 983878 h 3226676"/>
              <a:gd name="connsiteX10" fmla="*/ 1111737 w 1702190"/>
              <a:gd name="connsiteY10" fmla="*/ 1175247 h 3226676"/>
              <a:gd name="connsiteX11" fmla="*/ 1381146 w 1702190"/>
              <a:gd name="connsiteY11" fmla="*/ 1139485 h 3226676"/>
              <a:gd name="connsiteX12" fmla="*/ 1481959 w 1702190"/>
              <a:gd name="connsiteY12" fmla="*/ 1261241 h 3226676"/>
              <a:gd name="connsiteX13" fmla="*/ 1450428 w 1702190"/>
              <a:gd name="connsiteY13" fmla="*/ 1418897 h 3226676"/>
              <a:gd name="connsiteX14" fmla="*/ 1358624 w 1702190"/>
              <a:gd name="connsiteY14" fmla="*/ 1459026 h 3226676"/>
              <a:gd name="connsiteX15" fmla="*/ 1303283 w 1702190"/>
              <a:gd name="connsiteY15" fmla="*/ 1587062 h 3226676"/>
              <a:gd name="connsiteX16" fmla="*/ 1292773 w 1702190"/>
              <a:gd name="connsiteY16" fmla="*/ 1639614 h 3226676"/>
              <a:gd name="connsiteX17" fmla="*/ 1303283 w 1702190"/>
              <a:gd name="connsiteY17" fmla="*/ 1713186 h 3226676"/>
              <a:gd name="connsiteX18" fmla="*/ 1370207 w 1702190"/>
              <a:gd name="connsiteY18" fmla="*/ 1833031 h 3226676"/>
              <a:gd name="connsiteX19" fmla="*/ 1311434 w 1702190"/>
              <a:gd name="connsiteY19" fmla="*/ 1975945 h 3226676"/>
              <a:gd name="connsiteX20" fmla="*/ 1279475 w 1702190"/>
              <a:gd name="connsiteY20" fmla="*/ 2003245 h 3226676"/>
              <a:gd name="connsiteX21" fmla="*/ 1177159 w 1702190"/>
              <a:gd name="connsiteY21" fmla="*/ 2112579 h 3226676"/>
              <a:gd name="connsiteX22" fmla="*/ 1177159 w 1702190"/>
              <a:gd name="connsiteY22" fmla="*/ 2249214 h 3226676"/>
              <a:gd name="connsiteX23" fmla="*/ 1198180 w 1702190"/>
              <a:gd name="connsiteY23" fmla="*/ 2364828 h 3226676"/>
              <a:gd name="connsiteX24" fmla="*/ 1409030 w 1702190"/>
              <a:gd name="connsiteY24" fmla="*/ 2612435 h 3226676"/>
              <a:gd name="connsiteX25" fmla="*/ 1507657 w 1702190"/>
              <a:gd name="connsiteY25" fmla="*/ 2890712 h 3226676"/>
              <a:gd name="connsiteX26" fmla="*/ 1700309 w 1702190"/>
              <a:gd name="connsiteY26" fmla="*/ 3119661 h 3226676"/>
              <a:gd name="connsiteX27" fmla="*/ 1591484 w 1702190"/>
              <a:gd name="connsiteY27" fmla="*/ 3099198 h 3226676"/>
              <a:gd name="connsiteX28" fmla="*/ 1362913 w 1702190"/>
              <a:gd name="connsiteY28" fmla="*/ 3082943 h 3226676"/>
              <a:gd name="connsiteX29" fmla="*/ 1135118 w 1702190"/>
              <a:gd name="connsiteY29" fmla="*/ 3142593 h 3226676"/>
              <a:gd name="connsiteX30" fmla="*/ 725214 w 1702190"/>
              <a:gd name="connsiteY30" fmla="*/ 3195145 h 3226676"/>
              <a:gd name="connsiteX31" fmla="*/ 588580 w 1702190"/>
              <a:gd name="connsiteY31" fmla="*/ 3226676 h 3226676"/>
              <a:gd name="connsiteX0" fmla="*/ 0 w 1702190"/>
              <a:gd name="connsiteY0" fmla="*/ 0 h 3195145"/>
              <a:gd name="connsiteX1" fmla="*/ 94594 w 1702190"/>
              <a:gd name="connsiteY1" fmla="*/ 105103 h 3195145"/>
              <a:gd name="connsiteX2" fmla="*/ 94594 w 1702190"/>
              <a:gd name="connsiteY2" fmla="*/ 336331 h 3195145"/>
              <a:gd name="connsiteX3" fmla="*/ 161088 w 1702190"/>
              <a:gd name="connsiteY3" fmla="*/ 391066 h 3195145"/>
              <a:gd name="connsiteX4" fmla="*/ 349845 w 1702190"/>
              <a:gd name="connsiteY4" fmla="*/ 435293 h 3195145"/>
              <a:gd name="connsiteX5" fmla="*/ 683173 w 1702190"/>
              <a:gd name="connsiteY5" fmla="*/ 462455 h 3195145"/>
              <a:gd name="connsiteX6" fmla="*/ 976175 w 1702190"/>
              <a:gd name="connsiteY6" fmla="*/ 575748 h 3195145"/>
              <a:gd name="connsiteX7" fmla="*/ 998483 w 1702190"/>
              <a:gd name="connsiteY7" fmla="*/ 735724 h 3195145"/>
              <a:gd name="connsiteX8" fmla="*/ 945931 w 1702190"/>
              <a:gd name="connsiteY8" fmla="*/ 872359 h 3195145"/>
              <a:gd name="connsiteX9" fmla="*/ 1021006 w 1702190"/>
              <a:gd name="connsiteY9" fmla="*/ 983878 h 3195145"/>
              <a:gd name="connsiteX10" fmla="*/ 1111737 w 1702190"/>
              <a:gd name="connsiteY10" fmla="*/ 1175247 h 3195145"/>
              <a:gd name="connsiteX11" fmla="*/ 1381146 w 1702190"/>
              <a:gd name="connsiteY11" fmla="*/ 1139485 h 3195145"/>
              <a:gd name="connsiteX12" fmla="*/ 1481959 w 1702190"/>
              <a:gd name="connsiteY12" fmla="*/ 1261241 h 3195145"/>
              <a:gd name="connsiteX13" fmla="*/ 1450428 w 1702190"/>
              <a:gd name="connsiteY13" fmla="*/ 1418897 h 3195145"/>
              <a:gd name="connsiteX14" fmla="*/ 1358624 w 1702190"/>
              <a:gd name="connsiteY14" fmla="*/ 1459026 h 3195145"/>
              <a:gd name="connsiteX15" fmla="*/ 1303283 w 1702190"/>
              <a:gd name="connsiteY15" fmla="*/ 1587062 h 3195145"/>
              <a:gd name="connsiteX16" fmla="*/ 1292773 w 1702190"/>
              <a:gd name="connsiteY16" fmla="*/ 1639614 h 3195145"/>
              <a:gd name="connsiteX17" fmla="*/ 1303283 w 1702190"/>
              <a:gd name="connsiteY17" fmla="*/ 1713186 h 3195145"/>
              <a:gd name="connsiteX18" fmla="*/ 1370207 w 1702190"/>
              <a:gd name="connsiteY18" fmla="*/ 1833031 h 3195145"/>
              <a:gd name="connsiteX19" fmla="*/ 1311434 w 1702190"/>
              <a:gd name="connsiteY19" fmla="*/ 1975945 h 3195145"/>
              <a:gd name="connsiteX20" fmla="*/ 1279475 w 1702190"/>
              <a:gd name="connsiteY20" fmla="*/ 2003245 h 3195145"/>
              <a:gd name="connsiteX21" fmla="*/ 1177159 w 1702190"/>
              <a:gd name="connsiteY21" fmla="*/ 2112579 h 3195145"/>
              <a:gd name="connsiteX22" fmla="*/ 1177159 w 1702190"/>
              <a:gd name="connsiteY22" fmla="*/ 2249214 h 3195145"/>
              <a:gd name="connsiteX23" fmla="*/ 1198180 w 1702190"/>
              <a:gd name="connsiteY23" fmla="*/ 2364828 h 3195145"/>
              <a:gd name="connsiteX24" fmla="*/ 1409030 w 1702190"/>
              <a:gd name="connsiteY24" fmla="*/ 2612435 h 3195145"/>
              <a:gd name="connsiteX25" fmla="*/ 1507657 w 1702190"/>
              <a:gd name="connsiteY25" fmla="*/ 2890712 h 3195145"/>
              <a:gd name="connsiteX26" fmla="*/ 1700309 w 1702190"/>
              <a:gd name="connsiteY26" fmla="*/ 3119661 h 3195145"/>
              <a:gd name="connsiteX27" fmla="*/ 1591484 w 1702190"/>
              <a:gd name="connsiteY27" fmla="*/ 3099198 h 3195145"/>
              <a:gd name="connsiteX28" fmla="*/ 1362913 w 1702190"/>
              <a:gd name="connsiteY28" fmla="*/ 3082943 h 3195145"/>
              <a:gd name="connsiteX29" fmla="*/ 1135118 w 1702190"/>
              <a:gd name="connsiteY29" fmla="*/ 3142593 h 3195145"/>
              <a:gd name="connsiteX30" fmla="*/ 725214 w 1702190"/>
              <a:gd name="connsiteY30" fmla="*/ 3195145 h 3195145"/>
              <a:gd name="connsiteX0" fmla="*/ 0 w 1702190"/>
              <a:gd name="connsiteY0" fmla="*/ 0 h 3142593"/>
              <a:gd name="connsiteX1" fmla="*/ 94594 w 1702190"/>
              <a:gd name="connsiteY1" fmla="*/ 105103 h 3142593"/>
              <a:gd name="connsiteX2" fmla="*/ 94594 w 1702190"/>
              <a:gd name="connsiteY2" fmla="*/ 336331 h 3142593"/>
              <a:gd name="connsiteX3" fmla="*/ 161088 w 1702190"/>
              <a:gd name="connsiteY3" fmla="*/ 391066 h 3142593"/>
              <a:gd name="connsiteX4" fmla="*/ 349845 w 1702190"/>
              <a:gd name="connsiteY4" fmla="*/ 435293 h 3142593"/>
              <a:gd name="connsiteX5" fmla="*/ 683173 w 1702190"/>
              <a:gd name="connsiteY5" fmla="*/ 462455 h 3142593"/>
              <a:gd name="connsiteX6" fmla="*/ 976175 w 1702190"/>
              <a:gd name="connsiteY6" fmla="*/ 575748 h 3142593"/>
              <a:gd name="connsiteX7" fmla="*/ 998483 w 1702190"/>
              <a:gd name="connsiteY7" fmla="*/ 735724 h 3142593"/>
              <a:gd name="connsiteX8" fmla="*/ 945931 w 1702190"/>
              <a:gd name="connsiteY8" fmla="*/ 872359 h 3142593"/>
              <a:gd name="connsiteX9" fmla="*/ 1021006 w 1702190"/>
              <a:gd name="connsiteY9" fmla="*/ 983878 h 3142593"/>
              <a:gd name="connsiteX10" fmla="*/ 1111737 w 1702190"/>
              <a:gd name="connsiteY10" fmla="*/ 1175247 h 3142593"/>
              <a:gd name="connsiteX11" fmla="*/ 1381146 w 1702190"/>
              <a:gd name="connsiteY11" fmla="*/ 1139485 h 3142593"/>
              <a:gd name="connsiteX12" fmla="*/ 1481959 w 1702190"/>
              <a:gd name="connsiteY12" fmla="*/ 1261241 h 3142593"/>
              <a:gd name="connsiteX13" fmla="*/ 1450428 w 1702190"/>
              <a:gd name="connsiteY13" fmla="*/ 1418897 h 3142593"/>
              <a:gd name="connsiteX14" fmla="*/ 1358624 w 1702190"/>
              <a:gd name="connsiteY14" fmla="*/ 1459026 h 3142593"/>
              <a:gd name="connsiteX15" fmla="*/ 1303283 w 1702190"/>
              <a:gd name="connsiteY15" fmla="*/ 1587062 h 3142593"/>
              <a:gd name="connsiteX16" fmla="*/ 1292773 w 1702190"/>
              <a:gd name="connsiteY16" fmla="*/ 1639614 h 3142593"/>
              <a:gd name="connsiteX17" fmla="*/ 1303283 w 1702190"/>
              <a:gd name="connsiteY17" fmla="*/ 1713186 h 3142593"/>
              <a:gd name="connsiteX18" fmla="*/ 1370207 w 1702190"/>
              <a:gd name="connsiteY18" fmla="*/ 1833031 h 3142593"/>
              <a:gd name="connsiteX19" fmla="*/ 1311434 w 1702190"/>
              <a:gd name="connsiteY19" fmla="*/ 1975945 h 3142593"/>
              <a:gd name="connsiteX20" fmla="*/ 1279475 w 1702190"/>
              <a:gd name="connsiteY20" fmla="*/ 2003245 h 3142593"/>
              <a:gd name="connsiteX21" fmla="*/ 1177159 w 1702190"/>
              <a:gd name="connsiteY21" fmla="*/ 2112579 h 3142593"/>
              <a:gd name="connsiteX22" fmla="*/ 1177159 w 1702190"/>
              <a:gd name="connsiteY22" fmla="*/ 2249214 h 3142593"/>
              <a:gd name="connsiteX23" fmla="*/ 1198180 w 1702190"/>
              <a:gd name="connsiteY23" fmla="*/ 2364828 h 3142593"/>
              <a:gd name="connsiteX24" fmla="*/ 1409030 w 1702190"/>
              <a:gd name="connsiteY24" fmla="*/ 2612435 h 3142593"/>
              <a:gd name="connsiteX25" fmla="*/ 1507657 w 1702190"/>
              <a:gd name="connsiteY25" fmla="*/ 2890712 h 3142593"/>
              <a:gd name="connsiteX26" fmla="*/ 1700309 w 1702190"/>
              <a:gd name="connsiteY26" fmla="*/ 3119661 h 3142593"/>
              <a:gd name="connsiteX27" fmla="*/ 1591484 w 1702190"/>
              <a:gd name="connsiteY27" fmla="*/ 3099198 h 3142593"/>
              <a:gd name="connsiteX28" fmla="*/ 1362913 w 1702190"/>
              <a:gd name="connsiteY28" fmla="*/ 3082943 h 3142593"/>
              <a:gd name="connsiteX29" fmla="*/ 1135118 w 1702190"/>
              <a:gd name="connsiteY29" fmla="*/ 3142593 h 3142593"/>
              <a:gd name="connsiteX0" fmla="*/ 0 w 1702190"/>
              <a:gd name="connsiteY0" fmla="*/ 0 h 3131991"/>
              <a:gd name="connsiteX1" fmla="*/ 94594 w 1702190"/>
              <a:gd name="connsiteY1" fmla="*/ 105103 h 3131991"/>
              <a:gd name="connsiteX2" fmla="*/ 94594 w 1702190"/>
              <a:gd name="connsiteY2" fmla="*/ 336331 h 3131991"/>
              <a:gd name="connsiteX3" fmla="*/ 161088 w 1702190"/>
              <a:gd name="connsiteY3" fmla="*/ 391066 h 3131991"/>
              <a:gd name="connsiteX4" fmla="*/ 349845 w 1702190"/>
              <a:gd name="connsiteY4" fmla="*/ 435293 h 3131991"/>
              <a:gd name="connsiteX5" fmla="*/ 683173 w 1702190"/>
              <a:gd name="connsiteY5" fmla="*/ 462455 h 3131991"/>
              <a:gd name="connsiteX6" fmla="*/ 976175 w 1702190"/>
              <a:gd name="connsiteY6" fmla="*/ 575748 h 3131991"/>
              <a:gd name="connsiteX7" fmla="*/ 998483 w 1702190"/>
              <a:gd name="connsiteY7" fmla="*/ 735724 h 3131991"/>
              <a:gd name="connsiteX8" fmla="*/ 945931 w 1702190"/>
              <a:gd name="connsiteY8" fmla="*/ 872359 h 3131991"/>
              <a:gd name="connsiteX9" fmla="*/ 1021006 w 1702190"/>
              <a:gd name="connsiteY9" fmla="*/ 983878 h 3131991"/>
              <a:gd name="connsiteX10" fmla="*/ 1111737 w 1702190"/>
              <a:gd name="connsiteY10" fmla="*/ 1175247 h 3131991"/>
              <a:gd name="connsiteX11" fmla="*/ 1381146 w 1702190"/>
              <a:gd name="connsiteY11" fmla="*/ 1139485 h 3131991"/>
              <a:gd name="connsiteX12" fmla="*/ 1481959 w 1702190"/>
              <a:gd name="connsiteY12" fmla="*/ 1261241 h 3131991"/>
              <a:gd name="connsiteX13" fmla="*/ 1450428 w 1702190"/>
              <a:gd name="connsiteY13" fmla="*/ 1418897 h 3131991"/>
              <a:gd name="connsiteX14" fmla="*/ 1358624 w 1702190"/>
              <a:gd name="connsiteY14" fmla="*/ 1459026 h 3131991"/>
              <a:gd name="connsiteX15" fmla="*/ 1303283 w 1702190"/>
              <a:gd name="connsiteY15" fmla="*/ 1587062 h 3131991"/>
              <a:gd name="connsiteX16" fmla="*/ 1292773 w 1702190"/>
              <a:gd name="connsiteY16" fmla="*/ 1639614 h 3131991"/>
              <a:gd name="connsiteX17" fmla="*/ 1303283 w 1702190"/>
              <a:gd name="connsiteY17" fmla="*/ 1713186 h 3131991"/>
              <a:gd name="connsiteX18" fmla="*/ 1370207 w 1702190"/>
              <a:gd name="connsiteY18" fmla="*/ 1833031 h 3131991"/>
              <a:gd name="connsiteX19" fmla="*/ 1311434 w 1702190"/>
              <a:gd name="connsiteY19" fmla="*/ 1975945 h 3131991"/>
              <a:gd name="connsiteX20" fmla="*/ 1279475 w 1702190"/>
              <a:gd name="connsiteY20" fmla="*/ 2003245 h 3131991"/>
              <a:gd name="connsiteX21" fmla="*/ 1177159 w 1702190"/>
              <a:gd name="connsiteY21" fmla="*/ 2112579 h 3131991"/>
              <a:gd name="connsiteX22" fmla="*/ 1177159 w 1702190"/>
              <a:gd name="connsiteY22" fmla="*/ 2249214 h 3131991"/>
              <a:gd name="connsiteX23" fmla="*/ 1198180 w 1702190"/>
              <a:gd name="connsiteY23" fmla="*/ 2364828 h 3131991"/>
              <a:gd name="connsiteX24" fmla="*/ 1409030 w 1702190"/>
              <a:gd name="connsiteY24" fmla="*/ 2612435 h 3131991"/>
              <a:gd name="connsiteX25" fmla="*/ 1507657 w 1702190"/>
              <a:gd name="connsiteY25" fmla="*/ 2890712 h 3131991"/>
              <a:gd name="connsiteX26" fmla="*/ 1700309 w 1702190"/>
              <a:gd name="connsiteY26" fmla="*/ 3119661 h 3131991"/>
              <a:gd name="connsiteX27" fmla="*/ 1591484 w 1702190"/>
              <a:gd name="connsiteY27" fmla="*/ 3099198 h 3131991"/>
              <a:gd name="connsiteX28" fmla="*/ 1362913 w 1702190"/>
              <a:gd name="connsiteY28" fmla="*/ 3082943 h 3131991"/>
              <a:gd name="connsiteX0" fmla="*/ 0 w 1702190"/>
              <a:gd name="connsiteY0" fmla="*/ 0 h 3131991"/>
              <a:gd name="connsiteX1" fmla="*/ 94594 w 1702190"/>
              <a:gd name="connsiteY1" fmla="*/ 105103 h 3131991"/>
              <a:gd name="connsiteX2" fmla="*/ 94594 w 1702190"/>
              <a:gd name="connsiteY2" fmla="*/ 336331 h 3131991"/>
              <a:gd name="connsiteX3" fmla="*/ 161088 w 1702190"/>
              <a:gd name="connsiteY3" fmla="*/ 391066 h 3131991"/>
              <a:gd name="connsiteX4" fmla="*/ 349845 w 1702190"/>
              <a:gd name="connsiteY4" fmla="*/ 435293 h 3131991"/>
              <a:gd name="connsiteX5" fmla="*/ 683173 w 1702190"/>
              <a:gd name="connsiteY5" fmla="*/ 462455 h 3131991"/>
              <a:gd name="connsiteX6" fmla="*/ 976175 w 1702190"/>
              <a:gd name="connsiteY6" fmla="*/ 575748 h 3131991"/>
              <a:gd name="connsiteX7" fmla="*/ 998483 w 1702190"/>
              <a:gd name="connsiteY7" fmla="*/ 735724 h 3131991"/>
              <a:gd name="connsiteX8" fmla="*/ 945931 w 1702190"/>
              <a:gd name="connsiteY8" fmla="*/ 872359 h 3131991"/>
              <a:gd name="connsiteX9" fmla="*/ 1021006 w 1702190"/>
              <a:gd name="connsiteY9" fmla="*/ 983878 h 3131991"/>
              <a:gd name="connsiteX10" fmla="*/ 1111737 w 1702190"/>
              <a:gd name="connsiteY10" fmla="*/ 1175247 h 3131991"/>
              <a:gd name="connsiteX11" fmla="*/ 1381146 w 1702190"/>
              <a:gd name="connsiteY11" fmla="*/ 1139485 h 3131991"/>
              <a:gd name="connsiteX12" fmla="*/ 1481959 w 1702190"/>
              <a:gd name="connsiteY12" fmla="*/ 1261241 h 3131991"/>
              <a:gd name="connsiteX13" fmla="*/ 1450428 w 1702190"/>
              <a:gd name="connsiteY13" fmla="*/ 1418897 h 3131991"/>
              <a:gd name="connsiteX14" fmla="*/ 1358624 w 1702190"/>
              <a:gd name="connsiteY14" fmla="*/ 1459026 h 3131991"/>
              <a:gd name="connsiteX15" fmla="*/ 1303283 w 1702190"/>
              <a:gd name="connsiteY15" fmla="*/ 1587062 h 3131991"/>
              <a:gd name="connsiteX16" fmla="*/ 1292773 w 1702190"/>
              <a:gd name="connsiteY16" fmla="*/ 1639614 h 3131991"/>
              <a:gd name="connsiteX17" fmla="*/ 1303283 w 1702190"/>
              <a:gd name="connsiteY17" fmla="*/ 1713186 h 3131991"/>
              <a:gd name="connsiteX18" fmla="*/ 1370207 w 1702190"/>
              <a:gd name="connsiteY18" fmla="*/ 1833031 h 3131991"/>
              <a:gd name="connsiteX19" fmla="*/ 1311434 w 1702190"/>
              <a:gd name="connsiteY19" fmla="*/ 1975945 h 3131991"/>
              <a:gd name="connsiteX20" fmla="*/ 1279475 w 1702190"/>
              <a:gd name="connsiteY20" fmla="*/ 2003245 h 3131991"/>
              <a:gd name="connsiteX21" fmla="*/ 1177159 w 1702190"/>
              <a:gd name="connsiteY21" fmla="*/ 2112579 h 3131991"/>
              <a:gd name="connsiteX22" fmla="*/ 1177159 w 1702190"/>
              <a:gd name="connsiteY22" fmla="*/ 2249214 h 3131991"/>
              <a:gd name="connsiteX23" fmla="*/ 1198180 w 1702190"/>
              <a:gd name="connsiteY23" fmla="*/ 2364828 h 3131991"/>
              <a:gd name="connsiteX24" fmla="*/ 1409030 w 1702190"/>
              <a:gd name="connsiteY24" fmla="*/ 2612435 h 3131991"/>
              <a:gd name="connsiteX25" fmla="*/ 1507657 w 1702190"/>
              <a:gd name="connsiteY25" fmla="*/ 2890712 h 3131991"/>
              <a:gd name="connsiteX26" fmla="*/ 1700309 w 1702190"/>
              <a:gd name="connsiteY26" fmla="*/ 3119661 h 3131991"/>
              <a:gd name="connsiteX27" fmla="*/ 1591484 w 1702190"/>
              <a:gd name="connsiteY27" fmla="*/ 3099198 h 3131991"/>
              <a:gd name="connsiteX0" fmla="*/ 0 w 1700309"/>
              <a:gd name="connsiteY0" fmla="*/ 0 h 3119661"/>
              <a:gd name="connsiteX1" fmla="*/ 94594 w 1700309"/>
              <a:gd name="connsiteY1" fmla="*/ 105103 h 3119661"/>
              <a:gd name="connsiteX2" fmla="*/ 94594 w 1700309"/>
              <a:gd name="connsiteY2" fmla="*/ 336331 h 3119661"/>
              <a:gd name="connsiteX3" fmla="*/ 161088 w 1700309"/>
              <a:gd name="connsiteY3" fmla="*/ 391066 h 3119661"/>
              <a:gd name="connsiteX4" fmla="*/ 349845 w 1700309"/>
              <a:gd name="connsiteY4" fmla="*/ 435293 h 3119661"/>
              <a:gd name="connsiteX5" fmla="*/ 683173 w 1700309"/>
              <a:gd name="connsiteY5" fmla="*/ 462455 h 3119661"/>
              <a:gd name="connsiteX6" fmla="*/ 976175 w 1700309"/>
              <a:gd name="connsiteY6" fmla="*/ 575748 h 3119661"/>
              <a:gd name="connsiteX7" fmla="*/ 998483 w 1700309"/>
              <a:gd name="connsiteY7" fmla="*/ 735724 h 3119661"/>
              <a:gd name="connsiteX8" fmla="*/ 945931 w 1700309"/>
              <a:gd name="connsiteY8" fmla="*/ 872359 h 3119661"/>
              <a:gd name="connsiteX9" fmla="*/ 1021006 w 1700309"/>
              <a:gd name="connsiteY9" fmla="*/ 983878 h 3119661"/>
              <a:gd name="connsiteX10" fmla="*/ 1111737 w 1700309"/>
              <a:gd name="connsiteY10" fmla="*/ 1175247 h 3119661"/>
              <a:gd name="connsiteX11" fmla="*/ 1381146 w 1700309"/>
              <a:gd name="connsiteY11" fmla="*/ 1139485 h 3119661"/>
              <a:gd name="connsiteX12" fmla="*/ 1481959 w 1700309"/>
              <a:gd name="connsiteY12" fmla="*/ 1261241 h 3119661"/>
              <a:gd name="connsiteX13" fmla="*/ 1450428 w 1700309"/>
              <a:gd name="connsiteY13" fmla="*/ 1418897 h 3119661"/>
              <a:gd name="connsiteX14" fmla="*/ 1358624 w 1700309"/>
              <a:gd name="connsiteY14" fmla="*/ 1459026 h 3119661"/>
              <a:gd name="connsiteX15" fmla="*/ 1303283 w 1700309"/>
              <a:gd name="connsiteY15" fmla="*/ 1587062 h 3119661"/>
              <a:gd name="connsiteX16" fmla="*/ 1292773 w 1700309"/>
              <a:gd name="connsiteY16" fmla="*/ 1639614 h 3119661"/>
              <a:gd name="connsiteX17" fmla="*/ 1303283 w 1700309"/>
              <a:gd name="connsiteY17" fmla="*/ 1713186 h 3119661"/>
              <a:gd name="connsiteX18" fmla="*/ 1370207 w 1700309"/>
              <a:gd name="connsiteY18" fmla="*/ 1833031 h 3119661"/>
              <a:gd name="connsiteX19" fmla="*/ 1311434 w 1700309"/>
              <a:gd name="connsiteY19" fmla="*/ 1975945 h 3119661"/>
              <a:gd name="connsiteX20" fmla="*/ 1279475 w 1700309"/>
              <a:gd name="connsiteY20" fmla="*/ 2003245 h 3119661"/>
              <a:gd name="connsiteX21" fmla="*/ 1177159 w 1700309"/>
              <a:gd name="connsiteY21" fmla="*/ 2112579 h 3119661"/>
              <a:gd name="connsiteX22" fmla="*/ 1177159 w 1700309"/>
              <a:gd name="connsiteY22" fmla="*/ 2249214 h 3119661"/>
              <a:gd name="connsiteX23" fmla="*/ 1198180 w 1700309"/>
              <a:gd name="connsiteY23" fmla="*/ 2364828 h 3119661"/>
              <a:gd name="connsiteX24" fmla="*/ 1409030 w 1700309"/>
              <a:gd name="connsiteY24" fmla="*/ 2612435 h 3119661"/>
              <a:gd name="connsiteX25" fmla="*/ 1507657 w 1700309"/>
              <a:gd name="connsiteY25" fmla="*/ 2890712 h 3119661"/>
              <a:gd name="connsiteX26" fmla="*/ 1700309 w 1700309"/>
              <a:gd name="connsiteY26" fmla="*/ 3119661 h 3119661"/>
              <a:gd name="connsiteX0" fmla="*/ 2768 w 1608483"/>
              <a:gd name="connsiteY0" fmla="*/ 0 h 3014558"/>
              <a:gd name="connsiteX1" fmla="*/ 2768 w 1608483"/>
              <a:gd name="connsiteY1" fmla="*/ 231228 h 3014558"/>
              <a:gd name="connsiteX2" fmla="*/ 69262 w 1608483"/>
              <a:gd name="connsiteY2" fmla="*/ 285963 h 3014558"/>
              <a:gd name="connsiteX3" fmla="*/ 258019 w 1608483"/>
              <a:gd name="connsiteY3" fmla="*/ 330190 h 3014558"/>
              <a:gd name="connsiteX4" fmla="*/ 591347 w 1608483"/>
              <a:gd name="connsiteY4" fmla="*/ 357352 h 3014558"/>
              <a:gd name="connsiteX5" fmla="*/ 884349 w 1608483"/>
              <a:gd name="connsiteY5" fmla="*/ 470645 h 3014558"/>
              <a:gd name="connsiteX6" fmla="*/ 906657 w 1608483"/>
              <a:gd name="connsiteY6" fmla="*/ 630621 h 3014558"/>
              <a:gd name="connsiteX7" fmla="*/ 854105 w 1608483"/>
              <a:gd name="connsiteY7" fmla="*/ 767256 h 3014558"/>
              <a:gd name="connsiteX8" fmla="*/ 929180 w 1608483"/>
              <a:gd name="connsiteY8" fmla="*/ 878775 h 3014558"/>
              <a:gd name="connsiteX9" fmla="*/ 1019911 w 1608483"/>
              <a:gd name="connsiteY9" fmla="*/ 1070144 h 3014558"/>
              <a:gd name="connsiteX10" fmla="*/ 1289320 w 1608483"/>
              <a:gd name="connsiteY10" fmla="*/ 1034382 h 3014558"/>
              <a:gd name="connsiteX11" fmla="*/ 1390133 w 1608483"/>
              <a:gd name="connsiteY11" fmla="*/ 1156138 h 3014558"/>
              <a:gd name="connsiteX12" fmla="*/ 1358602 w 1608483"/>
              <a:gd name="connsiteY12" fmla="*/ 1313794 h 3014558"/>
              <a:gd name="connsiteX13" fmla="*/ 1266798 w 1608483"/>
              <a:gd name="connsiteY13" fmla="*/ 1353923 h 3014558"/>
              <a:gd name="connsiteX14" fmla="*/ 1211457 w 1608483"/>
              <a:gd name="connsiteY14" fmla="*/ 1481959 h 3014558"/>
              <a:gd name="connsiteX15" fmla="*/ 1200947 w 1608483"/>
              <a:gd name="connsiteY15" fmla="*/ 1534511 h 3014558"/>
              <a:gd name="connsiteX16" fmla="*/ 1211457 w 1608483"/>
              <a:gd name="connsiteY16" fmla="*/ 1608083 h 3014558"/>
              <a:gd name="connsiteX17" fmla="*/ 1278381 w 1608483"/>
              <a:gd name="connsiteY17" fmla="*/ 1727928 h 3014558"/>
              <a:gd name="connsiteX18" fmla="*/ 1219608 w 1608483"/>
              <a:gd name="connsiteY18" fmla="*/ 1870842 h 3014558"/>
              <a:gd name="connsiteX19" fmla="*/ 1187649 w 1608483"/>
              <a:gd name="connsiteY19" fmla="*/ 1898142 h 3014558"/>
              <a:gd name="connsiteX20" fmla="*/ 1085333 w 1608483"/>
              <a:gd name="connsiteY20" fmla="*/ 2007476 h 3014558"/>
              <a:gd name="connsiteX21" fmla="*/ 1085333 w 1608483"/>
              <a:gd name="connsiteY21" fmla="*/ 2144111 h 3014558"/>
              <a:gd name="connsiteX22" fmla="*/ 1106354 w 1608483"/>
              <a:gd name="connsiteY22" fmla="*/ 2259725 h 3014558"/>
              <a:gd name="connsiteX23" fmla="*/ 1317204 w 1608483"/>
              <a:gd name="connsiteY23" fmla="*/ 2507332 h 3014558"/>
              <a:gd name="connsiteX24" fmla="*/ 1415831 w 1608483"/>
              <a:gd name="connsiteY24" fmla="*/ 2785609 h 3014558"/>
              <a:gd name="connsiteX25" fmla="*/ 1608483 w 1608483"/>
              <a:gd name="connsiteY25" fmla="*/ 3014558 h 3014558"/>
              <a:gd name="connsiteX0" fmla="*/ 0 w 1605715"/>
              <a:gd name="connsiteY0" fmla="*/ 0 h 2783330"/>
              <a:gd name="connsiteX1" fmla="*/ 66494 w 1605715"/>
              <a:gd name="connsiteY1" fmla="*/ 54735 h 2783330"/>
              <a:gd name="connsiteX2" fmla="*/ 255251 w 1605715"/>
              <a:gd name="connsiteY2" fmla="*/ 98962 h 2783330"/>
              <a:gd name="connsiteX3" fmla="*/ 588579 w 1605715"/>
              <a:gd name="connsiteY3" fmla="*/ 126124 h 2783330"/>
              <a:gd name="connsiteX4" fmla="*/ 881581 w 1605715"/>
              <a:gd name="connsiteY4" fmla="*/ 239417 h 2783330"/>
              <a:gd name="connsiteX5" fmla="*/ 903889 w 1605715"/>
              <a:gd name="connsiteY5" fmla="*/ 399393 h 2783330"/>
              <a:gd name="connsiteX6" fmla="*/ 851337 w 1605715"/>
              <a:gd name="connsiteY6" fmla="*/ 536028 h 2783330"/>
              <a:gd name="connsiteX7" fmla="*/ 926412 w 1605715"/>
              <a:gd name="connsiteY7" fmla="*/ 647547 h 2783330"/>
              <a:gd name="connsiteX8" fmla="*/ 1017143 w 1605715"/>
              <a:gd name="connsiteY8" fmla="*/ 838916 h 2783330"/>
              <a:gd name="connsiteX9" fmla="*/ 1286552 w 1605715"/>
              <a:gd name="connsiteY9" fmla="*/ 803154 h 2783330"/>
              <a:gd name="connsiteX10" fmla="*/ 1387365 w 1605715"/>
              <a:gd name="connsiteY10" fmla="*/ 924910 h 2783330"/>
              <a:gd name="connsiteX11" fmla="*/ 1355834 w 1605715"/>
              <a:gd name="connsiteY11" fmla="*/ 1082566 h 2783330"/>
              <a:gd name="connsiteX12" fmla="*/ 1264030 w 1605715"/>
              <a:gd name="connsiteY12" fmla="*/ 1122695 h 2783330"/>
              <a:gd name="connsiteX13" fmla="*/ 1208689 w 1605715"/>
              <a:gd name="connsiteY13" fmla="*/ 1250731 h 2783330"/>
              <a:gd name="connsiteX14" fmla="*/ 1198179 w 1605715"/>
              <a:gd name="connsiteY14" fmla="*/ 1303283 h 2783330"/>
              <a:gd name="connsiteX15" fmla="*/ 1208689 w 1605715"/>
              <a:gd name="connsiteY15" fmla="*/ 1376855 h 2783330"/>
              <a:gd name="connsiteX16" fmla="*/ 1275613 w 1605715"/>
              <a:gd name="connsiteY16" fmla="*/ 1496700 h 2783330"/>
              <a:gd name="connsiteX17" fmla="*/ 1216840 w 1605715"/>
              <a:gd name="connsiteY17" fmla="*/ 1639614 h 2783330"/>
              <a:gd name="connsiteX18" fmla="*/ 1184881 w 1605715"/>
              <a:gd name="connsiteY18" fmla="*/ 1666914 h 2783330"/>
              <a:gd name="connsiteX19" fmla="*/ 1082565 w 1605715"/>
              <a:gd name="connsiteY19" fmla="*/ 1776248 h 2783330"/>
              <a:gd name="connsiteX20" fmla="*/ 1082565 w 1605715"/>
              <a:gd name="connsiteY20" fmla="*/ 1912883 h 2783330"/>
              <a:gd name="connsiteX21" fmla="*/ 1103586 w 1605715"/>
              <a:gd name="connsiteY21" fmla="*/ 2028497 h 2783330"/>
              <a:gd name="connsiteX22" fmla="*/ 1314436 w 1605715"/>
              <a:gd name="connsiteY22" fmla="*/ 2276104 h 2783330"/>
              <a:gd name="connsiteX23" fmla="*/ 1413063 w 1605715"/>
              <a:gd name="connsiteY23" fmla="*/ 2554381 h 2783330"/>
              <a:gd name="connsiteX24" fmla="*/ 1605715 w 1605715"/>
              <a:gd name="connsiteY24" fmla="*/ 2783330 h 2783330"/>
              <a:gd name="connsiteX0" fmla="*/ 0 w 1539221"/>
              <a:gd name="connsiteY0" fmla="*/ 0 h 2728595"/>
              <a:gd name="connsiteX1" fmla="*/ 188757 w 1539221"/>
              <a:gd name="connsiteY1" fmla="*/ 44227 h 2728595"/>
              <a:gd name="connsiteX2" fmla="*/ 522085 w 1539221"/>
              <a:gd name="connsiteY2" fmla="*/ 71389 h 2728595"/>
              <a:gd name="connsiteX3" fmla="*/ 815087 w 1539221"/>
              <a:gd name="connsiteY3" fmla="*/ 184682 h 2728595"/>
              <a:gd name="connsiteX4" fmla="*/ 837395 w 1539221"/>
              <a:gd name="connsiteY4" fmla="*/ 344658 h 2728595"/>
              <a:gd name="connsiteX5" fmla="*/ 784843 w 1539221"/>
              <a:gd name="connsiteY5" fmla="*/ 481293 h 2728595"/>
              <a:gd name="connsiteX6" fmla="*/ 859918 w 1539221"/>
              <a:gd name="connsiteY6" fmla="*/ 592812 h 2728595"/>
              <a:gd name="connsiteX7" fmla="*/ 950649 w 1539221"/>
              <a:gd name="connsiteY7" fmla="*/ 784181 h 2728595"/>
              <a:gd name="connsiteX8" fmla="*/ 1220058 w 1539221"/>
              <a:gd name="connsiteY8" fmla="*/ 748419 h 2728595"/>
              <a:gd name="connsiteX9" fmla="*/ 1320871 w 1539221"/>
              <a:gd name="connsiteY9" fmla="*/ 870175 h 2728595"/>
              <a:gd name="connsiteX10" fmla="*/ 1289340 w 1539221"/>
              <a:gd name="connsiteY10" fmla="*/ 1027831 h 2728595"/>
              <a:gd name="connsiteX11" fmla="*/ 1197536 w 1539221"/>
              <a:gd name="connsiteY11" fmla="*/ 1067960 h 2728595"/>
              <a:gd name="connsiteX12" fmla="*/ 1142195 w 1539221"/>
              <a:gd name="connsiteY12" fmla="*/ 1195996 h 2728595"/>
              <a:gd name="connsiteX13" fmla="*/ 1131685 w 1539221"/>
              <a:gd name="connsiteY13" fmla="*/ 1248548 h 2728595"/>
              <a:gd name="connsiteX14" fmla="*/ 1142195 w 1539221"/>
              <a:gd name="connsiteY14" fmla="*/ 1322120 h 2728595"/>
              <a:gd name="connsiteX15" fmla="*/ 1209119 w 1539221"/>
              <a:gd name="connsiteY15" fmla="*/ 1441965 h 2728595"/>
              <a:gd name="connsiteX16" fmla="*/ 1150346 w 1539221"/>
              <a:gd name="connsiteY16" fmla="*/ 1584879 h 2728595"/>
              <a:gd name="connsiteX17" fmla="*/ 1118387 w 1539221"/>
              <a:gd name="connsiteY17" fmla="*/ 1612179 h 2728595"/>
              <a:gd name="connsiteX18" fmla="*/ 1016071 w 1539221"/>
              <a:gd name="connsiteY18" fmla="*/ 1721513 h 2728595"/>
              <a:gd name="connsiteX19" fmla="*/ 1016071 w 1539221"/>
              <a:gd name="connsiteY19" fmla="*/ 1858148 h 2728595"/>
              <a:gd name="connsiteX20" fmla="*/ 1037092 w 1539221"/>
              <a:gd name="connsiteY20" fmla="*/ 1973762 h 2728595"/>
              <a:gd name="connsiteX21" fmla="*/ 1247942 w 1539221"/>
              <a:gd name="connsiteY21" fmla="*/ 2221369 h 2728595"/>
              <a:gd name="connsiteX22" fmla="*/ 1346569 w 1539221"/>
              <a:gd name="connsiteY22" fmla="*/ 2499646 h 2728595"/>
              <a:gd name="connsiteX23" fmla="*/ 1539221 w 1539221"/>
              <a:gd name="connsiteY23" fmla="*/ 2728595 h 2728595"/>
              <a:gd name="connsiteX0" fmla="*/ 0 w 1350464"/>
              <a:gd name="connsiteY0" fmla="*/ 0 h 2684368"/>
              <a:gd name="connsiteX1" fmla="*/ 333328 w 1350464"/>
              <a:gd name="connsiteY1" fmla="*/ 27162 h 2684368"/>
              <a:gd name="connsiteX2" fmla="*/ 626330 w 1350464"/>
              <a:gd name="connsiteY2" fmla="*/ 140455 h 2684368"/>
              <a:gd name="connsiteX3" fmla="*/ 648638 w 1350464"/>
              <a:gd name="connsiteY3" fmla="*/ 300431 h 2684368"/>
              <a:gd name="connsiteX4" fmla="*/ 596086 w 1350464"/>
              <a:gd name="connsiteY4" fmla="*/ 437066 h 2684368"/>
              <a:gd name="connsiteX5" fmla="*/ 671161 w 1350464"/>
              <a:gd name="connsiteY5" fmla="*/ 548585 h 2684368"/>
              <a:gd name="connsiteX6" fmla="*/ 761892 w 1350464"/>
              <a:gd name="connsiteY6" fmla="*/ 739954 h 2684368"/>
              <a:gd name="connsiteX7" fmla="*/ 1031301 w 1350464"/>
              <a:gd name="connsiteY7" fmla="*/ 704192 h 2684368"/>
              <a:gd name="connsiteX8" fmla="*/ 1132114 w 1350464"/>
              <a:gd name="connsiteY8" fmla="*/ 825948 h 2684368"/>
              <a:gd name="connsiteX9" fmla="*/ 1100583 w 1350464"/>
              <a:gd name="connsiteY9" fmla="*/ 983604 h 2684368"/>
              <a:gd name="connsiteX10" fmla="*/ 1008779 w 1350464"/>
              <a:gd name="connsiteY10" fmla="*/ 1023733 h 2684368"/>
              <a:gd name="connsiteX11" fmla="*/ 953438 w 1350464"/>
              <a:gd name="connsiteY11" fmla="*/ 1151769 h 2684368"/>
              <a:gd name="connsiteX12" fmla="*/ 942928 w 1350464"/>
              <a:gd name="connsiteY12" fmla="*/ 1204321 h 2684368"/>
              <a:gd name="connsiteX13" fmla="*/ 953438 w 1350464"/>
              <a:gd name="connsiteY13" fmla="*/ 1277893 h 2684368"/>
              <a:gd name="connsiteX14" fmla="*/ 1020362 w 1350464"/>
              <a:gd name="connsiteY14" fmla="*/ 1397738 h 2684368"/>
              <a:gd name="connsiteX15" fmla="*/ 961589 w 1350464"/>
              <a:gd name="connsiteY15" fmla="*/ 1540652 h 2684368"/>
              <a:gd name="connsiteX16" fmla="*/ 929630 w 1350464"/>
              <a:gd name="connsiteY16" fmla="*/ 1567952 h 2684368"/>
              <a:gd name="connsiteX17" fmla="*/ 827314 w 1350464"/>
              <a:gd name="connsiteY17" fmla="*/ 1677286 h 2684368"/>
              <a:gd name="connsiteX18" fmla="*/ 827314 w 1350464"/>
              <a:gd name="connsiteY18" fmla="*/ 1813921 h 2684368"/>
              <a:gd name="connsiteX19" fmla="*/ 848335 w 1350464"/>
              <a:gd name="connsiteY19" fmla="*/ 1929535 h 2684368"/>
              <a:gd name="connsiteX20" fmla="*/ 1059185 w 1350464"/>
              <a:gd name="connsiteY20" fmla="*/ 2177142 h 2684368"/>
              <a:gd name="connsiteX21" fmla="*/ 1157812 w 1350464"/>
              <a:gd name="connsiteY21" fmla="*/ 2455419 h 2684368"/>
              <a:gd name="connsiteX22" fmla="*/ 1350464 w 1350464"/>
              <a:gd name="connsiteY22" fmla="*/ 2684368 h 2684368"/>
              <a:gd name="connsiteX0" fmla="*/ 0 w 1017136"/>
              <a:gd name="connsiteY0" fmla="*/ 0 h 2657206"/>
              <a:gd name="connsiteX1" fmla="*/ 293002 w 1017136"/>
              <a:gd name="connsiteY1" fmla="*/ 113293 h 2657206"/>
              <a:gd name="connsiteX2" fmla="*/ 315310 w 1017136"/>
              <a:gd name="connsiteY2" fmla="*/ 273269 h 2657206"/>
              <a:gd name="connsiteX3" fmla="*/ 262758 w 1017136"/>
              <a:gd name="connsiteY3" fmla="*/ 409904 h 2657206"/>
              <a:gd name="connsiteX4" fmla="*/ 337833 w 1017136"/>
              <a:gd name="connsiteY4" fmla="*/ 521423 h 2657206"/>
              <a:gd name="connsiteX5" fmla="*/ 428564 w 1017136"/>
              <a:gd name="connsiteY5" fmla="*/ 712792 h 2657206"/>
              <a:gd name="connsiteX6" fmla="*/ 697973 w 1017136"/>
              <a:gd name="connsiteY6" fmla="*/ 677030 h 2657206"/>
              <a:gd name="connsiteX7" fmla="*/ 798786 w 1017136"/>
              <a:gd name="connsiteY7" fmla="*/ 798786 h 2657206"/>
              <a:gd name="connsiteX8" fmla="*/ 767255 w 1017136"/>
              <a:gd name="connsiteY8" fmla="*/ 956442 h 2657206"/>
              <a:gd name="connsiteX9" fmla="*/ 675451 w 1017136"/>
              <a:gd name="connsiteY9" fmla="*/ 996571 h 2657206"/>
              <a:gd name="connsiteX10" fmla="*/ 620110 w 1017136"/>
              <a:gd name="connsiteY10" fmla="*/ 1124607 h 2657206"/>
              <a:gd name="connsiteX11" fmla="*/ 609600 w 1017136"/>
              <a:gd name="connsiteY11" fmla="*/ 1177159 h 2657206"/>
              <a:gd name="connsiteX12" fmla="*/ 620110 w 1017136"/>
              <a:gd name="connsiteY12" fmla="*/ 1250731 h 2657206"/>
              <a:gd name="connsiteX13" fmla="*/ 687034 w 1017136"/>
              <a:gd name="connsiteY13" fmla="*/ 1370576 h 2657206"/>
              <a:gd name="connsiteX14" fmla="*/ 628261 w 1017136"/>
              <a:gd name="connsiteY14" fmla="*/ 1513490 h 2657206"/>
              <a:gd name="connsiteX15" fmla="*/ 596302 w 1017136"/>
              <a:gd name="connsiteY15" fmla="*/ 1540790 h 2657206"/>
              <a:gd name="connsiteX16" fmla="*/ 493986 w 1017136"/>
              <a:gd name="connsiteY16" fmla="*/ 1650124 h 2657206"/>
              <a:gd name="connsiteX17" fmla="*/ 493986 w 1017136"/>
              <a:gd name="connsiteY17" fmla="*/ 1786759 h 2657206"/>
              <a:gd name="connsiteX18" fmla="*/ 515007 w 1017136"/>
              <a:gd name="connsiteY18" fmla="*/ 1902373 h 2657206"/>
              <a:gd name="connsiteX19" fmla="*/ 725857 w 1017136"/>
              <a:gd name="connsiteY19" fmla="*/ 2149980 h 2657206"/>
              <a:gd name="connsiteX20" fmla="*/ 824484 w 1017136"/>
              <a:gd name="connsiteY20" fmla="*/ 2428257 h 2657206"/>
              <a:gd name="connsiteX21" fmla="*/ 1017136 w 1017136"/>
              <a:gd name="connsiteY21" fmla="*/ 2657206 h 2657206"/>
              <a:gd name="connsiteX0" fmla="*/ 30441 w 754575"/>
              <a:gd name="connsiteY0" fmla="*/ 0 h 2543913"/>
              <a:gd name="connsiteX1" fmla="*/ 52749 w 754575"/>
              <a:gd name="connsiteY1" fmla="*/ 159976 h 2543913"/>
              <a:gd name="connsiteX2" fmla="*/ 197 w 754575"/>
              <a:gd name="connsiteY2" fmla="*/ 296611 h 2543913"/>
              <a:gd name="connsiteX3" fmla="*/ 75272 w 754575"/>
              <a:gd name="connsiteY3" fmla="*/ 408130 h 2543913"/>
              <a:gd name="connsiteX4" fmla="*/ 166003 w 754575"/>
              <a:gd name="connsiteY4" fmla="*/ 599499 h 2543913"/>
              <a:gd name="connsiteX5" fmla="*/ 435412 w 754575"/>
              <a:gd name="connsiteY5" fmla="*/ 563737 h 2543913"/>
              <a:gd name="connsiteX6" fmla="*/ 536225 w 754575"/>
              <a:gd name="connsiteY6" fmla="*/ 685493 h 2543913"/>
              <a:gd name="connsiteX7" fmla="*/ 504694 w 754575"/>
              <a:gd name="connsiteY7" fmla="*/ 843149 h 2543913"/>
              <a:gd name="connsiteX8" fmla="*/ 412890 w 754575"/>
              <a:gd name="connsiteY8" fmla="*/ 883278 h 2543913"/>
              <a:gd name="connsiteX9" fmla="*/ 357549 w 754575"/>
              <a:gd name="connsiteY9" fmla="*/ 1011314 h 2543913"/>
              <a:gd name="connsiteX10" fmla="*/ 347039 w 754575"/>
              <a:gd name="connsiteY10" fmla="*/ 1063866 h 2543913"/>
              <a:gd name="connsiteX11" fmla="*/ 357549 w 754575"/>
              <a:gd name="connsiteY11" fmla="*/ 1137438 h 2543913"/>
              <a:gd name="connsiteX12" fmla="*/ 424473 w 754575"/>
              <a:gd name="connsiteY12" fmla="*/ 1257283 h 2543913"/>
              <a:gd name="connsiteX13" fmla="*/ 365700 w 754575"/>
              <a:gd name="connsiteY13" fmla="*/ 1400197 h 2543913"/>
              <a:gd name="connsiteX14" fmla="*/ 333741 w 754575"/>
              <a:gd name="connsiteY14" fmla="*/ 1427497 h 2543913"/>
              <a:gd name="connsiteX15" fmla="*/ 231425 w 754575"/>
              <a:gd name="connsiteY15" fmla="*/ 1536831 h 2543913"/>
              <a:gd name="connsiteX16" fmla="*/ 231425 w 754575"/>
              <a:gd name="connsiteY16" fmla="*/ 1673466 h 2543913"/>
              <a:gd name="connsiteX17" fmla="*/ 252446 w 754575"/>
              <a:gd name="connsiteY17" fmla="*/ 1789080 h 2543913"/>
              <a:gd name="connsiteX18" fmla="*/ 463296 w 754575"/>
              <a:gd name="connsiteY18" fmla="*/ 2036687 h 2543913"/>
              <a:gd name="connsiteX19" fmla="*/ 561923 w 754575"/>
              <a:gd name="connsiteY19" fmla="*/ 2314964 h 2543913"/>
              <a:gd name="connsiteX20" fmla="*/ 754575 w 754575"/>
              <a:gd name="connsiteY20" fmla="*/ 2543913 h 2543913"/>
              <a:gd name="connsiteX0" fmla="*/ 52749 w 754575"/>
              <a:gd name="connsiteY0" fmla="*/ 0 h 2383937"/>
              <a:gd name="connsiteX1" fmla="*/ 197 w 754575"/>
              <a:gd name="connsiteY1" fmla="*/ 136635 h 2383937"/>
              <a:gd name="connsiteX2" fmla="*/ 75272 w 754575"/>
              <a:gd name="connsiteY2" fmla="*/ 248154 h 2383937"/>
              <a:gd name="connsiteX3" fmla="*/ 166003 w 754575"/>
              <a:gd name="connsiteY3" fmla="*/ 439523 h 2383937"/>
              <a:gd name="connsiteX4" fmla="*/ 435412 w 754575"/>
              <a:gd name="connsiteY4" fmla="*/ 403761 h 2383937"/>
              <a:gd name="connsiteX5" fmla="*/ 536225 w 754575"/>
              <a:gd name="connsiteY5" fmla="*/ 525517 h 2383937"/>
              <a:gd name="connsiteX6" fmla="*/ 504694 w 754575"/>
              <a:gd name="connsiteY6" fmla="*/ 683173 h 2383937"/>
              <a:gd name="connsiteX7" fmla="*/ 412890 w 754575"/>
              <a:gd name="connsiteY7" fmla="*/ 723302 h 2383937"/>
              <a:gd name="connsiteX8" fmla="*/ 357549 w 754575"/>
              <a:gd name="connsiteY8" fmla="*/ 851338 h 2383937"/>
              <a:gd name="connsiteX9" fmla="*/ 347039 w 754575"/>
              <a:gd name="connsiteY9" fmla="*/ 903890 h 2383937"/>
              <a:gd name="connsiteX10" fmla="*/ 357549 w 754575"/>
              <a:gd name="connsiteY10" fmla="*/ 977462 h 2383937"/>
              <a:gd name="connsiteX11" fmla="*/ 424473 w 754575"/>
              <a:gd name="connsiteY11" fmla="*/ 1097307 h 2383937"/>
              <a:gd name="connsiteX12" fmla="*/ 365700 w 754575"/>
              <a:gd name="connsiteY12" fmla="*/ 1240221 h 2383937"/>
              <a:gd name="connsiteX13" fmla="*/ 333741 w 754575"/>
              <a:gd name="connsiteY13" fmla="*/ 1267521 h 2383937"/>
              <a:gd name="connsiteX14" fmla="*/ 231425 w 754575"/>
              <a:gd name="connsiteY14" fmla="*/ 1376855 h 2383937"/>
              <a:gd name="connsiteX15" fmla="*/ 231425 w 754575"/>
              <a:gd name="connsiteY15" fmla="*/ 1513490 h 2383937"/>
              <a:gd name="connsiteX16" fmla="*/ 252446 w 754575"/>
              <a:gd name="connsiteY16" fmla="*/ 1629104 h 2383937"/>
              <a:gd name="connsiteX17" fmla="*/ 463296 w 754575"/>
              <a:gd name="connsiteY17" fmla="*/ 1876711 h 2383937"/>
              <a:gd name="connsiteX18" fmla="*/ 561923 w 754575"/>
              <a:gd name="connsiteY18" fmla="*/ 2154988 h 2383937"/>
              <a:gd name="connsiteX19" fmla="*/ 754575 w 754575"/>
              <a:gd name="connsiteY19" fmla="*/ 2383937 h 2383937"/>
              <a:gd name="connsiteX0" fmla="*/ 0 w 754378"/>
              <a:gd name="connsiteY0" fmla="*/ 0 h 2247302"/>
              <a:gd name="connsiteX1" fmla="*/ 75075 w 754378"/>
              <a:gd name="connsiteY1" fmla="*/ 111519 h 2247302"/>
              <a:gd name="connsiteX2" fmla="*/ 165806 w 754378"/>
              <a:gd name="connsiteY2" fmla="*/ 302888 h 2247302"/>
              <a:gd name="connsiteX3" fmla="*/ 435215 w 754378"/>
              <a:gd name="connsiteY3" fmla="*/ 267126 h 2247302"/>
              <a:gd name="connsiteX4" fmla="*/ 536028 w 754378"/>
              <a:gd name="connsiteY4" fmla="*/ 388882 h 2247302"/>
              <a:gd name="connsiteX5" fmla="*/ 504497 w 754378"/>
              <a:gd name="connsiteY5" fmla="*/ 546538 h 2247302"/>
              <a:gd name="connsiteX6" fmla="*/ 412693 w 754378"/>
              <a:gd name="connsiteY6" fmla="*/ 586667 h 2247302"/>
              <a:gd name="connsiteX7" fmla="*/ 357352 w 754378"/>
              <a:gd name="connsiteY7" fmla="*/ 714703 h 2247302"/>
              <a:gd name="connsiteX8" fmla="*/ 346842 w 754378"/>
              <a:gd name="connsiteY8" fmla="*/ 767255 h 2247302"/>
              <a:gd name="connsiteX9" fmla="*/ 357352 w 754378"/>
              <a:gd name="connsiteY9" fmla="*/ 840827 h 2247302"/>
              <a:gd name="connsiteX10" fmla="*/ 424276 w 754378"/>
              <a:gd name="connsiteY10" fmla="*/ 960672 h 2247302"/>
              <a:gd name="connsiteX11" fmla="*/ 365503 w 754378"/>
              <a:gd name="connsiteY11" fmla="*/ 1103586 h 2247302"/>
              <a:gd name="connsiteX12" fmla="*/ 333544 w 754378"/>
              <a:gd name="connsiteY12" fmla="*/ 1130886 h 2247302"/>
              <a:gd name="connsiteX13" fmla="*/ 231228 w 754378"/>
              <a:gd name="connsiteY13" fmla="*/ 1240220 h 2247302"/>
              <a:gd name="connsiteX14" fmla="*/ 231228 w 754378"/>
              <a:gd name="connsiteY14" fmla="*/ 1376855 h 2247302"/>
              <a:gd name="connsiteX15" fmla="*/ 252249 w 754378"/>
              <a:gd name="connsiteY15" fmla="*/ 1492469 h 2247302"/>
              <a:gd name="connsiteX16" fmla="*/ 463099 w 754378"/>
              <a:gd name="connsiteY16" fmla="*/ 1740076 h 2247302"/>
              <a:gd name="connsiteX17" fmla="*/ 561726 w 754378"/>
              <a:gd name="connsiteY17" fmla="*/ 2018353 h 2247302"/>
              <a:gd name="connsiteX18" fmla="*/ 754378 w 754378"/>
              <a:gd name="connsiteY18" fmla="*/ 2247302 h 2247302"/>
              <a:gd name="connsiteX0" fmla="*/ 0 w 679303"/>
              <a:gd name="connsiteY0" fmla="*/ 0 h 2135783"/>
              <a:gd name="connsiteX1" fmla="*/ 90731 w 679303"/>
              <a:gd name="connsiteY1" fmla="*/ 191369 h 2135783"/>
              <a:gd name="connsiteX2" fmla="*/ 360140 w 679303"/>
              <a:gd name="connsiteY2" fmla="*/ 155607 h 2135783"/>
              <a:gd name="connsiteX3" fmla="*/ 460953 w 679303"/>
              <a:gd name="connsiteY3" fmla="*/ 277363 h 2135783"/>
              <a:gd name="connsiteX4" fmla="*/ 429422 w 679303"/>
              <a:gd name="connsiteY4" fmla="*/ 435019 h 2135783"/>
              <a:gd name="connsiteX5" fmla="*/ 337618 w 679303"/>
              <a:gd name="connsiteY5" fmla="*/ 475148 h 2135783"/>
              <a:gd name="connsiteX6" fmla="*/ 282277 w 679303"/>
              <a:gd name="connsiteY6" fmla="*/ 603184 h 2135783"/>
              <a:gd name="connsiteX7" fmla="*/ 271767 w 679303"/>
              <a:gd name="connsiteY7" fmla="*/ 655736 h 2135783"/>
              <a:gd name="connsiteX8" fmla="*/ 282277 w 679303"/>
              <a:gd name="connsiteY8" fmla="*/ 729308 h 2135783"/>
              <a:gd name="connsiteX9" fmla="*/ 349201 w 679303"/>
              <a:gd name="connsiteY9" fmla="*/ 849153 h 2135783"/>
              <a:gd name="connsiteX10" fmla="*/ 290428 w 679303"/>
              <a:gd name="connsiteY10" fmla="*/ 992067 h 2135783"/>
              <a:gd name="connsiteX11" fmla="*/ 258469 w 679303"/>
              <a:gd name="connsiteY11" fmla="*/ 1019367 h 2135783"/>
              <a:gd name="connsiteX12" fmla="*/ 156153 w 679303"/>
              <a:gd name="connsiteY12" fmla="*/ 1128701 h 2135783"/>
              <a:gd name="connsiteX13" fmla="*/ 156153 w 679303"/>
              <a:gd name="connsiteY13" fmla="*/ 1265336 h 2135783"/>
              <a:gd name="connsiteX14" fmla="*/ 177174 w 679303"/>
              <a:gd name="connsiteY14" fmla="*/ 1380950 h 2135783"/>
              <a:gd name="connsiteX15" fmla="*/ 388024 w 679303"/>
              <a:gd name="connsiteY15" fmla="*/ 1628557 h 2135783"/>
              <a:gd name="connsiteX16" fmla="*/ 486651 w 679303"/>
              <a:gd name="connsiteY16" fmla="*/ 1906834 h 2135783"/>
              <a:gd name="connsiteX17" fmla="*/ 679303 w 679303"/>
              <a:gd name="connsiteY17" fmla="*/ 2135783 h 2135783"/>
              <a:gd name="connsiteX0" fmla="*/ 0 w 588572"/>
              <a:gd name="connsiteY0" fmla="*/ 37578 h 1981992"/>
              <a:gd name="connsiteX1" fmla="*/ 269409 w 588572"/>
              <a:gd name="connsiteY1" fmla="*/ 1816 h 1981992"/>
              <a:gd name="connsiteX2" fmla="*/ 370222 w 588572"/>
              <a:gd name="connsiteY2" fmla="*/ 123572 h 1981992"/>
              <a:gd name="connsiteX3" fmla="*/ 338691 w 588572"/>
              <a:gd name="connsiteY3" fmla="*/ 281228 h 1981992"/>
              <a:gd name="connsiteX4" fmla="*/ 246887 w 588572"/>
              <a:gd name="connsiteY4" fmla="*/ 321357 h 1981992"/>
              <a:gd name="connsiteX5" fmla="*/ 191546 w 588572"/>
              <a:gd name="connsiteY5" fmla="*/ 449393 h 1981992"/>
              <a:gd name="connsiteX6" fmla="*/ 181036 w 588572"/>
              <a:gd name="connsiteY6" fmla="*/ 501945 h 1981992"/>
              <a:gd name="connsiteX7" fmla="*/ 191546 w 588572"/>
              <a:gd name="connsiteY7" fmla="*/ 575517 h 1981992"/>
              <a:gd name="connsiteX8" fmla="*/ 258470 w 588572"/>
              <a:gd name="connsiteY8" fmla="*/ 695362 h 1981992"/>
              <a:gd name="connsiteX9" fmla="*/ 199697 w 588572"/>
              <a:gd name="connsiteY9" fmla="*/ 838276 h 1981992"/>
              <a:gd name="connsiteX10" fmla="*/ 167738 w 588572"/>
              <a:gd name="connsiteY10" fmla="*/ 865576 h 1981992"/>
              <a:gd name="connsiteX11" fmla="*/ 65422 w 588572"/>
              <a:gd name="connsiteY11" fmla="*/ 974910 h 1981992"/>
              <a:gd name="connsiteX12" fmla="*/ 65422 w 588572"/>
              <a:gd name="connsiteY12" fmla="*/ 1111545 h 1981992"/>
              <a:gd name="connsiteX13" fmla="*/ 86443 w 588572"/>
              <a:gd name="connsiteY13" fmla="*/ 1227159 h 1981992"/>
              <a:gd name="connsiteX14" fmla="*/ 297293 w 588572"/>
              <a:gd name="connsiteY14" fmla="*/ 1474766 h 1981992"/>
              <a:gd name="connsiteX15" fmla="*/ 395920 w 588572"/>
              <a:gd name="connsiteY15" fmla="*/ 1753043 h 1981992"/>
              <a:gd name="connsiteX16" fmla="*/ 588572 w 588572"/>
              <a:gd name="connsiteY16" fmla="*/ 1981992 h 1981992"/>
              <a:gd name="connsiteX0" fmla="*/ 212407 w 531570"/>
              <a:gd name="connsiteY0" fmla="*/ 0 h 1980176"/>
              <a:gd name="connsiteX1" fmla="*/ 313220 w 531570"/>
              <a:gd name="connsiteY1" fmla="*/ 121756 h 1980176"/>
              <a:gd name="connsiteX2" fmla="*/ 281689 w 531570"/>
              <a:gd name="connsiteY2" fmla="*/ 279412 h 1980176"/>
              <a:gd name="connsiteX3" fmla="*/ 189885 w 531570"/>
              <a:gd name="connsiteY3" fmla="*/ 319541 h 1980176"/>
              <a:gd name="connsiteX4" fmla="*/ 134544 w 531570"/>
              <a:gd name="connsiteY4" fmla="*/ 447577 h 1980176"/>
              <a:gd name="connsiteX5" fmla="*/ 124034 w 531570"/>
              <a:gd name="connsiteY5" fmla="*/ 500129 h 1980176"/>
              <a:gd name="connsiteX6" fmla="*/ 134544 w 531570"/>
              <a:gd name="connsiteY6" fmla="*/ 573701 h 1980176"/>
              <a:gd name="connsiteX7" fmla="*/ 201468 w 531570"/>
              <a:gd name="connsiteY7" fmla="*/ 693546 h 1980176"/>
              <a:gd name="connsiteX8" fmla="*/ 142695 w 531570"/>
              <a:gd name="connsiteY8" fmla="*/ 836460 h 1980176"/>
              <a:gd name="connsiteX9" fmla="*/ 110736 w 531570"/>
              <a:gd name="connsiteY9" fmla="*/ 863760 h 1980176"/>
              <a:gd name="connsiteX10" fmla="*/ 8420 w 531570"/>
              <a:gd name="connsiteY10" fmla="*/ 973094 h 1980176"/>
              <a:gd name="connsiteX11" fmla="*/ 8420 w 531570"/>
              <a:gd name="connsiteY11" fmla="*/ 1109729 h 1980176"/>
              <a:gd name="connsiteX12" fmla="*/ 29441 w 531570"/>
              <a:gd name="connsiteY12" fmla="*/ 1225343 h 1980176"/>
              <a:gd name="connsiteX13" fmla="*/ 240291 w 531570"/>
              <a:gd name="connsiteY13" fmla="*/ 1472950 h 1980176"/>
              <a:gd name="connsiteX14" fmla="*/ 338918 w 531570"/>
              <a:gd name="connsiteY14" fmla="*/ 1751227 h 1980176"/>
              <a:gd name="connsiteX15" fmla="*/ 531570 w 531570"/>
              <a:gd name="connsiteY15" fmla="*/ 1980176 h 1980176"/>
              <a:gd name="connsiteX0" fmla="*/ 313220 w 531570"/>
              <a:gd name="connsiteY0" fmla="*/ 0 h 1858420"/>
              <a:gd name="connsiteX1" fmla="*/ 281689 w 531570"/>
              <a:gd name="connsiteY1" fmla="*/ 157656 h 1858420"/>
              <a:gd name="connsiteX2" fmla="*/ 189885 w 531570"/>
              <a:gd name="connsiteY2" fmla="*/ 197785 h 1858420"/>
              <a:gd name="connsiteX3" fmla="*/ 134544 w 531570"/>
              <a:gd name="connsiteY3" fmla="*/ 325821 h 1858420"/>
              <a:gd name="connsiteX4" fmla="*/ 124034 w 531570"/>
              <a:gd name="connsiteY4" fmla="*/ 378373 h 1858420"/>
              <a:gd name="connsiteX5" fmla="*/ 134544 w 531570"/>
              <a:gd name="connsiteY5" fmla="*/ 451945 h 1858420"/>
              <a:gd name="connsiteX6" fmla="*/ 201468 w 531570"/>
              <a:gd name="connsiteY6" fmla="*/ 571790 h 1858420"/>
              <a:gd name="connsiteX7" fmla="*/ 142695 w 531570"/>
              <a:gd name="connsiteY7" fmla="*/ 714704 h 1858420"/>
              <a:gd name="connsiteX8" fmla="*/ 110736 w 531570"/>
              <a:gd name="connsiteY8" fmla="*/ 742004 h 1858420"/>
              <a:gd name="connsiteX9" fmla="*/ 8420 w 531570"/>
              <a:gd name="connsiteY9" fmla="*/ 851338 h 1858420"/>
              <a:gd name="connsiteX10" fmla="*/ 8420 w 531570"/>
              <a:gd name="connsiteY10" fmla="*/ 987973 h 1858420"/>
              <a:gd name="connsiteX11" fmla="*/ 29441 w 531570"/>
              <a:gd name="connsiteY11" fmla="*/ 1103587 h 1858420"/>
              <a:gd name="connsiteX12" fmla="*/ 240291 w 531570"/>
              <a:gd name="connsiteY12" fmla="*/ 1351194 h 1858420"/>
              <a:gd name="connsiteX13" fmla="*/ 338918 w 531570"/>
              <a:gd name="connsiteY13" fmla="*/ 1629471 h 1858420"/>
              <a:gd name="connsiteX14" fmla="*/ 531570 w 531570"/>
              <a:gd name="connsiteY14" fmla="*/ 1858420 h 1858420"/>
              <a:gd name="connsiteX0" fmla="*/ 281689 w 531570"/>
              <a:gd name="connsiteY0" fmla="*/ 0 h 1700764"/>
              <a:gd name="connsiteX1" fmla="*/ 189885 w 531570"/>
              <a:gd name="connsiteY1" fmla="*/ 40129 h 1700764"/>
              <a:gd name="connsiteX2" fmla="*/ 134544 w 531570"/>
              <a:gd name="connsiteY2" fmla="*/ 168165 h 1700764"/>
              <a:gd name="connsiteX3" fmla="*/ 124034 w 531570"/>
              <a:gd name="connsiteY3" fmla="*/ 220717 h 1700764"/>
              <a:gd name="connsiteX4" fmla="*/ 134544 w 531570"/>
              <a:gd name="connsiteY4" fmla="*/ 294289 h 1700764"/>
              <a:gd name="connsiteX5" fmla="*/ 201468 w 531570"/>
              <a:gd name="connsiteY5" fmla="*/ 414134 h 1700764"/>
              <a:gd name="connsiteX6" fmla="*/ 142695 w 531570"/>
              <a:gd name="connsiteY6" fmla="*/ 557048 h 1700764"/>
              <a:gd name="connsiteX7" fmla="*/ 110736 w 531570"/>
              <a:gd name="connsiteY7" fmla="*/ 584348 h 1700764"/>
              <a:gd name="connsiteX8" fmla="*/ 8420 w 531570"/>
              <a:gd name="connsiteY8" fmla="*/ 693682 h 1700764"/>
              <a:gd name="connsiteX9" fmla="*/ 8420 w 531570"/>
              <a:gd name="connsiteY9" fmla="*/ 830317 h 1700764"/>
              <a:gd name="connsiteX10" fmla="*/ 29441 w 531570"/>
              <a:gd name="connsiteY10" fmla="*/ 945931 h 1700764"/>
              <a:gd name="connsiteX11" fmla="*/ 240291 w 531570"/>
              <a:gd name="connsiteY11" fmla="*/ 1193538 h 1700764"/>
              <a:gd name="connsiteX12" fmla="*/ 338918 w 531570"/>
              <a:gd name="connsiteY12" fmla="*/ 1471815 h 1700764"/>
              <a:gd name="connsiteX13" fmla="*/ 531570 w 531570"/>
              <a:gd name="connsiteY13" fmla="*/ 1700764 h 1700764"/>
              <a:gd name="connsiteX0" fmla="*/ 189885 w 531570"/>
              <a:gd name="connsiteY0" fmla="*/ 0 h 1660635"/>
              <a:gd name="connsiteX1" fmla="*/ 134544 w 531570"/>
              <a:gd name="connsiteY1" fmla="*/ 128036 h 1660635"/>
              <a:gd name="connsiteX2" fmla="*/ 124034 w 531570"/>
              <a:gd name="connsiteY2" fmla="*/ 180588 h 1660635"/>
              <a:gd name="connsiteX3" fmla="*/ 134544 w 531570"/>
              <a:gd name="connsiteY3" fmla="*/ 254160 h 1660635"/>
              <a:gd name="connsiteX4" fmla="*/ 201468 w 531570"/>
              <a:gd name="connsiteY4" fmla="*/ 374005 h 1660635"/>
              <a:gd name="connsiteX5" fmla="*/ 142695 w 531570"/>
              <a:gd name="connsiteY5" fmla="*/ 516919 h 1660635"/>
              <a:gd name="connsiteX6" fmla="*/ 110736 w 531570"/>
              <a:gd name="connsiteY6" fmla="*/ 544219 h 1660635"/>
              <a:gd name="connsiteX7" fmla="*/ 8420 w 531570"/>
              <a:gd name="connsiteY7" fmla="*/ 653553 h 1660635"/>
              <a:gd name="connsiteX8" fmla="*/ 8420 w 531570"/>
              <a:gd name="connsiteY8" fmla="*/ 790188 h 1660635"/>
              <a:gd name="connsiteX9" fmla="*/ 29441 w 531570"/>
              <a:gd name="connsiteY9" fmla="*/ 905802 h 1660635"/>
              <a:gd name="connsiteX10" fmla="*/ 240291 w 531570"/>
              <a:gd name="connsiteY10" fmla="*/ 1153409 h 1660635"/>
              <a:gd name="connsiteX11" fmla="*/ 338918 w 531570"/>
              <a:gd name="connsiteY11" fmla="*/ 1431686 h 1660635"/>
              <a:gd name="connsiteX12" fmla="*/ 531570 w 531570"/>
              <a:gd name="connsiteY12" fmla="*/ 1660635 h 1660635"/>
              <a:gd name="connsiteX0" fmla="*/ 134544 w 531570"/>
              <a:gd name="connsiteY0" fmla="*/ 0 h 1532599"/>
              <a:gd name="connsiteX1" fmla="*/ 124034 w 531570"/>
              <a:gd name="connsiteY1" fmla="*/ 52552 h 1532599"/>
              <a:gd name="connsiteX2" fmla="*/ 134544 w 531570"/>
              <a:gd name="connsiteY2" fmla="*/ 126124 h 1532599"/>
              <a:gd name="connsiteX3" fmla="*/ 201468 w 531570"/>
              <a:gd name="connsiteY3" fmla="*/ 245969 h 1532599"/>
              <a:gd name="connsiteX4" fmla="*/ 142695 w 531570"/>
              <a:gd name="connsiteY4" fmla="*/ 388883 h 1532599"/>
              <a:gd name="connsiteX5" fmla="*/ 110736 w 531570"/>
              <a:gd name="connsiteY5" fmla="*/ 416183 h 1532599"/>
              <a:gd name="connsiteX6" fmla="*/ 8420 w 531570"/>
              <a:gd name="connsiteY6" fmla="*/ 525517 h 1532599"/>
              <a:gd name="connsiteX7" fmla="*/ 8420 w 531570"/>
              <a:gd name="connsiteY7" fmla="*/ 662152 h 1532599"/>
              <a:gd name="connsiteX8" fmla="*/ 29441 w 531570"/>
              <a:gd name="connsiteY8" fmla="*/ 777766 h 1532599"/>
              <a:gd name="connsiteX9" fmla="*/ 240291 w 531570"/>
              <a:gd name="connsiteY9" fmla="*/ 1025373 h 1532599"/>
              <a:gd name="connsiteX10" fmla="*/ 338918 w 531570"/>
              <a:gd name="connsiteY10" fmla="*/ 1303650 h 1532599"/>
              <a:gd name="connsiteX11" fmla="*/ 531570 w 531570"/>
              <a:gd name="connsiteY11" fmla="*/ 1532599 h 1532599"/>
              <a:gd name="connsiteX0" fmla="*/ 124034 w 531570"/>
              <a:gd name="connsiteY0" fmla="*/ 0 h 1480047"/>
              <a:gd name="connsiteX1" fmla="*/ 134544 w 531570"/>
              <a:gd name="connsiteY1" fmla="*/ 73572 h 1480047"/>
              <a:gd name="connsiteX2" fmla="*/ 201468 w 531570"/>
              <a:gd name="connsiteY2" fmla="*/ 193417 h 1480047"/>
              <a:gd name="connsiteX3" fmla="*/ 142695 w 531570"/>
              <a:gd name="connsiteY3" fmla="*/ 336331 h 1480047"/>
              <a:gd name="connsiteX4" fmla="*/ 110736 w 531570"/>
              <a:gd name="connsiteY4" fmla="*/ 363631 h 1480047"/>
              <a:gd name="connsiteX5" fmla="*/ 8420 w 531570"/>
              <a:gd name="connsiteY5" fmla="*/ 472965 h 1480047"/>
              <a:gd name="connsiteX6" fmla="*/ 8420 w 531570"/>
              <a:gd name="connsiteY6" fmla="*/ 609600 h 1480047"/>
              <a:gd name="connsiteX7" fmla="*/ 29441 w 531570"/>
              <a:gd name="connsiteY7" fmla="*/ 725214 h 1480047"/>
              <a:gd name="connsiteX8" fmla="*/ 240291 w 531570"/>
              <a:gd name="connsiteY8" fmla="*/ 972821 h 1480047"/>
              <a:gd name="connsiteX9" fmla="*/ 338918 w 531570"/>
              <a:gd name="connsiteY9" fmla="*/ 1251098 h 1480047"/>
              <a:gd name="connsiteX10" fmla="*/ 531570 w 531570"/>
              <a:gd name="connsiteY10" fmla="*/ 1480047 h 1480047"/>
              <a:gd name="connsiteX0" fmla="*/ 134544 w 531570"/>
              <a:gd name="connsiteY0" fmla="*/ 0 h 1406475"/>
              <a:gd name="connsiteX1" fmla="*/ 201468 w 531570"/>
              <a:gd name="connsiteY1" fmla="*/ 119845 h 1406475"/>
              <a:gd name="connsiteX2" fmla="*/ 142695 w 531570"/>
              <a:gd name="connsiteY2" fmla="*/ 262759 h 1406475"/>
              <a:gd name="connsiteX3" fmla="*/ 110736 w 531570"/>
              <a:gd name="connsiteY3" fmla="*/ 290059 h 1406475"/>
              <a:gd name="connsiteX4" fmla="*/ 8420 w 531570"/>
              <a:gd name="connsiteY4" fmla="*/ 399393 h 1406475"/>
              <a:gd name="connsiteX5" fmla="*/ 8420 w 531570"/>
              <a:gd name="connsiteY5" fmla="*/ 536028 h 1406475"/>
              <a:gd name="connsiteX6" fmla="*/ 29441 w 531570"/>
              <a:gd name="connsiteY6" fmla="*/ 651642 h 1406475"/>
              <a:gd name="connsiteX7" fmla="*/ 240291 w 531570"/>
              <a:gd name="connsiteY7" fmla="*/ 899249 h 1406475"/>
              <a:gd name="connsiteX8" fmla="*/ 338918 w 531570"/>
              <a:gd name="connsiteY8" fmla="*/ 1177526 h 1406475"/>
              <a:gd name="connsiteX9" fmla="*/ 531570 w 531570"/>
              <a:gd name="connsiteY9" fmla="*/ 1406475 h 1406475"/>
              <a:gd name="connsiteX0" fmla="*/ 201468 w 531570"/>
              <a:gd name="connsiteY0" fmla="*/ 0 h 1286630"/>
              <a:gd name="connsiteX1" fmla="*/ 142695 w 531570"/>
              <a:gd name="connsiteY1" fmla="*/ 142914 h 1286630"/>
              <a:gd name="connsiteX2" fmla="*/ 110736 w 531570"/>
              <a:gd name="connsiteY2" fmla="*/ 170214 h 1286630"/>
              <a:gd name="connsiteX3" fmla="*/ 8420 w 531570"/>
              <a:gd name="connsiteY3" fmla="*/ 279548 h 1286630"/>
              <a:gd name="connsiteX4" fmla="*/ 8420 w 531570"/>
              <a:gd name="connsiteY4" fmla="*/ 416183 h 1286630"/>
              <a:gd name="connsiteX5" fmla="*/ 29441 w 531570"/>
              <a:gd name="connsiteY5" fmla="*/ 531797 h 1286630"/>
              <a:gd name="connsiteX6" fmla="*/ 240291 w 531570"/>
              <a:gd name="connsiteY6" fmla="*/ 779404 h 1286630"/>
              <a:gd name="connsiteX7" fmla="*/ 338918 w 531570"/>
              <a:gd name="connsiteY7" fmla="*/ 1057681 h 1286630"/>
              <a:gd name="connsiteX8" fmla="*/ 531570 w 531570"/>
              <a:gd name="connsiteY8" fmla="*/ 1286630 h 1286630"/>
              <a:gd name="connsiteX0" fmla="*/ 142695 w 531570"/>
              <a:gd name="connsiteY0" fmla="*/ 0 h 1143716"/>
              <a:gd name="connsiteX1" fmla="*/ 110736 w 531570"/>
              <a:gd name="connsiteY1" fmla="*/ 27300 h 1143716"/>
              <a:gd name="connsiteX2" fmla="*/ 8420 w 531570"/>
              <a:gd name="connsiteY2" fmla="*/ 136634 h 1143716"/>
              <a:gd name="connsiteX3" fmla="*/ 8420 w 531570"/>
              <a:gd name="connsiteY3" fmla="*/ 273269 h 1143716"/>
              <a:gd name="connsiteX4" fmla="*/ 29441 w 531570"/>
              <a:gd name="connsiteY4" fmla="*/ 388883 h 1143716"/>
              <a:gd name="connsiteX5" fmla="*/ 240291 w 531570"/>
              <a:gd name="connsiteY5" fmla="*/ 636490 h 1143716"/>
              <a:gd name="connsiteX6" fmla="*/ 338918 w 531570"/>
              <a:gd name="connsiteY6" fmla="*/ 914767 h 1143716"/>
              <a:gd name="connsiteX7" fmla="*/ 531570 w 531570"/>
              <a:gd name="connsiteY7" fmla="*/ 1143716 h 1143716"/>
              <a:gd name="connsiteX0" fmla="*/ 145046 w 533921"/>
              <a:gd name="connsiteY0" fmla="*/ 0 h 1143716"/>
              <a:gd name="connsiteX1" fmla="*/ 10771 w 533921"/>
              <a:gd name="connsiteY1" fmla="*/ 136634 h 1143716"/>
              <a:gd name="connsiteX2" fmla="*/ 10771 w 533921"/>
              <a:gd name="connsiteY2" fmla="*/ 273269 h 1143716"/>
              <a:gd name="connsiteX3" fmla="*/ 31792 w 533921"/>
              <a:gd name="connsiteY3" fmla="*/ 388883 h 1143716"/>
              <a:gd name="connsiteX4" fmla="*/ 242642 w 533921"/>
              <a:gd name="connsiteY4" fmla="*/ 636490 h 1143716"/>
              <a:gd name="connsiteX5" fmla="*/ 341269 w 533921"/>
              <a:gd name="connsiteY5" fmla="*/ 914767 h 1143716"/>
              <a:gd name="connsiteX6" fmla="*/ 533921 w 533921"/>
              <a:gd name="connsiteY6" fmla="*/ 1143716 h 1143716"/>
              <a:gd name="connsiteX0" fmla="*/ 10771 w 533921"/>
              <a:gd name="connsiteY0" fmla="*/ 0 h 1007082"/>
              <a:gd name="connsiteX1" fmla="*/ 10771 w 533921"/>
              <a:gd name="connsiteY1" fmla="*/ 136635 h 1007082"/>
              <a:gd name="connsiteX2" fmla="*/ 31792 w 533921"/>
              <a:gd name="connsiteY2" fmla="*/ 252249 h 1007082"/>
              <a:gd name="connsiteX3" fmla="*/ 242642 w 533921"/>
              <a:gd name="connsiteY3" fmla="*/ 499856 h 1007082"/>
              <a:gd name="connsiteX4" fmla="*/ 341269 w 533921"/>
              <a:gd name="connsiteY4" fmla="*/ 778133 h 1007082"/>
              <a:gd name="connsiteX5" fmla="*/ 533921 w 533921"/>
              <a:gd name="connsiteY5" fmla="*/ 1007082 h 1007082"/>
              <a:gd name="connsiteX0" fmla="*/ 2668 w 525818"/>
              <a:gd name="connsiteY0" fmla="*/ 0 h 870447"/>
              <a:gd name="connsiteX1" fmla="*/ 23689 w 525818"/>
              <a:gd name="connsiteY1" fmla="*/ 115614 h 870447"/>
              <a:gd name="connsiteX2" fmla="*/ 234539 w 525818"/>
              <a:gd name="connsiteY2" fmla="*/ 363221 h 870447"/>
              <a:gd name="connsiteX3" fmla="*/ 333166 w 525818"/>
              <a:gd name="connsiteY3" fmla="*/ 641498 h 870447"/>
              <a:gd name="connsiteX4" fmla="*/ 525818 w 525818"/>
              <a:gd name="connsiteY4" fmla="*/ 870447 h 870447"/>
              <a:gd name="connsiteX0" fmla="*/ 0 w 502129"/>
              <a:gd name="connsiteY0" fmla="*/ 0 h 754833"/>
              <a:gd name="connsiteX1" fmla="*/ 210850 w 502129"/>
              <a:gd name="connsiteY1" fmla="*/ 247607 h 754833"/>
              <a:gd name="connsiteX2" fmla="*/ 309477 w 502129"/>
              <a:gd name="connsiteY2" fmla="*/ 525884 h 754833"/>
              <a:gd name="connsiteX3" fmla="*/ 502129 w 502129"/>
              <a:gd name="connsiteY3" fmla="*/ 754833 h 754833"/>
              <a:gd name="connsiteX0" fmla="*/ 0 w 309477"/>
              <a:gd name="connsiteY0" fmla="*/ 0 h 525884"/>
              <a:gd name="connsiteX1" fmla="*/ 210850 w 309477"/>
              <a:gd name="connsiteY1" fmla="*/ 247607 h 525884"/>
              <a:gd name="connsiteX2" fmla="*/ 309477 w 309477"/>
              <a:gd name="connsiteY2" fmla="*/ 525884 h 525884"/>
              <a:gd name="connsiteX0" fmla="*/ 0 w 210850"/>
              <a:gd name="connsiteY0" fmla="*/ 0 h 247607"/>
              <a:gd name="connsiteX1" fmla="*/ 210850 w 210850"/>
              <a:gd name="connsiteY1" fmla="*/ 247607 h 247607"/>
              <a:gd name="connsiteX0" fmla="*/ 0 w 110366"/>
              <a:gd name="connsiteY0" fmla="*/ 0 h 146179"/>
              <a:gd name="connsiteX1" fmla="*/ 110366 w 110366"/>
              <a:gd name="connsiteY1" fmla="*/ 146179 h 146179"/>
              <a:gd name="connsiteX0" fmla="*/ 0 w 110366"/>
              <a:gd name="connsiteY0" fmla="*/ 0 h 146179"/>
              <a:gd name="connsiteX1" fmla="*/ 110366 w 110366"/>
              <a:gd name="connsiteY1" fmla="*/ 146179 h 146179"/>
              <a:gd name="connsiteX0" fmla="*/ 0 w 110366"/>
              <a:gd name="connsiteY0" fmla="*/ 0 h 146179"/>
              <a:gd name="connsiteX1" fmla="*/ 66836 w 110366"/>
              <a:gd name="connsiteY1" fmla="*/ 92675 h 146179"/>
              <a:gd name="connsiteX2" fmla="*/ 110366 w 110366"/>
              <a:gd name="connsiteY2" fmla="*/ 146179 h 146179"/>
              <a:gd name="connsiteX0" fmla="*/ 0 w 110366"/>
              <a:gd name="connsiteY0" fmla="*/ 0 h 146179"/>
              <a:gd name="connsiteX1" fmla="*/ 71860 w 110366"/>
              <a:gd name="connsiteY1" fmla="*/ 57176 h 146179"/>
              <a:gd name="connsiteX2" fmla="*/ 110366 w 110366"/>
              <a:gd name="connsiteY2" fmla="*/ 146179 h 146179"/>
              <a:gd name="connsiteX0" fmla="*/ 0 w 145535"/>
              <a:gd name="connsiteY0" fmla="*/ 0 h 136035"/>
              <a:gd name="connsiteX1" fmla="*/ 71860 w 145535"/>
              <a:gd name="connsiteY1" fmla="*/ 57176 h 136035"/>
              <a:gd name="connsiteX2" fmla="*/ 145535 w 145535"/>
              <a:gd name="connsiteY2" fmla="*/ 136035 h 136035"/>
              <a:gd name="connsiteX0" fmla="*/ 0 w 145535"/>
              <a:gd name="connsiteY0" fmla="*/ 0 h 136035"/>
              <a:gd name="connsiteX1" fmla="*/ 36691 w 145535"/>
              <a:gd name="connsiteY1" fmla="*/ 57176 h 136035"/>
              <a:gd name="connsiteX2" fmla="*/ 145535 w 145535"/>
              <a:gd name="connsiteY2" fmla="*/ 136035 h 136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535" h="136035">
                <a:moveTo>
                  <a:pt x="0" y="0"/>
                </a:moveTo>
                <a:cubicBezTo>
                  <a:pt x="3603" y="8684"/>
                  <a:pt x="32187" y="46321"/>
                  <a:pt x="36691" y="57176"/>
                </a:cubicBezTo>
                <a:cubicBezTo>
                  <a:pt x="53717" y="65610"/>
                  <a:pt x="93956" y="124460"/>
                  <a:pt x="145535" y="136035"/>
                </a:cubicBezTo>
              </a:path>
            </a:pathLst>
          </a:custGeom>
          <a:noFill/>
          <a:ln w="57150" cmpd="thinThick">
            <a:solidFill>
              <a:srgbClr val="3B2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ая выноска 8">
            <a:extLst>
              <a:ext uri="{FF2B5EF4-FFF2-40B4-BE49-F238E27FC236}">
                <a16:creationId xmlns:a16="http://schemas.microsoft.com/office/drawing/2014/main" id="{F4BB7AC3-307A-4D42-B35B-C7287B586FF6}"/>
              </a:ext>
            </a:extLst>
          </p:cNvPr>
          <p:cNvSpPr/>
          <p:nvPr/>
        </p:nvSpPr>
        <p:spPr>
          <a:xfrm>
            <a:off x="365855" y="1311880"/>
            <a:ext cx="1130250" cy="378749"/>
          </a:xfrm>
          <a:prstGeom prst="wedgeRectCallout">
            <a:avLst>
              <a:gd name="adj1" fmla="val -36427"/>
              <a:gd name="adj2" fmla="val 3268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Германия</a:t>
            </a:r>
          </a:p>
        </p:txBody>
      </p:sp>
      <p:sp>
        <p:nvSpPr>
          <p:cNvPr id="26" name="Прямоугольная выноска 8">
            <a:extLst>
              <a:ext uri="{FF2B5EF4-FFF2-40B4-BE49-F238E27FC236}">
                <a16:creationId xmlns:a16="http://schemas.microsoft.com/office/drawing/2014/main" id="{D0EA27A7-5E9B-4E38-BA8C-BFB042BAF161}"/>
              </a:ext>
            </a:extLst>
          </p:cNvPr>
          <p:cNvSpPr/>
          <p:nvPr/>
        </p:nvSpPr>
        <p:spPr>
          <a:xfrm>
            <a:off x="5788103" y="4159968"/>
            <a:ext cx="1289135" cy="600663"/>
          </a:xfrm>
          <a:prstGeom prst="wedgeRectCallout">
            <a:avLst>
              <a:gd name="adj1" fmla="val -46787"/>
              <a:gd name="adj2" fmla="val -145206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Керченский полуостров</a:t>
            </a:r>
          </a:p>
        </p:txBody>
      </p:sp>
    </p:spTree>
    <p:extLst>
      <p:ext uri="{BB962C8B-B14F-4D97-AF65-F5344CB8AC3E}">
        <p14:creationId xmlns:p14="http://schemas.microsoft.com/office/powerpoint/2010/main" val="242656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ÐÐ°ÑÑÐ¸Ð½ÐºÐ¸ Ð¿Ð¾ Ð·Ð°Ð¿ÑÐ¾ÑÑ Ð²ÑÐ¾ÑÐ°Ñ Ð¼Ð¸ÑÐ¾Ð²Ð°Ñ Ð²Ð¾Ð¹Ð½Ð° Ð¾Ð±Ð¾ÑÐ¾Ð½Ð° ÑÐµÐ²Ð°ÑÑÐ¾Ð¿Ð¾Ð»Ñ">
            <a:extLst>
              <a:ext uri="{FF2B5EF4-FFF2-40B4-BE49-F238E27FC236}">
                <a16:creationId xmlns:a16="http://schemas.microsoft.com/office/drawing/2014/main" id="{FECA1F4C-AD78-4FD4-A384-56231AE658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3" name="Овал 12">
            <a:extLst>
              <a:ext uri="{FF2B5EF4-FFF2-40B4-BE49-F238E27FC236}">
                <a16:creationId xmlns:a16="http://schemas.microsoft.com/office/drawing/2014/main" id="{96FE77D2-697C-45A9-96FB-DE767B0FEAD9}"/>
              </a:ext>
            </a:extLst>
          </p:cNvPr>
          <p:cNvSpPr/>
          <p:nvPr/>
        </p:nvSpPr>
        <p:spPr>
          <a:xfrm>
            <a:off x="369049" y="2922064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A93273B-7CCA-42C1-9D20-B71CD3B693A5}"/>
              </a:ext>
            </a:extLst>
          </p:cNvPr>
          <p:cNvSpPr/>
          <p:nvPr/>
        </p:nvSpPr>
        <p:spPr>
          <a:xfrm>
            <a:off x="369049" y="3591231"/>
            <a:ext cx="180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Немцы под Севастополем</a:t>
            </a:r>
          </a:p>
        </p:txBody>
      </p:sp>
    </p:spTree>
    <p:extLst>
      <p:ext uri="{BB962C8B-B14F-4D97-AF65-F5344CB8AC3E}">
        <p14:creationId xmlns:p14="http://schemas.microsoft.com/office/powerpoint/2010/main" val="256270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s://im1.kommersant.ru/Issues.photo/CORP/2015/10/28/KMO_096855_10200_1_t222_155744.jpg">
            <a:extLst>
              <a:ext uri="{FF2B5EF4-FFF2-40B4-BE49-F238E27FC236}">
                <a16:creationId xmlns:a16="http://schemas.microsoft.com/office/drawing/2014/main" id="{64A3E773-CE64-4952-A5FB-A79E9D3C7B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9"/>
            <a:ext cx="9143980" cy="535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4" name="Овал 13">
            <a:extLst>
              <a:ext uri="{FF2B5EF4-FFF2-40B4-BE49-F238E27FC236}">
                <a16:creationId xmlns:a16="http://schemas.microsoft.com/office/drawing/2014/main" id="{695EB52D-F6C1-436B-B571-8A1328DBFA55}"/>
              </a:ext>
            </a:extLst>
          </p:cNvPr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07B86AE-AA33-417C-BAA9-43D2988F48D4}"/>
              </a:ext>
            </a:extLst>
          </p:cNvPr>
          <p:cNvSpPr/>
          <p:nvPr/>
        </p:nvSpPr>
        <p:spPr>
          <a:xfrm>
            <a:off x="6985225" y="1045405"/>
            <a:ext cx="180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В осаждённом Севастополе </a:t>
            </a:r>
          </a:p>
        </p:txBody>
      </p:sp>
    </p:spTree>
    <p:extLst>
      <p:ext uri="{BB962C8B-B14F-4D97-AF65-F5344CB8AC3E}">
        <p14:creationId xmlns:p14="http://schemas.microsoft.com/office/powerpoint/2010/main" val="319005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ÐÐ°ÑÑÐ¸Ð½ÐºÐ¸ Ð¿Ð¾ Ð·Ð°Ð¿ÑÐ¾ÑÑ Ð¾ÑÐ°Ð¶Ð´ÑÐ½Ð½ÑÐ¹ ÑÐµÐ²Ð°ÑÑÐ¾Ð¿Ð¾Ð»Ñ 1942">
            <a:extLst>
              <a:ext uri="{FF2B5EF4-FFF2-40B4-BE49-F238E27FC236}">
                <a16:creationId xmlns:a16="http://schemas.microsoft.com/office/drawing/2014/main" id="{0E6F1758-EEDE-481D-B698-E2BD8FA2BC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3381F04E-5B66-45C0-89A8-CDB26D00A3CC}"/>
              </a:ext>
            </a:extLst>
          </p:cNvPr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A52E569-37BB-46EB-AC51-C964B5939619}"/>
              </a:ext>
            </a:extLst>
          </p:cNvPr>
          <p:cNvSpPr/>
          <p:nvPr/>
        </p:nvSpPr>
        <p:spPr>
          <a:xfrm>
            <a:off x="6985225" y="1045405"/>
            <a:ext cx="180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В осаждённом Севастополе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9ECE5E-41A4-49D3-BBD2-994688AE6CFF}"/>
              </a:ext>
            </a:extLst>
          </p:cNvPr>
          <p:cNvSpPr txBox="1"/>
          <p:nvPr/>
        </p:nvSpPr>
        <p:spPr>
          <a:xfrm>
            <a:off x="0" y="376238"/>
            <a:ext cx="3158326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4 июля 1942 года Ставка дала 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приказ оставить Севастополь. </a:t>
            </a:r>
          </a:p>
        </p:txBody>
      </p:sp>
    </p:spTree>
    <p:extLst>
      <p:ext uri="{BB962C8B-B14F-4D97-AF65-F5344CB8AC3E}">
        <p14:creationId xmlns:p14="http://schemas.microsoft.com/office/powerpoint/2010/main" val="366983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5" y="2743439"/>
            <a:ext cx="28368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12 мая 1942 года Красная Армия начала наступление </a:t>
            </a:r>
          </a:p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в районе Харькова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Наступление РККА было сорвано немецкими войсками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Войска двух советских армий попали в окружение и были уничтожены противником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Ситуация на фронте весной 1942 года</a:t>
            </a:r>
          </a:p>
        </p:txBody>
      </p:sp>
    </p:spTree>
    <p:extLst>
      <p:ext uri="{BB962C8B-B14F-4D97-AF65-F5344CB8AC3E}">
        <p14:creationId xmlns:p14="http://schemas.microsoft.com/office/powerpoint/2010/main" val="63928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04996" y="2668882"/>
            <a:ext cx="4734009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04997" y="1895549"/>
            <a:ext cx="4734008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04997" y="1122217"/>
            <a:ext cx="4734008" cy="495929"/>
          </a:xfrm>
          <a:prstGeom prst="roundRect">
            <a:avLst/>
          </a:prstGeom>
          <a:noFill/>
          <a:ln w="15875" cap="rnd">
            <a:solidFill>
              <a:srgbClr val="A6A608"/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50765" y="1114091"/>
            <a:ext cx="4090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>
                <a:solidFill>
                  <a:prstClr val="black"/>
                </a:solidFill>
              </a:rPr>
              <a:t>Неудачные действия СССР в Крыму</a:t>
            </a:r>
          </a:p>
          <a:p>
            <a:pPr lvl="0" algn="ctr"/>
            <a:r>
              <a:rPr lang="ru-RU" sz="1400" b="1" dirty="0">
                <a:solidFill>
                  <a:prstClr val="black"/>
                </a:solidFill>
              </a:rPr>
              <a:t>и под Харьковом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50762" y="1883908"/>
            <a:ext cx="4090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Ещё больший перевес сил вермахта </a:t>
            </a:r>
          </a:p>
          <a:p>
            <a:pPr lvl="0" algn="ctr"/>
            <a:r>
              <a:rPr lang="ru-RU" sz="1400" dirty="0">
                <a:solidFill>
                  <a:prstClr val="black"/>
                </a:solidFill>
              </a:rPr>
              <a:t>на южном крыле Восточного фронта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60540" y="2659229"/>
            <a:ext cx="4822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Переход стратегической инициативы </a:t>
            </a:r>
          </a:p>
          <a:p>
            <a:pPr lvl="0" algn="ctr"/>
            <a:r>
              <a:rPr lang="ru-RU" sz="1400" dirty="0">
                <a:solidFill>
                  <a:prstClr val="black"/>
                </a:solidFill>
              </a:rPr>
              <a:t>к немецкому командованию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cxnSp>
        <p:nvCxnSpPr>
          <p:cNvPr id="5" name="Скругленная соединительная линия 4"/>
          <p:cNvCxnSpPr>
            <a:cxnSpLocks/>
            <a:stCxn id="11" idx="1"/>
            <a:endCxn id="14" idx="1"/>
          </p:cNvCxnSpPr>
          <p:nvPr/>
        </p:nvCxnSpPr>
        <p:spPr>
          <a:xfrm rot="10800000">
            <a:off x="2160540" y="2920839"/>
            <a:ext cx="44456" cy="769340"/>
          </a:xfrm>
          <a:prstGeom prst="curvedConnector3">
            <a:avLst>
              <a:gd name="adj1" fmla="val 614216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Скругленная соединительная линия 5"/>
          <p:cNvCxnSpPr>
            <a:cxnSpLocks/>
            <a:stCxn id="14" idx="1"/>
            <a:endCxn id="4" idx="1"/>
          </p:cNvCxnSpPr>
          <p:nvPr/>
        </p:nvCxnSpPr>
        <p:spPr>
          <a:xfrm rot="10800000" flipH="1">
            <a:off x="2160539" y="2143515"/>
            <a:ext cx="44457" cy="777325"/>
          </a:xfrm>
          <a:prstGeom prst="curvedConnector3">
            <a:avLst>
              <a:gd name="adj1" fmla="val -514205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Скругленная соединительная линия 6"/>
          <p:cNvCxnSpPr>
            <a:cxnSpLocks/>
            <a:stCxn id="3" idx="1"/>
            <a:endCxn id="4" idx="1"/>
          </p:cNvCxnSpPr>
          <p:nvPr/>
        </p:nvCxnSpPr>
        <p:spPr>
          <a:xfrm rot="10800000" flipV="1">
            <a:off x="2204997" y="1370182"/>
            <a:ext cx="12700" cy="773332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Скругленная соединительная линия 7"/>
          <p:cNvCxnSpPr>
            <a:cxnSpLocks/>
            <a:stCxn id="11" idx="1"/>
            <a:endCxn id="12" idx="1"/>
          </p:cNvCxnSpPr>
          <p:nvPr/>
        </p:nvCxnSpPr>
        <p:spPr>
          <a:xfrm rot="10800000" flipV="1">
            <a:off x="2204996" y="3690179"/>
            <a:ext cx="12700" cy="773332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04996" y="3442214"/>
            <a:ext cx="4734009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04996" y="4215546"/>
            <a:ext cx="4734009" cy="495929"/>
          </a:xfrm>
          <a:prstGeom prst="roundRect">
            <a:avLst/>
          </a:prstGeom>
          <a:noFill/>
          <a:ln w="15875" cap="rnd">
            <a:solidFill>
              <a:srgbClr val="A6A608"/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52542" y="3429030"/>
            <a:ext cx="3689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Постановка оборонительных задач перед советскими войсками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60537" y="4199272"/>
            <a:ext cx="4822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>
                <a:solidFill>
                  <a:prstClr val="black"/>
                </a:solidFill>
              </a:rPr>
              <a:t>Необходимость </a:t>
            </a:r>
            <a:r>
              <a:rPr lang="ru-RU" sz="1400" b="1" dirty="0"/>
              <a:t>остановки </a:t>
            </a:r>
            <a:r>
              <a:rPr lang="ru-RU" sz="1400" b="1" dirty="0">
                <a:solidFill>
                  <a:prstClr val="black"/>
                </a:solidFill>
              </a:rPr>
              <a:t>наступления немецких войск из района Харькова на восточном направлении</a:t>
            </a:r>
          </a:p>
        </p:txBody>
      </p:sp>
      <p:cxnSp>
        <p:nvCxnSpPr>
          <p:cNvPr id="25" name="Скругленная соединительная линия 24"/>
          <p:cNvCxnSpPr>
            <a:cxnSpLocks/>
            <a:stCxn id="11" idx="3"/>
            <a:endCxn id="14" idx="3"/>
          </p:cNvCxnSpPr>
          <p:nvPr/>
        </p:nvCxnSpPr>
        <p:spPr>
          <a:xfrm flipV="1">
            <a:off x="6939005" y="2920839"/>
            <a:ext cx="44455" cy="769340"/>
          </a:xfrm>
          <a:prstGeom prst="curvedConnector3">
            <a:avLst>
              <a:gd name="adj1" fmla="val 614228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cxnSpLocks/>
            <a:stCxn id="14" idx="3"/>
            <a:endCxn id="4" idx="3"/>
          </p:cNvCxnSpPr>
          <p:nvPr/>
        </p:nvCxnSpPr>
        <p:spPr>
          <a:xfrm flipH="1" flipV="1">
            <a:off x="6939005" y="2143514"/>
            <a:ext cx="44455" cy="777325"/>
          </a:xfrm>
          <a:prstGeom prst="curvedConnector3">
            <a:avLst>
              <a:gd name="adj1" fmla="val -514228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кругленная соединительная линия 26"/>
          <p:cNvCxnSpPr>
            <a:cxnSpLocks/>
            <a:stCxn id="3" idx="3"/>
            <a:endCxn id="4" idx="3"/>
          </p:cNvCxnSpPr>
          <p:nvPr/>
        </p:nvCxnSpPr>
        <p:spPr>
          <a:xfrm>
            <a:off x="6939005" y="1370182"/>
            <a:ext cx="12700" cy="773332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Скругленная соединительная линия 27"/>
          <p:cNvCxnSpPr>
            <a:cxnSpLocks/>
            <a:stCxn id="11" idx="3"/>
            <a:endCxn id="12" idx="3"/>
          </p:cNvCxnSpPr>
          <p:nvPr/>
        </p:nvCxnSpPr>
        <p:spPr>
          <a:xfrm>
            <a:off x="6939005" y="3690179"/>
            <a:ext cx="12700" cy="773332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F67FEC1-4D5E-4073-97B3-FEBEFCFE294F}"/>
              </a:ext>
            </a:extLst>
          </p:cNvPr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Ситуация на фронте весной 1942 года</a:t>
            </a:r>
          </a:p>
        </p:txBody>
      </p:sp>
    </p:spTree>
    <p:extLst>
      <p:ext uri="{BB962C8B-B14F-4D97-AF65-F5344CB8AC3E}">
        <p14:creationId xmlns:p14="http://schemas.microsoft.com/office/powerpoint/2010/main" val="415047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  <p:bldP spid="13" grpId="0"/>
      <p:bldP spid="14" grpId="0"/>
      <p:bldP spid="11" grpId="0" animBg="1"/>
      <p:bldP spid="12" grpId="0" animBg="1"/>
      <p:bldP spid="15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F4DE7A2-05BE-4B1F-8841-BF9F9A9C44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97"/>
            <a:ext cx="9143999" cy="51437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35" name="Блок-схема: узел 34">
            <a:extLst>
              <a:ext uri="{FF2B5EF4-FFF2-40B4-BE49-F238E27FC236}">
                <a16:creationId xmlns:a16="http://schemas.microsoft.com/office/drawing/2014/main" id="{B3081222-7A1F-4B5C-8348-49EA16A03237}"/>
              </a:ext>
            </a:extLst>
          </p:cNvPr>
          <p:cNvSpPr/>
          <p:nvPr/>
        </p:nvSpPr>
        <p:spPr>
          <a:xfrm>
            <a:off x="5986062" y="376238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37" name="Прямоугольная выноска 8">
            <a:extLst>
              <a:ext uri="{FF2B5EF4-FFF2-40B4-BE49-F238E27FC236}">
                <a16:creationId xmlns:a16="http://schemas.microsoft.com/office/drawing/2014/main" id="{480C0F37-B251-4B15-BC1D-620A185650C4}"/>
              </a:ext>
            </a:extLst>
          </p:cNvPr>
          <p:cNvSpPr/>
          <p:nvPr/>
        </p:nvSpPr>
        <p:spPr>
          <a:xfrm>
            <a:off x="3413058" y="650019"/>
            <a:ext cx="1700933" cy="687413"/>
          </a:xfrm>
          <a:prstGeom prst="wedgeRectCallout">
            <a:avLst>
              <a:gd name="adj1" fmla="val -36427"/>
              <a:gd name="adj2" fmla="val 3268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Оккупированная Германией территория СССР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AE18431-D257-4D82-92C0-B129D744C304}"/>
              </a:ext>
            </a:extLst>
          </p:cNvPr>
          <p:cNvSpPr txBox="1"/>
          <p:nvPr/>
        </p:nvSpPr>
        <p:spPr>
          <a:xfrm>
            <a:off x="4307683" y="3768718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Севастополь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46A997A-95E2-4DF6-8822-810EA7138E5B}"/>
              </a:ext>
            </a:extLst>
          </p:cNvPr>
          <p:cNvSpPr txBox="1"/>
          <p:nvPr/>
        </p:nvSpPr>
        <p:spPr>
          <a:xfrm>
            <a:off x="6014929" y="446311"/>
            <a:ext cx="835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Москва</a:t>
            </a:r>
          </a:p>
        </p:txBody>
      </p:sp>
      <p:sp>
        <p:nvSpPr>
          <p:cNvPr id="26" name="Полилиния: фигура 25">
            <a:extLst>
              <a:ext uri="{FF2B5EF4-FFF2-40B4-BE49-F238E27FC236}">
                <a16:creationId xmlns:a16="http://schemas.microsoft.com/office/drawing/2014/main" id="{734C1673-7097-45E8-88E4-8951D356F7AC}"/>
              </a:ext>
            </a:extLst>
          </p:cNvPr>
          <p:cNvSpPr/>
          <p:nvPr/>
        </p:nvSpPr>
        <p:spPr>
          <a:xfrm>
            <a:off x="4677102" y="-3"/>
            <a:ext cx="1665140" cy="3055427"/>
          </a:xfrm>
          <a:custGeom>
            <a:avLst/>
            <a:gdLst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05104 w 1562202"/>
              <a:gd name="connsiteY3" fmla="*/ 409903 h 3384331"/>
              <a:gd name="connsiteX4" fmla="*/ 262759 w 1562202"/>
              <a:gd name="connsiteY4" fmla="*/ 472965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262759 w 1562202"/>
              <a:gd name="connsiteY4" fmla="*/ 472965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70207 w 1562202"/>
              <a:gd name="connsiteY18" fmla="*/ 1833031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70207 w 1562202"/>
              <a:gd name="connsiteY18" fmla="*/ 1833031 h 3384331"/>
              <a:gd name="connsiteX19" fmla="*/ 1311434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70207 w 1562202"/>
              <a:gd name="connsiteY18" fmla="*/ 1833031 h 3384331"/>
              <a:gd name="connsiteX19" fmla="*/ 1311434 w 1562202"/>
              <a:gd name="connsiteY19" fmla="*/ 1975945 h 3384331"/>
              <a:gd name="connsiteX20" fmla="*/ 1279475 w 1562202"/>
              <a:gd name="connsiteY20" fmla="*/ 200324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55546"/>
              <a:gd name="connsiteY0" fmla="*/ 0 h 3384331"/>
              <a:gd name="connsiteX1" fmla="*/ 94594 w 1555546"/>
              <a:gd name="connsiteY1" fmla="*/ 105103 h 3384331"/>
              <a:gd name="connsiteX2" fmla="*/ 94594 w 1555546"/>
              <a:gd name="connsiteY2" fmla="*/ 336331 h 3384331"/>
              <a:gd name="connsiteX3" fmla="*/ 161088 w 1555546"/>
              <a:gd name="connsiteY3" fmla="*/ 391066 h 3384331"/>
              <a:gd name="connsiteX4" fmla="*/ 349845 w 1555546"/>
              <a:gd name="connsiteY4" fmla="*/ 435293 h 3384331"/>
              <a:gd name="connsiteX5" fmla="*/ 683173 w 1555546"/>
              <a:gd name="connsiteY5" fmla="*/ 462455 h 3384331"/>
              <a:gd name="connsiteX6" fmla="*/ 976175 w 1555546"/>
              <a:gd name="connsiteY6" fmla="*/ 575748 h 3384331"/>
              <a:gd name="connsiteX7" fmla="*/ 998483 w 1555546"/>
              <a:gd name="connsiteY7" fmla="*/ 735724 h 3384331"/>
              <a:gd name="connsiteX8" fmla="*/ 945931 w 1555546"/>
              <a:gd name="connsiteY8" fmla="*/ 872359 h 3384331"/>
              <a:gd name="connsiteX9" fmla="*/ 1021006 w 1555546"/>
              <a:gd name="connsiteY9" fmla="*/ 983878 h 3384331"/>
              <a:gd name="connsiteX10" fmla="*/ 1111737 w 1555546"/>
              <a:gd name="connsiteY10" fmla="*/ 1175247 h 3384331"/>
              <a:gd name="connsiteX11" fmla="*/ 1381146 w 1555546"/>
              <a:gd name="connsiteY11" fmla="*/ 1139485 h 3384331"/>
              <a:gd name="connsiteX12" fmla="*/ 1481959 w 1555546"/>
              <a:gd name="connsiteY12" fmla="*/ 1261241 h 3384331"/>
              <a:gd name="connsiteX13" fmla="*/ 1450428 w 1555546"/>
              <a:gd name="connsiteY13" fmla="*/ 1418897 h 3384331"/>
              <a:gd name="connsiteX14" fmla="*/ 1358624 w 1555546"/>
              <a:gd name="connsiteY14" fmla="*/ 1459026 h 3384331"/>
              <a:gd name="connsiteX15" fmla="*/ 1303283 w 1555546"/>
              <a:gd name="connsiteY15" fmla="*/ 1587062 h 3384331"/>
              <a:gd name="connsiteX16" fmla="*/ 1292773 w 1555546"/>
              <a:gd name="connsiteY16" fmla="*/ 1639614 h 3384331"/>
              <a:gd name="connsiteX17" fmla="*/ 1303283 w 1555546"/>
              <a:gd name="connsiteY17" fmla="*/ 1713186 h 3384331"/>
              <a:gd name="connsiteX18" fmla="*/ 1370207 w 1555546"/>
              <a:gd name="connsiteY18" fmla="*/ 1833031 h 3384331"/>
              <a:gd name="connsiteX19" fmla="*/ 1311434 w 1555546"/>
              <a:gd name="connsiteY19" fmla="*/ 1975945 h 3384331"/>
              <a:gd name="connsiteX20" fmla="*/ 1279475 w 1555546"/>
              <a:gd name="connsiteY20" fmla="*/ 2003245 h 3384331"/>
              <a:gd name="connsiteX21" fmla="*/ 1177159 w 1555546"/>
              <a:gd name="connsiteY21" fmla="*/ 2112579 h 3384331"/>
              <a:gd name="connsiteX22" fmla="*/ 1177159 w 1555546"/>
              <a:gd name="connsiteY22" fmla="*/ 2249214 h 3384331"/>
              <a:gd name="connsiteX23" fmla="*/ 1198180 w 1555546"/>
              <a:gd name="connsiteY23" fmla="*/ 2364828 h 3384331"/>
              <a:gd name="connsiteX24" fmla="*/ 1409030 w 1555546"/>
              <a:gd name="connsiteY24" fmla="*/ 2612435 h 3384331"/>
              <a:gd name="connsiteX25" fmla="*/ 1534511 w 1555546"/>
              <a:gd name="connsiteY25" fmla="*/ 2921876 h 3384331"/>
              <a:gd name="connsiteX26" fmla="*/ 1513490 w 1555546"/>
              <a:gd name="connsiteY26" fmla="*/ 3048000 h 3384331"/>
              <a:gd name="connsiteX27" fmla="*/ 1135118 w 1555546"/>
              <a:gd name="connsiteY27" fmla="*/ 3142593 h 3384331"/>
              <a:gd name="connsiteX28" fmla="*/ 725214 w 1555546"/>
              <a:gd name="connsiteY28" fmla="*/ 3195145 h 3384331"/>
              <a:gd name="connsiteX29" fmla="*/ 588580 w 1555546"/>
              <a:gd name="connsiteY29" fmla="*/ 3226676 h 3384331"/>
              <a:gd name="connsiteX30" fmla="*/ 493987 w 1555546"/>
              <a:gd name="connsiteY30" fmla="*/ 3384331 h 3384331"/>
              <a:gd name="connsiteX0" fmla="*/ 0 w 1543155"/>
              <a:gd name="connsiteY0" fmla="*/ 0 h 3384331"/>
              <a:gd name="connsiteX1" fmla="*/ 94594 w 1543155"/>
              <a:gd name="connsiteY1" fmla="*/ 105103 h 3384331"/>
              <a:gd name="connsiteX2" fmla="*/ 94594 w 1543155"/>
              <a:gd name="connsiteY2" fmla="*/ 336331 h 3384331"/>
              <a:gd name="connsiteX3" fmla="*/ 161088 w 1543155"/>
              <a:gd name="connsiteY3" fmla="*/ 391066 h 3384331"/>
              <a:gd name="connsiteX4" fmla="*/ 349845 w 1543155"/>
              <a:gd name="connsiteY4" fmla="*/ 435293 h 3384331"/>
              <a:gd name="connsiteX5" fmla="*/ 683173 w 1543155"/>
              <a:gd name="connsiteY5" fmla="*/ 462455 h 3384331"/>
              <a:gd name="connsiteX6" fmla="*/ 976175 w 1543155"/>
              <a:gd name="connsiteY6" fmla="*/ 575748 h 3384331"/>
              <a:gd name="connsiteX7" fmla="*/ 998483 w 1543155"/>
              <a:gd name="connsiteY7" fmla="*/ 735724 h 3384331"/>
              <a:gd name="connsiteX8" fmla="*/ 945931 w 1543155"/>
              <a:gd name="connsiteY8" fmla="*/ 872359 h 3384331"/>
              <a:gd name="connsiteX9" fmla="*/ 1021006 w 1543155"/>
              <a:gd name="connsiteY9" fmla="*/ 983878 h 3384331"/>
              <a:gd name="connsiteX10" fmla="*/ 1111737 w 1543155"/>
              <a:gd name="connsiteY10" fmla="*/ 1175247 h 3384331"/>
              <a:gd name="connsiteX11" fmla="*/ 1381146 w 1543155"/>
              <a:gd name="connsiteY11" fmla="*/ 1139485 h 3384331"/>
              <a:gd name="connsiteX12" fmla="*/ 1481959 w 1543155"/>
              <a:gd name="connsiteY12" fmla="*/ 1261241 h 3384331"/>
              <a:gd name="connsiteX13" fmla="*/ 1450428 w 1543155"/>
              <a:gd name="connsiteY13" fmla="*/ 1418897 h 3384331"/>
              <a:gd name="connsiteX14" fmla="*/ 1358624 w 1543155"/>
              <a:gd name="connsiteY14" fmla="*/ 1459026 h 3384331"/>
              <a:gd name="connsiteX15" fmla="*/ 1303283 w 1543155"/>
              <a:gd name="connsiteY15" fmla="*/ 1587062 h 3384331"/>
              <a:gd name="connsiteX16" fmla="*/ 1292773 w 1543155"/>
              <a:gd name="connsiteY16" fmla="*/ 1639614 h 3384331"/>
              <a:gd name="connsiteX17" fmla="*/ 1303283 w 1543155"/>
              <a:gd name="connsiteY17" fmla="*/ 1713186 h 3384331"/>
              <a:gd name="connsiteX18" fmla="*/ 1370207 w 1543155"/>
              <a:gd name="connsiteY18" fmla="*/ 1833031 h 3384331"/>
              <a:gd name="connsiteX19" fmla="*/ 1311434 w 1543155"/>
              <a:gd name="connsiteY19" fmla="*/ 1975945 h 3384331"/>
              <a:gd name="connsiteX20" fmla="*/ 1279475 w 1543155"/>
              <a:gd name="connsiteY20" fmla="*/ 2003245 h 3384331"/>
              <a:gd name="connsiteX21" fmla="*/ 1177159 w 1543155"/>
              <a:gd name="connsiteY21" fmla="*/ 2112579 h 3384331"/>
              <a:gd name="connsiteX22" fmla="*/ 1177159 w 1543155"/>
              <a:gd name="connsiteY22" fmla="*/ 2249214 h 3384331"/>
              <a:gd name="connsiteX23" fmla="*/ 1198180 w 1543155"/>
              <a:gd name="connsiteY23" fmla="*/ 2364828 h 3384331"/>
              <a:gd name="connsiteX24" fmla="*/ 1409030 w 1543155"/>
              <a:gd name="connsiteY24" fmla="*/ 2612435 h 3384331"/>
              <a:gd name="connsiteX25" fmla="*/ 1534511 w 1543155"/>
              <a:gd name="connsiteY25" fmla="*/ 2921876 h 3384331"/>
              <a:gd name="connsiteX26" fmla="*/ 1513490 w 1543155"/>
              <a:gd name="connsiteY26" fmla="*/ 3048000 h 3384331"/>
              <a:gd name="connsiteX27" fmla="*/ 1362913 w 1543155"/>
              <a:gd name="connsiteY27" fmla="*/ 3082943 h 3384331"/>
              <a:gd name="connsiteX28" fmla="*/ 1135118 w 1543155"/>
              <a:gd name="connsiteY28" fmla="*/ 3142593 h 3384331"/>
              <a:gd name="connsiteX29" fmla="*/ 725214 w 1543155"/>
              <a:gd name="connsiteY29" fmla="*/ 3195145 h 3384331"/>
              <a:gd name="connsiteX30" fmla="*/ 588580 w 1543155"/>
              <a:gd name="connsiteY30" fmla="*/ 3226676 h 3384331"/>
              <a:gd name="connsiteX31" fmla="*/ 493987 w 1543155"/>
              <a:gd name="connsiteY31" fmla="*/ 3384331 h 3384331"/>
              <a:gd name="connsiteX0" fmla="*/ 0 w 1539788"/>
              <a:gd name="connsiteY0" fmla="*/ 0 h 3384331"/>
              <a:gd name="connsiteX1" fmla="*/ 94594 w 1539788"/>
              <a:gd name="connsiteY1" fmla="*/ 105103 h 3384331"/>
              <a:gd name="connsiteX2" fmla="*/ 94594 w 1539788"/>
              <a:gd name="connsiteY2" fmla="*/ 336331 h 3384331"/>
              <a:gd name="connsiteX3" fmla="*/ 161088 w 1539788"/>
              <a:gd name="connsiteY3" fmla="*/ 391066 h 3384331"/>
              <a:gd name="connsiteX4" fmla="*/ 349845 w 1539788"/>
              <a:gd name="connsiteY4" fmla="*/ 435293 h 3384331"/>
              <a:gd name="connsiteX5" fmla="*/ 683173 w 1539788"/>
              <a:gd name="connsiteY5" fmla="*/ 462455 h 3384331"/>
              <a:gd name="connsiteX6" fmla="*/ 976175 w 1539788"/>
              <a:gd name="connsiteY6" fmla="*/ 575748 h 3384331"/>
              <a:gd name="connsiteX7" fmla="*/ 998483 w 1539788"/>
              <a:gd name="connsiteY7" fmla="*/ 735724 h 3384331"/>
              <a:gd name="connsiteX8" fmla="*/ 945931 w 1539788"/>
              <a:gd name="connsiteY8" fmla="*/ 872359 h 3384331"/>
              <a:gd name="connsiteX9" fmla="*/ 1021006 w 1539788"/>
              <a:gd name="connsiteY9" fmla="*/ 983878 h 3384331"/>
              <a:gd name="connsiteX10" fmla="*/ 1111737 w 1539788"/>
              <a:gd name="connsiteY10" fmla="*/ 1175247 h 3384331"/>
              <a:gd name="connsiteX11" fmla="*/ 1381146 w 1539788"/>
              <a:gd name="connsiteY11" fmla="*/ 1139485 h 3384331"/>
              <a:gd name="connsiteX12" fmla="*/ 1481959 w 1539788"/>
              <a:gd name="connsiteY12" fmla="*/ 1261241 h 3384331"/>
              <a:gd name="connsiteX13" fmla="*/ 1450428 w 1539788"/>
              <a:gd name="connsiteY13" fmla="*/ 1418897 h 3384331"/>
              <a:gd name="connsiteX14" fmla="*/ 1358624 w 1539788"/>
              <a:gd name="connsiteY14" fmla="*/ 1459026 h 3384331"/>
              <a:gd name="connsiteX15" fmla="*/ 1303283 w 1539788"/>
              <a:gd name="connsiteY15" fmla="*/ 1587062 h 3384331"/>
              <a:gd name="connsiteX16" fmla="*/ 1292773 w 1539788"/>
              <a:gd name="connsiteY16" fmla="*/ 1639614 h 3384331"/>
              <a:gd name="connsiteX17" fmla="*/ 1303283 w 1539788"/>
              <a:gd name="connsiteY17" fmla="*/ 1713186 h 3384331"/>
              <a:gd name="connsiteX18" fmla="*/ 1370207 w 1539788"/>
              <a:gd name="connsiteY18" fmla="*/ 1833031 h 3384331"/>
              <a:gd name="connsiteX19" fmla="*/ 1311434 w 1539788"/>
              <a:gd name="connsiteY19" fmla="*/ 1975945 h 3384331"/>
              <a:gd name="connsiteX20" fmla="*/ 1279475 w 1539788"/>
              <a:gd name="connsiteY20" fmla="*/ 2003245 h 3384331"/>
              <a:gd name="connsiteX21" fmla="*/ 1177159 w 1539788"/>
              <a:gd name="connsiteY21" fmla="*/ 2112579 h 3384331"/>
              <a:gd name="connsiteX22" fmla="*/ 1177159 w 1539788"/>
              <a:gd name="connsiteY22" fmla="*/ 2249214 h 3384331"/>
              <a:gd name="connsiteX23" fmla="*/ 1198180 w 1539788"/>
              <a:gd name="connsiteY23" fmla="*/ 2364828 h 3384331"/>
              <a:gd name="connsiteX24" fmla="*/ 1409030 w 1539788"/>
              <a:gd name="connsiteY24" fmla="*/ 2612435 h 3384331"/>
              <a:gd name="connsiteX25" fmla="*/ 1534511 w 1539788"/>
              <a:gd name="connsiteY25" fmla="*/ 2921876 h 3384331"/>
              <a:gd name="connsiteX26" fmla="*/ 1501049 w 1539788"/>
              <a:gd name="connsiteY26" fmla="*/ 2997769 h 3384331"/>
              <a:gd name="connsiteX27" fmla="*/ 1362913 w 1539788"/>
              <a:gd name="connsiteY27" fmla="*/ 3082943 h 3384331"/>
              <a:gd name="connsiteX28" fmla="*/ 1135118 w 1539788"/>
              <a:gd name="connsiteY28" fmla="*/ 3142593 h 3384331"/>
              <a:gd name="connsiteX29" fmla="*/ 725214 w 1539788"/>
              <a:gd name="connsiteY29" fmla="*/ 3195145 h 3384331"/>
              <a:gd name="connsiteX30" fmla="*/ 588580 w 1539788"/>
              <a:gd name="connsiteY30" fmla="*/ 3226676 h 3384331"/>
              <a:gd name="connsiteX31" fmla="*/ 493987 w 1539788"/>
              <a:gd name="connsiteY31" fmla="*/ 3384331 h 3384331"/>
              <a:gd name="connsiteX0" fmla="*/ 0 w 1539788"/>
              <a:gd name="connsiteY0" fmla="*/ 0 h 3384331"/>
              <a:gd name="connsiteX1" fmla="*/ 94594 w 1539788"/>
              <a:gd name="connsiteY1" fmla="*/ 105103 h 3384331"/>
              <a:gd name="connsiteX2" fmla="*/ 94594 w 1539788"/>
              <a:gd name="connsiteY2" fmla="*/ 336331 h 3384331"/>
              <a:gd name="connsiteX3" fmla="*/ 161088 w 1539788"/>
              <a:gd name="connsiteY3" fmla="*/ 391066 h 3384331"/>
              <a:gd name="connsiteX4" fmla="*/ 349845 w 1539788"/>
              <a:gd name="connsiteY4" fmla="*/ 435293 h 3384331"/>
              <a:gd name="connsiteX5" fmla="*/ 683173 w 1539788"/>
              <a:gd name="connsiteY5" fmla="*/ 462455 h 3384331"/>
              <a:gd name="connsiteX6" fmla="*/ 976175 w 1539788"/>
              <a:gd name="connsiteY6" fmla="*/ 575748 h 3384331"/>
              <a:gd name="connsiteX7" fmla="*/ 998483 w 1539788"/>
              <a:gd name="connsiteY7" fmla="*/ 735724 h 3384331"/>
              <a:gd name="connsiteX8" fmla="*/ 945931 w 1539788"/>
              <a:gd name="connsiteY8" fmla="*/ 872359 h 3384331"/>
              <a:gd name="connsiteX9" fmla="*/ 1021006 w 1539788"/>
              <a:gd name="connsiteY9" fmla="*/ 983878 h 3384331"/>
              <a:gd name="connsiteX10" fmla="*/ 1111737 w 1539788"/>
              <a:gd name="connsiteY10" fmla="*/ 1175247 h 3384331"/>
              <a:gd name="connsiteX11" fmla="*/ 1381146 w 1539788"/>
              <a:gd name="connsiteY11" fmla="*/ 1139485 h 3384331"/>
              <a:gd name="connsiteX12" fmla="*/ 1481959 w 1539788"/>
              <a:gd name="connsiteY12" fmla="*/ 1261241 h 3384331"/>
              <a:gd name="connsiteX13" fmla="*/ 1450428 w 1539788"/>
              <a:gd name="connsiteY13" fmla="*/ 1418897 h 3384331"/>
              <a:gd name="connsiteX14" fmla="*/ 1358624 w 1539788"/>
              <a:gd name="connsiteY14" fmla="*/ 1459026 h 3384331"/>
              <a:gd name="connsiteX15" fmla="*/ 1303283 w 1539788"/>
              <a:gd name="connsiteY15" fmla="*/ 1587062 h 3384331"/>
              <a:gd name="connsiteX16" fmla="*/ 1292773 w 1539788"/>
              <a:gd name="connsiteY16" fmla="*/ 1639614 h 3384331"/>
              <a:gd name="connsiteX17" fmla="*/ 1303283 w 1539788"/>
              <a:gd name="connsiteY17" fmla="*/ 1713186 h 3384331"/>
              <a:gd name="connsiteX18" fmla="*/ 1370207 w 1539788"/>
              <a:gd name="connsiteY18" fmla="*/ 1833031 h 3384331"/>
              <a:gd name="connsiteX19" fmla="*/ 1311434 w 1539788"/>
              <a:gd name="connsiteY19" fmla="*/ 1975945 h 3384331"/>
              <a:gd name="connsiteX20" fmla="*/ 1279475 w 1539788"/>
              <a:gd name="connsiteY20" fmla="*/ 2003245 h 3384331"/>
              <a:gd name="connsiteX21" fmla="*/ 1177159 w 1539788"/>
              <a:gd name="connsiteY21" fmla="*/ 2112579 h 3384331"/>
              <a:gd name="connsiteX22" fmla="*/ 1177159 w 1539788"/>
              <a:gd name="connsiteY22" fmla="*/ 2249214 h 3384331"/>
              <a:gd name="connsiteX23" fmla="*/ 1198180 w 1539788"/>
              <a:gd name="connsiteY23" fmla="*/ 2364828 h 3384331"/>
              <a:gd name="connsiteX24" fmla="*/ 1409030 w 1539788"/>
              <a:gd name="connsiteY24" fmla="*/ 2612435 h 3384331"/>
              <a:gd name="connsiteX25" fmla="*/ 1534511 w 1539788"/>
              <a:gd name="connsiteY25" fmla="*/ 2921876 h 3384331"/>
              <a:gd name="connsiteX26" fmla="*/ 1501049 w 1539788"/>
              <a:gd name="connsiteY26" fmla="*/ 2997769 h 3384331"/>
              <a:gd name="connsiteX27" fmla="*/ 1362913 w 1539788"/>
              <a:gd name="connsiteY27" fmla="*/ 3082943 h 3384331"/>
              <a:gd name="connsiteX28" fmla="*/ 1135118 w 1539788"/>
              <a:gd name="connsiteY28" fmla="*/ 3142593 h 3384331"/>
              <a:gd name="connsiteX29" fmla="*/ 725214 w 1539788"/>
              <a:gd name="connsiteY29" fmla="*/ 3195145 h 3384331"/>
              <a:gd name="connsiteX30" fmla="*/ 588580 w 1539788"/>
              <a:gd name="connsiteY30" fmla="*/ 3226676 h 3384331"/>
              <a:gd name="connsiteX31" fmla="*/ 548041 w 1539788"/>
              <a:gd name="connsiteY31" fmla="*/ 3365495 h 3384331"/>
              <a:gd name="connsiteX32" fmla="*/ 493987 w 1539788"/>
              <a:gd name="connsiteY32" fmla="*/ 3384331 h 3384331"/>
              <a:gd name="connsiteX0" fmla="*/ 0 w 1701349"/>
              <a:gd name="connsiteY0" fmla="*/ 0 h 3384331"/>
              <a:gd name="connsiteX1" fmla="*/ 94594 w 1701349"/>
              <a:gd name="connsiteY1" fmla="*/ 105103 h 3384331"/>
              <a:gd name="connsiteX2" fmla="*/ 94594 w 1701349"/>
              <a:gd name="connsiteY2" fmla="*/ 336331 h 3384331"/>
              <a:gd name="connsiteX3" fmla="*/ 161088 w 1701349"/>
              <a:gd name="connsiteY3" fmla="*/ 391066 h 3384331"/>
              <a:gd name="connsiteX4" fmla="*/ 349845 w 1701349"/>
              <a:gd name="connsiteY4" fmla="*/ 435293 h 3384331"/>
              <a:gd name="connsiteX5" fmla="*/ 683173 w 1701349"/>
              <a:gd name="connsiteY5" fmla="*/ 462455 h 3384331"/>
              <a:gd name="connsiteX6" fmla="*/ 976175 w 1701349"/>
              <a:gd name="connsiteY6" fmla="*/ 575748 h 3384331"/>
              <a:gd name="connsiteX7" fmla="*/ 998483 w 1701349"/>
              <a:gd name="connsiteY7" fmla="*/ 735724 h 3384331"/>
              <a:gd name="connsiteX8" fmla="*/ 945931 w 1701349"/>
              <a:gd name="connsiteY8" fmla="*/ 872359 h 3384331"/>
              <a:gd name="connsiteX9" fmla="*/ 1021006 w 1701349"/>
              <a:gd name="connsiteY9" fmla="*/ 983878 h 3384331"/>
              <a:gd name="connsiteX10" fmla="*/ 1111737 w 1701349"/>
              <a:gd name="connsiteY10" fmla="*/ 1175247 h 3384331"/>
              <a:gd name="connsiteX11" fmla="*/ 1381146 w 1701349"/>
              <a:gd name="connsiteY11" fmla="*/ 1139485 h 3384331"/>
              <a:gd name="connsiteX12" fmla="*/ 1481959 w 1701349"/>
              <a:gd name="connsiteY12" fmla="*/ 1261241 h 3384331"/>
              <a:gd name="connsiteX13" fmla="*/ 1450428 w 1701349"/>
              <a:gd name="connsiteY13" fmla="*/ 1418897 h 3384331"/>
              <a:gd name="connsiteX14" fmla="*/ 1358624 w 1701349"/>
              <a:gd name="connsiteY14" fmla="*/ 1459026 h 3384331"/>
              <a:gd name="connsiteX15" fmla="*/ 1303283 w 1701349"/>
              <a:gd name="connsiteY15" fmla="*/ 1587062 h 3384331"/>
              <a:gd name="connsiteX16" fmla="*/ 1292773 w 1701349"/>
              <a:gd name="connsiteY16" fmla="*/ 1639614 h 3384331"/>
              <a:gd name="connsiteX17" fmla="*/ 1303283 w 1701349"/>
              <a:gd name="connsiteY17" fmla="*/ 1713186 h 3384331"/>
              <a:gd name="connsiteX18" fmla="*/ 1370207 w 1701349"/>
              <a:gd name="connsiteY18" fmla="*/ 1833031 h 3384331"/>
              <a:gd name="connsiteX19" fmla="*/ 1311434 w 1701349"/>
              <a:gd name="connsiteY19" fmla="*/ 1975945 h 3384331"/>
              <a:gd name="connsiteX20" fmla="*/ 1279475 w 1701349"/>
              <a:gd name="connsiteY20" fmla="*/ 2003245 h 3384331"/>
              <a:gd name="connsiteX21" fmla="*/ 1177159 w 1701349"/>
              <a:gd name="connsiteY21" fmla="*/ 2112579 h 3384331"/>
              <a:gd name="connsiteX22" fmla="*/ 1177159 w 1701349"/>
              <a:gd name="connsiteY22" fmla="*/ 2249214 h 3384331"/>
              <a:gd name="connsiteX23" fmla="*/ 1198180 w 1701349"/>
              <a:gd name="connsiteY23" fmla="*/ 2364828 h 3384331"/>
              <a:gd name="connsiteX24" fmla="*/ 1409030 w 1701349"/>
              <a:gd name="connsiteY24" fmla="*/ 2612435 h 3384331"/>
              <a:gd name="connsiteX25" fmla="*/ 1700309 w 1701349"/>
              <a:gd name="connsiteY25" fmla="*/ 3119661 h 3384331"/>
              <a:gd name="connsiteX26" fmla="*/ 1501049 w 1701349"/>
              <a:gd name="connsiteY26" fmla="*/ 2997769 h 3384331"/>
              <a:gd name="connsiteX27" fmla="*/ 1362913 w 1701349"/>
              <a:gd name="connsiteY27" fmla="*/ 3082943 h 3384331"/>
              <a:gd name="connsiteX28" fmla="*/ 1135118 w 1701349"/>
              <a:gd name="connsiteY28" fmla="*/ 3142593 h 3384331"/>
              <a:gd name="connsiteX29" fmla="*/ 725214 w 1701349"/>
              <a:gd name="connsiteY29" fmla="*/ 3195145 h 3384331"/>
              <a:gd name="connsiteX30" fmla="*/ 588580 w 1701349"/>
              <a:gd name="connsiteY30" fmla="*/ 3226676 h 3384331"/>
              <a:gd name="connsiteX31" fmla="*/ 548041 w 1701349"/>
              <a:gd name="connsiteY31" fmla="*/ 3365495 h 3384331"/>
              <a:gd name="connsiteX32" fmla="*/ 493987 w 1701349"/>
              <a:gd name="connsiteY32" fmla="*/ 3384331 h 3384331"/>
              <a:gd name="connsiteX0" fmla="*/ 0 w 1704106"/>
              <a:gd name="connsiteY0" fmla="*/ 0 h 3384331"/>
              <a:gd name="connsiteX1" fmla="*/ 94594 w 1704106"/>
              <a:gd name="connsiteY1" fmla="*/ 105103 h 3384331"/>
              <a:gd name="connsiteX2" fmla="*/ 94594 w 1704106"/>
              <a:gd name="connsiteY2" fmla="*/ 336331 h 3384331"/>
              <a:gd name="connsiteX3" fmla="*/ 161088 w 1704106"/>
              <a:gd name="connsiteY3" fmla="*/ 391066 h 3384331"/>
              <a:gd name="connsiteX4" fmla="*/ 349845 w 1704106"/>
              <a:gd name="connsiteY4" fmla="*/ 435293 h 3384331"/>
              <a:gd name="connsiteX5" fmla="*/ 683173 w 1704106"/>
              <a:gd name="connsiteY5" fmla="*/ 462455 h 3384331"/>
              <a:gd name="connsiteX6" fmla="*/ 976175 w 1704106"/>
              <a:gd name="connsiteY6" fmla="*/ 575748 h 3384331"/>
              <a:gd name="connsiteX7" fmla="*/ 998483 w 1704106"/>
              <a:gd name="connsiteY7" fmla="*/ 735724 h 3384331"/>
              <a:gd name="connsiteX8" fmla="*/ 945931 w 1704106"/>
              <a:gd name="connsiteY8" fmla="*/ 872359 h 3384331"/>
              <a:gd name="connsiteX9" fmla="*/ 1021006 w 1704106"/>
              <a:gd name="connsiteY9" fmla="*/ 983878 h 3384331"/>
              <a:gd name="connsiteX10" fmla="*/ 1111737 w 1704106"/>
              <a:gd name="connsiteY10" fmla="*/ 1175247 h 3384331"/>
              <a:gd name="connsiteX11" fmla="*/ 1381146 w 1704106"/>
              <a:gd name="connsiteY11" fmla="*/ 1139485 h 3384331"/>
              <a:gd name="connsiteX12" fmla="*/ 1481959 w 1704106"/>
              <a:gd name="connsiteY12" fmla="*/ 1261241 h 3384331"/>
              <a:gd name="connsiteX13" fmla="*/ 1450428 w 1704106"/>
              <a:gd name="connsiteY13" fmla="*/ 1418897 h 3384331"/>
              <a:gd name="connsiteX14" fmla="*/ 1358624 w 1704106"/>
              <a:gd name="connsiteY14" fmla="*/ 1459026 h 3384331"/>
              <a:gd name="connsiteX15" fmla="*/ 1303283 w 1704106"/>
              <a:gd name="connsiteY15" fmla="*/ 1587062 h 3384331"/>
              <a:gd name="connsiteX16" fmla="*/ 1292773 w 1704106"/>
              <a:gd name="connsiteY16" fmla="*/ 1639614 h 3384331"/>
              <a:gd name="connsiteX17" fmla="*/ 1303283 w 1704106"/>
              <a:gd name="connsiteY17" fmla="*/ 1713186 h 3384331"/>
              <a:gd name="connsiteX18" fmla="*/ 1370207 w 1704106"/>
              <a:gd name="connsiteY18" fmla="*/ 1833031 h 3384331"/>
              <a:gd name="connsiteX19" fmla="*/ 1311434 w 1704106"/>
              <a:gd name="connsiteY19" fmla="*/ 1975945 h 3384331"/>
              <a:gd name="connsiteX20" fmla="*/ 1279475 w 1704106"/>
              <a:gd name="connsiteY20" fmla="*/ 2003245 h 3384331"/>
              <a:gd name="connsiteX21" fmla="*/ 1177159 w 1704106"/>
              <a:gd name="connsiteY21" fmla="*/ 2112579 h 3384331"/>
              <a:gd name="connsiteX22" fmla="*/ 1177159 w 1704106"/>
              <a:gd name="connsiteY22" fmla="*/ 2249214 h 3384331"/>
              <a:gd name="connsiteX23" fmla="*/ 1198180 w 1704106"/>
              <a:gd name="connsiteY23" fmla="*/ 2364828 h 3384331"/>
              <a:gd name="connsiteX24" fmla="*/ 1409030 w 1704106"/>
              <a:gd name="connsiteY24" fmla="*/ 2612435 h 3384331"/>
              <a:gd name="connsiteX25" fmla="*/ 1700309 w 1704106"/>
              <a:gd name="connsiteY25" fmla="*/ 3119661 h 3384331"/>
              <a:gd name="connsiteX26" fmla="*/ 1561339 w 1704106"/>
              <a:gd name="connsiteY26" fmla="*/ 3129627 h 3384331"/>
              <a:gd name="connsiteX27" fmla="*/ 1362913 w 1704106"/>
              <a:gd name="connsiteY27" fmla="*/ 3082943 h 3384331"/>
              <a:gd name="connsiteX28" fmla="*/ 1135118 w 1704106"/>
              <a:gd name="connsiteY28" fmla="*/ 3142593 h 3384331"/>
              <a:gd name="connsiteX29" fmla="*/ 725214 w 1704106"/>
              <a:gd name="connsiteY29" fmla="*/ 3195145 h 3384331"/>
              <a:gd name="connsiteX30" fmla="*/ 588580 w 1704106"/>
              <a:gd name="connsiteY30" fmla="*/ 3226676 h 3384331"/>
              <a:gd name="connsiteX31" fmla="*/ 548041 w 1704106"/>
              <a:gd name="connsiteY31" fmla="*/ 3365495 h 3384331"/>
              <a:gd name="connsiteX32" fmla="*/ 493987 w 1704106"/>
              <a:gd name="connsiteY32" fmla="*/ 3384331 h 3384331"/>
              <a:gd name="connsiteX0" fmla="*/ 0 w 1704106"/>
              <a:gd name="connsiteY0" fmla="*/ 0 h 3384331"/>
              <a:gd name="connsiteX1" fmla="*/ 94594 w 1704106"/>
              <a:gd name="connsiteY1" fmla="*/ 105103 h 3384331"/>
              <a:gd name="connsiteX2" fmla="*/ 94594 w 1704106"/>
              <a:gd name="connsiteY2" fmla="*/ 336331 h 3384331"/>
              <a:gd name="connsiteX3" fmla="*/ 161088 w 1704106"/>
              <a:gd name="connsiteY3" fmla="*/ 391066 h 3384331"/>
              <a:gd name="connsiteX4" fmla="*/ 349845 w 1704106"/>
              <a:gd name="connsiteY4" fmla="*/ 435293 h 3384331"/>
              <a:gd name="connsiteX5" fmla="*/ 683173 w 1704106"/>
              <a:gd name="connsiteY5" fmla="*/ 462455 h 3384331"/>
              <a:gd name="connsiteX6" fmla="*/ 976175 w 1704106"/>
              <a:gd name="connsiteY6" fmla="*/ 575748 h 3384331"/>
              <a:gd name="connsiteX7" fmla="*/ 998483 w 1704106"/>
              <a:gd name="connsiteY7" fmla="*/ 735724 h 3384331"/>
              <a:gd name="connsiteX8" fmla="*/ 945931 w 1704106"/>
              <a:gd name="connsiteY8" fmla="*/ 872359 h 3384331"/>
              <a:gd name="connsiteX9" fmla="*/ 1021006 w 1704106"/>
              <a:gd name="connsiteY9" fmla="*/ 983878 h 3384331"/>
              <a:gd name="connsiteX10" fmla="*/ 1111737 w 1704106"/>
              <a:gd name="connsiteY10" fmla="*/ 1175247 h 3384331"/>
              <a:gd name="connsiteX11" fmla="*/ 1381146 w 1704106"/>
              <a:gd name="connsiteY11" fmla="*/ 1139485 h 3384331"/>
              <a:gd name="connsiteX12" fmla="*/ 1481959 w 1704106"/>
              <a:gd name="connsiteY12" fmla="*/ 1261241 h 3384331"/>
              <a:gd name="connsiteX13" fmla="*/ 1450428 w 1704106"/>
              <a:gd name="connsiteY13" fmla="*/ 1418897 h 3384331"/>
              <a:gd name="connsiteX14" fmla="*/ 1358624 w 1704106"/>
              <a:gd name="connsiteY14" fmla="*/ 1459026 h 3384331"/>
              <a:gd name="connsiteX15" fmla="*/ 1303283 w 1704106"/>
              <a:gd name="connsiteY15" fmla="*/ 1587062 h 3384331"/>
              <a:gd name="connsiteX16" fmla="*/ 1292773 w 1704106"/>
              <a:gd name="connsiteY16" fmla="*/ 1639614 h 3384331"/>
              <a:gd name="connsiteX17" fmla="*/ 1303283 w 1704106"/>
              <a:gd name="connsiteY17" fmla="*/ 1713186 h 3384331"/>
              <a:gd name="connsiteX18" fmla="*/ 1370207 w 1704106"/>
              <a:gd name="connsiteY18" fmla="*/ 1833031 h 3384331"/>
              <a:gd name="connsiteX19" fmla="*/ 1311434 w 1704106"/>
              <a:gd name="connsiteY19" fmla="*/ 1975945 h 3384331"/>
              <a:gd name="connsiteX20" fmla="*/ 1279475 w 1704106"/>
              <a:gd name="connsiteY20" fmla="*/ 2003245 h 3384331"/>
              <a:gd name="connsiteX21" fmla="*/ 1177159 w 1704106"/>
              <a:gd name="connsiteY21" fmla="*/ 2112579 h 3384331"/>
              <a:gd name="connsiteX22" fmla="*/ 1177159 w 1704106"/>
              <a:gd name="connsiteY22" fmla="*/ 2249214 h 3384331"/>
              <a:gd name="connsiteX23" fmla="*/ 1198180 w 1704106"/>
              <a:gd name="connsiteY23" fmla="*/ 2364828 h 3384331"/>
              <a:gd name="connsiteX24" fmla="*/ 1409030 w 1704106"/>
              <a:gd name="connsiteY24" fmla="*/ 2612435 h 3384331"/>
              <a:gd name="connsiteX25" fmla="*/ 1700309 w 1704106"/>
              <a:gd name="connsiteY25" fmla="*/ 3119661 h 3384331"/>
              <a:gd name="connsiteX26" fmla="*/ 1561339 w 1704106"/>
              <a:gd name="connsiteY26" fmla="*/ 3129627 h 3384331"/>
              <a:gd name="connsiteX27" fmla="*/ 1362913 w 1704106"/>
              <a:gd name="connsiteY27" fmla="*/ 3082943 h 3384331"/>
              <a:gd name="connsiteX28" fmla="*/ 1135118 w 1704106"/>
              <a:gd name="connsiteY28" fmla="*/ 3142593 h 3384331"/>
              <a:gd name="connsiteX29" fmla="*/ 725214 w 1704106"/>
              <a:gd name="connsiteY29" fmla="*/ 3195145 h 3384331"/>
              <a:gd name="connsiteX30" fmla="*/ 588580 w 1704106"/>
              <a:gd name="connsiteY30" fmla="*/ 3226676 h 3384331"/>
              <a:gd name="connsiteX31" fmla="*/ 548041 w 1704106"/>
              <a:gd name="connsiteY31" fmla="*/ 3365495 h 3384331"/>
              <a:gd name="connsiteX32" fmla="*/ 493987 w 1704106"/>
              <a:gd name="connsiteY32" fmla="*/ 3384331 h 3384331"/>
              <a:gd name="connsiteX0" fmla="*/ 0 w 1700918"/>
              <a:gd name="connsiteY0" fmla="*/ 0 h 3384331"/>
              <a:gd name="connsiteX1" fmla="*/ 94594 w 1700918"/>
              <a:gd name="connsiteY1" fmla="*/ 105103 h 3384331"/>
              <a:gd name="connsiteX2" fmla="*/ 94594 w 1700918"/>
              <a:gd name="connsiteY2" fmla="*/ 336331 h 3384331"/>
              <a:gd name="connsiteX3" fmla="*/ 161088 w 1700918"/>
              <a:gd name="connsiteY3" fmla="*/ 391066 h 3384331"/>
              <a:gd name="connsiteX4" fmla="*/ 349845 w 1700918"/>
              <a:gd name="connsiteY4" fmla="*/ 435293 h 3384331"/>
              <a:gd name="connsiteX5" fmla="*/ 683173 w 1700918"/>
              <a:gd name="connsiteY5" fmla="*/ 462455 h 3384331"/>
              <a:gd name="connsiteX6" fmla="*/ 976175 w 1700918"/>
              <a:gd name="connsiteY6" fmla="*/ 575748 h 3384331"/>
              <a:gd name="connsiteX7" fmla="*/ 998483 w 1700918"/>
              <a:gd name="connsiteY7" fmla="*/ 735724 h 3384331"/>
              <a:gd name="connsiteX8" fmla="*/ 945931 w 1700918"/>
              <a:gd name="connsiteY8" fmla="*/ 872359 h 3384331"/>
              <a:gd name="connsiteX9" fmla="*/ 1021006 w 1700918"/>
              <a:gd name="connsiteY9" fmla="*/ 983878 h 3384331"/>
              <a:gd name="connsiteX10" fmla="*/ 1111737 w 1700918"/>
              <a:gd name="connsiteY10" fmla="*/ 1175247 h 3384331"/>
              <a:gd name="connsiteX11" fmla="*/ 1381146 w 1700918"/>
              <a:gd name="connsiteY11" fmla="*/ 1139485 h 3384331"/>
              <a:gd name="connsiteX12" fmla="*/ 1481959 w 1700918"/>
              <a:gd name="connsiteY12" fmla="*/ 1261241 h 3384331"/>
              <a:gd name="connsiteX13" fmla="*/ 1450428 w 1700918"/>
              <a:gd name="connsiteY13" fmla="*/ 1418897 h 3384331"/>
              <a:gd name="connsiteX14" fmla="*/ 1358624 w 1700918"/>
              <a:gd name="connsiteY14" fmla="*/ 1459026 h 3384331"/>
              <a:gd name="connsiteX15" fmla="*/ 1303283 w 1700918"/>
              <a:gd name="connsiteY15" fmla="*/ 1587062 h 3384331"/>
              <a:gd name="connsiteX16" fmla="*/ 1292773 w 1700918"/>
              <a:gd name="connsiteY16" fmla="*/ 1639614 h 3384331"/>
              <a:gd name="connsiteX17" fmla="*/ 1303283 w 1700918"/>
              <a:gd name="connsiteY17" fmla="*/ 1713186 h 3384331"/>
              <a:gd name="connsiteX18" fmla="*/ 1370207 w 1700918"/>
              <a:gd name="connsiteY18" fmla="*/ 1833031 h 3384331"/>
              <a:gd name="connsiteX19" fmla="*/ 1311434 w 1700918"/>
              <a:gd name="connsiteY19" fmla="*/ 1975945 h 3384331"/>
              <a:gd name="connsiteX20" fmla="*/ 1279475 w 1700918"/>
              <a:gd name="connsiteY20" fmla="*/ 2003245 h 3384331"/>
              <a:gd name="connsiteX21" fmla="*/ 1177159 w 1700918"/>
              <a:gd name="connsiteY21" fmla="*/ 2112579 h 3384331"/>
              <a:gd name="connsiteX22" fmla="*/ 1177159 w 1700918"/>
              <a:gd name="connsiteY22" fmla="*/ 2249214 h 3384331"/>
              <a:gd name="connsiteX23" fmla="*/ 1198180 w 1700918"/>
              <a:gd name="connsiteY23" fmla="*/ 2364828 h 3384331"/>
              <a:gd name="connsiteX24" fmla="*/ 1409030 w 1700918"/>
              <a:gd name="connsiteY24" fmla="*/ 2612435 h 3384331"/>
              <a:gd name="connsiteX25" fmla="*/ 1507657 w 1700918"/>
              <a:gd name="connsiteY25" fmla="*/ 2890712 h 3384331"/>
              <a:gd name="connsiteX26" fmla="*/ 1700309 w 1700918"/>
              <a:gd name="connsiteY26" fmla="*/ 3119661 h 3384331"/>
              <a:gd name="connsiteX27" fmla="*/ 1561339 w 1700918"/>
              <a:gd name="connsiteY27" fmla="*/ 3129627 h 3384331"/>
              <a:gd name="connsiteX28" fmla="*/ 1362913 w 1700918"/>
              <a:gd name="connsiteY28" fmla="*/ 3082943 h 3384331"/>
              <a:gd name="connsiteX29" fmla="*/ 1135118 w 1700918"/>
              <a:gd name="connsiteY29" fmla="*/ 3142593 h 3384331"/>
              <a:gd name="connsiteX30" fmla="*/ 725214 w 1700918"/>
              <a:gd name="connsiteY30" fmla="*/ 3195145 h 3384331"/>
              <a:gd name="connsiteX31" fmla="*/ 588580 w 1700918"/>
              <a:gd name="connsiteY31" fmla="*/ 3226676 h 3384331"/>
              <a:gd name="connsiteX32" fmla="*/ 548041 w 1700918"/>
              <a:gd name="connsiteY32" fmla="*/ 3365495 h 3384331"/>
              <a:gd name="connsiteX33" fmla="*/ 493987 w 1700918"/>
              <a:gd name="connsiteY33" fmla="*/ 3384331 h 3384331"/>
              <a:gd name="connsiteX0" fmla="*/ 0 w 1700918"/>
              <a:gd name="connsiteY0" fmla="*/ 0 h 3384331"/>
              <a:gd name="connsiteX1" fmla="*/ 94594 w 1700918"/>
              <a:gd name="connsiteY1" fmla="*/ 105103 h 3384331"/>
              <a:gd name="connsiteX2" fmla="*/ 94594 w 1700918"/>
              <a:gd name="connsiteY2" fmla="*/ 336331 h 3384331"/>
              <a:gd name="connsiteX3" fmla="*/ 161088 w 1700918"/>
              <a:gd name="connsiteY3" fmla="*/ 391066 h 3384331"/>
              <a:gd name="connsiteX4" fmla="*/ 349845 w 1700918"/>
              <a:gd name="connsiteY4" fmla="*/ 435293 h 3384331"/>
              <a:gd name="connsiteX5" fmla="*/ 683173 w 1700918"/>
              <a:gd name="connsiteY5" fmla="*/ 462455 h 3384331"/>
              <a:gd name="connsiteX6" fmla="*/ 976175 w 1700918"/>
              <a:gd name="connsiteY6" fmla="*/ 575748 h 3384331"/>
              <a:gd name="connsiteX7" fmla="*/ 998483 w 1700918"/>
              <a:gd name="connsiteY7" fmla="*/ 735724 h 3384331"/>
              <a:gd name="connsiteX8" fmla="*/ 945931 w 1700918"/>
              <a:gd name="connsiteY8" fmla="*/ 872359 h 3384331"/>
              <a:gd name="connsiteX9" fmla="*/ 1021006 w 1700918"/>
              <a:gd name="connsiteY9" fmla="*/ 983878 h 3384331"/>
              <a:gd name="connsiteX10" fmla="*/ 1111737 w 1700918"/>
              <a:gd name="connsiteY10" fmla="*/ 1175247 h 3384331"/>
              <a:gd name="connsiteX11" fmla="*/ 1381146 w 1700918"/>
              <a:gd name="connsiteY11" fmla="*/ 1139485 h 3384331"/>
              <a:gd name="connsiteX12" fmla="*/ 1481959 w 1700918"/>
              <a:gd name="connsiteY12" fmla="*/ 1261241 h 3384331"/>
              <a:gd name="connsiteX13" fmla="*/ 1450428 w 1700918"/>
              <a:gd name="connsiteY13" fmla="*/ 1418897 h 3384331"/>
              <a:gd name="connsiteX14" fmla="*/ 1358624 w 1700918"/>
              <a:gd name="connsiteY14" fmla="*/ 1459026 h 3384331"/>
              <a:gd name="connsiteX15" fmla="*/ 1303283 w 1700918"/>
              <a:gd name="connsiteY15" fmla="*/ 1587062 h 3384331"/>
              <a:gd name="connsiteX16" fmla="*/ 1292773 w 1700918"/>
              <a:gd name="connsiteY16" fmla="*/ 1639614 h 3384331"/>
              <a:gd name="connsiteX17" fmla="*/ 1303283 w 1700918"/>
              <a:gd name="connsiteY17" fmla="*/ 1713186 h 3384331"/>
              <a:gd name="connsiteX18" fmla="*/ 1370207 w 1700918"/>
              <a:gd name="connsiteY18" fmla="*/ 1833031 h 3384331"/>
              <a:gd name="connsiteX19" fmla="*/ 1311434 w 1700918"/>
              <a:gd name="connsiteY19" fmla="*/ 1975945 h 3384331"/>
              <a:gd name="connsiteX20" fmla="*/ 1279475 w 1700918"/>
              <a:gd name="connsiteY20" fmla="*/ 2003245 h 3384331"/>
              <a:gd name="connsiteX21" fmla="*/ 1177159 w 1700918"/>
              <a:gd name="connsiteY21" fmla="*/ 2112579 h 3384331"/>
              <a:gd name="connsiteX22" fmla="*/ 1177159 w 1700918"/>
              <a:gd name="connsiteY22" fmla="*/ 2249214 h 3384331"/>
              <a:gd name="connsiteX23" fmla="*/ 1198180 w 1700918"/>
              <a:gd name="connsiteY23" fmla="*/ 2364828 h 3384331"/>
              <a:gd name="connsiteX24" fmla="*/ 1409030 w 1700918"/>
              <a:gd name="connsiteY24" fmla="*/ 2612435 h 3384331"/>
              <a:gd name="connsiteX25" fmla="*/ 1507657 w 1700918"/>
              <a:gd name="connsiteY25" fmla="*/ 2890712 h 3384331"/>
              <a:gd name="connsiteX26" fmla="*/ 1700309 w 1700918"/>
              <a:gd name="connsiteY26" fmla="*/ 3119661 h 3384331"/>
              <a:gd name="connsiteX27" fmla="*/ 1561339 w 1700918"/>
              <a:gd name="connsiteY27" fmla="*/ 3129627 h 3384331"/>
              <a:gd name="connsiteX28" fmla="*/ 1362913 w 1700918"/>
              <a:gd name="connsiteY28" fmla="*/ 3082943 h 3384331"/>
              <a:gd name="connsiteX29" fmla="*/ 1135118 w 1700918"/>
              <a:gd name="connsiteY29" fmla="*/ 3142593 h 3384331"/>
              <a:gd name="connsiteX30" fmla="*/ 725214 w 1700918"/>
              <a:gd name="connsiteY30" fmla="*/ 3195145 h 3384331"/>
              <a:gd name="connsiteX31" fmla="*/ 588580 w 1700918"/>
              <a:gd name="connsiteY31" fmla="*/ 3226676 h 3384331"/>
              <a:gd name="connsiteX32" fmla="*/ 548041 w 1700918"/>
              <a:gd name="connsiteY32" fmla="*/ 3365495 h 3384331"/>
              <a:gd name="connsiteX33" fmla="*/ 493987 w 1700918"/>
              <a:gd name="connsiteY33" fmla="*/ 3384331 h 3384331"/>
              <a:gd name="connsiteX0" fmla="*/ 0 w 1702190"/>
              <a:gd name="connsiteY0" fmla="*/ 0 h 3384331"/>
              <a:gd name="connsiteX1" fmla="*/ 94594 w 1702190"/>
              <a:gd name="connsiteY1" fmla="*/ 105103 h 3384331"/>
              <a:gd name="connsiteX2" fmla="*/ 94594 w 1702190"/>
              <a:gd name="connsiteY2" fmla="*/ 336331 h 3384331"/>
              <a:gd name="connsiteX3" fmla="*/ 161088 w 1702190"/>
              <a:gd name="connsiteY3" fmla="*/ 391066 h 3384331"/>
              <a:gd name="connsiteX4" fmla="*/ 349845 w 1702190"/>
              <a:gd name="connsiteY4" fmla="*/ 435293 h 3384331"/>
              <a:gd name="connsiteX5" fmla="*/ 683173 w 1702190"/>
              <a:gd name="connsiteY5" fmla="*/ 462455 h 3384331"/>
              <a:gd name="connsiteX6" fmla="*/ 976175 w 1702190"/>
              <a:gd name="connsiteY6" fmla="*/ 575748 h 3384331"/>
              <a:gd name="connsiteX7" fmla="*/ 998483 w 1702190"/>
              <a:gd name="connsiteY7" fmla="*/ 735724 h 3384331"/>
              <a:gd name="connsiteX8" fmla="*/ 945931 w 1702190"/>
              <a:gd name="connsiteY8" fmla="*/ 872359 h 3384331"/>
              <a:gd name="connsiteX9" fmla="*/ 1021006 w 1702190"/>
              <a:gd name="connsiteY9" fmla="*/ 983878 h 3384331"/>
              <a:gd name="connsiteX10" fmla="*/ 1111737 w 1702190"/>
              <a:gd name="connsiteY10" fmla="*/ 1175247 h 3384331"/>
              <a:gd name="connsiteX11" fmla="*/ 1381146 w 1702190"/>
              <a:gd name="connsiteY11" fmla="*/ 1139485 h 3384331"/>
              <a:gd name="connsiteX12" fmla="*/ 1481959 w 1702190"/>
              <a:gd name="connsiteY12" fmla="*/ 1261241 h 3384331"/>
              <a:gd name="connsiteX13" fmla="*/ 1450428 w 1702190"/>
              <a:gd name="connsiteY13" fmla="*/ 1418897 h 3384331"/>
              <a:gd name="connsiteX14" fmla="*/ 1358624 w 1702190"/>
              <a:gd name="connsiteY14" fmla="*/ 1459026 h 3384331"/>
              <a:gd name="connsiteX15" fmla="*/ 1303283 w 1702190"/>
              <a:gd name="connsiteY15" fmla="*/ 1587062 h 3384331"/>
              <a:gd name="connsiteX16" fmla="*/ 1292773 w 1702190"/>
              <a:gd name="connsiteY16" fmla="*/ 1639614 h 3384331"/>
              <a:gd name="connsiteX17" fmla="*/ 1303283 w 1702190"/>
              <a:gd name="connsiteY17" fmla="*/ 1713186 h 3384331"/>
              <a:gd name="connsiteX18" fmla="*/ 1370207 w 1702190"/>
              <a:gd name="connsiteY18" fmla="*/ 1833031 h 3384331"/>
              <a:gd name="connsiteX19" fmla="*/ 1311434 w 1702190"/>
              <a:gd name="connsiteY19" fmla="*/ 1975945 h 3384331"/>
              <a:gd name="connsiteX20" fmla="*/ 1279475 w 1702190"/>
              <a:gd name="connsiteY20" fmla="*/ 2003245 h 3384331"/>
              <a:gd name="connsiteX21" fmla="*/ 1177159 w 1702190"/>
              <a:gd name="connsiteY21" fmla="*/ 2112579 h 3384331"/>
              <a:gd name="connsiteX22" fmla="*/ 1177159 w 1702190"/>
              <a:gd name="connsiteY22" fmla="*/ 2249214 h 3384331"/>
              <a:gd name="connsiteX23" fmla="*/ 1198180 w 1702190"/>
              <a:gd name="connsiteY23" fmla="*/ 2364828 h 3384331"/>
              <a:gd name="connsiteX24" fmla="*/ 1409030 w 1702190"/>
              <a:gd name="connsiteY24" fmla="*/ 2612435 h 3384331"/>
              <a:gd name="connsiteX25" fmla="*/ 1507657 w 1702190"/>
              <a:gd name="connsiteY25" fmla="*/ 2890712 h 3384331"/>
              <a:gd name="connsiteX26" fmla="*/ 1700309 w 1702190"/>
              <a:gd name="connsiteY26" fmla="*/ 3119661 h 3384331"/>
              <a:gd name="connsiteX27" fmla="*/ 1591484 w 1702190"/>
              <a:gd name="connsiteY27" fmla="*/ 3099198 h 3384331"/>
              <a:gd name="connsiteX28" fmla="*/ 1362913 w 1702190"/>
              <a:gd name="connsiteY28" fmla="*/ 3082943 h 3384331"/>
              <a:gd name="connsiteX29" fmla="*/ 1135118 w 1702190"/>
              <a:gd name="connsiteY29" fmla="*/ 3142593 h 3384331"/>
              <a:gd name="connsiteX30" fmla="*/ 725214 w 1702190"/>
              <a:gd name="connsiteY30" fmla="*/ 3195145 h 3384331"/>
              <a:gd name="connsiteX31" fmla="*/ 588580 w 1702190"/>
              <a:gd name="connsiteY31" fmla="*/ 3226676 h 3384331"/>
              <a:gd name="connsiteX32" fmla="*/ 548041 w 1702190"/>
              <a:gd name="connsiteY32" fmla="*/ 3365495 h 3384331"/>
              <a:gd name="connsiteX33" fmla="*/ 493987 w 1702190"/>
              <a:gd name="connsiteY33" fmla="*/ 3384331 h 3384331"/>
              <a:gd name="connsiteX0" fmla="*/ 0 w 1702190"/>
              <a:gd name="connsiteY0" fmla="*/ 0 h 3365495"/>
              <a:gd name="connsiteX1" fmla="*/ 94594 w 1702190"/>
              <a:gd name="connsiteY1" fmla="*/ 105103 h 3365495"/>
              <a:gd name="connsiteX2" fmla="*/ 94594 w 1702190"/>
              <a:gd name="connsiteY2" fmla="*/ 336331 h 3365495"/>
              <a:gd name="connsiteX3" fmla="*/ 161088 w 1702190"/>
              <a:gd name="connsiteY3" fmla="*/ 391066 h 3365495"/>
              <a:gd name="connsiteX4" fmla="*/ 349845 w 1702190"/>
              <a:gd name="connsiteY4" fmla="*/ 435293 h 3365495"/>
              <a:gd name="connsiteX5" fmla="*/ 683173 w 1702190"/>
              <a:gd name="connsiteY5" fmla="*/ 462455 h 3365495"/>
              <a:gd name="connsiteX6" fmla="*/ 976175 w 1702190"/>
              <a:gd name="connsiteY6" fmla="*/ 575748 h 3365495"/>
              <a:gd name="connsiteX7" fmla="*/ 998483 w 1702190"/>
              <a:gd name="connsiteY7" fmla="*/ 735724 h 3365495"/>
              <a:gd name="connsiteX8" fmla="*/ 945931 w 1702190"/>
              <a:gd name="connsiteY8" fmla="*/ 872359 h 3365495"/>
              <a:gd name="connsiteX9" fmla="*/ 1021006 w 1702190"/>
              <a:gd name="connsiteY9" fmla="*/ 983878 h 3365495"/>
              <a:gd name="connsiteX10" fmla="*/ 1111737 w 1702190"/>
              <a:gd name="connsiteY10" fmla="*/ 1175247 h 3365495"/>
              <a:gd name="connsiteX11" fmla="*/ 1381146 w 1702190"/>
              <a:gd name="connsiteY11" fmla="*/ 1139485 h 3365495"/>
              <a:gd name="connsiteX12" fmla="*/ 1481959 w 1702190"/>
              <a:gd name="connsiteY12" fmla="*/ 1261241 h 3365495"/>
              <a:gd name="connsiteX13" fmla="*/ 1450428 w 1702190"/>
              <a:gd name="connsiteY13" fmla="*/ 1418897 h 3365495"/>
              <a:gd name="connsiteX14" fmla="*/ 1358624 w 1702190"/>
              <a:gd name="connsiteY14" fmla="*/ 1459026 h 3365495"/>
              <a:gd name="connsiteX15" fmla="*/ 1303283 w 1702190"/>
              <a:gd name="connsiteY15" fmla="*/ 1587062 h 3365495"/>
              <a:gd name="connsiteX16" fmla="*/ 1292773 w 1702190"/>
              <a:gd name="connsiteY16" fmla="*/ 1639614 h 3365495"/>
              <a:gd name="connsiteX17" fmla="*/ 1303283 w 1702190"/>
              <a:gd name="connsiteY17" fmla="*/ 1713186 h 3365495"/>
              <a:gd name="connsiteX18" fmla="*/ 1370207 w 1702190"/>
              <a:gd name="connsiteY18" fmla="*/ 1833031 h 3365495"/>
              <a:gd name="connsiteX19" fmla="*/ 1311434 w 1702190"/>
              <a:gd name="connsiteY19" fmla="*/ 1975945 h 3365495"/>
              <a:gd name="connsiteX20" fmla="*/ 1279475 w 1702190"/>
              <a:gd name="connsiteY20" fmla="*/ 2003245 h 3365495"/>
              <a:gd name="connsiteX21" fmla="*/ 1177159 w 1702190"/>
              <a:gd name="connsiteY21" fmla="*/ 2112579 h 3365495"/>
              <a:gd name="connsiteX22" fmla="*/ 1177159 w 1702190"/>
              <a:gd name="connsiteY22" fmla="*/ 2249214 h 3365495"/>
              <a:gd name="connsiteX23" fmla="*/ 1198180 w 1702190"/>
              <a:gd name="connsiteY23" fmla="*/ 2364828 h 3365495"/>
              <a:gd name="connsiteX24" fmla="*/ 1409030 w 1702190"/>
              <a:gd name="connsiteY24" fmla="*/ 2612435 h 3365495"/>
              <a:gd name="connsiteX25" fmla="*/ 1507657 w 1702190"/>
              <a:gd name="connsiteY25" fmla="*/ 2890712 h 3365495"/>
              <a:gd name="connsiteX26" fmla="*/ 1700309 w 1702190"/>
              <a:gd name="connsiteY26" fmla="*/ 3119661 h 3365495"/>
              <a:gd name="connsiteX27" fmla="*/ 1591484 w 1702190"/>
              <a:gd name="connsiteY27" fmla="*/ 3099198 h 3365495"/>
              <a:gd name="connsiteX28" fmla="*/ 1362913 w 1702190"/>
              <a:gd name="connsiteY28" fmla="*/ 3082943 h 3365495"/>
              <a:gd name="connsiteX29" fmla="*/ 1135118 w 1702190"/>
              <a:gd name="connsiteY29" fmla="*/ 3142593 h 3365495"/>
              <a:gd name="connsiteX30" fmla="*/ 725214 w 1702190"/>
              <a:gd name="connsiteY30" fmla="*/ 3195145 h 3365495"/>
              <a:gd name="connsiteX31" fmla="*/ 588580 w 1702190"/>
              <a:gd name="connsiteY31" fmla="*/ 3226676 h 3365495"/>
              <a:gd name="connsiteX32" fmla="*/ 548041 w 1702190"/>
              <a:gd name="connsiteY32" fmla="*/ 3365495 h 3365495"/>
              <a:gd name="connsiteX0" fmla="*/ 0 w 1702190"/>
              <a:gd name="connsiteY0" fmla="*/ 0 h 3226676"/>
              <a:gd name="connsiteX1" fmla="*/ 94594 w 1702190"/>
              <a:gd name="connsiteY1" fmla="*/ 105103 h 3226676"/>
              <a:gd name="connsiteX2" fmla="*/ 94594 w 1702190"/>
              <a:gd name="connsiteY2" fmla="*/ 336331 h 3226676"/>
              <a:gd name="connsiteX3" fmla="*/ 161088 w 1702190"/>
              <a:gd name="connsiteY3" fmla="*/ 391066 h 3226676"/>
              <a:gd name="connsiteX4" fmla="*/ 349845 w 1702190"/>
              <a:gd name="connsiteY4" fmla="*/ 435293 h 3226676"/>
              <a:gd name="connsiteX5" fmla="*/ 683173 w 1702190"/>
              <a:gd name="connsiteY5" fmla="*/ 462455 h 3226676"/>
              <a:gd name="connsiteX6" fmla="*/ 976175 w 1702190"/>
              <a:gd name="connsiteY6" fmla="*/ 575748 h 3226676"/>
              <a:gd name="connsiteX7" fmla="*/ 998483 w 1702190"/>
              <a:gd name="connsiteY7" fmla="*/ 735724 h 3226676"/>
              <a:gd name="connsiteX8" fmla="*/ 945931 w 1702190"/>
              <a:gd name="connsiteY8" fmla="*/ 872359 h 3226676"/>
              <a:gd name="connsiteX9" fmla="*/ 1021006 w 1702190"/>
              <a:gd name="connsiteY9" fmla="*/ 983878 h 3226676"/>
              <a:gd name="connsiteX10" fmla="*/ 1111737 w 1702190"/>
              <a:gd name="connsiteY10" fmla="*/ 1175247 h 3226676"/>
              <a:gd name="connsiteX11" fmla="*/ 1381146 w 1702190"/>
              <a:gd name="connsiteY11" fmla="*/ 1139485 h 3226676"/>
              <a:gd name="connsiteX12" fmla="*/ 1481959 w 1702190"/>
              <a:gd name="connsiteY12" fmla="*/ 1261241 h 3226676"/>
              <a:gd name="connsiteX13" fmla="*/ 1450428 w 1702190"/>
              <a:gd name="connsiteY13" fmla="*/ 1418897 h 3226676"/>
              <a:gd name="connsiteX14" fmla="*/ 1358624 w 1702190"/>
              <a:gd name="connsiteY14" fmla="*/ 1459026 h 3226676"/>
              <a:gd name="connsiteX15" fmla="*/ 1303283 w 1702190"/>
              <a:gd name="connsiteY15" fmla="*/ 1587062 h 3226676"/>
              <a:gd name="connsiteX16" fmla="*/ 1292773 w 1702190"/>
              <a:gd name="connsiteY16" fmla="*/ 1639614 h 3226676"/>
              <a:gd name="connsiteX17" fmla="*/ 1303283 w 1702190"/>
              <a:gd name="connsiteY17" fmla="*/ 1713186 h 3226676"/>
              <a:gd name="connsiteX18" fmla="*/ 1370207 w 1702190"/>
              <a:gd name="connsiteY18" fmla="*/ 1833031 h 3226676"/>
              <a:gd name="connsiteX19" fmla="*/ 1311434 w 1702190"/>
              <a:gd name="connsiteY19" fmla="*/ 1975945 h 3226676"/>
              <a:gd name="connsiteX20" fmla="*/ 1279475 w 1702190"/>
              <a:gd name="connsiteY20" fmla="*/ 2003245 h 3226676"/>
              <a:gd name="connsiteX21" fmla="*/ 1177159 w 1702190"/>
              <a:gd name="connsiteY21" fmla="*/ 2112579 h 3226676"/>
              <a:gd name="connsiteX22" fmla="*/ 1177159 w 1702190"/>
              <a:gd name="connsiteY22" fmla="*/ 2249214 h 3226676"/>
              <a:gd name="connsiteX23" fmla="*/ 1198180 w 1702190"/>
              <a:gd name="connsiteY23" fmla="*/ 2364828 h 3226676"/>
              <a:gd name="connsiteX24" fmla="*/ 1409030 w 1702190"/>
              <a:gd name="connsiteY24" fmla="*/ 2612435 h 3226676"/>
              <a:gd name="connsiteX25" fmla="*/ 1507657 w 1702190"/>
              <a:gd name="connsiteY25" fmla="*/ 2890712 h 3226676"/>
              <a:gd name="connsiteX26" fmla="*/ 1700309 w 1702190"/>
              <a:gd name="connsiteY26" fmla="*/ 3119661 h 3226676"/>
              <a:gd name="connsiteX27" fmla="*/ 1591484 w 1702190"/>
              <a:gd name="connsiteY27" fmla="*/ 3099198 h 3226676"/>
              <a:gd name="connsiteX28" fmla="*/ 1362913 w 1702190"/>
              <a:gd name="connsiteY28" fmla="*/ 3082943 h 3226676"/>
              <a:gd name="connsiteX29" fmla="*/ 1135118 w 1702190"/>
              <a:gd name="connsiteY29" fmla="*/ 3142593 h 3226676"/>
              <a:gd name="connsiteX30" fmla="*/ 725214 w 1702190"/>
              <a:gd name="connsiteY30" fmla="*/ 3195145 h 3226676"/>
              <a:gd name="connsiteX31" fmla="*/ 588580 w 1702190"/>
              <a:gd name="connsiteY31" fmla="*/ 3226676 h 3226676"/>
              <a:gd name="connsiteX0" fmla="*/ 0 w 1702190"/>
              <a:gd name="connsiteY0" fmla="*/ 0 h 3195145"/>
              <a:gd name="connsiteX1" fmla="*/ 94594 w 1702190"/>
              <a:gd name="connsiteY1" fmla="*/ 105103 h 3195145"/>
              <a:gd name="connsiteX2" fmla="*/ 94594 w 1702190"/>
              <a:gd name="connsiteY2" fmla="*/ 336331 h 3195145"/>
              <a:gd name="connsiteX3" fmla="*/ 161088 w 1702190"/>
              <a:gd name="connsiteY3" fmla="*/ 391066 h 3195145"/>
              <a:gd name="connsiteX4" fmla="*/ 349845 w 1702190"/>
              <a:gd name="connsiteY4" fmla="*/ 435293 h 3195145"/>
              <a:gd name="connsiteX5" fmla="*/ 683173 w 1702190"/>
              <a:gd name="connsiteY5" fmla="*/ 462455 h 3195145"/>
              <a:gd name="connsiteX6" fmla="*/ 976175 w 1702190"/>
              <a:gd name="connsiteY6" fmla="*/ 575748 h 3195145"/>
              <a:gd name="connsiteX7" fmla="*/ 998483 w 1702190"/>
              <a:gd name="connsiteY7" fmla="*/ 735724 h 3195145"/>
              <a:gd name="connsiteX8" fmla="*/ 945931 w 1702190"/>
              <a:gd name="connsiteY8" fmla="*/ 872359 h 3195145"/>
              <a:gd name="connsiteX9" fmla="*/ 1021006 w 1702190"/>
              <a:gd name="connsiteY9" fmla="*/ 983878 h 3195145"/>
              <a:gd name="connsiteX10" fmla="*/ 1111737 w 1702190"/>
              <a:gd name="connsiteY10" fmla="*/ 1175247 h 3195145"/>
              <a:gd name="connsiteX11" fmla="*/ 1381146 w 1702190"/>
              <a:gd name="connsiteY11" fmla="*/ 1139485 h 3195145"/>
              <a:gd name="connsiteX12" fmla="*/ 1481959 w 1702190"/>
              <a:gd name="connsiteY12" fmla="*/ 1261241 h 3195145"/>
              <a:gd name="connsiteX13" fmla="*/ 1450428 w 1702190"/>
              <a:gd name="connsiteY13" fmla="*/ 1418897 h 3195145"/>
              <a:gd name="connsiteX14" fmla="*/ 1358624 w 1702190"/>
              <a:gd name="connsiteY14" fmla="*/ 1459026 h 3195145"/>
              <a:gd name="connsiteX15" fmla="*/ 1303283 w 1702190"/>
              <a:gd name="connsiteY15" fmla="*/ 1587062 h 3195145"/>
              <a:gd name="connsiteX16" fmla="*/ 1292773 w 1702190"/>
              <a:gd name="connsiteY16" fmla="*/ 1639614 h 3195145"/>
              <a:gd name="connsiteX17" fmla="*/ 1303283 w 1702190"/>
              <a:gd name="connsiteY17" fmla="*/ 1713186 h 3195145"/>
              <a:gd name="connsiteX18" fmla="*/ 1370207 w 1702190"/>
              <a:gd name="connsiteY18" fmla="*/ 1833031 h 3195145"/>
              <a:gd name="connsiteX19" fmla="*/ 1311434 w 1702190"/>
              <a:gd name="connsiteY19" fmla="*/ 1975945 h 3195145"/>
              <a:gd name="connsiteX20" fmla="*/ 1279475 w 1702190"/>
              <a:gd name="connsiteY20" fmla="*/ 2003245 h 3195145"/>
              <a:gd name="connsiteX21" fmla="*/ 1177159 w 1702190"/>
              <a:gd name="connsiteY21" fmla="*/ 2112579 h 3195145"/>
              <a:gd name="connsiteX22" fmla="*/ 1177159 w 1702190"/>
              <a:gd name="connsiteY22" fmla="*/ 2249214 h 3195145"/>
              <a:gd name="connsiteX23" fmla="*/ 1198180 w 1702190"/>
              <a:gd name="connsiteY23" fmla="*/ 2364828 h 3195145"/>
              <a:gd name="connsiteX24" fmla="*/ 1409030 w 1702190"/>
              <a:gd name="connsiteY24" fmla="*/ 2612435 h 3195145"/>
              <a:gd name="connsiteX25" fmla="*/ 1507657 w 1702190"/>
              <a:gd name="connsiteY25" fmla="*/ 2890712 h 3195145"/>
              <a:gd name="connsiteX26" fmla="*/ 1700309 w 1702190"/>
              <a:gd name="connsiteY26" fmla="*/ 3119661 h 3195145"/>
              <a:gd name="connsiteX27" fmla="*/ 1591484 w 1702190"/>
              <a:gd name="connsiteY27" fmla="*/ 3099198 h 3195145"/>
              <a:gd name="connsiteX28" fmla="*/ 1362913 w 1702190"/>
              <a:gd name="connsiteY28" fmla="*/ 3082943 h 3195145"/>
              <a:gd name="connsiteX29" fmla="*/ 1135118 w 1702190"/>
              <a:gd name="connsiteY29" fmla="*/ 3142593 h 3195145"/>
              <a:gd name="connsiteX30" fmla="*/ 725214 w 1702190"/>
              <a:gd name="connsiteY30" fmla="*/ 3195145 h 3195145"/>
              <a:gd name="connsiteX0" fmla="*/ 0 w 1702190"/>
              <a:gd name="connsiteY0" fmla="*/ 0 h 3142593"/>
              <a:gd name="connsiteX1" fmla="*/ 94594 w 1702190"/>
              <a:gd name="connsiteY1" fmla="*/ 105103 h 3142593"/>
              <a:gd name="connsiteX2" fmla="*/ 94594 w 1702190"/>
              <a:gd name="connsiteY2" fmla="*/ 336331 h 3142593"/>
              <a:gd name="connsiteX3" fmla="*/ 161088 w 1702190"/>
              <a:gd name="connsiteY3" fmla="*/ 391066 h 3142593"/>
              <a:gd name="connsiteX4" fmla="*/ 349845 w 1702190"/>
              <a:gd name="connsiteY4" fmla="*/ 435293 h 3142593"/>
              <a:gd name="connsiteX5" fmla="*/ 683173 w 1702190"/>
              <a:gd name="connsiteY5" fmla="*/ 462455 h 3142593"/>
              <a:gd name="connsiteX6" fmla="*/ 976175 w 1702190"/>
              <a:gd name="connsiteY6" fmla="*/ 575748 h 3142593"/>
              <a:gd name="connsiteX7" fmla="*/ 998483 w 1702190"/>
              <a:gd name="connsiteY7" fmla="*/ 735724 h 3142593"/>
              <a:gd name="connsiteX8" fmla="*/ 945931 w 1702190"/>
              <a:gd name="connsiteY8" fmla="*/ 872359 h 3142593"/>
              <a:gd name="connsiteX9" fmla="*/ 1021006 w 1702190"/>
              <a:gd name="connsiteY9" fmla="*/ 983878 h 3142593"/>
              <a:gd name="connsiteX10" fmla="*/ 1111737 w 1702190"/>
              <a:gd name="connsiteY10" fmla="*/ 1175247 h 3142593"/>
              <a:gd name="connsiteX11" fmla="*/ 1381146 w 1702190"/>
              <a:gd name="connsiteY11" fmla="*/ 1139485 h 3142593"/>
              <a:gd name="connsiteX12" fmla="*/ 1481959 w 1702190"/>
              <a:gd name="connsiteY12" fmla="*/ 1261241 h 3142593"/>
              <a:gd name="connsiteX13" fmla="*/ 1450428 w 1702190"/>
              <a:gd name="connsiteY13" fmla="*/ 1418897 h 3142593"/>
              <a:gd name="connsiteX14" fmla="*/ 1358624 w 1702190"/>
              <a:gd name="connsiteY14" fmla="*/ 1459026 h 3142593"/>
              <a:gd name="connsiteX15" fmla="*/ 1303283 w 1702190"/>
              <a:gd name="connsiteY15" fmla="*/ 1587062 h 3142593"/>
              <a:gd name="connsiteX16" fmla="*/ 1292773 w 1702190"/>
              <a:gd name="connsiteY16" fmla="*/ 1639614 h 3142593"/>
              <a:gd name="connsiteX17" fmla="*/ 1303283 w 1702190"/>
              <a:gd name="connsiteY17" fmla="*/ 1713186 h 3142593"/>
              <a:gd name="connsiteX18" fmla="*/ 1370207 w 1702190"/>
              <a:gd name="connsiteY18" fmla="*/ 1833031 h 3142593"/>
              <a:gd name="connsiteX19" fmla="*/ 1311434 w 1702190"/>
              <a:gd name="connsiteY19" fmla="*/ 1975945 h 3142593"/>
              <a:gd name="connsiteX20" fmla="*/ 1279475 w 1702190"/>
              <a:gd name="connsiteY20" fmla="*/ 2003245 h 3142593"/>
              <a:gd name="connsiteX21" fmla="*/ 1177159 w 1702190"/>
              <a:gd name="connsiteY21" fmla="*/ 2112579 h 3142593"/>
              <a:gd name="connsiteX22" fmla="*/ 1177159 w 1702190"/>
              <a:gd name="connsiteY22" fmla="*/ 2249214 h 3142593"/>
              <a:gd name="connsiteX23" fmla="*/ 1198180 w 1702190"/>
              <a:gd name="connsiteY23" fmla="*/ 2364828 h 3142593"/>
              <a:gd name="connsiteX24" fmla="*/ 1409030 w 1702190"/>
              <a:gd name="connsiteY24" fmla="*/ 2612435 h 3142593"/>
              <a:gd name="connsiteX25" fmla="*/ 1507657 w 1702190"/>
              <a:gd name="connsiteY25" fmla="*/ 2890712 h 3142593"/>
              <a:gd name="connsiteX26" fmla="*/ 1700309 w 1702190"/>
              <a:gd name="connsiteY26" fmla="*/ 3119661 h 3142593"/>
              <a:gd name="connsiteX27" fmla="*/ 1591484 w 1702190"/>
              <a:gd name="connsiteY27" fmla="*/ 3099198 h 3142593"/>
              <a:gd name="connsiteX28" fmla="*/ 1362913 w 1702190"/>
              <a:gd name="connsiteY28" fmla="*/ 3082943 h 3142593"/>
              <a:gd name="connsiteX29" fmla="*/ 1135118 w 1702190"/>
              <a:gd name="connsiteY29" fmla="*/ 3142593 h 3142593"/>
              <a:gd name="connsiteX0" fmla="*/ 0 w 1702190"/>
              <a:gd name="connsiteY0" fmla="*/ 0 h 3131991"/>
              <a:gd name="connsiteX1" fmla="*/ 94594 w 1702190"/>
              <a:gd name="connsiteY1" fmla="*/ 105103 h 3131991"/>
              <a:gd name="connsiteX2" fmla="*/ 94594 w 1702190"/>
              <a:gd name="connsiteY2" fmla="*/ 336331 h 3131991"/>
              <a:gd name="connsiteX3" fmla="*/ 161088 w 1702190"/>
              <a:gd name="connsiteY3" fmla="*/ 391066 h 3131991"/>
              <a:gd name="connsiteX4" fmla="*/ 349845 w 1702190"/>
              <a:gd name="connsiteY4" fmla="*/ 435293 h 3131991"/>
              <a:gd name="connsiteX5" fmla="*/ 683173 w 1702190"/>
              <a:gd name="connsiteY5" fmla="*/ 462455 h 3131991"/>
              <a:gd name="connsiteX6" fmla="*/ 976175 w 1702190"/>
              <a:gd name="connsiteY6" fmla="*/ 575748 h 3131991"/>
              <a:gd name="connsiteX7" fmla="*/ 998483 w 1702190"/>
              <a:gd name="connsiteY7" fmla="*/ 735724 h 3131991"/>
              <a:gd name="connsiteX8" fmla="*/ 945931 w 1702190"/>
              <a:gd name="connsiteY8" fmla="*/ 872359 h 3131991"/>
              <a:gd name="connsiteX9" fmla="*/ 1021006 w 1702190"/>
              <a:gd name="connsiteY9" fmla="*/ 983878 h 3131991"/>
              <a:gd name="connsiteX10" fmla="*/ 1111737 w 1702190"/>
              <a:gd name="connsiteY10" fmla="*/ 1175247 h 3131991"/>
              <a:gd name="connsiteX11" fmla="*/ 1381146 w 1702190"/>
              <a:gd name="connsiteY11" fmla="*/ 1139485 h 3131991"/>
              <a:gd name="connsiteX12" fmla="*/ 1481959 w 1702190"/>
              <a:gd name="connsiteY12" fmla="*/ 1261241 h 3131991"/>
              <a:gd name="connsiteX13" fmla="*/ 1450428 w 1702190"/>
              <a:gd name="connsiteY13" fmla="*/ 1418897 h 3131991"/>
              <a:gd name="connsiteX14" fmla="*/ 1358624 w 1702190"/>
              <a:gd name="connsiteY14" fmla="*/ 1459026 h 3131991"/>
              <a:gd name="connsiteX15" fmla="*/ 1303283 w 1702190"/>
              <a:gd name="connsiteY15" fmla="*/ 1587062 h 3131991"/>
              <a:gd name="connsiteX16" fmla="*/ 1292773 w 1702190"/>
              <a:gd name="connsiteY16" fmla="*/ 1639614 h 3131991"/>
              <a:gd name="connsiteX17" fmla="*/ 1303283 w 1702190"/>
              <a:gd name="connsiteY17" fmla="*/ 1713186 h 3131991"/>
              <a:gd name="connsiteX18" fmla="*/ 1370207 w 1702190"/>
              <a:gd name="connsiteY18" fmla="*/ 1833031 h 3131991"/>
              <a:gd name="connsiteX19" fmla="*/ 1311434 w 1702190"/>
              <a:gd name="connsiteY19" fmla="*/ 1975945 h 3131991"/>
              <a:gd name="connsiteX20" fmla="*/ 1279475 w 1702190"/>
              <a:gd name="connsiteY20" fmla="*/ 2003245 h 3131991"/>
              <a:gd name="connsiteX21" fmla="*/ 1177159 w 1702190"/>
              <a:gd name="connsiteY21" fmla="*/ 2112579 h 3131991"/>
              <a:gd name="connsiteX22" fmla="*/ 1177159 w 1702190"/>
              <a:gd name="connsiteY22" fmla="*/ 2249214 h 3131991"/>
              <a:gd name="connsiteX23" fmla="*/ 1198180 w 1702190"/>
              <a:gd name="connsiteY23" fmla="*/ 2364828 h 3131991"/>
              <a:gd name="connsiteX24" fmla="*/ 1409030 w 1702190"/>
              <a:gd name="connsiteY24" fmla="*/ 2612435 h 3131991"/>
              <a:gd name="connsiteX25" fmla="*/ 1507657 w 1702190"/>
              <a:gd name="connsiteY25" fmla="*/ 2890712 h 3131991"/>
              <a:gd name="connsiteX26" fmla="*/ 1700309 w 1702190"/>
              <a:gd name="connsiteY26" fmla="*/ 3119661 h 3131991"/>
              <a:gd name="connsiteX27" fmla="*/ 1591484 w 1702190"/>
              <a:gd name="connsiteY27" fmla="*/ 3099198 h 3131991"/>
              <a:gd name="connsiteX28" fmla="*/ 1362913 w 1702190"/>
              <a:gd name="connsiteY28" fmla="*/ 3082943 h 3131991"/>
              <a:gd name="connsiteX0" fmla="*/ 0 w 1702190"/>
              <a:gd name="connsiteY0" fmla="*/ 0 h 3131991"/>
              <a:gd name="connsiteX1" fmla="*/ 94594 w 1702190"/>
              <a:gd name="connsiteY1" fmla="*/ 105103 h 3131991"/>
              <a:gd name="connsiteX2" fmla="*/ 94594 w 1702190"/>
              <a:gd name="connsiteY2" fmla="*/ 336331 h 3131991"/>
              <a:gd name="connsiteX3" fmla="*/ 161088 w 1702190"/>
              <a:gd name="connsiteY3" fmla="*/ 391066 h 3131991"/>
              <a:gd name="connsiteX4" fmla="*/ 349845 w 1702190"/>
              <a:gd name="connsiteY4" fmla="*/ 435293 h 3131991"/>
              <a:gd name="connsiteX5" fmla="*/ 683173 w 1702190"/>
              <a:gd name="connsiteY5" fmla="*/ 462455 h 3131991"/>
              <a:gd name="connsiteX6" fmla="*/ 976175 w 1702190"/>
              <a:gd name="connsiteY6" fmla="*/ 575748 h 3131991"/>
              <a:gd name="connsiteX7" fmla="*/ 998483 w 1702190"/>
              <a:gd name="connsiteY7" fmla="*/ 735724 h 3131991"/>
              <a:gd name="connsiteX8" fmla="*/ 945931 w 1702190"/>
              <a:gd name="connsiteY8" fmla="*/ 872359 h 3131991"/>
              <a:gd name="connsiteX9" fmla="*/ 1021006 w 1702190"/>
              <a:gd name="connsiteY9" fmla="*/ 983878 h 3131991"/>
              <a:gd name="connsiteX10" fmla="*/ 1111737 w 1702190"/>
              <a:gd name="connsiteY10" fmla="*/ 1175247 h 3131991"/>
              <a:gd name="connsiteX11" fmla="*/ 1381146 w 1702190"/>
              <a:gd name="connsiteY11" fmla="*/ 1139485 h 3131991"/>
              <a:gd name="connsiteX12" fmla="*/ 1481959 w 1702190"/>
              <a:gd name="connsiteY12" fmla="*/ 1261241 h 3131991"/>
              <a:gd name="connsiteX13" fmla="*/ 1450428 w 1702190"/>
              <a:gd name="connsiteY13" fmla="*/ 1418897 h 3131991"/>
              <a:gd name="connsiteX14" fmla="*/ 1358624 w 1702190"/>
              <a:gd name="connsiteY14" fmla="*/ 1459026 h 3131991"/>
              <a:gd name="connsiteX15" fmla="*/ 1303283 w 1702190"/>
              <a:gd name="connsiteY15" fmla="*/ 1587062 h 3131991"/>
              <a:gd name="connsiteX16" fmla="*/ 1292773 w 1702190"/>
              <a:gd name="connsiteY16" fmla="*/ 1639614 h 3131991"/>
              <a:gd name="connsiteX17" fmla="*/ 1303283 w 1702190"/>
              <a:gd name="connsiteY17" fmla="*/ 1713186 h 3131991"/>
              <a:gd name="connsiteX18" fmla="*/ 1370207 w 1702190"/>
              <a:gd name="connsiteY18" fmla="*/ 1833031 h 3131991"/>
              <a:gd name="connsiteX19" fmla="*/ 1311434 w 1702190"/>
              <a:gd name="connsiteY19" fmla="*/ 1975945 h 3131991"/>
              <a:gd name="connsiteX20" fmla="*/ 1279475 w 1702190"/>
              <a:gd name="connsiteY20" fmla="*/ 2003245 h 3131991"/>
              <a:gd name="connsiteX21" fmla="*/ 1177159 w 1702190"/>
              <a:gd name="connsiteY21" fmla="*/ 2112579 h 3131991"/>
              <a:gd name="connsiteX22" fmla="*/ 1177159 w 1702190"/>
              <a:gd name="connsiteY22" fmla="*/ 2249214 h 3131991"/>
              <a:gd name="connsiteX23" fmla="*/ 1198180 w 1702190"/>
              <a:gd name="connsiteY23" fmla="*/ 2364828 h 3131991"/>
              <a:gd name="connsiteX24" fmla="*/ 1409030 w 1702190"/>
              <a:gd name="connsiteY24" fmla="*/ 2612435 h 3131991"/>
              <a:gd name="connsiteX25" fmla="*/ 1507657 w 1702190"/>
              <a:gd name="connsiteY25" fmla="*/ 2890712 h 3131991"/>
              <a:gd name="connsiteX26" fmla="*/ 1700309 w 1702190"/>
              <a:gd name="connsiteY26" fmla="*/ 3119661 h 3131991"/>
              <a:gd name="connsiteX27" fmla="*/ 1591484 w 1702190"/>
              <a:gd name="connsiteY27" fmla="*/ 3099198 h 3131991"/>
              <a:gd name="connsiteX0" fmla="*/ 0 w 1700309"/>
              <a:gd name="connsiteY0" fmla="*/ 0 h 3119661"/>
              <a:gd name="connsiteX1" fmla="*/ 94594 w 1700309"/>
              <a:gd name="connsiteY1" fmla="*/ 105103 h 3119661"/>
              <a:gd name="connsiteX2" fmla="*/ 94594 w 1700309"/>
              <a:gd name="connsiteY2" fmla="*/ 336331 h 3119661"/>
              <a:gd name="connsiteX3" fmla="*/ 161088 w 1700309"/>
              <a:gd name="connsiteY3" fmla="*/ 391066 h 3119661"/>
              <a:gd name="connsiteX4" fmla="*/ 349845 w 1700309"/>
              <a:gd name="connsiteY4" fmla="*/ 435293 h 3119661"/>
              <a:gd name="connsiteX5" fmla="*/ 683173 w 1700309"/>
              <a:gd name="connsiteY5" fmla="*/ 462455 h 3119661"/>
              <a:gd name="connsiteX6" fmla="*/ 976175 w 1700309"/>
              <a:gd name="connsiteY6" fmla="*/ 575748 h 3119661"/>
              <a:gd name="connsiteX7" fmla="*/ 998483 w 1700309"/>
              <a:gd name="connsiteY7" fmla="*/ 735724 h 3119661"/>
              <a:gd name="connsiteX8" fmla="*/ 945931 w 1700309"/>
              <a:gd name="connsiteY8" fmla="*/ 872359 h 3119661"/>
              <a:gd name="connsiteX9" fmla="*/ 1021006 w 1700309"/>
              <a:gd name="connsiteY9" fmla="*/ 983878 h 3119661"/>
              <a:gd name="connsiteX10" fmla="*/ 1111737 w 1700309"/>
              <a:gd name="connsiteY10" fmla="*/ 1175247 h 3119661"/>
              <a:gd name="connsiteX11" fmla="*/ 1381146 w 1700309"/>
              <a:gd name="connsiteY11" fmla="*/ 1139485 h 3119661"/>
              <a:gd name="connsiteX12" fmla="*/ 1481959 w 1700309"/>
              <a:gd name="connsiteY12" fmla="*/ 1261241 h 3119661"/>
              <a:gd name="connsiteX13" fmla="*/ 1450428 w 1700309"/>
              <a:gd name="connsiteY13" fmla="*/ 1418897 h 3119661"/>
              <a:gd name="connsiteX14" fmla="*/ 1358624 w 1700309"/>
              <a:gd name="connsiteY14" fmla="*/ 1459026 h 3119661"/>
              <a:gd name="connsiteX15" fmla="*/ 1303283 w 1700309"/>
              <a:gd name="connsiteY15" fmla="*/ 1587062 h 3119661"/>
              <a:gd name="connsiteX16" fmla="*/ 1292773 w 1700309"/>
              <a:gd name="connsiteY16" fmla="*/ 1639614 h 3119661"/>
              <a:gd name="connsiteX17" fmla="*/ 1303283 w 1700309"/>
              <a:gd name="connsiteY17" fmla="*/ 1713186 h 3119661"/>
              <a:gd name="connsiteX18" fmla="*/ 1370207 w 1700309"/>
              <a:gd name="connsiteY18" fmla="*/ 1833031 h 3119661"/>
              <a:gd name="connsiteX19" fmla="*/ 1311434 w 1700309"/>
              <a:gd name="connsiteY19" fmla="*/ 1975945 h 3119661"/>
              <a:gd name="connsiteX20" fmla="*/ 1279475 w 1700309"/>
              <a:gd name="connsiteY20" fmla="*/ 2003245 h 3119661"/>
              <a:gd name="connsiteX21" fmla="*/ 1177159 w 1700309"/>
              <a:gd name="connsiteY21" fmla="*/ 2112579 h 3119661"/>
              <a:gd name="connsiteX22" fmla="*/ 1177159 w 1700309"/>
              <a:gd name="connsiteY22" fmla="*/ 2249214 h 3119661"/>
              <a:gd name="connsiteX23" fmla="*/ 1198180 w 1700309"/>
              <a:gd name="connsiteY23" fmla="*/ 2364828 h 3119661"/>
              <a:gd name="connsiteX24" fmla="*/ 1409030 w 1700309"/>
              <a:gd name="connsiteY24" fmla="*/ 2612435 h 3119661"/>
              <a:gd name="connsiteX25" fmla="*/ 1507657 w 1700309"/>
              <a:gd name="connsiteY25" fmla="*/ 2890712 h 3119661"/>
              <a:gd name="connsiteX26" fmla="*/ 1700309 w 1700309"/>
              <a:gd name="connsiteY26" fmla="*/ 3119661 h 3119661"/>
              <a:gd name="connsiteX0" fmla="*/ 0 w 1665140"/>
              <a:gd name="connsiteY0" fmla="*/ 0 h 3084161"/>
              <a:gd name="connsiteX1" fmla="*/ 94594 w 1665140"/>
              <a:gd name="connsiteY1" fmla="*/ 105103 h 3084161"/>
              <a:gd name="connsiteX2" fmla="*/ 94594 w 1665140"/>
              <a:gd name="connsiteY2" fmla="*/ 336331 h 3084161"/>
              <a:gd name="connsiteX3" fmla="*/ 161088 w 1665140"/>
              <a:gd name="connsiteY3" fmla="*/ 391066 h 3084161"/>
              <a:gd name="connsiteX4" fmla="*/ 349845 w 1665140"/>
              <a:gd name="connsiteY4" fmla="*/ 435293 h 3084161"/>
              <a:gd name="connsiteX5" fmla="*/ 683173 w 1665140"/>
              <a:gd name="connsiteY5" fmla="*/ 462455 h 3084161"/>
              <a:gd name="connsiteX6" fmla="*/ 976175 w 1665140"/>
              <a:gd name="connsiteY6" fmla="*/ 575748 h 3084161"/>
              <a:gd name="connsiteX7" fmla="*/ 998483 w 1665140"/>
              <a:gd name="connsiteY7" fmla="*/ 735724 h 3084161"/>
              <a:gd name="connsiteX8" fmla="*/ 945931 w 1665140"/>
              <a:gd name="connsiteY8" fmla="*/ 872359 h 3084161"/>
              <a:gd name="connsiteX9" fmla="*/ 1021006 w 1665140"/>
              <a:gd name="connsiteY9" fmla="*/ 983878 h 3084161"/>
              <a:gd name="connsiteX10" fmla="*/ 1111737 w 1665140"/>
              <a:gd name="connsiteY10" fmla="*/ 1175247 h 3084161"/>
              <a:gd name="connsiteX11" fmla="*/ 1381146 w 1665140"/>
              <a:gd name="connsiteY11" fmla="*/ 1139485 h 3084161"/>
              <a:gd name="connsiteX12" fmla="*/ 1481959 w 1665140"/>
              <a:gd name="connsiteY12" fmla="*/ 1261241 h 3084161"/>
              <a:gd name="connsiteX13" fmla="*/ 1450428 w 1665140"/>
              <a:gd name="connsiteY13" fmla="*/ 1418897 h 3084161"/>
              <a:gd name="connsiteX14" fmla="*/ 1358624 w 1665140"/>
              <a:gd name="connsiteY14" fmla="*/ 1459026 h 3084161"/>
              <a:gd name="connsiteX15" fmla="*/ 1303283 w 1665140"/>
              <a:gd name="connsiteY15" fmla="*/ 1587062 h 3084161"/>
              <a:gd name="connsiteX16" fmla="*/ 1292773 w 1665140"/>
              <a:gd name="connsiteY16" fmla="*/ 1639614 h 3084161"/>
              <a:gd name="connsiteX17" fmla="*/ 1303283 w 1665140"/>
              <a:gd name="connsiteY17" fmla="*/ 1713186 h 3084161"/>
              <a:gd name="connsiteX18" fmla="*/ 1370207 w 1665140"/>
              <a:gd name="connsiteY18" fmla="*/ 1833031 h 3084161"/>
              <a:gd name="connsiteX19" fmla="*/ 1311434 w 1665140"/>
              <a:gd name="connsiteY19" fmla="*/ 1975945 h 3084161"/>
              <a:gd name="connsiteX20" fmla="*/ 1279475 w 1665140"/>
              <a:gd name="connsiteY20" fmla="*/ 2003245 h 3084161"/>
              <a:gd name="connsiteX21" fmla="*/ 1177159 w 1665140"/>
              <a:gd name="connsiteY21" fmla="*/ 2112579 h 3084161"/>
              <a:gd name="connsiteX22" fmla="*/ 1177159 w 1665140"/>
              <a:gd name="connsiteY22" fmla="*/ 2249214 h 3084161"/>
              <a:gd name="connsiteX23" fmla="*/ 1198180 w 1665140"/>
              <a:gd name="connsiteY23" fmla="*/ 2364828 h 3084161"/>
              <a:gd name="connsiteX24" fmla="*/ 1409030 w 1665140"/>
              <a:gd name="connsiteY24" fmla="*/ 2612435 h 3084161"/>
              <a:gd name="connsiteX25" fmla="*/ 1507657 w 1665140"/>
              <a:gd name="connsiteY25" fmla="*/ 2890712 h 3084161"/>
              <a:gd name="connsiteX26" fmla="*/ 1665140 w 1665140"/>
              <a:gd name="connsiteY26" fmla="*/ 3084161 h 3084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665140" h="3084161">
                <a:moveTo>
                  <a:pt x="0" y="0"/>
                </a:moveTo>
                <a:cubicBezTo>
                  <a:pt x="39414" y="24524"/>
                  <a:pt x="78828" y="49048"/>
                  <a:pt x="94594" y="105103"/>
                </a:cubicBezTo>
                <a:cubicBezTo>
                  <a:pt x="110360" y="161158"/>
                  <a:pt x="83512" y="288671"/>
                  <a:pt x="94594" y="336331"/>
                </a:cubicBezTo>
                <a:cubicBezTo>
                  <a:pt x="105676" y="383991"/>
                  <a:pt x="118546" y="374572"/>
                  <a:pt x="161088" y="391066"/>
                </a:cubicBezTo>
                <a:cubicBezTo>
                  <a:pt x="203630" y="407560"/>
                  <a:pt x="262831" y="423395"/>
                  <a:pt x="349845" y="435293"/>
                </a:cubicBezTo>
                <a:cubicBezTo>
                  <a:pt x="436859" y="447191"/>
                  <a:pt x="578785" y="439046"/>
                  <a:pt x="683173" y="462455"/>
                </a:cubicBezTo>
                <a:cubicBezTo>
                  <a:pt x="787561" y="485864"/>
                  <a:pt x="923623" y="530203"/>
                  <a:pt x="976175" y="575748"/>
                </a:cubicBezTo>
                <a:cubicBezTo>
                  <a:pt x="1028727" y="621293"/>
                  <a:pt x="1003524" y="686289"/>
                  <a:pt x="998483" y="735724"/>
                </a:cubicBezTo>
                <a:cubicBezTo>
                  <a:pt x="993442" y="785159"/>
                  <a:pt x="942177" y="831000"/>
                  <a:pt x="945931" y="872359"/>
                </a:cubicBezTo>
                <a:cubicBezTo>
                  <a:pt x="949685" y="913718"/>
                  <a:pt x="993372" y="933397"/>
                  <a:pt x="1021006" y="983878"/>
                </a:cubicBezTo>
                <a:cubicBezTo>
                  <a:pt x="1048640" y="1034359"/>
                  <a:pt x="1051714" y="1149313"/>
                  <a:pt x="1111737" y="1175247"/>
                </a:cubicBezTo>
                <a:cubicBezTo>
                  <a:pt x="1171760" y="1201182"/>
                  <a:pt x="1319442" y="1125153"/>
                  <a:pt x="1381146" y="1139485"/>
                </a:cubicBezTo>
                <a:cubicBezTo>
                  <a:pt x="1442850" y="1153817"/>
                  <a:pt x="1470412" y="1214672"/>
                  <a:pt x="1481959" y="1261241"/>
                </a:cubicBezTo>
                <a:cubicBezTo>
                  <a:pt x="1493506" y="1307810"/>
                  <a:pt x="1470984" y="1385933"/>
                  <a:pt x="1450428" y="1418897"/>
                </a:cubicBezTo>
                <a:cubicBezTo>
                  <a:pt x="1429872" y="1451861"/>
                  <a:pt x="1383148" y="1430999"/>
                  <a:pt x="1358624" y="1459026"/>
                </a:cubicBezTo>
                <a:cubicBezTo>
                  <a:pt x="1334100" y="1487053"/>
                  <a:pt x="1314258" y="1556964"/>
                  <a:pt x="1303283" y="1587062"/>
                </a:cubicBezTo>
                <a:cubicBezTo>
                  <a:pt x="1292308" y="1617160"/>
                  <a:pt x="1292773" y="1618593"/>
                  <a:pt x="1292773" y="1639614"/>
                </a:cubicBezTo>
                <a:cubicBezTo>
                  <a:pt x="1292773" y="1660635"/>
                  <a:pt x="1290377" y="1680950"/>
                  <a:pt x="1303283" y="1713186"/>
                </a:cubicBezTo>
                <a:cubicBezTo>
                  <a:pt x="1316189" y="1745422"/>
                  <a:pt x="1368849" y="1789238"/>
                  <a:pt x="1370207" y="1833031"/>
                </a:cubicBezTo>
                <a:cubicBezTo>
                  <a:pt x="1371565" y="1876824"/>
                  <a:pt x="1326556" y="1947576"/>
                  <a:pt x="1311434" y="1975945"/>
                </a:cubicBezTo>
                <a:cubicBezTo>
                  <a:pt x="1296312" y="2004314"/>
                  <a:pt x="1301854" y="1980473"/>
                  <a:pt x="1279475" y="2003245"/>
                </a:cubicBezTo>
                <a:cubicBezTo>
                  <a:pt x="1257096" y="2026017"/>
                  <a:pt x="1194212" y="2071584"/>
                  <a:pt x="1177159" y="2112579"/>
                </a:cubicBezTo>
                <a:cubicBezTo>
                  <a:pt x="1160106" y="2153574"/>
                  <a:pt x="1173656" y="2207173"/>
                  <a:pt x="1177159" y="2249214"/>
                </a:cubicBezTo>
                <a:cubicBezTo>
                  <a:pt x="1180663" y="2291256"/>
                  <a:pt x="1159535" y="2304291"/>
                  <a:pt x="1198180" y="2364828"/>
                </a:cubicBezTo>
                <a:cubicBezTo>
                  <a:pt x="1236825" y="2425365"/>
                  <a:pt x="1357451" y="2524788"/>
                  <a:pt x="1409030" y="2612435"/>
                </a:cubicBezTo>
                <a:cubicBezTo>
                  <a:pt x="1460609" y="2700082"/>
                  <a:pt x="1459111" y="2806174"/>
                  <a:pt x="1507657" y="2890712"/>
                </a:cubicBezTo>
                <a:cubicBezTo>
                  <a:pt x="1556203" y="2975250"/>
                  <a:pt x="1651169" y="3049413"/>
                  <a:pt x="1665140" y="3084161"/>
                </a:cubicBezTo>
              </a:path>
            </a:pathLst>
          </a:custGeom>
          <a:noFill/>
          <a:ln w="57150" cmpd="thinThick">
            <a:solidFill>
              <a:srgbClr val="3B2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BC2F079-E082-4E01-9E82-83312916FC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4" t="50973"/>
          <a:stretch/>
        </p:blipFill>
        <p:spPr>
          <a:xfrm rot="19371271">
            <a:off x="6223018" y="2749808"/>
            <a:ext cx="474956" cy="222941"/>
          </a:xfrm>
          <a:prstGeom prst="flowChartConnector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2F4F9BB-A176-4C7B-9E35-BA3630BB0940}"/>
              </a:ext>
            </a:extLst>
          </p:cNvPr>
          <p:cNvSpPr txBox="1"/>
          <p:nvPr/>
        </p:nvSpPr>
        <p:spPr>
          <a:xfrm>
            <a:off x="5023162" y="2215747"/>
            <a:ext cx="8947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Харьков</a:t>
            </a:r>
          </a:p>
        </p:txBody>
      </p:sp>
      <p:sp>
        <p:nvSpPr>
          <p:cNvPr id="30" name="Блок-схема: узел 29">
            <a:extLst>
              <a:ext uri="{FF2B5EF4-FFF2-40B4-BE49-F238E27FC236}">
                <a16:creationId xmlns:a16="http://schemas.microsoft.com/office/drawing/2014/main" id="{6424980C-64EB-45A8-BC5C-26A9D45463C5}"/>
              </a:ext>
            </a:extLst>
          </p:cNvPr>
          <p:cNvSpPr/>
          <p:nvPr/>
        </p:nvSpPr>
        <p:spPr>
          <a:xfrm>
            <a:off x="5796334" y="2173287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CF5967C6-6CC2-4123-9698-C59DFC83C052}"/>
              </a:ext>
            </a:extLst>
          </p:cNvPr>
          <p:cNvSpPr/>
          <p:nvPr/>
        </p:nvSpPr>
        <p:spPr>
          <a:xfrm>
            <a:off x="7688726" y="27161"/>
            <a:ext cx="1295113" cy="3473814"/>
          </a:xfrm>
          <a:custGeom>
            <a:avLst/>
            <a:gdLst>
              <a:gd name="connsiteX0" fmla="*/ 759704 w 861304"/>
              <a:gd name="connsiteY0" fmla="*/ 2012462 h 2012462"/>
              <a:gd name="connsiteX1" fmla="*/ 747981 w 861304"/>
              <a:gd name="connsiteY1" fmla="*/ 1910862 h 2012462"/>
              <a:gd name="connsiteX2" fmla="*/ 790965 w 861304"/>
              <a:gd name="connsiteY2" fmla="*/ 1817077 h 2012462"/>
              <a:gd name="connsiteX3" fmla="*/ 732350 w 861304"/>
              <a:gd name="connsiteY3" fmla="*/ 1719385 h 2012462"/>
              <a:gd name="connsiteX4" fmla="*/ 568227 w 861304"/>
              <a:gd name="connsiteY4" fmla="*/ 1613877 h 2012462"/>
              <a:gd name="connsiteX5" fmla="*/ 353304 w 861304"/>
              <a:gd name="connsiteY5" fmla="*/ 1328616 h 2012462"/>
              <a:gd name="connsiteX6" fmla="*/ 189181 w 861304"/>
              <a:gd name="connsiteY6" fmla="*/ 1254370 h 2012462"/>
              <a:gd name="connsiteX7" fmla="*/ 36781 w 861304"/>
              <a:gd name="connsiteY7" fmla="*/ 1234831 h 2012462"/>
              <a:gd name="connsiteX8" fmla="*/ 1611 w 861304"/>
              <a:gd name="connsiteY8" fmla="*/ 1191846 h 2012462"/>
              <a:gd name="connsiteX9" fmla="*/ 71950 w 861304"/>
              <a:gd name="connsiteY9" fmla="*/ 1101970 h 2012462"/>
              <a:gd name="connsiteX10" fmla="*/ 177458 w 861304"/>
              <a:gd name="connsiteY10" fmla="*/ 937846 h 2012462"/>
              <a:gd name="connsiteX11" fmla="*/ 306411 w 861304"/>
              <a:gd name="connsiteY11" fmla="*/ 691662 h 2012462"/>
              <a:gd name="connsiteX12" fmla="*/ 275150 w 861304"/>
              <a:gd name="connsiteY12" fmla="*/ 605693 h 2012462"/>
              <a:gd name="connsiteX13" fmla="*/ 368935 w 861304"/>
              <a:gd name="connsiteY13" fmla="*/ 531446 h 2012462"/>
              <a:gd name="connsiteX14" fmla="*/ 322042 w 861304"/>
              <a:gd name="connsiteY14" fmla="*/ 406400 h 2012462"/>
              <a:gd name="connsiteX15" fmla="*/ 368935 w 861304"/>
              <a:gd name="connsiteY15" fmla="*/ 300893 h 2012462"/>
              <a:gd name="connsiteX16" fmla="*/ 693273 w 861304"/>
              <a:gd name="connsiteY16" fmla="*/ 187570 h 2012462"/>
              <a:gd name="connsiteX17" fmla="*/ 818319 w 861304"/>
              <a:gd name="connsiteY17" fmla="*/ 113323 h 2012462"/>
              <a:gd name="connsiteX18" fmla="*/ 861304 w 861304"/>
              <a:gd name="connsiteY18" fmla="*/ 0 h 2012462"/>
              <a:gd name="connsiteX0" fmla="*/ 759704 w 1033242"/>
              <a:gd name="connsiteY0" fmla="*/ 3040185 h 3040185"/>
              <a:gd name="connsiteX1" fmla="*/ 747981 w 1033242"/>
              <a:gd name="connsiteY1" fmla="*/ 2938585 h 3040185"/>
              <a:gd name="connsiteX2" fmla="*/ 790965 w 1033242"/>
              <a:gd name="connsiteY2" fmla="*/ 2844800 h 3040185"/>
              <a:gd name="connsiteX3" fmla="*/ 732350 w 1033242"/>
              <a:gd name="connsiteY3" fmla="*/ 2747108 h 3040185"/>
              <a:gd name="connsiteX4" fmla="*/ 568227 w 1033242"/>
              <a:gd name="connsiteY4" fmla="*/ 2641600 h 3040185"/>
              <a:gd name="connsiteX5" fmla="*/ 353304 w 1033242"/>
              <a:gd name="connsiteY5" fmla="*/ 2356339 h 3040185"/>
              <a:gd name="connsiteX6" fmla="*/ 189181 w 1033242"/>
              <a:gd name="connsiteY6" fmla="*/ 2282093 h 3040185"/>
              <a:gd name="connsiteX7" fmla="*/ 36781 w 1033242"/>
              <a:gd name="connsiteY7" fmla="*/ 2262554 h 3040185"/>
              <a:gd name="connsiteX8" fmla="*/ 1611 w 1033242"/>
              <a:gd name="connsiteY8" fmla="*/ 2219569 h 3040185"/>
              <a:gd name="connsiteX9" fmla="*/ 71950 w 1033242"/>
              <a:gd name="connsiteY9" fmla="*/ 2129693 h 3040185"/>
              <a:gd name="connsiteX10" fmla="*/ 177458 w 1033242"/>
              <a:gd name="connsiteY10" fmla="*/ 1965569 h 3040185"/>
              <a:gd name="connsiteX11" fmla="*/ 306411 w 1033242"/>
              <a:gd name="connsiteY11" fmla="*/ 1719385 h 3040185"/>
              <a:gd name="connsiteX12" fmla="*/ 275150 w 1033242"/>
              <a:gd name="connsiteY12" fmla="*/ 1633416 h 3040185"/>
              <a:gd name="connsiteX13" fmla="*/ 368935 w 1033242"/>
              <a:gd name="connsiteY13" fmla="*/ 1559169 h 3040185"/>
              <a:gd name="connsiteX14" fmla="*/ 322042 w 1033242"/>
              <a:gd name="connsiteY14" fmla="*/ 1434123 h 3040185"/>
              <a:gd name="connsiteX15" fmla="*/ 368935 w 1033242"/>
              <a:gd name="connsiteY15" fmla="*/ 1328616 h 3040185"/>
              <a:gd name="connsiteX16" fmla="*/ 693273 w 1033242"/>
              <a:gd name="connsiteY16" fmla="*/ 1215293 h 3040185"/>
              <a:gd name="connsiteX17" fmla="*/ 818319 w 1033242"/>
              <a:gd name="connsiteY17" fmla="*/ 1141046 h 3040185"/>
              <a:gd name="connsiteX18" fmla="*/ 1033242 w 1033242"/>
              <a:gd name="connsiteY18" fmla="*/ 0 h 3040185"/>
              <a:gd name="connsiteX0" fmla="*/ 759704 w 1033242"/>
              <a:gd name="connsiteY0" fmla="*/ 3040185 h 3040185"/>
              <a:gd name="connsiteX1" fmla="*/ 747981 w 1033242"/>
              <a:gd name="connsiteY1" fmla="*/ 2938585 h 3040185"/>
              <a:gd name="connsiteX2" fmla="*/ 790965 w 1033242"/>
              <a:gd name="connsiteY2" fmla="*/ 2844800 h 3040185"/>
              <a:gd name="connsiteX3" fmla="*/ 732350 w 1033242"/>
              <a:gd name="connsiteY3" fmla="*/ 2747108 h 3040185"/>
              <a:gd name="connsiteX4" fmla="*/ 568227 w 1033242"/>
              <a:gd name="connsiteY4" fmla="*/ 2641600 h 3040185"/>
              <a:gd name="connsiteX5" fmla="*/ 353304 w 1033242"/>
              <a:gd name="connsiteY5" fmla="*/ 2356339 h 3040185"/>
              <a:gd name="connsiteX6" fmla="*/ 189181 w 1033242"/>
              <a:gd name="connsiteY6" fmla="*/ 2282093 h 3040185"/>
              <a:gd name="connsiteX7" fmla="*/ 36781 w 1033242"/>
              <a:gd name="connsiteY7" fmla="*/ 2262554 h 3040185"/>
              <a:gd name="connsiteX8" fmla="*/ 1611 w 1033242"/>
              <a:gd name="connsiteY8" fmla="*/ 2219569 h 3040185"/>
              <a:gd name="connsiteX9" fmla="*/ 71950 w 1033242"/>
              <a:gd name="connsiteY9" fmla="*/ 2129693 h 3040185"/>
              <a:gd name="connsiteX10" fmla="*/ 177458 w 1033242"/>
              <a:gd name="connsiteY10" fmla="*/ 1965569 h 3040185"/>
              <a:gd name="connsiteX11" fmla="*/ 306411 w 1033242"/>
              <a:gd name="connsiteY11" fmla="*/ 1719385 h 3040185"/>
              <a:gd name="connsiteX12" fmla="*/ 275150 w 1033242"/>
              <a:gd name="connsiteY12" fmla="*/ 1633416 h 3040185"/>
              <a:gd name="connsiteX13" fmla="*/ 368935 w 1033242"/>
              <a:gd name="connsiteY13" fmla="*/ 1559169 h 3040185"/>
              <a:gd name="connsiteX14" fmla="*/ 322042 w 1033242"/>
              <a:gd name="connsiteY14" fmla="*/ 1434123 h 3040185"/>
              <a:gd name="connsiteX15" fmla="*/ 368935 w 1033242"/>
              <a:gd name="connsiteY15" fmla="*/ 1328616 h 3040185"/>
              <a:gd name="connsiteX16" fmla="*/ 693273 w 1033242"/>
              <a:gd name="connsiteY16" fmla="*/ 1215293 h 3040185"/>
              <a:gd name="connsiteX17" fmla="*/ 912103 w 1033242"/>
              <a:gd name="connsiteY17" fmla="*/ 867507 h 3040185"/>
              <a:gd name="connsiteX18" fmla="*/ 1033242 w 1033242"/>
              <a:gd name="connsiteY18" fmla="*/ 0 h 3040185"/>
              <a:gd name="connsiteX0" fmla="*/ 759704 w 1296041"/>
              <a:gd name="connsiteY0" fmla="*/ 3040185 h 3040185"/>
              <a:gd name="connsiteX1" fmla="*/ 747981 w 1296041"/>
              <a:gd name="connsiteY1" fmla="*/ 2938585 h 3040185"/>
              <a:gd name="connsiteX2" fmla="*/ 790965 w 1296041"/>
              <a:gd name="connsiteY2" fmla="*/ 2844800 h 3040185"/>
              <a:gd name="connsiteX3" fmla="*/ 732350 w 1296041"/>
              <a:gd name="connsiteY3" fmla="*/ 2747108 h 3040185"/>
              <a:gd name="connsiteX4" fmla="*/ 568227 w 1296041"/>
              <a:gd name="connsiteY4" fmla="*/ 2641600 h 3040185"/>
              <a:gd name="connsiteX5" fmla="*/ 353304 w 1296041"/>
              <a:gd name="connsiteY5" fmla="*/ 2356339 h 3040185"/>
              <a:gd name="connsiteX6" fmla="*/ 189181 w 1296041"/>
              <a:gd name="connsiteY6" fmla="*/ 2282093 h 3040185"/>
              <a:gd name="connsiteX7" fmla="*/ 36781 w 1296041"/>
              <a:gd name="connsiteY7" fmla="*/ 2262554 h 3040185"/>
              <a:gd name="connsiteX8" fmla="*/ 1611 w 1296041"/>
              <a:gd name="connsiteY8" fmla="*/ 2219569 h 3040185"/>
              <a:gd name="connsiteX9" fmla="*/ 71950 w 1296041"/>
              <a:gd name="connsiteY9" fmla="*/ 2129693 h 3040185"/>
              <a:gd name="connsiteX10" fmla="*/ 177458 w 1296041"/>
              <a:gd name="connsiteY10" fmla="*/ 1965569 h 3040185"/>
              <a:gd name="connsiteX11" fmla="*/ 306411 w 1296041"/>
              <a:gd name="connsiteY11" fmla="*/ 1719385 h 3040185"/>
              <a:gd name="connsiteX12" fmla="*/ 275150 w 1296041"/>
              <a:gd name="connsiteY12" fmla="*/ 1633416 h 3040185"/>
              <a:gd name="connsiteX13" fmla="*/ 368935 w 1296041"/>
              <a:gd name="connsiteY13" fmla="*/ 1559169 h 3040185"/>
              <a:gd name="connsiteX14" fmla="*/ 322042 w 1296041"/>
              <a:gd name="connsiteY14" fmla="*/ 1434123 h 3040185"/>
              <a:gd name="connsiteX15" fmla="*/ 368935 w 1296041"/>
              <a:gd name="connsiteY15" fmla="*/ 1328616 h 3040185"/>
              <a:gd name="connsiteX16" fmla="*/ 693273 w 1296041"/>
              <a:gd name="connsiteY16" fmla="*/ 1215293 h 3040185"/>
              <a:gd name="connsiteX17" fmla="*/ 912103 w 1296041"/>
              <a:gd name="connsiteY17" fmla="*/ 867507 h 3040185"/>
              <a:gd name="connsiteX18" fmla="*/ 1295058 w 1296041"/>
              <a:gd name="connsiteY18" fmla="*/ 828432 h 3040185"/>
              <a:gd name="connsiteX19" fmla="*/ 1033242 w 1296041"/>
              <a:gd name="connsiteY19" fmla="*/ 0 h 3040185"/>
              <a:gd name="connsiteX0" fmla="*/ 759704 w 1296041"/>
              <a:gd name="connsiteY0" fmla="*/ 3040185 h 3040185"/>
              <a:gd name="connsiteX1" fmla="*/ 747981 w 1296041"/>
              <a:gd name="connsiteY1" fmla="*/ 2938585 h 3040185"/>
              <a:gd name="connsiteX2" fmla="*/ 790965 w 1296041"/>
              <a:gd name="connsiteY2" fmla="*/ 2844800 h 3040185"/>
              <a:gd name="connsiteX3" fmla="*/ 732350 w 1296041"/>
              <a:gd name="connsiteY3" fmla="*/ 2747108 h 3040185"/>
              <a:gd name="connsiteX4" fmla="*/ 568227 w 1296041"/>
              <a:gd name="connsiteY4" fmla="*/ 2641600 h 3040185"/>
              <a:gd name="connsiteX5" fmla="*/ 353304 w 1296041"/>
              <a:gd name="connsiteY5" fmla="*/ 2356339 h 3040185"/>
              <a:gd name="connsiteX6" fmla="*/ 189181 w 1296041"/>
              <a:gd name="connsiteY6" fmla="*/ 2282093 h 3040185"/>
              <a:gd name="connsiteX7" fmla="*/ 36781 w 1296041"/>
              <a:gd name="connsiteY7" fmla="*/ 2262554 h 3040185"/>
              <a:gd name="connsiteX8" fmla="*/ 1611 w 1296041"/>
              <a:gd name="connsiteY8" fmla="*/ 2219569 h 3040185"/>
              <a:gd name="connsiteX9" fmla="*/ 71950 w 1296041"/>
              <a:gd name="connsiteY9" fmla="*/ 2129693 h 3040185"/>
              <a:gd name="connsiteX10" fmla="*/ 177458 w 1296041"/>
              <a:gd name="connsiteY10" fmla="*/ 1965569 h 3040185"/>
              <a:gd name="connsiteX11" fmla="*/ 306411 w 1296041"/>
              <a:gd name="connsiteY11" fmla="*/ 1719385 h 3040185"/>
              <a:gd name="connsiteX12" fmla="*/ 275150 w 1296041"/>
              <a:gd name="connsiteY12" fmla="*/ 1633416 h 3040185"/>
              <a:gd name="connsiteX13" fmla="*/ 368935 w 1296041"/>
              <a:gd name="connsiteY13" fmla="*/ 1559169 h 3040185"/>
              <a:gd name="connsiteX14" fmla="*/ 322042 w 1296041"/>
              <a:gd name="connsiteY14" fmla="*/ 1434123 h 3040185"/>
              <a:gd name="connsiteX15" fmla="*/ 368935 w 1296041"/>
              <a:gd name="connsiteY15" fmla="*/ 1328616 h 3040185"/>
              <a:gd name="connsiteX16" fmla="*/ 693273 w 1296041"/>
              <a:gd name="connsiteY16" fmla="*/ 1215293 h 3040185"/>
              <a:gd name="connsiteX17" fmla="*/ 876935 w 1296041"/>
              <a:gd name="connsiteY17" fmla="*/ 1039447 h 3040185"/>
              <a:gd name="connsiteX18" fmla="*/ 912103 w 1296041"/>
              <a:gd name="connsiteY18" fmla="*/ 867507 h 3040185"/>
              <a:gd name="connsiteX19" fmla="*/ 1295058 w 1296041"/>
              <a:gd name="connsiteY19" fmla="*/ 828432 h 3040185"/>
              <a:gd name="connsiteX20" fmla="*/ 1033242 w 1296041"/>
              <a:gd name="connsiteY20" fmla="*/ 0 h 3040185"/>
              <a:gd name="connsiteX0" fmla="*/ 759704 w 1296041"/>
              <a:gd name="connsiteY0" fmla="*/ 3040185 h 3040185"/>
              <a:gd name="connsiteX1" fmla="*/ 747981 w 1296041"/>
              <a:gd name="connsiteY1" fmla="*/ 2938585 h 3040185"/>
              <a:gd name="connsiteX2" fmla="*/ 790965 w 1296041"/>
              <a:gd name="connsiteY2" fmla="*/ 2844800 h 3040185"/>
              <a:gd name="connsiteX3" fmla="*/ 732350 w 1296041"/>
              <a:gd name="connsiteY3" fmla="*/ 2747108 h 3040185"/>
              <a:gd name="connsiteX4" fmla="*/ 568227 w 1296041"/>
              <a:gd name="connsiteY4" fmla="*/ 2641600 h 3040185"/>
              <a:gd name="connsiteX5" fmla="*/ 353304 w 1296041"/>
              <a:gd name="connsiteY5" fmla="*/ 2356339 h 3040185"/>
              <a:gd name="connsiteX6" fmla="*/ 189181 w 1296041"/>
              <a:gd name="connsiteY6" fmla="*/ 2282093 h 3040185"/>
              <a:gd name="connsiteX7" fmla="*/ 36781 w 1296041"/>
              <a:gd name="connsiteY7" fmla="*/ 2262554 h 3040185"/>
              <a:gd name="connsiteX8" fmla="*/ 1611 w 1296041"/>
              <a:gd name="connsiteY8" fmla="*/ 2219569 h 3040185"/>
              <a:gd name="connsiteX9" fmla="*/ 71950 w 1296041"/>
              <a:gd name="connsiteY9" fmla="*/ 2129693 h 3040185"/>
              <a:gd name="connsiteX10" fmla="*/ 177458 w 1296041"/>
              <a:gd name="connsiteY10" fmla="*/ 1965569 h 3040185"/>
              <a:gd name="connsiteX11" fmla="*/ 306411 w 1296041"/>
              <a:gd name="connsiteY11" fmla="*/ 1719385 h 3040185"/>
              <a:gd name="connsiteX12" fmla="*/ 275150 w 1296041"/>
              <a:gd name="connsiteY12" fmla="*/ 1633416 h 3040185"/>
              <a:gd name="connsiteX13" fmla="*/ 368935 w 1296041"/>
              <a:gd name="connsiteY13" fmla="*/ 1559169 h 3040185"/>
              <a:gd name="connsiteX14" fmla="*/ 322042 w 1296041"/>
              <a:gd name="connsiteY14" fmla="*/ 1434123 h 3040185"/>
              <a:gd name="connsiteX15" fmla="*/ 368935 w 1296041"/>
              <a:gd name="connsiteY15" fmla="*/ 1328616 h 3040185"/>
              <a:gd name="connsiteX16" fmla="*/ 693273 w 1296041"/>
              <a:gd name="connsiteY16" fmla="*/ 1215293 h 3040185"/>
              <a:gd name="connsiteX17" fmla="*/ 876935 w 1296041"/>
              <a:gd name="connsiteY17" fmla="*/ 1039447 h 3040185"/>
              <a:gd name="connsiteX18" fmla="*/ 974626 w 1296041"/>
              <a:gd name="connsiteY18" fmla="*/ 847968 h 3040185"/>
              <a:gd name="connsiteX19" fmla="*/ 1295058 w 1296041"/>
              <a:gd name="connsiteY19" fmla="*/ 828432 h 3040185"/>
              <a:gd name="connsiteX20" fmla="*/ 1033242 w 1296041"/>
              <a:gd name="connsiteY20" fmla="*/ 0 h 3040185"/>
              <a:gd name="connsiteX0" fmla="*/ 759704 w 1297409"/>
              <a:gd name="connsiteY0" fmla="*/ 3040185 h 3040185"/>
              <a:gd name="connsiteX1" fmla="*/ 747981 w 1297409"/>
              <a:gd name="connsiteY1" fmla="*/ 2938585 h 3040185"/>
              <a:gd name="connsiteX2" fmla="*/ 790965 w 1297409"/>
              <a:gd name="connsiteY2" fmla="*/ 2844800 h 3040185"/>
              <a:gd name="connsiteX3" fmla="*/ 732350 w 1297409"/>
              <a:gd name="connsiteY3" fmla="*/ 2747108 h 3040185"/>
              <a:gd name="connsiteX4" fmla="*/ 568227 w 1297409"/>
              <a:gd name="connsiteY4" fmla="*/ 2641600 h 3040185"/>
              <a:gd name="connsiteX5" fmla="*/ 353304 w 1297409"/>
              <a:gd name="connsiteY5" fmla="*/ 2356339 h 3040185"/>
              <a:gd name="connsiteX6" fmla="*/ 189181 w 1297409"/>
              <a:gd name="connsiteY6" fmla="*/ 2282093 h 3040185"/>
              <a:gd name="connsiteX7" fmla="*/ 36781 w 1297409"/>
              <a:gd name="connsiteY7" fmla="*/ 2262554 h 3040185"/>
              <a:gd name="connsiteX8" fmla="*/ 1611 w 1297409"/>
              <a:gd name="connsiteY8" fmla="*/ 2219569 h 3040185"/>
              <a:gd name="connsiteX9" fmla="*/ 71950 w 1297409"/>
              <a:gd name="connsiteY9" fmla="*/ 2129693 h 3040185"/>
              <a:gd name="connsiteX10" fmla="*/ 177458 w 1297409"/>
              <a:gd name="connsiteY10" fmla="*/ 1965569 h 3040185"/>
              <a:gd name="connsiteX11" fmla="*/ 306411 w 1297409"/>
              <a:gd name="connsiteY11" fmla="*/ 1719385 h 3040185"/>
              <a:gd name="connsiteX12" fmla="*/ 275150 w 1297409"/>
              <a:gd name="connsiteY12" fmla="*/ 1633416 h 3040185"/>
              <a:gd name="connsiteX13" fmla="*/ 368935 w 1297409"/>
              <a:gd name="connsiteY13" fmla="*/ 1559169 h 3040185"/>
              <a:gd name="connsiteX14" fmla="*/ 322042 w 1297409"/>
              <a:gd name="connsiteY14" fmla="*/ 1434123 h 3040185"/>
              <a:gd name="connsiteX15" fmla="*/ 368935 w 1297409"/>
              <a:gd name="connsiteY15" fmla="*/ 1328616 h 3040185"/>
              <a:gd name="connsiteX16" fmla="*/ 693273 w 1297409"/>
              <a:gd name="connsiteY16" fmla="*/ 1215293 h 3040185"/>
              <a:gd name="connsiteX17" fmla="*/ 876935 w 1297409"/>
              <a:gd name="connsiteY17" fmla="*/ 1039447 h 3040185"/>
              <a:gd name="connsiteX18" fmla="*/ 974626 w 1297409"/>
              <a:gd name="connsiteY18" fmla="*/ 847968 h 3040185"/>
              <a:gd name="connsiteX19" fmla="*/ 1295058 w 1297409"/>
              <a:gd name="connsiteY19" fmla="*/ 828432 h 3040185"/>
              <a:gd name="connsiteX20" fmla="*/ 888658 w 1297409"/>
              <a:gd name="connsiteY20" fmla="*/ 515817 h 3040185"/>
              <a:gd name="connsiteX21" fmla="*/ 1033242 w 1297409"/>
              <a:gd name="connsiteY21" fmla="*/ 0 h 3040185"/>
              <a:gd name="connsiteX0" fmla="*/ 759704 w 1297058"/>
              <a:gd name="connsiteY0" fmla="*/ 3040185 h 3040185"/>
              <a:gd name="connsiteX1" fmla="*/ 747981 w 1297058"/>
              <a:gd name="connsiteY1" fmla="*/ 2938585 h 3040185"/>
              <a:gd name="connsiteX2" fmla="*/ 790965 w 1297058"/>
              <a:gd name="connsiteY2" fmla="*/ 2844800 h 3040185"/>
              <a:gd name="connsiteX3" fmla="*/ 732350 w 1297058"/>
              <a:gd name="connsiteY3" fmla="*/ 2747108 h 3040185"/>
              <a:gd name="connsiteX4" fmla="*/ 568227 w 1297058"/>
              <a:gd name="connsiteY4" fmla="*/ 2641600 h 3040185"/>
              <a:gd name="connsiteX5" fmla="*/ 353304 w 1297058"/>
              <a:gd name="connsiteY5" fmla="*/ 2356339 h 3040185"/>
              <a:gd name="connsiteX6" fmla="*/ 189181 w 1297058"/>
              <a:gd name="connsiteY6" fmla="*/ 2282093 h 3040185"/>
              <a:gd name="connsiteX7" fmla="*/ 36781 w 1297058"/>
              <a:gd name="connsiteY7" fmla="*/ 2262554 h 3040185"/>
              <a:gd name="connsiteX8" fmla="*/ 1611 w 1297058"/>
              <a:gd name="connsiteY8" fmla="*/ 2219569 h 3040185"/>
              <a:gd name="connsiteX9" fmla="*/ 71950 w 1297058"/>
              <a:gd name="connsiteY9" fmla="*/ 2129693 h 3040185"/>
              <a:gd name="connsiteX10" fmla="*/ 177458 w 1297058"/>
              <a:gd name="connsiteY10" fmla="*/ 1965569 h 3040185"/>
              <a:gd name="connsiteX11" fmla="*/ 306411 w 1297058"/>
              <a:gd name="connsiteY11" fmla="*/ 1719385 h 3040185"/>
              <a:gd name="connsiteX12" fmla="*/ 275150 w 1297058"/>
              <a:gd name="connsiteY12" fmla="*/ 1633416 h 3040185"/>
              <a:gd name="connsiteX13" fmla="*/ 368935 w 1297058"/>
              <a:gd name="connsiteY13" fmla="*/ 1559169 h 3040185"/>
              <a:gd name="connsiteX14" fmla="*/ 322042 w 1297058"/>
              <a:gd name="connsiteY14" fmla="*/ 1434123 h 3040185"/>
              <a:gd name="connsiteX15" fmla="*/ 368935 w 1297058"/>
              <a:gd name="connsiteY15" fmla="*/ 1328616 h 3040185"/>
              <a:gd name="connsiteX16" fmla="*/ 693273 w 1297058"/>
              <a:gd name="connsiteY16" fmla="*/ 1215293 h 3040185"/>
              <a:gd name="connsiteX17" fmla="*/ 876935 w 1297058"/>
              <a:gd name="connsiteY17" fmla="*/ 1039447 h 3040185"/>
              <a:gd name="connsiteX18" fmla="*/ 974626 w 1297058"/>
              <a:gd name="connsiteY18" fmla="*/ 847968 h 3040185"/>
              <a:gd name="connsiteX19" fmla="*/ 1295058 w 1297058"/>
              <a:gd name="connsiteY19" fmla="*/ 828432 h 3040185"/>
              <a:gd name="connsiteX20" fmla="*/ 1017611 w 1297058"/>
              <a:gd name="connsiteY20" fmla="*/ 769817 h 3040185"/>
              <a:gd name="connsiteX21" fmla="*/ 888658 w 1297058"/>
              <a:gd name="connsiteY21" fmla="*/ 515817 h 3040185"/>
              <a:gd name="connsiteX22" fmla="*/ 1033242 w 1297058"/>
              <a:gd name="connsiteY22" fmla="*/ 0 h 3040185"/>
              <a:gd name="connsiteX0" fmla="*/ 759704 w 1297014"/>
              <a:gd name="connsiteY0" fmla="*/ 3040185 h 3040185"/>
              <a:gd name="connsiteX1" fmla="*/ 747981 w 1297014"/>
              <a:gd name="connsiteY1" fmla="*/ 2938585 h 3040185"/>
              <a:gd name="connsiteX2" fmla="*/ 790965 w 1297014"/>
              <a:gd name="connsiteY2" fmla="*/ 2844800 h 3040185"/>
              <a:gd name="connsiteX3" fmla="*/ 732350 w 1297014"/>
              <a:gd name="connsiteY3" fmla="*/ 2747108 h 3040185"/>
              <a:gd name="connsiteX4" fmla="*/ 568227 w 1297014"/>
              <a:gd name="connsiteY4" fmla="*/ 2641600 h 3040185"/>
              <a:gd name="connsiteX5" fmla="*/ 353304 w 1297014"/>
              <a:gd name="connsiteY5" fmla="*/ 2356339 h 3040185"/>
              <a:gd name="connsiteX6" fmla="*/ 189181 w 1297014"/>
              <a:gd name="connsiteY6" fmla="*/ 2282093 h 3040185"/>
              <a:gd name="connsiteX7" fmla="*/ 36781 w 1297014"/>
              <a:gd name="connsiteY7" fmla="*/ 2262554 h 3040185"/>
              <a:gd name="connsiteX8" fmla="*/ 1611 w 1297014"/>
              <a:gd name="connsiteY8" fmla="*/ 2219569 h 3040185"/>
              <a:gd name="connsiteX9" fmla="*/ 71950 w 1297014"/>
              <a:gd name="connsiteY9" fmla="*/ 2129693 h 3040185"/>
              <a:gd name="connsiteX10" fmla="*/ 177458 w 1297014"/>
              <a:gd name="connsiteY10" fmla="*/ 1965569 h 3040185"/>
              <a:gd name="connsiteX11" fmla="*/ 306411 w 1297014"/>
              <a:gd name="connsiteY11" fmla="*/ 1719385 h 3040185"/>
              <a:gd name="connsiteX12" fmla="*/ 275150 w 1297014"/>
              <a:gd name="connsiteY12" fmla="*/ 1633416 h 3040185"/>
              <a:gd name="connsiteX13" fmla="*/ 368935 w 1297014"/>
              <a:gd name="connsiteY13" fmla="*/ 1559169 h 3040185"/>
              <a:gd name="connsiteX14" fmla="*/ 322042 w 1297014"/>
              <a:gd name="connsiteY14" fmla="*/ 1434123 h 3040185"/>
              <a:gd name="connsiteX15" fmla="*/ 368935 w 1297014"/>
              <a:gd name="connsiteY15" fmla="*/ 1328616 h 3040185"/>
              <a:gd name="connsiteX16" fmla="*/ 693273 w 1297014"/>
              <a:gd name="connsiteY16" fmla="*/ 1215293 h 3040185"/>
              <a:gd name="connsiteX17" fmla="*/ 876935 w 1297014"/>
              <a:gd name="connsiteY17" fmla="*/ 1039447 h 3040185"/>
              <a:gd name="connsiteX18" fmla="*/ 974626 w 1297014"/>
              <a:gd name="connsiteY18" fmla="*/ 847968 h 3040185"/>
              <a:gd name="connsiteX19" fmla="*/ 1295058 w 1297014"/>
              <a:gd name="connsiteY19" fmla="*/ 828432 h 3040185"/>
              <a:gd name="connsiteX20" fmla="*/ 1017611 w 1297014"/>
              <a:gd name="connsiteY20" fmla="*/ 769817 h 3040185"/>
              <a:gd name="connsiteX21" fmla="*/ 994165 w 1297014"/>
              <a:gd name="connsiteY21" fmla="*/ 613509 h 3040185"/>
              <a:gd name="connsiteX22" fmla="*/ 888658 w 1297014"/>
              <a:gd name="connsiteY22" fmla="*/ 515817 h 3040185"/>
              <a:gd name="connsiteX23" fmla="*/ 1033242 w 1297014"/>
              <a:gd name="connsiteY23" fmla="*/ 0 h 3040185"/>
              <a:gd name="connsiteX0" fmla="*/ 759704 w 1297014"/>
              <a:gd name="connsiteY0" fmla="*/ 3040185 h 3040185"/>
              <a:gd name="connsiteX1" fmla="*/ 747981 w 1297014"/>
              <a:gd name="connsiteY1" fmla="*/ 2938585 h 3040185"/>
              <a:gd name="connsiteX2" fmla="*/ 790965 w 1297014"/>
              <a:gd name="connsiteY2" fmla="*/ 2844800 h 3040185"/>
              <a:gd name="connsiteX3" fmla="*/ 732350 w 1297014"/>
              <a:gd name="connsiteY3" fmla="*/ 2747108 h 3040185"/>
              <a:gd name="connsiteX4" fmla="*/ 568227 w 1297014"/>
              <a:gd name="connsiteY4" fmla="*/ 2641600 h 3040185"/>
              <a:gd name="connsiteX5" fmla="*/ 353304 w 1297014"/>
              <a:gd name="connsiteY5" fmla="*/ 2356339 h 3040185"/>
              <a:gd name="connsiteX6" fmla="*/ 189181 w 1297014"/>
              <a:gd name="connsiteY6" fmla="*/ 2282093 h 3040185"/>
              <a:gd name="connsiteX7" fmla="*/ 36781 w 1297014"/>
              <a:gd name="connsiteY7" fmla="*/ 2262554 h 3040185"/>
              <a:gd name="connsiteX8" fmla="*/ 1611 w 1297014"/>
              <a:gd name="connsiteY8" fmla="*/ 2219569 h 3040185"/>
              <a:gd name="connsiteX9" fmla="*/ 71950 w 1297014"/>
              <a:gd name="connsiteY9" fmla="*/ 2129693 h 3040185"/>
              <a:gd name="connsiteX10" fmla="*/ 177458 w 1297014"/>
              <a:gd name="connsiteY10" fmla="*/ 1965569 h 3040185"/>
              <a:gd name="connsiteX11" fmla="*/ 306411 w 1297014"/>
              <a:gd name="connsiteY11" fmla="*/ 1719385 h 3040185"/>
              <a:gd name="connsiteX12" fmla="*/ 275150 w 1297014"/>
              <a:gd name="connsiteY12" fmla="*/ 1633416 h 3040185"/>
              <a:gd name="connsiteX13" fmla="*/ 368935 w 1297014"/>
              <a:gd name="connsiteY13" fmla="*/ 1559169 h 3040185"/>
              <a:gd name="connsiteX14" fmla="*/ 322042 w 1297014"/>
              <a:gd name="connsiteY14" fmla="*/ 1434123 h 3040185"/>
              <a:gd name="connsiteX15" fmla="*/ 368935 w 1297014"/>
              <a:gd name="connsiteY15" fmla="*/ 1328616 h 3040185"/>
              <a:gd name="connsiteX16" fmla="*/ 693273 w 1297014"/>
              <a:gd name="connsiteY16" fmla="*/ 1215293 h 3040185"/>
              <a:gd name="connsiteX17" fmla="*/ 876935 w 1297014"/>
              <a:gd name="connsiteY17" fmla="*/ 1039447 h 3040185"/>
              <a:gd name="connsiteX18" fmla="*/ 974626 w 1297014"/>
              <a:gd name="connsiteY18" fmla="*/ 847968 h 3040185"/>
              <a:gd name="connsiteX19" fmla="*/ 1295058 w 1297014"/>
              <a:gd name="connsiteY19" fmla="*/ 828432 h 3040185"/>
              <a:gd name="connsiteX20" fmla="*/ 1017611 w 1297014"/>
              <a:gd name="connsiteY20" fmla="*/ 769817 h 3040185"/>
              <a:gd name="connsiteX21" fmla="*/ 994165 w 1297014"/>
              <a:gd name="connsiteY21" fmla="*/ 613509 h 3040185"/>
              <a:gd name="connsiteX22" fmla="*/ 888658 w 1297014"/>
              <a:gd name="connsiteY22" fmla="*/ 515817 h 3040185"/>
              <a:gd name="connsiteX23" fmla="*/ 1068411 w 1297014"/>
              <a:gd name="connsiteY23" fmla="*/ 218832 h 3040185"/>
              <a:gd name="connsiteX24" fmla="*/ 1033242 w 1297014"/>
              <a:gd name="connsiteY24" fmla="*/ 0 h 3040185"/>
              <a:gd name="connsiteX0" fmla="*/ 759704 w 1297014"/>
              <a:gd name="connsiteY0" fmla="*/ 3040185 h 3040185"/>
              <a:gd name="connsiteX1" fmla="*/ 747981 w 1297014"/>
              <a:gd name="connsiteY1" fmla="*/ 2938585 h 3040185"/>
              <a:gd name="connsiteX2" fmla="*/ 790965 w 1297014"/>
              <a:gd name="connsiteY2" fmla="*/ 2844800 h 3040185"/>
              <a:gd name="connsiteX3" fmla="*/ 732350 w 1297014"/>
              <a:gd name="connsiteY3" fmla="*/ 2747108 h 3040185"/>
              <a:gd name="connsiteX4" fmla="*/ 568227 w 1297014"/>
              <a:gd name="connsiteY4" fmla="*/ 2641600 h 3040185"/>
              <a:gd name="connsiteX5" fmla="*/ 353304 w 1297014"/>
              <a:gd name="connsiteY5" fmla="*/ 2356339 h 3040185"/>
              <a:gd name="connsiteX6" fmla="*/ 189181 w 1297014"/>
              <a:gd name="connsiteY6" fmla="*/ 2282093 h 3040185"/>
              <a:gd name="connsiteX7" fmla="*/ 36781 w 1297014"/>
              <a:gd name="connsiteY7" fmla="*/ 2262554 h 3040185"/>
              <a:gd name="connsiteX8" fmla="*/ 1611 w 1297014"/>
              <a:gd name="connsiteY8" fmla="*/ 2219569 h 3040185"/>
              <a:gd name="connsiteX9" fmla="*/ 71950 w 1297014"/>
              <a:gd name="connsiteY9" fmla="*/ 2129693 h 3040185"/>
              <a:gd name="connsiteX10" fmla="*/ 177458 w 1297014"/>
              <a:gd name="connsiteY10" fmla="*/ 1965569 h 3040185"/>
              <a:gd name="connsiteX11" fmla="*/ 306411 w 1297014"/>
              <a:gd name="connsiteY11" fmla="*/ 1719385 h 3040185"/>
              <a:gd name="connsiteX12" fmla="*/ 275150 w 1297014"/>
              <a:gd name="connsiteY12" fmla="*/ 1633416 h 3040185"/>
              <a:gd name="connsiteX13" fmla="*/ 368935 w 1297014"/>
              <a:gd name="connsiteY13" fmla="*/ 1559169 h 3040185"/>
              <a:gd name="connsiteX14" fmla="*/ 322042 w 1297014"/>
              <a:gd name="connsiteY14" fmla="*/ 1434123 h 3040185"/>
              <a:gd name="connsiteX15" fmla="*/ 368935 w 1297014"/>
              <a:gd name="connsiteY15" fmla="*/ 1328616 h 3040185"/>
              <a:gd name="connsiteX16" fmla="*/ 693273 w 1297014"/>
              <a:gd name="connsiteY16" fmla="*/ 1215293 h 3040185"/>
              <a:gd name="connsiteX17" fmla="*/ 876935 w 1297014"/>
              <a:gd name="connsiteY17" fmla="*/ 1039447 h 3040185"/>
              <a:gd name="connsiteX18" fmla="*/ 974626 w 1297014"/>
              <a:gd name="connsiteY18" fmla="*/ 847968 h 3040185"/>
              <a:gd name="connsiteX19" fmla="*/ 1295058 w 1297014"/>
              <a:gd name="connsiteY19" fmla="*/ 828432 h 3040185"/>
              <a:gd name="connsiteX20" fmla="*/ 1017611 w 1297014"/>
              <a:gd name="connsiteY20" fmla="*/ 769817 h 3040185"/>
              <a:gd name="connsiteX21" fmla="*/ 994165 w 1297014"/>
              <a:gd name="connsiteY21" fmla="*/ 613509 h 3040185"/>
              <a:gd name="connsiteX22" fmla="*/ 888658 w 1297014"/>
              <a:gd name="connsiteY22" fmla="*/ 515817 h 3040185"/>
              <a:gd name="connsiteX23" fmla="*/ 1068411 w 1297014"/>
              <a:gd name="connsiteY23" fmla="*/ 218832 h 3040185"/>
              <a:gd name="connsiteX24" fmla="*/ 974627 w 1297014"/>
              <a:gd name="connsiteY24" fmla="*/ 0 h 3040185"/>
              <a:gd name="connsiteX0" fmla="*/ 759704 w 1296910"/>
              <a:gd name="connsiteY0" fmla="*/ 3040185 h 3040185"/>
              <a:gd name="connsiteX1" fmla="*/ 747981 w 1296910"/>
              <a:gd name="connsiteY1" fmla="*/ 2938585 h 3040185"/>
              <a:gd name="connsiteX2" fmla="*/ 790965 w 1296910"/>
              <a:gd name="connsiteY2" fmla="*/ 2844800 h 3040185"/>
              <a:gd name="connsiteX3" fmla="*/ 732350 w 1296910"/>
              <a:gd name="connsiteY3" fmla="*/ 2747108 h 3040185"/>
              <a:gd name="connsiteX4" fmla="*/ 568227 w 1296910"/>
              <a:gd name="connsiteY4" fmla="*/ 2641600 h 3040185"/>
              <a:gd name="connsiteX5" fmla="*/ 353304 w 1296910"/>
              <a:gd name="connsiteY5" fmla="*/ 2356339 h 3040185"/>
              <a:gd name="connsiteX6" fmla="*/ 189181 w 1296910"/>
              <a:gd name="connsiteY6" fmla="*/ 2282093 h 3040185"/>
              <a:gd name="connsiteX7" fmla="*/ 36781 w 1296910"/>
              <a:gd name="connsiteY7" fmla="*/ 2262554 h 3040185"/>
              <a:gd name="connsiteX8" fmla="*/ 1611 w 1296910"/>
              <a:gd name="connsiteY8" fmla="*/ 2219569 h 3040185"/>
              <a:gd name="connsiteX9" fmla="*/ 71950 w 1296910"/>
              <a:gd name="connsiteY9" fmla="*/ 2129693 h 3040185"/>
              <a:gd name="connsiteX10" fmla="*/ 177458 w 1296910"/>
              <a:gd name="connsiteY10" fmla="*/ 1965569 h 3040185"/>
              <a:gd name="connsiteX11" fmla="*/ 306411 w 1296910"/>
              <a:gd name="connsiteY11" fmla="*/ 1719385 h 3040185"/>
              <a:gd name="connsiteX12" fmla="*/ 275150 w 1296910"/>
              <a:gd name="connsiteY12" fmla="*/ 1633416 h 3040185"/>
              <a:gd name="connsiteX13" fmla="*/ 368935 w 1296910"/>
              <a:gd name="connsiteY13" fmla="*/ 1559169 h 3040185"/>
              <a:gd name="connsiteX14" fmla="*/ 322042 w 1296910"/>
              <a:gd name="connsiteY14" fmla="*/ 1434123 h 3040185"/>
              <a:gd name="connsiteX15" fmla="*/ 368935 w 1296910"/>
              <a:gd name="connsiteY15" fmla="*/ 1328616 h 3040185"/>
              <a:gd name="connsiteX16" fmla="*/ 693273 w 1296910"/>
              <a:gd name="connsiteY16" fmla="*/ 1215293 h 3040185"/>
              <a:gd name="connsiteX17" fmla="*/ 876935 w 1296910"/>
              <a:gd name="connsiteY17" fmla="*/ 1039447 h 3040185"/>
              <a:gd name="connsiteX18" fmla="*/ 974626 w 1296910"/>
              <a:gd name="connsiteY18" fmla="*/ 847968 h 3040185"/>
              <a:gd name="connsiteX19" fmla="*/ 1138750 w 1296910"/>
              <a:gd name="connsiteY19" fmla="*/ 883140 h 3040185"/>
              <a:gd name="connsiteX20" fmla="*/ 1295058 w 1296910"/>
              <a:gd name="connsiteY20" fmla="*/ 828432 h 3040185"/>
              <a:gd name="connsiteX21" fmla="*/ 1017611 w 1296910"/>
              <a:gd name="connsiteY21" fmla="*/ 769817 h 3040185"/>
              <a:gd name="connsiteX22" fmla="*/ 994165 w 1296910"/>
              <a:gd name="connsiteY22" fmla="*/ 613509 h 3040185"/>
              <a:gd name="connsiteX23" fmla="*/ 888658 w 1296910"/>
              <a:gd name="connsiteY23" fmla="*/ 515817 h 3040185"/>
              <a:gd name="connsiteX24" fmla="*/ 1068411 w 1296910"/>
              <a:gd name="connsiteY24" fmla="*/ 218832 h 3040185"/>
              <a:gd name="connsiteX25" fmla="*/ 974627 w 1296910"/>
              <a:gd name="connsiteY25" fmla="*/ 0 h 3040185"/>
              <a:gd name="connsiteX0" fmla="*/ 759704 w 1295113"/>
              <a:gd name="connsiteY0" fmla="*/ 3040185 h 3040185"/>
              <a:gd name="connsiteX1" fmla="*/ 747981 w 1295113"/>
              <a:gd name="connsiteY1" fmla="*/ 2938585 h 3040185"/>
              <a:gd name="connsiteX2" fmla="*/ 790965 w 1295113"/>
              <a:gd name="connsiteY2" fmla="*/ 2844800 h 3040185"/>
              <a:gd name="connsiteX3" fmla="*/ 732350 w 1295113"/>
              <a:gd name="connsiteY3" fmla="*/ 2747108 h 3040185"/>
              <a:gd name="connsiteX4" fmla="*/ 568227 w 1295113"/>
              <a:gd name="connsiteY4" fmla="*/ 2641600 h 3040185"/>
              <a:gd name="connsiteX5" fmla="*/ 353304 w 1295113"/>
              <a:gd name="connsiteY5" fmla="*/ 2356339 h 3040185"/>
              <a:gd name="connsiteX6" fmla="*/ 189181 w 1295113"/>
              <a:gd name="connsiteY6" fmla="*/ 2282093 h 3040185"/>
              <a:gd name="connsiteX7" fmla="*/ 36781 w 1295113"/>
              <a:gd name="connsiteY7" fmla="*/ 2262554 h 3040185"/>
              <a:gd name="connsiteX8" fmla="*/ 1611 w 1295113"/>
              <a:gd name="connsiteY8" fmla="*/ 2219569 h 3040185"/>
              <a:gd name="connsiteX9" fmla="*/ 71950 w 1295113"/>
              <a:gd name="connsiteY9" fmla="*/ 2129693 h 3040185"/>
              <a:gd name="connsiteX10" fmla="*/ 177458 w 1295113"/>
              <a:gd name="connsiteY10" fmla="*/ 1965569 h 3040185"/>
              <a:gd name="connsiteX11" fmla="*/ 306411 w 1295113"/>
              <a:gd name="connsiteY11" fmla="*/ 1719385 h 3040185"/>
              <a:gd name="connsiteX12" fmla="*/ 275150 w 1295113"/>
              <a:gd name="connsiteY12" fmla="*/ 1633416 h 3040185"/>
              <a:gd name="connsiteX13" fmla="*/ 368935 w 1295113"/>
              <a:gd name="connsiteY13" fmla="*/ 1559169 h 3040185"/>
              <a:gd name="connsiteX14" fmla="*/ 322042 w 1295113"/>
              <a:gd name="connsiteY14" fmla="*/ 1434123 h 3040185"/>
              <a:gd name="connsiteX15" fmla="*/ 368935 w 1295113"/>
              <a:gd name="connsiteY15" fmla="*/ 1328616 h 3040185"/>
              <a:gd name="connsiteX16" fmla="*/ 693273 w 1295113"/>
              <a:gd name="connsiteY16" fmla="*/ 1215293 h 3040185"/>
              <a:gd name="connsiteX17" fmla="*/ 876935 w 1295113"/>
              <a:gd name="connsiteY17" fmla="*/ 1039447 h 3040185"/>
              <a:gd name="connsiteX18" fmla="*/ 974626 w 1295113"/>
              <a:gd name="connsiteY18" fmla="*/ 847968 h 3040185"/>
              <a:gd name="connsiteX19" fmla="*/ 1138750 w 1295113"/>
              <a:gd name="connsiteY19" fmla="*/ 883140 h 3040185"/>
              <a:gd name="connsiteX20" fmla="*/ 1295058 w 1295113"/>
              <a:gd name="connsiteY20" fmla="*/ 828432 h 3040185"/>
              <a:gd name="connsiteX21" fmla="*/ 1162196 w 1295113"/>
              <a:gd name="connsiteY21" fmla="*/ 758094 h 3040185"/>
              <a:gd name="connsiteX22" fmla="*/ 1017611 w 1295113"/>
              <a:gd name="connsiteY22" fmla="*/ 769817 h 3040185"/>
              <a:gd name="connsiteX23" fmla="*/ 994165 w 1295113"/>
              <a:gd name="connsiteY23" fmla="*/ 613509 h 3040185"/>
              <a:gd name="connsiteX24" fmla="*/ 888658 w 1295113"/>
              <a:gd name="connsiteY24" fmla="*/ 515817 h 3040185"/>
              <a:gd name="connsiteX25" fmla="*/ 1068411 w 1295113"/>
              <a:gd name="connsiteY25" fmla="*/ 218832 h 3040185"/>
              <a:gd name="connsiteX26" fmla="*/ 974627 w 1295113"/>
              <a:gd name="connsiteY26" fmla="*/ 0 h 3040185"/>
              <a:gd name="connsiteX0" fmla="*/ 759704 w 1295113"/>
              <a:gd name="connsiteY0" fmla="*/ 3040185 h 3040185"/>
              <a:gd name="connsiteX1" fmla="*/ 747981 w 1295113"/>
              <a:gd name="connsiteY1" fmla="*/ 2938585 h 3040185"/>
              <a:gd name="connsiteX2" fmla="*/ 790965 w 1295113"/>
              <a:gd name="connsiteY2" fmla="*/ 2844800 h 3040185"/>
              <a:gd name="connsiteX3" fmla="*/ 732350 w 1295113"/>
              <a:gd name="connsiteY3" fmla="*/ 2747108 h 3040185"/>
              <a:gd name="connsiteX4" fmla="*/ 568227 w 1295113"/>
              <a:gd name="connsiteY4" fmla="*/ 2641600 h 3040185"/>
              <a:gd name="connsiteX5" fmla="*/ 353304 w 1295113"/>
              <a:gd name="connsiteY5" fmla="*/ 2356339 h 3040185"/>
              <a:gd name="connsiteX6" fmla="*/ 189181 w 1295113"/>
              <a:gd name="connsiteY6" fmla="*/ 2282093 h 3040185"/>
              <a:gd name="connsiteX7" fmla="*/ 36781 w 1295113"/>
              <a:gd name="connsiteY7" fmla="*/ 2262554 h 3040185"/>
              <a:gd name="connsiteX8" fmla="*/ 1611 w 1295113"/>
              <a:gd name="connsiteY8" fmla="*/ 2219569 h 3040185"/>
              <a:gd name="connsiteX9" fmla="*/ 71950 w 1295113"/>
              <a:gd name="connsiteY9" fmla="*/ 2129693 h 3040185"/>
              <a:gd name="connsiteX10" fmla="*/ 177458 w 1295113"/>
              <a:gd name="connsiteY10" fmla="*/ 1965569 h 3040185"/>
              <a:gd name="connsiteX11" fmla="*/ 306411 w 1295113"/>
              <a:gd name="connsiteY11" fmla="*/ 1719385 h 3040185"/>
              <a:gd name="connsiteX12" fmla="*/ 275150 w 1295113"/>
              <a:gd name="connsiteY12" fmla="*/ 1633416 h 3040185"/>
              <a:gd name="connsiteX13" fmla="*/ 368935 w 1295113"/>
              <a:gd name="connsiteY13" fmla="*/ 1559169 h 3040185"/>
              <a:gd name="connsiteX14" fmla="*/ 322042 w 1295113"/>
              <a:gd name="connsiteY14" fmla="*/ 1434123 h 3040185"/>
              <a:gd name="connsiteX15" fmla="*/ 368935 w 1295113"/>
              <a:gd name="connsiteY15" fmla="*/ 1328616 h 3040185"/>
              <a:gd name="connsiteX16" fmla="*/ 693273 w 1295113"/>
              <a:gd name="connsiteY16" fmla="*/ 1215293 h 3040185"/>
              <a:gd name="connsiteX17" fmla="*/ 876935 w 1295113"/>
              <a:gd name="connsiteY17" fmla="*/ 1039447 h 3040185"/>
              <a:gd name="connsiteX18" fmla="*/ 974626 w 1295113"/>
              <a:gd name="connsiteY18" fmla="*/ 847968 h 3040185"/>
              <a:gd name="connsiteX19" fmla="*/ 1138750 w 1295113"/>
              <a:gd name="connsiteY19" fmla="*/ 883140 h 3040185"/>
              <a:gd name="connsiteX20" fmla="*/ 1295058 w 1295113"/>
              <a:gd name="connsiteY20" fmla="*/ 828432 h 3040185"/>
              <a:gd name="connsiteX21" fmla="*/ 1162196 w 1295113"/>
              <a:gd name="connsiteY21" fmla="*/ 758094 h 3040185"/>
              <a:gd name="connsiteX22" fmla="*/ 978534 w 1295113"/>
              <a:gd name="connsiteY22" fmla="*/ 676032 h 3040185"/>
              <a:gd name="connsiteX23" fmla="*/ 994165 w 1295113"/>
              <a:gd name="connsiteY23" fmla="*/ 613509 h 3040185"/>
              <a:gd name="connsiteX24" fmla="*/ 888658 w 1295113"/>
              <a:gd name="connsiteY24" fmla="*/ 515817 h 3040185"/>
              <a:gd name="connsiteX25" fmla="*/ 1068411 w 1295113"/>
              <a:gd name="connsiteY25" fmla="*/ 218832 h 3040185"/>
              <a:gd name="connsiteX26" fmla="*/ 974627 w 1295113"/>
              <a:gd name="connsiteY26" fmla="*/ 0 h 3040185"/>
              <a:gd name="connsiteX0" fmla="*/ 759704 w 1295113"/>
              <a:gd name="connsiteY0" fmla="*/ 3040185 h 3040185"/>
              <a:gd name="connsiteX1" fmla="*/ 747981 w 1295113"/>
              <a:gd name="connsiteY1" fmla="*/ 2938585 h 3040185"/>
              <a:gd name="connsiteX2" fmla="*/ 790965 w 1295113"/>
              <a:gd name="connsiteY2" fmla="*/ 2844800 h 3040185"/>
              <a:gd name="connsiteX3" fmla="*/ 732350 w 1295113"/>
              <a:gd name="connsiteY3" fmla="*/ 2747108 h 3040185"/>
              <a:gd name="connsiteX4" fmla="*/ 568227 w 1295113"/>
              <a:gd name="connsiteY4" fmla="*/ 2641600 h 3040185"/>
              <a:gd name="connsiteX5" fmla="*/ 353304 w 1295113"/>
              <a:gd name="connsiteY5" fmla="*/ 2356339 h 3040185"/>
              <a:gd name="connsiteX6" fmla="*/ 189181 w 1295113"/>
              <a:gd name="connsiteY6" fmla="*/ 2282093 h 3040185"/>
              <a:gd name="connsiteX7" fmla="*/ 36781 w 1295113"/>
              <a:gd name="connsiteY7" fmla="*/ 2262554 h 3040185"/>
              <a:gd name="connsiteX8" fmla="*/ 1611 w 1295113"/>
              <a:gd name="connsiteY8" fmla="*/ 2219569 h 3040185"/>
              <a:gd name="connsiteX9" fmla="*/ 71950 w 1295113"/>
              <a:gd name="connsiteY9" fmla="*/ 2129693 h 3040185"/>
              <a:gd name="connsiteX10" fmla="*/ 177458 w 1295113"/>
              <a:gd name="connsiteY10" fmla="*/ 1965569 h 3040185"/>
              <a:gd name="connsiteX11" fmla="*/ 306411 w 1295113"/>
              <a:gd name="connsiteY11" fmla="*/ 1719385 h 3040185"/>
              <a:gd name="connsiteX12" fmla="*/ 275150 w 1295113"/>
              <a:gd name="connsiteY12" fmla="*/ 1633416 h 3040185"/>
              <a:gd name="connsiteX13" fmla="*/ 368935 w 1295113"/>
              <a:gd name="connsiteY13" fmla="*/ 1559169 h 3040185"/>
              <a:gd name="connsiteX14" fmla="*/ 322042 w 1295113"/>
              <a:gd name="connsiteY14" fmla="*/ 1434123 h 3040185"/>
              <a:gd name="connsiteX15" fmla="*/ 368935 w 1295113"/>
              <a:gd name="connsiteY15" fmla="*/ 1328616 h 3040185"/>
              <a:gd name="connsiteX16" fmla="*/ 693273 w 1295113"/>
              <a:gd name="connsiteY16" fmla="*/ 1215293 h 3040185"/>
              <a:gd name="connsiteX17" fmla="*/ 876935 w 1295113"/>
              <a:gd name="connsiteY17" fmla="*/ 1039447 h 3040185"/>
              <a:gd name="connsiteX18" fmla="*/ 974626 w 1295113"/>
              <a:gd name="connsiteY18" fmla="*/ 847968 h 3040185"/>
              <a:gd name="connsiteX19" fmla="*/ 1138750 w 1295113"/>
              <a:gd name="connsiteY19" fmla="*/ 883140 h 3040185"/>
              <a:gd name="connsiteX20" fmla="*/ 1295058 w 1295113"/>
              <a:gd name="connsiteY20" fmla="*/ 828432 h 3040185"/>
              <a:gd name="connsiteX21" fmla="*/ 1162196 w 1295113"/>
              <a:gd name="connsiteY21" fmla="*/ 758094 h 3040185"/>
              <a:gd name="connsiteX22" fmla="*/ 978534 w 1295113"/>
              <a:gd name="connsiteY22" fmla="*/ 676032 h 3040185"/>
              <a:gd name="connsiteX23" fmla="*/ 994165 w 1295113"/>
              <a:gd name="connsiteY23" fmla="*/ 613509 h 3040185"/>
              <a:gd name="connsiteX24" fmla="*/ 888658 w 1295113"/>
              <a:gd name="connsiteY24" fmla="*/ 515817 h 3040185"/>
              <a:gd name="connsiteX25" fmla="*/ 1068411 w 1295113"/>
              <a:gd name="connsiteY25" fmla="*/ 218832 h 3040185"/>
              <a:gd name="connsiteX26" fmla="*/ 974627 w 1295113"/>
              <a:gd name="connsiteY26" fmla="*/ 0 h 3040185"/>
              <a:gd name="connsiteX0" fmla="*/ 759704 w 1295113"/>
              <a:gd name="connsiteY0" fmla="*/ 3059772 h 3059772"/>
              <a:gd name="connsiteX1" fmla="*/ 747981 w 1295113"/>
              <a:gd name="connsiteY1" fmla="*/ 2958172 h 3059772"/>
              <a:gd name="connsiteX2" fmla="*/ 790965 w 1295113"/>
              <a:gd name="connsiteY2" fmla="*/ 2864387 h 3059772"/>
              <a:gd name="connsiteX3" fmla="*/ 732350 w 1295113"/>
              <a:gd name="connsiteY3" fmla="*/ 2766695 h 3059772"/>
              <a:gd name="connsiteX4" fmla="*/ 568227 w 1295113"/>
              <a:gd name="connsiteY4" fmla="*/ 2661187 h 3059772"/>
              <a:gd name="connsiteX5" fmla="*/ 353304 w 1295113"/>
              <a:gd name="connsiteY5" fmla="*/ 2375926 h 3059772"/>
              <a:gd name="connsiteX6" fmla="*/ 189181 w 1295113"/>
              <a:gd name="connsiteY6" fmla="*/ 2301680 h 3059772"/>
              <a:gd name="connsiteX7" fmla="*/ 36781 w 1295113"/>
              <a:gd name="connsiteY7" fmla="*/ 2282141 h 3059772"/>
              <a:gd name="connsiteX8" fmla="*/ 1611 w 1295113"/>
              <a:gd name="connsiteY8" fmla="*/ 2239156 h 3059772"/>
              <a:gd name="connsiteX9" fmla="*/ 71950 w 1295113"/>
              <a:gd name="connsiteY9" fmla="*/ 2149280 h 3059772"/>
              <a:gd name="connsiteX10" fmla="*/ 177458 w 1295113"/>
              <a:gd name="connsiteY10" fmla="*/ 1985156 h 3059772"/>
              <a:gd name="connsiteX11" fmla="*/ 306411 w 1295113"/>
              <a:gd name="connsiteY11" fmla="*/ 1738972 h 3059772"/>
              <a:gd name="connsiteX12" fmla="*/ 275150 w 1295113"/>
              <a:gd name="connsiteY12" fmla="*/ 1653003 h 3059772"/>
              <a:gd name="connsiteX13" fmla="*/ 368935 w 1295113"/>
              <a:gd name="connsiteY13" fmla="*/ 1578756 h 3059772"/>
              <a:gd name="connsiteX14" fmla="*/ 322042 w 1295113"/>
              <a:gd name="connsiteY14" fmla="*/ 1453710 h 3059772"/>
              <a:gd name="connsiteX15" fmla="*/ 368935 w 1295113"/>
              <a:gd name="connsiteY15" fmla="*/ 1348203 h 3059772"/>
              <a:gd name="connsiteX16" fmla="*/ 693273 w 1295113"/>
              <a:gd name="connsiteY16" fmla="*/ 1234880 h 3059772"/>
              <a:gd name="connsiteX17" fmla="*/ 876935 w 1295113"/>
              <a:gd name="connsiteY17" fmla="*/ 1059034 h 3059772"/>
              <a:gd name="connsiteX18" fmla="*/ 974626 w 1295113"/>
              <a:gd name="connsiteY18" fmla="*/ 867555 h 3059772"/>
              <a:gd name="connsiteX19" fmla="*/ 1138750 w 1295113"/>
              <a:gd name="connsiteY19" fmla="*/ 902727 h 3059772"/>
              <a:gd name="connsiteX20" fmla="*/ 1295058 w 1295113"/>
              <a:gd name="connsiteY20" fmla="*/ 848019 h 3059772"/>
              <a:gd name="connsiteX21" fmla="*/ 1162196 w 1295113"/>
              <a:gd name="connsiteY21" fmla="*/ 777681 h 3059772"/>
              <a:gd name="connsiteX22" fmla="*/ 978534 w 1295113"/>
              <a:gd name="connsiteY22" fmla="*/ 695619 h 3059772"/>
              <a:gd name="connsiteX23" fmla="*/ 994165 w 1295113"/>
              <a:gd name="connsiteY23" fmla="*/ 633096 h 3059772"/>
              <a:gd name="connsiteX24" fmla="*/ 888658 w 1295113"/>
              <a:gd name="connsiteY24" fmla="*/ 535404 h 3059772"/>
              <a:gd name="connsiteX25" fmla="*/ 1068411 w 1295113"/>
              <a:gd name="connsiteY25" fmla="*/ 238419 h 3059772"/>
              <a:gd name="connsiteX26" fmla="*/ 974627 w 1295113"/>
              <a:gd name="connsiteY26" fmla="*/ 19587 h 3059772"/>
              <a:gd name="connsiteX27" fmla="*/ 993547 w 1295113"/>
              <a:gd name="connsiteY27" fmla="*/ 9065 h 3059772"/>
              <a:gd name="connsiteX0" fmla="*/ 759704 w 1295113"/>
              <a:gd name="connsiteY0" fmla="*/ 3376632 h 3376632"/>
              <a:gd name="connsiteX1" fmla="*/ 747981 w 1295113"/>
              <a:gd name="connsiteY1" fmla="*/ 3275032 h 3376632"/>
              <a:gd name="connsiteX2" fmla="*/ 790965 w 1295113"/>
              <a:gd name="connsiteY2" fmla="*/ 3181247 h 3376632"/>
              <a:gd name="connsiteX3" fmla="*/ 732350 w 1295113"/>
              <a:gd name="connsiteY3" fmla="*/ 3083555 h 3376632"/>
              <a:gd name="connsiteX4" fmla="*/ 568227 w 1295113"/>
              <a:gd name="connsiteY4" fmla="*/ 2978047 h 3376632"/>
              <a:gd name="connsiteX5" fmla="*/ 353304 w 1295113"/>
              <a:gd name="connsiteY5" fmla="*/ 2692786 h 3376632"/>
              <a:gd name="connsiteX6" fmla="*/ 189181 w 1295113"/>
              <a:gd name="connsiteY6" fmla="*/ 2618540 h 3376632"/>
              <a:gd name="connsiteX7" fmla="*/ 36781 w 1295113"/>
              <a:gd name="connsiteY7" fmla="*/ 2599001 h 3376632"/>
              <a:gd name="connsiteX8" fmla="*/ 1611 w 1295113"/>
              <a:gd name="connsiteY8" fmla="*/ 2556016 h 3376632"/>
              <a:gd name="connsiteX9" fmla="*/ 71950 w 1295113"/>
              <a:gd name="connsiteY9" fmla="*/ 2466140 h 3376632"/>
              <a:gd name="connsiteX10" fmla="*/ 177458 w 1295113"/>
              <a:gd name="connsiteY10" fmla="*/ 2302016 h 3376632"/>
              <a:gd name="connsiteX11" fmla="*/ 306411 w 1295113"/>
              <a:gd name="connsiteY11" fmla="*/ 2055832 h 3376632"/>
              <a:gd name="connsiteX12" fmla="*/ 275150 w 1295113"/>
              <a:gd name="connsiteY12" fmla="*/ 1969863 h 3376632"/>
              <a:gd name="connsiteX13" fmla="*/ 368935 w 1295113"/>
              <a:gd name="connsiteY13" fmla="*/ 1895616 h 3376632"/>
              <a:gd name="connsiteX14" fmla="*/ 322042 w 1295113"/>
              <a:gd name="connsiteY14" fmla="*/ 1770570 h 3376632"/>
              <a:gd name="connsiteX15" fmla="*/ 368935 w 1295113"/>
              <a:gd name="connsiteY15" fmla="*/ 1665063 h 3376632"/>
              <a:gd name="connsiteX16" fmla="*/ 693273 w 1295113"/>
              <a:gd name="connsiteY16" fmla="*/ 1551740 h 3376632"/>
              <a:gd name="connsiteX17" fmla="*/ 876935 w 1295113"/>
              <a:gd name="connsiteY17" fmla="*/ 1375894 h 3376632"/>
              <a:gd name="connsiteX18" fmla="*/ 974626 w 1295113"/>
              <a:gd name="connsiteY18" fmla="*/ 1184415 h 3376632"/>
              <a:gd name="connsiteX19" fmla="*/ 1138750 w 1295113"/>
              <a:gd name="connsiteY19" fmla="*/ 1219587 h 3376632"/>
              <a:gd name="connsiteX20" fmla="*/ 1295058 w 1295113"/>
              <a:gd name="connsiteY20" fmla="*/ 1164879 h 3376632"/>
              <a:gd name="connsiteX21" fmla="*/ 1162196 w 1295113"/>
              <a:gd name="connsiteY21" fmla="*/ 1094541 h 3376632"/>
              <a:gd name="connsiteX22" fmla="*/ 978534 w 1295113"/>
              <a:gd name="connsiteY22" fmla="*/ 1012479 h 3376632"/>
              <a:gd name="connsiteX23" fmla="*/ 994165 w 1295113"/>
              <a:gd name="connsiteY23" fmla="*/ 949956 h 3376632"/>
              <a:gd name="connsiteX24" fmla="*/ 888658 w 1295113"/>
              <a:gd name="connsiteY24" fmla="*/ 852264 h 3376632"/>
              <a:gd name="connsiteX25" fmla="*/ 1068411 w 1295113"/>
              <a:gd name="connsiteY25" fmla="*/ 555279 h 3376632"/>
              <a:gd name="connsiteX26" fmla="*/ 974627 w 1295113"/>
              <a:gd name="connsiteY26" fmla="*/ 336447 h 3376632"/>
              <a:gd name="connsiteX27" fmla="*/ 441285 w 1295113"/>
              <a:gd name="connsiteY27" fmla="*/ 0 h 3376632"/>
              <a:gd name="connsiteX0" fmla="*/ 759704 w 1295113"/>
              <a:gd name="connsiteY0" fmla="*/ 3376632 h 3376632"/>
              <a:gd name="connsiteX1" fmla="*/ 747981 w 1295113"/>
              <a:gd name="connsiteY1" fmla="*/ 3275032 h 3376632"/>
              <a:gd name="connsiteX2" fmla="*/ 790965 w 1295113"/>
              <a:gd name="connsiteY2" fmla="*/ 3181247 h 3376632"/>
              <a:gd name="connsiteX3" fmla="*/ 732350 w 1295113"/>
              <a:gd name="connsiteY3" fmla="*/ 3083555 h 3376632"/>
              <a:gd name="connsiteX4" fmla="*/ 568227 w 1295113"/>
              <a:gd name="connsiteY4" fmla="*/ 2978047 h 3376632"/>
              <a:gd name="connsiteX5" fmla="*/ 353304 w 1295113"/>
              <a:gd name="connsiteY5" fmla="*/ 2692786 h 3376632"/>
              <a:gd name="connsiteX6" fmla="*/ 189181 w 1295113"/>
              <a:gd name="connsiteY6" fmla="*/ 2618540 h 3376632"/>
              <a:gd name="connsiteX7" fmla="*/ 36781 w 1295113"/>
              <a:gd name="connsiteY7" fmla="*/ 2599001 h 3376632"/>
              <a:gd name="connsiteX8" fmla="*/ 1611 w 1295113"/>
              <a:gd name="connsiteY8" fmla="*/ 2556016 h 3376632"/>
              <a:gd name="connsiteX9" fmla="*/ 71950 w 1295113"/>
              <a:gd name="connsiteY9" fmla="*/ 2466140 h 3376632"/>
              <a:gd name="connsiteX10" fmla="*/ 177458 w 1295113"/>
              <a:gd name="connsiteY10" fmla="*/ 2302016 h 3376632"/>
              <a:gd name="connsiteX11" fmla="*/ 306411 w 1295113"/>
              <a:gd name="connsiteY11" fmla="*/ 2055832 h 3376632"/>
              <a:gd name="connsiteX12" fmla="*/ 275150 w 1295113"/>
              <a:gd name="connsiteY12" fmla="*/ 1969863 h 3376632"/>
              <a:gd name="connsiteX13" fmla="*/ 368935 w 1295113"/>
              <a:gd name="connsiteY13" fmla="*/ 1895616 h 3376632"/>
              <a:gd name="connsiteX14" fmla="*/ 322042 w 1295113"/>
              <a:gd name="connsiteY14" fmla="*/ 1770570 h 3376632"/>
              <a:gd name="connsiteX15" fmla="*/ 368935 w 1295113"/>
              <a:gd name="connsiteY15" fmla="*/ 1665063 h 3376632"/>
              <a:gd name="connsiteX16" fmla="*/ 693273 w 1295113"/>
              <a:gd name="connsiteY16" fmla="*/ 1551740 h 3376632"/>
              <a:gd name="connsiteX17" fmla="*/ 876935 w 1295113"/>
              <a:gd name="connsiteY17" fmla="*/ 1375894 h 3376632"/>
              <a:gd name="connsiteX18" fmla="*/ 974626 w 1295113"/>
              <a:gd name="connsiteY18" fmla="*/ 1184415 h 3376632"/>
              <a:gd name="connsiteX19" fmla="*/ 1138750 w 1295113"/>
              <a:gd name="connsiteY19" fmla="*/ 1219587 h 3376632"/>
              <a:gd name="connsiteX20" fmla="*/ 1295058 w 1295113"/>
              <a:gd name="connsiteY20" fmla="*/ 1164879 h 3376632"/>
              <a:gd name="connsiteX21" fmla="*/ 1162196 w 1295113"/>
              <a:gd name="connsiteY21" fmla="*/ 1094541 h 3376632"/>
              <a:gd name="connsiteX22" fmla="*/ 978534 w 1295113"/>
              <a:gd name="connsiteY22" fmla="*/ 1012479 h 3376632"/>
              <a:gd name="connsiteX23" fmla="*/ 994165 w 1295113"/>
              <a:gd name="connsiteY23" fmla="*/ 949956 h 3376632"/>
              <a:gd name="connsiteX24" fmla="*/ 888658 w 1295113"/>
              <a:gd name="connsiteY24" fmla="*/ 852264 h 3376632"/>
              <a:gd name="connsiteX25" fmla="*/ 1068411 w 1295113"/>
              <a:gd name="connsiteY25" fmla="*/ 555279 h 3376632"/>
              <a:gd name="connsiteX26" fmla="*/ 974627 w 1295113"/>
              <a:gd name="connsiteY26" fmla="*/ 336447 h 3376632"/>
              <a:gd name="connsiteX27" fmla="*/ 821531 w 1295113"/>
              <a:gd name="connsiteY27" fmla="*/ 108641 h 3376632"/>
              <a:gd name="connsiteX28" fmla="*/ 441285 w 1295113"/>
              <a:gd name="connsiteY28" fmla="*/ 0 h 3376632"/>
              <a:gd name="connsiteX0" fmla="*/ 759704 w 1295113"/>
              <a:gd name="connsiteY0" fmla="*/ 3403792 h 3403792"/>
              <a:gd name="connsiteX1" fmla="*/ 747981 w 1295113"/>
              <a:gd name="connsiteY1" fmla="*/ 3302192 h 3403792"/>
              <a:gd name="connsiteX2" fmla="*/ 790965 w 1295113"/>
              <a:gd name="connsiteY2" fmla="*/ 3208407 h 3403792"/>
              <a:gd name="connsiteX3" fmla="*/ 732350 w 1295113"/>
              <a:gd name="connsiteY3" fmla="*/ 3110715 h 3403792"/>
              <a:gd name="connsiteX4" fmla="*/ 568227 w 1295113"/>
              <a:gd name="connsiteY4" fmla="*/ 3005207 h 3403792"/>
              <a:gd name="connsiteX5" fmla="*/ 353304 w 1295113"/>
              <a:gd name="connsiteY5" fmla="*/ 2719946 h 3403792"/>
              <a:gd name="connsiteX6" fmla="*/ 189181 w 1295113"/>
              <a:gd name="connsiteY6" fmla="*/ 2645700 h 3403792"/>
              <a:gd name="connsiteX7" fmla="*/ 36781 w 1295113"/>
              <a:gd name="connsiteY7" fmla="*/ 2626161 h 3403792"/>
              <a:gd name="connsiteX8" fmla="*/ 1611 w 1295113"/>
              <a:gd name="connsiteY8" fmla="*/ 2583176 h 3403792"/>
              <a:gd name="connsiteX9" fmla="*/ 71950 w 1295113"/>
              <a:gd name="connsiteY9" fmla="*/ 2493300 h 3403792"/>
              <a:gd name="connsiteX10" fmla="*/ 177458 w 1295113"/>
              <a:gd name="connsiteY10" fmla="*/ 2329176 h 3403792"/>
              <a:gd name="connsiteX11" fmla="*/ 306411 w 1295113"/>
              <a:gd name="connsiteY11" fmla="*/ 2082992 h 3403792"/>
              <a:gd name="connsiteX12" fmla="*/ 275150 w 1295113"/>
              <a:gd name="connsiteY12" fmla="*/ 1997023 h 3403792"/>
              <a:gd name="connsiteX13" fmla="*/ 368935 w 1295113"/>
              <a:gd name="connsiteY13" fmla="*/ 1922776 h 3403792"/>
              <a:gd name="connsiteX14" fmla="*/ 322042 w 1295113"/>
              <a:gd name="connsiteY14" fmla="*/ 1797730 h 3403792"/>
              <a:gd name="connsiteX15" fmla="*/ 368935 w 1295113"/>
              <a:gd name="connsiteY15" fmla="*/ 1692223 h 3403792"/>
              <a:gd name="connsiteX16" fmla="*/ 693273 w 1295113"/>
              <a:gd name="connsiteY16" fmla="*/ 1578900 h 3403792"/>
              <a:gd name="connsiteX17" fmla="*/ 876935 w 1295113"/>
              <a:gd name="connsiteY17" fmla="*/ 1403054 h 3403792"/>
              <a:gd name="connsiteX18" fmla="*/ 974626 w 1295113"/>
              <a:gd name="connsiteY18" fmla="*/ 1211575 h 3403792"/>
              <a:gd name="connsiteX19" fmla="*/ 1138750 w 1295113"/>
              <a:gd name="connsiteY19" fmla="*/ 1246747 h 3403792"/>
              <a:gd name="connsiteX20" fmla="*/ 1295058 w 1295113"/>
              <a:gd name="connsiteY20" fmla="*/ 1192039 h 3403792"/>
              <a:gd name="connsiteX21" fmla="*/ 1162196 w 1295113"/>
              <a:gd name="connsiteY21" fmla="*/ 1121701 h 3403792"/>
              <a:gd name="connsiteX22" fmla="*/ 978534 w 1295113"/>
              <a:gd name="connsiteY22" fmla="*/ 1039639 h 3403792"/>
              <a:gd name="connsiteX23" fmla="*/ 994165 w 1295113"/>
              <a:gd name="connsiteY23" fmla="*/ 977116 h 3403792"/>
              <a:gd name="connsiteX24" fmla="*/ 888658 w 1295113"/>
              <a:gd name="connsiteY24" fmla="*/ 879424 h 3403792"/>
              <a:gd name="connsiteX25" fmla="*/ 1068411 w 1295113"/>
              <a:gd name="connsiteY25" fmla="*/ 582439 h 3403792"/>
              <a:gd name="connsiteX26" fmla="*/ 974627 w 1295113"/>
              <a:gd name="connsiteY26" fmla="*/ 363607 h 3403792"/>
              <a:gd name="connsiteX27" fmla="*/ 821531 w 1295113"/>
              <a:gd name="connsiteY27" fmla="*/ 135801 h 3403792"/>
              <a:gd name="connsiteX28" fmla="*/ 441285 w 1295113"/>
              <a:gd name="connsiteY28" fmla="*/ 0 h 3403792"/>
              <a:gd name="connsiteX0" fmla="*/ 817369 w 1295113"/>
              <a:gd name="connsiteY0" fmla="*/ 3473814 h 3473814"/>
              <a:gd name="connsiteX1" fmla="*/ 747981 w 1295113"/>
              <a:gd name="connsiteY1" fmla="*/ 3302192 h 3473814"/>
              <a:gd name="connsiteX2" fmla="*/ 790965 w 1295113"/>
              <a:gd name="connsiteY2" fmla="*/ 3208407 h 3473814"/>
              <a:gd name="connsiteX3" fmla="*/ 732350 w 1295113"/>
              <a:gd name="connsiteY3" fmla="*/ 3110715 h 3473814"/>
              <a:gd name="connsiteX4" fmla="*/ 568227 w 1295113"/>
              <a:gd name="connsiteY4" fmla="*/ 3005207 h 3473814"/>
              <a:gd name="connsiteX5" fmla="*/ 353304 w 1295113"/>
              <a:gd name="connsiteY5" fmla="*/ 2719946 h 3473814"/>
              <a:gd name="connsiteX6" fmla="*/ 189181 w 1295113"/>
              <a:gd name="connsiteY6" fmla="*/ 2645700 h 3473814"/>
              <a:gd name="connsiteX7" fmla="*/ 36781 w 1295113"/>
              <a:gd name="connsiteY7" fmla="*/ 2626161 h 3473814"/>
              <a:gd name="connsiteX8" fmla="*/ 1611 w 1295113"/>
              <a:gd name="connsiteY8" fmla="*/ 2583176 h 3473814"/>
              <a:gd name="connsiteX9" fmla="*/ 71950 w 1295113"/>
              <a:gd name="connsiteY9" fmla="*/ 2493300 h 3473814"/>
              <a:gd name="connsiteX10" fmla="*/ 177458 w 1295113"/>
              <a:gd name="connsiteY10" fmla="*/ 2329176 h 3473814"/>
              <a:gd name="connsiteX11" fmla="*/ 306411 w 1295113"/>
              <a:gd name="connsiteY11" fmla="*/ 2082992 h 3473814"/>
              <a:gd name="connsiteX12" fmla="*/ 275150 w 1295113"/>
              <a:gd name="connsiteY12" fmla="*/ 1997023 h 3473814"/>
              <a:gd name="connsiteX13" fmla="*/ 368935 w 1295113"/>
              <a:gd name="connsiteY13" fmla="*/ 1922776 h 3473814"/>
              <a:gd name="connsiteX14" fmla="*/ 322042 w 1295113"/>
              <a:gd name="connsiteY14" fmla="*/ 1797730 h 3473814"/>
              <a:gd name="connsiteX15" fmla="*/ 368935 w 1295113"/>
              <a:gd name="connsiteY15" fmla="*/ 1692223 h 3473814"/>
              <a:gd name="connsiteX16" fmla="*/ 693273 w 1295113"/>
              <a:gd name="connsiteY16" fmla="*/ 1578900 h 3473814"/>
              <a:gd name="connsiteX17" fmla="*/ 876935 w 1295113"/>
              <a:gd name="connsiteY17" fmla="*/ 1403054 h 3473814"/>
              <a:gd name="connsiteX18" fmla="*/ 974626 w 1295113"/>
              <a:gd name="connsiteY18" fmla="*/ 1211575 h 3473814"/>
              <a:gd name="connsiteX19" fmla="*/ 1138750 w 1295113"/>
              <a:gd name="connsiteY19" fmla="*/ 1246747 h 3473814"/>
              <a:gd name="connsiteX20" fmla="*/ 1295058 w 1295113"/>
              <a:gd name="connsiteY20" fmla="*/ 1192039 h 3473814"/>
              <a:gd name="connsiteX21" fmla="*/ 1162196 w 1295113"/>
              <a:gd name="connsiteY21" fmla="*/ 1121701 h 3473814"/>
              <a:gd name="connsiteX22" fmla="*/ 978534 w 1295113"/>
              <a:gd name="connsiteY22" fmla="*/ 1039639 h 3473814"/>
              <a:gd name="connsiteX23" fmla="*/ 994165 w 1295113"/>
              <a:gd name="connsiteY23" fmla="*/ 977116 h 3473814"/>
              <a:gd name="connsiteX24" fmla="*/ 888658 w 1295113"/>
              <a:gd name="connsiteY24" fmla="*/ 879424 h 3473814"/>
              <a:gd name="connsiteX25" fmla="*/ 1068411 w 1295113"/>
              <a:gd name="connsiteY25" fmla="*/ 582439 h 3473814"/>
              <a:gd name="connsiteX26" fmla="*/ 974627 w 1295113"/>
              <a:gd name="connsiteY26" fmla="*/ 363607 h 3473814"/>
              <a:gd name="connsiteX27" fmla="*/ 821531 w 1295113"/>
              <a:gd name="connsiteY27" fmla="*/ 135801 h 3473814"/>
              <a:gd name="connsiteX28" fmla="*/ 441285 w 1295113"/>
              <a:gd name="connsiteY28" fmla="*/ 0 h 3473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295113" h="3473814">
                <a:moveTo>
                  <a:pt x="817369" y="3473814"/>
                </a:moveTo>
                <a:cubicBezTo>
                  <a:pt x="808902" y="3439296"/>
                  <a:pt x="752382" y="3346426"/>
                  <a:pt x="747981" y="3302192"/>
                </a:cubicBezTo>
                <a:cubicBezTo>
                  <a:pt x="743580" y="3257958"/>
                  <a:pt x="793570" y="3240320"/>
                  <a:pt x="790965" y="3208407"/>
                </a:cubicBezTo>
                <a:cubicBezTo>
                  <a:pt x="788360" y="3176494"/>
                  <a:pt x="769473" y="3144582"/>
                  <a:pt x="732350" y="3110715"/>
                </a:cubicBezTo>
                <a:cubicBezTo>
                  <a:pt x="695227" y="3076848"/>
                  <a:pt x="631401" y="3070335"/>
                  <a:pt x="568227" y="3005207"/>
                </a:cubicBezTo>
                <a:cubicBezTo>
                  <a:pt x="505053" y="2940079"/>
                  <a:pt x="416478" y="2779864"/>
                  <a:pt x="353304" y="2719946"/>
                </a:cubicBezTo>
                <a:cubicBezTo>
                  <a:pt x="290130" y="2660028"/>
                  <a:pt x="241935" y="2661331"/>
                  <a:pt x="189181" y="2645700"/>
                </a:cubicBezTo>
                <a:cubicBezTo>
                  <a:pt x="136427" y="2630069"/>
                  <a:pt x="68043" y="2636582"/>
                  <a:pt x="36781" y="2626161"/>
                </a:cubicBezTo>
                <a:cubicBezTo>
                  <a:pt x="5519" y="2615740"/>
                  <a:pt x="-4250" y="2605319"/>
                  <a:pt x="1611" y="2583176"/>
                </a:cubicBezTo>
                <a:cubicBezTo>
                  <a:pt x="7472" y="2561033"/>
                  <a:pt x="42642" y="2535633"/>
                  <a:pt x="71950" y="2493300"/>
                </a:cubicBezTo>
                <a:cubicBezTo>
                  <a:pt x="101258" y="2450967"/>
                  <a:pt x="138381" y="2397561"/>
                  <a:pt x="177458" y="2329176"/>
                </a:cubicBezTo>
                <a:cubicBezTo>
                  <a:pt x="216535" y="2260791"/>
                  <a:pt x="290129" y="2138351"/>
                  <a:pt x="306411" y="2082992"/>
                </a:cubicBezTo>
                <a:cubicBezTo>
                  <a:pt x="322693" y="2027633"/>
                  <a:pt x="264729" y="2023726"/>
                  <a:pt x="275150" y="1997023"/>
                </a:cubicBezTo>
                <a:cubicBezTo>
                  <a:pt x="285571" y="1970320"/>
                  <a:pt x="361120" y="1955991"/>
                  <a:pt x="368935" y="1922776"/>
                </a:cubicBezTo>
                <a:cubicBezTo>
                  <a:pt x="376750" y="1889560"/>
                  <a:pt x="322042" y="1836155"/>
                  <a:pt x="322042" y="1797730"/>
                </a:cubicBezTo>
                <a:cubicBezTo>
                  <a:pt x="322042" y="1759305"/>
                  <a:pt x="307063" y="1728695"/>
                  <a:pt x="368935" y="1692223"/>
                </a:cubicBezTo>
                <a:cubicBezTo>
                  <a:pt x="430807" y="1655751"/>
                  <a:pt x="608606" y="1627095"/>
                  <a:pt x="693273" y="1578900"/>
                </a:cubicBezTo>
                <a:cubicBezTo>
                  <a:pt x="777940" y="1530705"/>
                  <a:pt x="840463" y="1461018"/>
                  <a:pt x="876935" y="1403054"/>
                </a:cubicBezTo>
                <a:cubicBezTo>
                  <a:pt x="913407" y="1345090"/>
                  <a:pt x="930990" y="1237626"/>
                  <a:pt x="974626" y="1211575"/>
                </a:cubicBezTo>
                <a:cubicBezTo>
                  <a:pt x="1018262" y="1185524"/>
                  <a:pt x="1085345" y="1250003"/>
                  <a:pt x="1138750" y="1246747"/>
                </a:cubicBezTo>
                <a:cubicBezTo>
                  <a:pt x="1192155" y="1243491"/>
                  <a:pt x="1292453" y="1205716"/>
                  <a:pt x="1295058" y="1192039"/>
                </a:cubicBezTo>
                <a:cubicBezTo>
                  <a:pt x="1297663" y="1178362"/>
                  <a:pt x="1208437" y="1131470"/>
                  <a:pt x="1162196" y="1121701"/>
                </a:cubicBezTo>
                <a:cubicBezTo>
                  <a:pt x="1115955" y="1111932"/>
                  <a:pt x="1005237" y="1070900"/>
                  <a:pt x="978534" y="1039639"/>
                </a:cubicBezTo>
                <a:cubicBezTo>
                  <a:pt x="951831" y="1008378"/>
                  <a:pt x="1015657" y="1019449"/>
                  <a:pt x="994165" y="977116"/>
                </a:cubicBezTo>
                <a:cubicBezTo>
                  <a:pt x="972673" y="934783"/>
                  <a:pt x="894520" y="944552"/>
                  <a:pt x="888658" y="879424"/>
                </a:cubicBezTo>
                <a:cubicBezTo>
                  <a:pt x="882797" y="814296"/>
                  <a:pt x="1044314" y="668408"/>
                  <a:pt x="1068411" y="582439"/>
                </a:cubicBezTo>
                <a:cubicBezTo>
                  <a:pt x="1092508" y="496470"/>
                  <a:pt x="1035389" y="425975"/>
                  <a:pt x="974627" y="363607"/>
                </a:cubicBezTo>
                <a:cubicBezTo>
                  <a:pt x="913865" y="301239"/>
                  <a:pt x="910421" y="191875"/>
                  <a:pt x="821531" y="135801"/>
                </a:cubicBezTo>
                <a:cubicBezTo>
                  <a:pt x="732641" y="79727"/>
                  <a:pt x="485044" y="30178"/>
                  <a:pt x="441285" y="0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узел 27">
            <a:extLst>
              <a:ext uri="{FF2B5EF4-FFF2-40B4-BE49-F238E27FC236}">
                <a16:creationId xmlns:a16="http://schemas.microsoft.com/office/drawing/2014/main" id="{14BCB678-65D9-4967-BFE9-79B18D89A5BC}"/>
              </a:ext>
            </a:extLst>
          </p:cNvPr>
          <p:cNvSpPr/>
          <p:nvPr/>
        </p:nvSpPr>
        <p:spPr>
          <a:xfrm>
            <a:off x="7604759" y="2552676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31" name="Блок-схема: узел 30">
            <a:extLst>
              <a:ext uri="{FF2B5EF4-FFF2-40B4-BE49-F238E27FC236}">
                <a16:creationId xmlns:a16="http://schemas.microsoft.com/office/drawing/2014/main" id="{C80E01C8-EBA1-40E6-8BF8-FB7D3EFCBA0A}"/>
              </a:ext>
            </a:extLst>
          </p:cNvPr>
          <p:cNvSpPr/>
          <p:nvPr/>
        </p:nvSpPr>
        <p:spPr>
          <a:xfrm>
            <a:off x="6587586" y="2958593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FC559F6-8B8A-430D-B0DE-D3BE8DB67EC1}"/>
              </a:ext>
            </a:extLst>
          </p:cNvPr>
          <p:cNvSpPr txBox="1"/>
          <p:nvPr/>
        </p:nvSpPr>
        <p:spPr>
          <a:xfrm>
            <a:off x="7707178" y="2415991"/>
            <a:ext cx="1181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Сталинград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4C56A15-67E9-4EF3-9F88-82A1751274B0}"/>
              </a:ext>
            </a:extLst>
          </p:cNvPr>
          <p:cNvSpPr txBox="1"/>
          <p:nvPr/>
        </p:nvSpPr>
        <p:spPr>
          <a:xfrm>
            <a:off x="6723145" y="2966401"/>
            <a:ext cx="1515158" cy="307777"/>
          </a:xfrm>
          <a:prstGeom prst="rect">
            <a:avLst/>
          </a:prstGeom>
          <a:noFill/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ru-RU" sz="1400" dirty="0" err="1">
                <a:solidFill>
                  <a:schemeClr val="bg1">
                    <a:lumMod val="95000"/>
                  </a:schemeClr>
                </a:solidFill>
              </a:rPr>
              <a:t>Ростов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-на-Дону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06456E9D-020B-4E04-99D9-13832202C9D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492348">
            <a:off x="5820903" y="3410361"/>
            <a:ext cx="1188431" cy="596677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3D1C967B-8EBE-4055-9ABD-26733035D2CC}"/>
              </a:ext>
            </a:extLst>
          </p:cNvPr>
          <p:cNvSpPr txBox="1"/>
          <p:nvPr/>
        </p:nvSpPr>
        <p:spPr>
          <a:xfrm rot="1542423">
            <a:off x="6602483" y="2051458"/>
            <a:ext cx="718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р. Дон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7D35553-E75E-48C0-805D-FABA5AFFB886}"/>
              </a:ext>
            </a:extLst>
          </p:cNvPr>
          <p:cNvSpPr txBox="1"/>
          <p:nvPr/>
        </p:nvSpPr>
        <p:spPr>
          <a:xfrm rot="19081835">
            <a:off x="8097601" y="1469431"/>
            <a:ext cx="869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р. Волга</a:t>
            </a:r>
          </a:p>
        </p:txBody>
      </p:sp>
      <p:sp>
        <p:nvSpPr>
          <p:cNvPr id="55" name="Полилиния: фигура 54">
            <a:extLst>
              <a:ext uri="{FF2B5EF4-FFF2-40B4-BE49-F238E27FC236}">
                <a16:creationId xmlns:a16="http://schemas.microsoft.com/office/drawing/2014/main" id="{7FA22105-23E8-461A-82BD-C32A42437AB4}"/>
              </a:ext>
            </a:extLst>
          </p:cNvPr>
          <p:cNvSpPr/>
          <p:nvPr/>
        </p:nvSpPr>
        <p:spPr>
          <a:xfrm>
            <a:off x="6129237" y="959108"/>
            <a:ext cx="1206196" cy="2085013"/>
          </a:xfrm>
          <a:custGeom>
            <a:avLst/>
            <a:gdLst>
              <a:gd name="connsiteX0" fmla="*/ 93759 w 1090035"/>
              <a:gd name="connsiteY0" fmla="*/ 1494662 h 1494662"/>
              <a:gd name="connsiteX1" fmla="*/ 196940 w 1090035"/>
              <a:gd name="connsiteY1" fmla="*/ 1476872 h 1494662"/>
              <a:gd name="connsiteX2" fmla="*/ 399745 w 1090035"/>
              <a:gd name="connsiteY2" fmla="*/ 1427061 h 1494662"/>
              <a:gd name="connsiteX3" fmla="*/ 456673 w 1090035"/>
              <a:gd name="connsiteY3" fmla="*/ 1387923 h 1494662"/>
              <a:gd name="connsiteX4" fmla="*/ 588318 w 1090035"/>
              <a:gd name="connsiteY4" fmla="*/ 1387923 h 1494662"/>
              <a:gd name="connsiteX5" fmla="*/ 744869 w 1090035"/>
              <a:gd name="connsiteY5" fmla="*/ 1373691 h 1494662"/>
              <a:gd name="connsiteX6" fmla="*/ 858724 w 1090035"/>
              <a:gd name="connsiteY6" fmla="*/ 1274068 h 1494662"/>
              <a:gd name="connsiteX7" fmla="*/ 887188 w 1090035"/>
              <a:gd name="connsiteY7" fmla="*/ 1217140 h 1494662"/>
              <a:gd name="connsiteX8" fmla="*/ 969021 w 1090035"/>
              <a:gd name="connsiteY8" fmla="*/ 1117517 h 1494662"/>
              <a:gd name="connsiteX9" fmla="*/ 1047297 w 1090035"/>
              <a:gd name="connsiteY9" fmla="*/ 996545 h 1494662"/>
              <a:gd name="connsiteX10" fmla="*/ 1089992 w 1090035"/>
              <a:gd name="connsiteY10" fmla="*/ 957408 h 1494662"/>
              <a:gd name="connsiteX11" fmla="*/ 1054413 w 1090035"/>
              <a:gd name="connsiteY11" fmla="*/ 872016 h 1494662"/>
              <a:gd name="connsiteX12" fmla="*/ 1008159 w 1090035"/>
              <a:gd name="connsiteY12" fmla="*/ 797299 h 1494662"/>
              <a:gd name="connsiteX13" fmla="*/ 876514 w 1090035"/>
              <a:gd name="connsiteY13" fmla="*/ 843552 h 1494662"/>
              <a:gd name="connsiteX14" fmla="*/ 759101 w 1090035"/>
              <a:gd name="connsiteY14" fmla="*/ 800857 h 1494662"/>
              <a:gd name="connsiteX15" fmla="*/ 581202 w 1090035"/>
              <a:gd name="connsiteY15" fmla="*/ 815089 h 1494662"/>
              <a:gd name="connsiteX16" fmla="*/ 517158 w 1090035"/>
              <a:gd name="connsiteY16" fmla="*/ 793741 h 1494662"/>
              <a:gd name="connsiteX17" fmla="*/ 424651 w 1090035"/>
              <a:gd name="connsiteY17" fmla="*/ 719023 h 1494662"/>
              <a:gd name="connsiteX18" fmla="*/ 300122 w 1090035"/>
              <a:gd name="connsiteY18" fmla="*/ 654980 h 1494662"/>
              <a:gd name="connsiteX19" fmla="*/ 260984 w 1090035"/>
              <a:gd name="connsiteY19" fmla="*/ 608726 h 1494662"/>
              <a:gd name="connsiteX20" fmla="*/ 246752 w 1090035"/>
              <a:gd name="connsiteY20" fmla="*/ 541124 h 1494662"/>
              <a:gd name="connsiteX21" fmla="*/ 221846 w 1090035"/>
              <a:gd name="connsiteY21" fmla="*/ 452175 h 1494662"/>
              <a:gd name="connsiteX22" fmla="*/ 196940 w 1090035"/>
              <a:gd name="connsiteY22" fmla="*/ 409479 h 1494662"/>
              <a:gd name="connsiteX23" fmla="*/ 65295 w 1090035"/>
              <a:gd name="connsiteY23" fmla="*/ 384573 h 1494662"/>
              <a:gd name="connsiteX24" fmla="*/ 75969 w 1090035"/>
              <a:gd name="connsiteY24" fmla="*/ 277834 h 1494662"/>
              <a:gd name="connsiteX25" fmla="*/ 22599 w 1090035"/>
              <a:gd name="connsiteY25" fmla="*/ 160421 h 1494662"/>
              <a:gd name="connsiteX26" fmla="*/ 22599 w 1090035"/>
              <a:gd name="connsiteY26" fmla="*/ 146189 h 1494662"/>
              <a:gd name="connsiteX27" fmla="*/ 1252 w 1090035"/>
              <a:gd name="connsiteY27" fmla="*/ 7428 h 1494662"/>
              <a:gd name="connsiteX28" fmla="*/ 1252 w 1090035"/>
              <a:gd name="connsiteY28" fmla="*/ 3870 h 1494662"/>
              <a:gd name="connsiteX0" fmla="*/ 93759 w 1090035"/>
              <a:gd name="connsiteY0" fmla="*/ 1501466 h 1501466"/>
              <a:gd name="connsiteX1" fmla="*/ 196940 w 1090035"/>
              <a:gd name="connsiteY1" fmla="*/ 1483676 h 1501466"/>
              <a:gd name="connsiteX2" fmla="*/ 399745 w 1090035"/>
              <a:gd name="connsiteY2" fmla="*/ 1433865 h 1501466"/>
              <a:gd name="connsiteX3" fmla="*/ 456673 w 1090035"/>
              <a:gd name="connsiteY3" fmla="*/ 1394727 h 1501466"/>
              <a:gd name="connsiteX4" fmla="*/ 588318 w 1090035"/>
              <a:gd name="connsiteY4" fmla="*/ 1394727 h 1501466"/>
              <a:gd name="connsiteX5" fmla="*/ 744869 w 1090035"/>
              <a:gd name="connsiteY5" fmla="*/ 1380495 h 1501466"/>
              <a:gd name="connsiteX6" fmla="*/ 858724 w 1090035"/>
              <a:gd name="connsiteY6" fmla="*/ 1280872 h 1501466"/>
              <a:gd name="connsiteX7" fmla="*/ 887188 w 1090035"/>
              <a:gd name="connsiteY7" fmla="*/ 1223944 h 1501466"/>
              <a:gd name="connsiteX8" fmla="*/ 969021 w 1090035"/>
              <a:gd name="connsiteY8" fmla="*/ 1124321 h 1501466"/>
              <a:gd name="connsiteX9" fmla="*/ 1047297 w 1090035"/>
              <a:gd name="connsiteY9" fmla="*/ 1003349 h 1501466"/>
              <a:gd name="connsiteX10" fmla="*/ 1089992 w 1090035"/>
              <a:gd name="connsiteY10" fmla="*/ 964212 h 1501466"/>
              <a:gd name="connsiteX11" fmla="*/ 1054413 w 1090035"/>
              <a:gd name="connsiteY11" fmla="*/ 878820 h 1501466"/>
              <a:gd name="connsiteX12" fmla="*/ 1008159 w 1090035"/>
              <a:gd name="connsiteY12" fmla="*/ 804103 h 1501466"/>
              <a:gd name="connsiteX13" fmla="*/ 876514 w 1090035"/>
              <a:gd name="connsiteY13" fmla="*/ 850356 h 1501466"/>
              <a:gd name="connsiteX14" fmla="*/ 759101 w 1090035"/>
              <a:gd name="connsiteY14" fmla="*/ 807661 h 1501466"/>
              <a:gd name="connsiteX15" fmla="*/ 581202 w 1090035"/>
              <a:gd name="connsiteY15" fmla="*/ 821893 h 1501466"/>
              <a:gd name="connsiteX16" fmla="*/ 517158 w 1090035"/>
              <a:gd name="connsiteY16" fmla="*/ 800545 h 1501466"/>
              <a:gd name="connsiteX17" fmla="*/ 424651 w 1090035"/>
              <a:gd name="connsiteY17" fmla="*/ 725827 h 1501466"/>
              <a:gd name="connsiteX18" fmla="*/ 300122 w 1090035"/>
              <a:gd name="connsiteY18" fmla="*/ 661784 h 1501466"/>
              <a:gd name="connsiteX19" fmla="*/ 260984 w 1090035"/>
              <a:gd name="connsiteY19" fmla="*/ 615530 h 1501466"/>
              <a:gd name="connsiteX20" fmla="*/ 246752 w 1090035"/>
              <a:gd name="connsiteY20" fmla="*/ 547928 h 1501466"/>
              <a:gd name="connsiteX21" fmla="*/ 221846 w 1090035"/>
              <a:gd name="connsiteY21" fmla="*/ 458979 h 1501466"/>
              <a:gd name="connsiteX22" fmla="*/ 196940 w 1090035"/>
              <a:gd name="connsiteY22" fmla="*/ 416283 h 1501466"/>
              <a:gd name="connsiteX23" fmla="*/ 65295 w 1090035"/>
              <a:gd name="connsiteY23" fmla="*/ 391377 h 1501466"/>
              <a:gd name="connsiteX24" fmla="*/ 75969 w 1090035"/>
              <a:gd name="connsiteY24" fmla="*/ 284638 h 1501466"/>
              <a:gd name="connsiteX25" fmla="*/ 22599 w 1090035"/>
              <a:gd name="connsiteY25" fmla="*/ 167225 h 1501466"/>
              <a:gd name="connsiteX26" fmla="*/ 22599 w 1090035"/>
              <a:gd name="connsiteY26" fmla="*/ 152993 h 1501466"/>
              <a:gd name="connsiteX27" fmla="*/ 1252 w 1090035"/>
              <a:gd name="connsiteY27" fmla="*/ 14232 h 1501466"/>
              <a:gd name="connsiteX28" fmla="*/ 1252 w 1090035"/>
              <a:gd name="connsiteY28" fmla="*/ 10674 h 1501466"/>
              <a:gd name="connsiteX29" fmla="*/ 1252 w 1090035"/>
              <a:gd name="connsiteY29" fmla="*/ 0 h 1501466"/>
              <a:gd name="connsiteX0" fmla="*/ 209920 w 1206196"/>
              <a:gd name="connsiteY0" fmla="*/ 2056510 h 2056510"/>
              <a:gd name="connsiteX1" fmla="*/ 313101 w 1206196"/>
              <a:gd name="connsiteY1" fmla="*/ 2038720 h 2056510"/>
              <a:gd name="connsiteX2" fmla="*/ 515906 w 1206196"/>
              <a:gd name="connsiteY2" fmla="*/ 1988909 h 2056510"/>
              <a:gd name="connsiteX3" fmla="*/ 572834 w 1206196"/>
              <a:gd name="connsiteY3" fmla="*/ 1949771 h 2056510"/>
              <a:gd name="connsiteX4" fmla="*/ 704479 w 1206196"/>
              <a:gd name="connsiteY4" fmla="*/ 1949771 h 2056510"/>
              <a:gd name="connsiteX5" fmla="*/ 861030 w 1206196"/>
              <a:gd name="connsiteY5" fmla="*/ 1935539 h 2056510"/>
              <a:gd name="connsiteX6" fmla="*/ 974885 w 1206196"/>
              <a:gd name="connsiteY6" fmla="*/ 1835916 h 2056510"/>
              <a:gd name="connsiteX7" fmla="*/ 1003349 w 1206196"/>
              <a:gd name="connsiteY7" fmla="*/ 1778988 h 2056510"/>
              <a:gd name="connsiteX8" fmla="*/ 1085182 w 1206196"/>
              <a:gd name="connsiteY8" fmla="*/ 1679365 h 2056510"/>
              <a:gd name="connsiteX9" fmla="*/ 1163458 w 1206196"/>
              <a:gd name="connsiteY9" fmla="*/ 1558393 h 2056510"/>
              <a:gd name="connsiteX10" fmla="*/ 1206153 w 1206196"/>
              <a:gd name="connsiteY10" fmla="*/ 1519256 h 2056510"/>
              <a:gd name="connsiteX11" fmla="*/ 1170574 w 1206196"/>
              <a:gd name="connsiteY11" fmla="*/ 1433864 h 2056510"/>
              <a:gd name="connsiteX12" fmla="*/ 1124320 w 1206196"/>
              <a:gd name="connsiteY12" fmla="*/ 1359147 h 2056510"/>
              <a:gd name="connsiteX13" fmla="*/ 992675 w 1206196"/>
              <a:gd name="connsiteY13" fmla="*/ 1405400 h 2056510"/>
              <a:gd name="connsiteX14" fmla="*/ 875262 w 1206196"/>
              <a:gd name="connsiteY14" fmla="*/ 1362705 h 2056510"/>
              <a:gd name="connsiteX15" fmla="*/ 697363 w 1206196"/>
              <a:gd name="connsiteY15" fmla="*/ 1376937 h 2056510"/>
              <a:gd name="connsiteX16" fmla="*/ 633319 w 1206196"/>
              <a:gd name="connsiteY16" fmla="*/ 1355589 h 2056510"/>
              <a:gd name="connsiteX17" fmla="*/ 540812 w 1206196"/>
              <a:gd name="connsiteY17" fmla="*/ 1280871 h 2056510"/>
              <a:gd name="connsiteX18" fmla="*/ 416283 w 1206196"/>
              <a:gd name="connsiteY18" fmla="*/ 1216828 h 2056510"/>
              <a:gd name="connsiteX19" fmla="*/ 377145 w 1206196"/>
              <a:gd name="connsiteY19" fmla="*/ 1170574 h 2056510"/>
              <a:gd name="connsiteX20" fmla="*/ 362913 w 1206196"/>
              <a:gd name="connsiteY20" fmla="*/ 1102972 h 2056510"/>
              <a:gd name="connsiteX21" fmla="*/ 338007 w 1206196"/>
              <a:gd name="connsiteY21" fmla="*/ 1014023 h 2056510"/>
              <a:gd name="connsiteX22" fmla="*/ 313101 w 1206196"/>
              <a:gd name="connsiteY22" fmla="*/ 971327 h 2056510"/>
              <a:gd name="connsiteX23" fmla="*/ 181456 w 1206196"/>
              <a:gd name="connsiteY23" fmla="*/ 946421 h 2056510"/>
              <a:gd name="connsiteX24" fmla="*/ 192130 w 1206196"/>
              <a:gd name="connsiteY24" fmla="*/ 839682 h 2056510"/>
              <a:gd name="connsiteX25" fmla="*/ 138760 w 1206196"/>
              <a:gd name="connsiteY25" fmla="*/ 722269 h 2056510"/>
              <a:gd name="connsiteX26" fmla="*/ 138760 w 1206196"/>
              <a:gd name="connsiteY26" fmla="*/ 708037 h 2056510"/>
              <a:gd name="connsiteX27" fmla="*/ 117413 w 1206196"/>
              <a:gd name="connsiteY27" fmla="*/ 569276 h 2056510"/>
              <a:gd name="connsiteX28" fmla="*/ 117413 w 1206196"/>
              <a:gd name="connsiteY28" fmla="*/ 565718 h 2056510"/>
              <a:gd name="connsiteX29" fmla="*/ 0 w 1206196"/>
              <a:gd name="connsiteY29" fmla="*/ 0 h 2056510"/>
              <a:gd name="connsiteX0" fmla="*/ 209920 w 1206196"/>
              <a:gd name="connsiteY0" fmla="*/ 2056510 h 2056510"/>
              <a:gd name="connsiteX1" fmla="*/ 313101 w 1206196"/>
              <a:gd name="connsiteY1" fmla="*/ 2038720 h 2056510"/>
              <a:gd name="connsiteX2" fmla="*/ 515906 w 1206196"/>
              <a:gd name="connsiteY2" fmla="*/ 1988909 h 2056510"/>
              <a:gd name="connsiteX3" fmla="*/ 572834 w 1206196"/>
              <a:gd name="connsiteY3" fmla="*/ 1949771 h 2056510"/>
              <a:gd name="connsiteX4" fmla="*/ 704479 w 1206196"/>
              <a:gd name="connsiteY4" fmla="*/ 1949771 h 2056510"/>
              <a:gd name="connsiteX5" fmla="*/ 861030 w 1206196"/>
              <a:gd name="connsiteY5" fmla="*/ 1935539 h 2056510"/>
              <a:gd name="connsiteX6" fmla="*/ 974885 w 1206196"/>
              <a:gd name="connsiteY6" fmla="*/ 1835916 h 2056510"/>
              <a:gd name="connsiteX7" fmla="*/ 1003349 w 1206196"/>
              <a:gd name="connsiteY7" fmla="*/ 1778988 h 2056510"/>
              <a:gd name="connsiteX8" fmla="*/ 1085182 w 1206196"/>
              <a:gd name="connsiteY8" fmla="*/ 1679365 h 2056510"/>
              <a:gd name="connsiteX9" fmla="*/ 1163458 w 1206196"/>
              <a:gd name="connsiteY9" fmla="*/ 1558393 h 2056510"/>
              <a:gd name="connsiteX10" fmla="*/ 1206153 w 1206196"/>
              <a:gd name="connsiteY10" fmla="*/ 1519256 h 2056510"/>
              <a:gd name="connsiteX11" fmla="*/ 1170574 w 1206196"/>
              <a:gd name="connsiteY11" fmla="*/ 1433864 h 2056510"/>
              <a:gd name="connsiteX12" fmla="*/ 1124320 w 1206196"/>
              <a:gd name="connsiteY12" fmla="*/ 1359147 h 2056510"/>
              <a:gd name="connsiteX13" fmla="*/ 992675 w 1206196"/>
              <a:gd name="connsiteY13" fmla="*/ 1405400 h 2056510"/>
              <a:gd name="connsiteX14" fmla="*/ 875262 w 1206196"/>
              <a:gd name="connsiteY14" fmla="*/ 1362705 h 2056510"/>
              <a:gd name="connsiteX15" fmla="*/ 697363 w 1206196"/>
              <a:gd name="connsiteY15" fmla="*/ 1376937 h 2056510"/>
              <a:gd name="connsiteX16" fmla="*/ 633319 w 1206196"/>
              <a:gd name="connsiteY16" fmla="*/ 1355589 h 2056510"/>
              <a:gd name="connsiteX17" fmla="*/ 540812 w 1206196"/>
              <a:gd name="connsiteY17" fmla="*/ 1280871 h 2056510"/>
              <a:gd name="connsiteX18" fmla="*/ 416283 w 1206196"/>
              <a:gd name="connsiteY18" fmla="*/ 1216828 h 2056510"/>
              <a:gd name="connsiteX19" fmla="*/ 377145 w 1206196"/>
              <a:gd name="connsiteY19" fmla="*/ 1170574 h 2056510"/>
              <a:gd name="connsiteX20" fmla="*/ 362913 w 1206196"/>
              <a:gd name="connsiteY20" fmla="*/ 1102972 h 2056510"/>
              <a:gd name="connsiteX21" fmla="*/ 338007 w 1206196"/>
              <a:gd name="connsiteY21" fmla="*/ 1014023 h 2056510"/>
              <a:gd name="connsiteX22" fmla="*/ 313101 w 1206196"/>
              <a:gd name="connsiteY22" fmla="*/ 971327 h 2056510"/>
              <a:gd name="connsiteX23" fmla="*/ 181456 w 1206196"/>
              <a:gd name="connsiteY23" fmla="*/ 946421 h 2056510"/>
              <a:gd name="connsiteX24" fmla="*/ 192130 w 1206196"/>
              <a:gd name="connsiteY24" fmla="*/ 839682 h 2056510"/>
              <a:gd name="connsiteX25" fmla="*/ 138760 w 1206196"/>
              <a:gd name="connsiteY25" fmla="*/ 722269 h 2056510"/>
              <a:gd name="connsiteX26" fmla="*/ 138760 w 1206196"/>
              <a:gd name="connsiteY26" fmla="*/ 708037 h 2056510"/>
              <a:gd name="connsiteX27" fmla="*/ 117413 w 1206196"/>
              <a:gd name="connsiteY27" fmla="*/ 569276 h 2056510"/>
              <a:gd name="connsiteX28" fmla="*/ 117413 w 1206196"/>
              <a:gd name="connsiteY28" fmla="*/ 565718 h 2056510"/>
              <a:gd name="connsiteX29" fmla="*/ 174340 w 1206196"/>
              <a:gd name="connsiteY29" fmla="*/ 185014 h 2056510"/>
              <a:gd name="connsiteX30" fmla="*/ 0 w 1206196"/>
              <a:gd name="connsiteY30" fmla="*/ 0 h 2056510"/>
              <a:gd name="connsiteX0" fmla="*/ 209920 w 1206196"/>
              <a:gd name="connsiteY0" fmla="*/ 2056510 h 2056510"/>
              <a:gd name="connsiteX1" fmla="*/ 313101 w 1206196"/>
              <a:gd name="connsiteY1" fmla="*/ 2038720 h 2056510"/>
              <a:gd name="connsiteX2" fmla="*/ 515906 w 1206196"/>
              <a:gd name="connsiteY2" fmla="*/ 1988909 h 2056510"/>
              <a:gd name="connsiteX3" fmla="*/ 572834 w 1206196"/>
              <a:gd name="connsiteY3" fmla="*/ 1949771 h 2056510"/>
              <a:gd name="connsiteX4" fmla="*/ 704479 w 1206196"/>
              <a:gd name="connsiteY4" fmla="*/ 1949771 h 2056510"/>
              <a:gd name="connsiteX5" fmla="*/ 861030 w 1206196"/>
              <a:gd name="connsiteY5" fmla="*/ 1935539 h 2056510"/>
              <a:gd name="connsiteX6" fmla="*/ 974885 w 1206196"/>
              <a:gd name="connsiteY6" fmla="*/ 1835916 h 2056510"/>
              <a:gd name="connsiteX7" fmla="*/ 1003349 w 1206196"/>
              <a:gd name="connsiteY7" fmla="*/ 1778988 h 2056510"/>
              <a:gd name="connsiteX8" fmla="*/ 1085182 w 1206196"/>
              <a:gd name="connsiteY8" fmla="*/ 1679365 h 2056510"/>
              <a:gd name="connsiteX9" fmla="*/ 1163458 w 1206196"/>
              <a:gd name="connsiteY9" fmla="*/ 1558393 h 2056510"/>
              <a:gd name="connsiteX10" fmla="*/ 1206153 w 1206196"/>
              <a:gd name="connsiteY10" fmla="*/ 1519256 h 2056510"/>
              <a:gd name="connsiteX11" fmla="*/ 1170574 w 1206196"/>
              <a:gd name="connsiteY11" fmla="*/ 1433864 h 2056510"/>
              <a:gd name="connsiteX12" fmla="*/ 1124320 w 1206196"/>
              <a:gd name="connsiteY12" fmla="*/ 1359147 h 2056510"/>
              <a:gd name="connsiteX13" fmla="*/ 992675 w 1206196"/>
              <a:gd name="connsiteY13" fmla="*/ 1405400 h 2056510"/>
              <a:gd name="connsiteX14" fmla="*/ 875262 w 1206196"/>
              <a:gd name="connsiteY14" fmla="*/ 1362705 h 2056510"/>
              <a:gd name="connsiteX15" fmla="*/ 697363 w 1206196"/>
              <a:gd name="connsiteY15" fmla="*/ 1376937 h 2056510"/>
              <a:gd name="connsiteX16" fmla="*/ 633319 w 1206196"/>
              <a:gd name="connsiteY16" fmla="*/ 1355589 h 2056510"/>
              <a:gd name="connsiteX17" fmla="*/ 540812 w 1206196"/>
              <a:gd name="connsiteY17" fmla="*/ 1280871 h 2056510"/>
              <a:gd name="connsiteX18" fmla="*/ 416283 w 1206196"/>
              <a:gd name="connsiteY18" fmla="*/ 1216828 h 2056510"/>
              <a:gd name="connsiteX19" fmla="*/ 377145 w 1206196"/>
              <a:gd name="connsiteY19" fmla="*/ 1170574 h 2056510"/>
              <a:gd name="connsiteX20" fmla="*/ 362913 w 1206196"/>
              <a:gd name="connsiteY20" fmla="*/ 1102972 h 2056510"/>
              <a:gd name="connsiteX21" fmla="*/ 338007 w 1206196"/>
              <a:gd name="connsiteY21" fmla="*/ 1014023 h 2056510"/>
              <a:gd name="connsiteX22" fmla="*/ 313101 w 1206196"/>
              <a:gd name="connsiteY22" fmla="*/ 971327 h 2056510"/>
              <a:gd name="connsiteX23" fmla="*/ 181456 w 1206196"/>
              <a:gd name="connsiteY23" fmla="*/ 946421 h 2056510"/>
              <a:gd name="connsiteX24" fmla="*/ 192130 w 1206196"/>
              <a:gd name="connsiteY24" fmla="*/ 839682 h 2056510"/>
              <a:gd name="connsiteX25" fmla="*/ 138760 w 1206196"/>
              <a:gd name="connsiteY25" fmla="*/ 722269 h 2056510"/>
              <a:gd name="connsiteX26" fmla="*/ 138760 w 1206196"/>
              <a:gd name="connsiteY26" fmla="*/ 708037 h 2056510"/>
              <a:gd name="connsiteX27" fmla="*/ 117413 w 1206196"/>
              <a:gd name="connsiteY27" fmla="*/ 569276 h 2056510"/>
              <a:gd name="connsiteX28" fmla="*/ 117413 w 1206196"/>
              <a:gd name="connsiteY28" fmla="*/ 565718 h 2056510"/>
              <a:gd name="connsiteX29" fmla="*/ 170782 w 1206196"/>
              <a:gd name="connsiteY29" fmla="*/ 391377 h 2056510"/>
              <a:gd name="connsiteX30" fmla="*/ 174340 w 1206196"/>
              <a:gd name="connsiteY30" fmla="*/ 185014 h 2056510"/>
              <a:gd name="connsiteX31" fmla="*/ 0 w 1206196"/>
              <a:gd name="connsiteY31" fmla="*/ 0 h 2056510"/>
              <a:gd name="connsiteX0" fmla="*/ 209920 w 1206196"/>
              <a:gd name="connsiteY0" fmla="*/ 2056510 h 2056510"/>
              <a:gd name="connsiteX1" fmla="*/ 313101 w 1206196"/>
              <a:gd name="connsiteY1" fmla="*/ 2038720 h 2056510"/>
              <a:gd name="connsiteX2" fmla="*/ 515906 w 1206196"/>
              <a:gd name="connsiteY2" fmla="*/ 1988909 h 2056510"/>
              <a:gd name="connsiteX3" fmla="*/ 572834 w 1206196"/>
              <a:gd name="connsiteY3" fmla="*/ 1949771 h 2056510"/>
              <a:gd name="connsiteX4" fmla="*/ 704479 w 1206196"/>
              <a:gd name="connsiteY4" fmla="*/ 1949771 h 2056510"/>
              <a:gd name="connsiteX5" fmla="*/ 861030 w 1206196"/>
              <a:gd name="connsiteY5" fmla="*/ 1935539 h 2056510"/>
              <a:gd name="connsiteX6" fmla="*/ 974885 w 1206196"/>
              <a:gd name="connsiteY6" fmla="*/ 1835916 h 2056510"/>
              <a:gd name="connsiteX7" fmla="*/ 1003349 w 1206196"/>
              <a:gd name="connsiteY7" fmla="*/ 1778988 h 2056510"/>
              <a:gd name="connsiteX8" fmla="*/ 1085182 w 1206196"/>
              <a:gd name="connsiteY8" fmla="*/ 1679365 h 2056510"/>
              <a:gd name="connsiteX9" fmla="*/ 1163458 w 1206196"/>
              <a:gd name="connsiteY9" fmla="*/ 1558393 h 2056510"/>
              <a:gd name="connsiteX10" fmla="*/ 1206153 w 1206196"/>
              <a:gd name="connsiteY10" fmla="*/ 1519256 h 2056510"/>
              <a:gd name="connsiteX11" fmla="*/ 1170574 w 1206196"/>
              <a:gd name="connsiteY11" fmla="*/ 1433864 h 2056510"/>
              <a:gd name="connsiteX12" fmla="*/ 1124320 w 1206196"/>
              <a:gd name="connsiteY12" fmla="*/ 1359147 h 2056510"/>
              <a:gd name="connsiteX13" fmla="*/ 992675 w 1206196"/>
              <a:gd name="connsiteY13" fmla="*/ 1405400 h 2056510"/>
              <a:gd name="connsiteX14" fmla="*/ 875262 w 1206196"/>
              <a:gd name="connsiteY14" fmla="*/ 1362705 h 2056510"/>
              <a:gd name="connsiteX15" fmla="*/ 697363 w 1206196"/>
              <a:gd name="connsiteY15" fmla="*/ 1376937 h 2056510"/>
              <a:gd name="connsiteX16" fmla="*/ 633319 w 1206196"/>
              <a:gd name="connsiteY16" fmla="*/ 1355589 h 2056510"/>
              <a:gd name="connsiteX17" fmla="*/ 540812 w 1206196"/>
              <a:gd name="connsiteY17" fmla="*/ 1280871 h 2056510"/>
              <a:gd name="connsiteX18" fmla="*/ 483884 w 1206196"/>
              <a:gd name="connsiteY18" fmla="*/ 1195480 h 2056510"/>
              <a:gd name="connsiteX19" fmla="*/ 416283 w 1206196"/>
              <a:gd name="connsiteY19" fmla="*/ 1216828 h 2056510"/>
              <a:gd name="connsiteX20" fmla="*/ 377145 w 1206196"/>
              <a:gd name="connsiteY20" fmla="*/ 1170574 h 2056510"/>
              <a:gd name="connsiteX21" fmla="*/ 362913 w 1206196"/>
              <a:gd name="connsiteY21" fmla="*/ 1102972 h 2056510"/>
              <a:gd name="connsiteX22" fmla="*/ 338007 w 1206196"/>
              <a:gd name="connsiteY22" fmla="*/ 1014023 h 2056510"/>
              <a:gd name="connsiteX23" fmla="*/ 313101 w 1206196"/>
              <a:gd name="connsiteY23" fmla="*/ 971327 h 2056510"/>
              <a:gd name="connsiteX24" fmla="*/ 181456 w 1206196"/>
              <a:gd name="connsiteY24" fmla="*/ 946421 h 2056510"/>
              <a:gd name="connsiteX25" fmla="*/ 192130 w 1206196"/>
              <a:gd name="connsiteY25" fmla="*/ 839682 h 2056510"/>
              <a:gd name="connsiteX26" fmla="*/ 138760 w 1206196"/>
              <a:gd name="connsiteY26" fmla="*/ 722269 h 2056510"/>
              <a:gd name="connsiteX27" fmla="*/ 138760 w 1206196"/>
              <a:gd name="connsiteY27" fmla="*/ 708037 h 2056510"/>
              <a:gd name="connsiteX28" fmla="*/ 117413 w 1206196"/>
              <a:gd name="connsiteY28" fmla="*/ 569276 h 2056510"/>
              <a:gd name="connsiteX29" fmla="*/ 117413 w 1206196"/>
              <a:gd name="connsiteY29" fmla="*/ 565718 h 2056510"/>
              <a:gd name="connsiteX30" fmla="*/ 170782 w 1206196"/>
              <a:gd name="connsiteY30" fmla="*/ 391377 h 2056510"/>
              <a:gd name="connsiteX31" fmla="*/ 174340 w 1206196"/>
              <a:gd name="connsiteY31" fmla="*/ 185014 h 2056510"/>
              <a:gd name="connsiteX32" fmla="*/ 0 w 1206196"/>
              <a:gd name="connsiteY32" fmla="*/ 0 h 2056510"/>
              <a:gd name="connsiteX0" fmla="*/ 209920 w 1206196"/>
              <a:gd name="connsiteY0" fmla="*/ 2056510 h 2056510"/>
              <a:gd name="connsiteX1" fmla="*/ 313101 w 1206196"/>
              <a:gd name="connsiteY1" fmla="*/ 2038720 h 2056510"/>
              <a:gd name="connsiteX2" fmla="*/ 515906 w 1206196"/>
              <a:gd name="connsiteY2" fmla="*/ 1988909 h 2056510"/>
              <a:gd name="connsiteX3" fmla="*/ 572834 w 1206196"/>
              <a:gd name="connsiteY3" fmla="*/ 1949771 h 2056510"/>
              <a:gd name="connsiteX4" fmla="*/ 704479 w 1206196"/>
              <a:gd name="connsiteY4" fmla="*/ 1949771 h 2056510"/>
              <a:gd name="connsiteX5" fmla="*/ 861030 w 1206196"/>
              <a:gd name="connsiteY5" fmla="*/ 1935539 h 2056510"/>
              <a:gd name="connsiteX6" fmla="*/ 974885 w 1206196"/>
              <a:gd name="connsiteY6" fmla="*/ 1835916 h 2056510"/>
              <a:gd name="connsiteX7" fmla="*/ 1003349 w 1206196"/>
              <a:gd name="connsiteY7" fmla="*/ 1778988 h 2056510"/>
              <a:gd name="connsiteX8" fmla="*/ 1046044 w 1206196"/>
              <a:gd name="connsiteY8" fmla="*/ 1764756 h 2056510"/>
              <a:gd name="connsiteX9" fmla="*/ 1085182 w 1206196"/>
              <a:gd name="connsiteY9" fmla="*/ 1679365 h 2056510"/>
              <a:gd name="connsiteX10" fmla="*/ 1163458 w 1206196"/>
              <a:gd name="connsiteY10" fmla="*/ 1558393 h 2056510"/>
              <a:gd name="connsiteX11" fmla="*/ 1206153 w 1206196"/>
              <a:gd name="connsiteY11" fmla="*/ 1519256 h 2056510"/>
              <a:gd name="connsiteX12" fmla="*/ 1170574 w 1206196"/>
              <a:gd name="connsiteY12" fmla="*/ 1433864 h 2056510"/>
              <a:gd name="connsiteX13" fmla="*/ 1124320 w 1206196"/>
              <a:gd name="connsiteY13" fmla="*/ 1359147 h 2056510"/>
              <a:gd name="connsiteX14" fmla="*/ 992675 w 1206196"/>
              <a:gd name="connsiteY14" fmla="*/ 1405400 h 2056510"/>
              <a:gd name="connsiteX15" fmla="*/ 875262 w 1206196"/>
              <a:gd name="connsiteY15" fmla="*/ 1362705 h 2056510"/>
              <a:gd name="connsiteX16" fmla="*/ 697363 w 1206196"/>
              <a:gd name="connsiteY16" fmla="*/ 1376937 h 2056510"/>
              <a:gd name="connsiteX17" fmla="*/ 633319 w 1206196"/>
              <a:gd name="connsiteY17" fmla="*/ 1355589 h 2056510"/>
              <a:gd name="connsiteX18" fmla="*/ 540812 w 1206196"/>
              <a:gd name="connsiteY18" fmla="*/ 1280871 h 2056510"/>
              <a:gd name="connsiteX19" fmla="*/ 483884 w 1206196"/>
              <a:gd name="connsiteY19" fmla="*/ 1195480 h 2056510"/>
              <a:gd name="connsiteX20" fmla="*/ 416283 w 1206196"/>
              <a:gd name="connsiteY20" fmla="*/ 1216828 h 2056510"/>
              <a:gd name="connsiteX21" fmla="*/ 377145 w 1206196"/>
              <a:gd name="connsiteY21" fmla="*/ 1170574 h 2056510"/>
              <a:gd name="connsiteX22" fmla="*/ 362913 w 1206196"/>
              <a:gd name="connsiteY22" fmla="*/ 1102972 h 2056510"/>
              <a:gd name="connsiteX23" fmla="*/ 338007 w 1206196"/>
              <a:gd name="connsiteY23" fmla="*/ 1014023 h 2056510"/>
              <a:gd name="connsiteX24" fmla="*/ 313101 w 1206196"/>
              <a:gd name="connsiteY24" fmla="*/ 971327 h 2056510"/>
              <a:gd name="connsiteX25" fmla="*/ 181456 w 1206196"/>
              <a:gd name="connsiteY25" fmla="*/ 946421 h 2056510"/>
              <a:gd name="connsiteX26" fmla="*/ 192130 w 1206196"/>
              <a:gd name="connsiteY26" fmla="*/ 839682 h 2056510"/>
              <a:gd name="connsiteX27" fmla="*/ 138760 w 1206196"/>
              <a:gd name="connsiteY27" fmla="*/ 722269 h 2056510"/>
              <a:gd name="connsiteX28" fmla="*/ 138760 w 1206196"/>
              <a:gd name="connsiteY28" fmla="*/ 708037 h 2056510"/>
              <a:gd name="connsiteX29" fmla="*/ 117413 w 1206196"/>
              <a:gd name="connsiteY29" fmla="*/ 569276 h 2056510"/>
              <a:gd name="connsiteX30" fmla="*/ 117413 w 1206196"/>
              <a:gd name="connsiteY30" fmla="*/ 565718 h 2056510"/>
              <a:gd name="connsiteX31" fmla="*/ 170782 w 1206196"/>
              <a:gd name="connsiteY31" fmla="*/ 391377 h 2056510"/>
              <a:gd name="connsiteX32" fmla="*/ 174340 w 1206196"/>
              <a:gd name="connsiteY32" fmla="*/ 185014 h 2056510"/>
              <a:gd name="connsiteX33" fmla="*/ 0 w 1206196"/>
              <a:gd name="connsiteY33" fmla="*/ 0 h 2056510"/>
              <a:gd name="connsiteX0" fmla="*/ 209920 w 1206196"/>
              <a:gd name="connsiteY0" fmla="*/ 2056510 h 2056510"/>
              <a:gd name="connsiteX1" fmla="*/ 313101 w 1206196"/>
              <a:gd name="connsiteY1" fmla="*/ 2038720 h 2056510"/>
              <a:gd name="connsiteX2" fmla="*/ 515906 w 1206196"/>
              <a:gd name="connsiteY2" fmla="*/ 1988909 h 2056510"/>
              <a:gd name="connsiteX3" fmla="*/ 572834 w 1206196"/>
              <a:gd name="connsiteY3" fmla="*/ 1949771 h 2056510"/>
              <a:gd name="connsiteX4" fmla="*/ 704479 w 1206196"/>
              <a:gd name="connsiteY4" fmla="*/ 1949771 h 2056510"/>
              <a:gd name="connsiteX5" fmla="*/ 861030 w 1206196"/>
              <a:gd name="connsiteY5" fmla="*/ 1935539 h 2056510"/>
              <a:gd name="connsiteX6" fmla="*/ 957095 w 1206196"/>
              <a:gd name="connsiteY6" fmla="*/ 1889285 h 2056510"/>
              <a:gd name="connsiteX7" fmla="*/ 974885 w 1206196"/>
              <a:gd name="connsiteY7" fmla="*/ 1835916 h 2056510"/>
              <a:gd name="connsiteX8" fmla="*/ 1003349 w 1206196"/>
              <a:gd name="connsiteY8" fmla="*/ 1778988 h 2056510"/>
              <a:gd name="connsiteX9" fmla="*/ 1046044 w 1206196"/>
              <a:gd name="connsiteY9" fmla="*/ 1764756 h 2056510"/>
              <a:gd name="connsiteX10" fmla="*/ 1085182 w 1206196"/>
              <a:gd name="connsiteY10" fmla="*/ 1679365 h 2056510"/>
              <a:gd name="connsiteX11" fmla="*/ 1163458 w 1206196"/>
              <a:gd name="connsiteY11" fmla="*/ 1558393 h 2056510"/>
              <a:gd name="connsiteX12" fmla="*/ 1206153 w 1206196"/>
              <a:gd name="connsiteY12" fmla="*/ 1519256 h 2056510"/>
              <a:gd name="connsiteX13" fmla="*/ 1170574 w 1206196"/>
              <a:gd name="connsiteY13" fmla="*/ 1433864 h 2056510"/>
              <a:gd name="connsiteX14" fmla="*/ 1124320 w 1206196"/>
              <a:gd name="connsiteY14" fmla="*/ 1359147 h 2056510"/>
              <a:gd name="connsiteX15" fmla="*/ 992675 w 1206196"/>
              <a:gd name="connsiteY15" fmla="*/ 1405400 h 2056510"/>
              <a:gd name="connsiteX16" fmla="*/ 875262 w 1206196"/>
              <a:gd name="connsiteY16" fmla="*/ 1362705 h 2056510"/>
              <a:gd name="connsiteX17" fmla="*/ 697363 w 1206196"/>
              <a:gd name="connsiteY17" fmla="*/ 1376937 h 2056510"/>
              <a:gd name="connsiteX18" fmla="*/ 633319 w 1206196"/>
              <a:gd name="connsiteY18" fmla="*/ 1355589 h 2056510"/>
              <a:gd name="connsiteX19" fmla="*/ 540812 w 1206196"/>
              <a:gd name="connsiteY19" fmla="*/ 1280871 h 2056510"/>
              <a:gd name="connsiteX20" fmla="*/ 483884 w 1206196"/>
              <a:gd name="connsiteY20" fmla="*/ 1195480 h 2056510"/>
              <a:gd name="connsiteX21" fmla="*/ 416283 w 1206196"/>
              <a:gd name="connsiteY21" fmla="*/ 1216828 h 2056510"/>
              <a:gd name="connsiteX22" fmla="*/ 377145 w 1206196"/>
              <a:gd name="connsiteY22" fmla="*/ 1170574 h 2056510"/>
              <a:gd name="connsiteX23" fmla="*/ 362913 w 1206196"/>
              <a:gd name="connsiteY23" fmla="*/ 1102972 h 2056510"/>
              <a:gd name="connsiteX24" fmla="*/ 338007 w 1206196"/>
              <a:gd name="connsiteY24" fmla="*/ 1014023 h 2056510"/>
              <a:gd name="connsiteX25" fmla="*/ 313101 w 1206196"/>
              <a:gd name="connsiteY25" fmla="*/ 971327 h 2056510"/>
              <a:gd name="connsiteX26" fmla="*/ 181456 w 1206196"/>
              <a:gd name="connsiteY26" fmla="*/ 946421 h 2056510"/>
              <a:gd name="connsiteX27" fmla="*/ 192130 w 1206196"/>
              <a:gd name="connsiteY27" fmla="*/ 839682 h 2056510"/>
              <a:gd name="connsiteX28" fmla="*/ 138760 w 1206196"/>
              <a:gd name="connsiteY28" fmla="*/ 722269 h 2056510"/>
              <a:gd name="connsiteX29" fmla="*/ 138760 w 1206196"/>
              <a:gd name="connsiteY29" fmla="*/ 708037 h 2056510"/>
              <a:gd name="connsiteX30" fmla="*/ 117413 w 1206196"/>
              <a:gd name="connsiteY30" fmla="*/ 569276 h 2056510"/>
              <a:gd name="connsiteX31" fmla="*/ 117413 w 1206196"/>
              <a:gd name="connsiteY31" fmla="*/ 565718 h 2056510"/>
              <a:gd name="connsiteX32" fmla="*/ 170782 w 1206196"/>
              <a:gd name="connsiteY32" fmla="*/ 391377 h 2056510"/>
              <a:gd name="connsiteX33" fmla="*/ 174340 w 1206196"/>
              <a:gd name="connsiteY33" fmla="*/ 185014 h 2056510"/>
              <a:gd name="connsiteX34" fmla="*/ 0 w 1206196"/>
              <a:gd name="connsiteY34" fmla="*/ 0 h 2056510"/>
              <a:gd name="connsiteX0" fmla="*/ 209920 w 1206196"/>
              <a:gd name="connsiteY0" fmla="*/ 2056510 h 2056510"/>
              <a:gd name="connsiteX1" fmla="*/ 313101 w 1206196"/>
              <a:gd name="connsiteY1" fmla="*/ 2038720 h 2056510"/>
              <a:gd name="connsiteX2" fmla="*/ 515906 w 1206196"/>
              <a:gd name="connsiteY2" fmla="*/ 1988909 h 2056510"/>
              <a:gd name="connsiteX3" fmla="*/ 572834 w 1206196"/>
              <a:gd name="connsiteY3" fmla="*/ 1949771 h 2056510"/>
              <a:gd name="connsiteX4" fmla="*/ 704479 w 1206196"/>
              <a:gd name="connsiteY4" fmla="*/ 1949771 h 2056510"/>
              <a:gd name="connsiteX5" fmla="*/ 861030 w 1206196"/>
              <a:gd name="connsiteY5" fmla="*/ 1935539 h 2056510"/>
              <a:gd name="connsiteX6" fmla="*/ 957095 w 1206196"/>
              <a:gd name="connsiteY6" fmla="*/ 1889285 h 2056510"/>
              <a:gd name="connsiteX7" fmla="*/ 974885 w 1206196"/>
              <a:gd name="connsiteY7" fmla="*/ 1835916 h 2056510"/>
              <a:gd name="connsiteX8" fmla="*/ 1003349 w 1206196"/>
              <a:gd name="connsiteY8" fmla="*/ 1778988 h 2056510"/>
              <a:gd name="connsiteX9" fmla="*/ 1046044 w 1206196"/>
              <a:gd name="connsiteY9" fmla="*/ 1764756 h 2056510"/>
              <a:gd name="connsiteX10" fmla="*/ 1085182 w 1206196"/>
              <a:gd name="connsiteY10" fmla="*/ 1679365 h 2056510"/>
              <a:gd name="connsiteX11" fmla="*/ 1163458 w 1206196"/>
              <a:gd name="connsiteY11" fmla="*/ 1558393 h 2056510"/>
              <a:gd name="connsiteX12" fmla="*/ 1206153 w 1206196"/>
              <a:gd name="connsiteY12" fmla="*/ 1519256 h 2056510"/>
              <a:gd name="connsiteX13" fmla="*/ 1170574 w 1206196"/>
              <a:gd name="connsiteY13" fmla="*/ 1433864 h 2056510"/>
              <a:gd name="connsiteX14" fmla="*/ 1124320 w 1206196"/>
              <a:gd name="connsiteY14" fmla="*/ 1359147 h 2056510"/>
              <a:gd name="connsiteX15" fmla="*/ 992675 w 1206196"/>
              <a:gd name="connsiteY15" fmla="*/ 1405400 h 2056510"/>
              <a:gd name="connsiteX16" fmla="*/ 875262 w 1206196"/>
              <a:gd name="connsiteY16" fmla="*/ 1362705 h 2056510"/>
              <a:gd name="connsiteX17" fmla="*/ 697363 w 1206196"/>
              <a:gd name="connsiteY17" fmla="*/ 1376937 h 2056510"/>
              <a:gd name="connsiteX18" fmla="*/ 633319 w 1206196"/>
              <a:gd name="connsiteY18" fmla="*/ 1355589 h 2056510"/>
              <a:gd name="connsiteX19" fmla="*/ 540812 w 1206196"/>
              <a:gd name="connsiteY19" fmla="*/ 1280871 h 2056510"/>
              <a:gd name="connsiteX20" fmla="*/ 483884 w 1206196"/>
              <a:gd name="connsiteY20" fmla="*/ 1195480 h 2056510"/>
              <a:gd name="connsiteX21" fmla="*/ 416283 w 1206196"/>
              <a:gd name="connsiteY21" fmla="*/ 1216828 h 2056510"/>
              <a:gd name="connsiteX22" fmla="*/ 377145 w 1206196"/>
              <a:gd name="connsiteY22" fmla="*/ 1170574 h 2056510"/>
              <a:gd name="connsiteX23" fmla="*/ 362913 w 1206196"/>
              <a:gd name="connsiteY23" fmla="*/ 1102972 h 2056510"/>
              <a:gd name="connsiteX24" fmla="*/ 338007 w 1206196"/>
              <a:gd name="connsiteY24" fmla="*/ 1014023 h 2056510"/>
              <a:gd name="connsiteX25" fmla="*/ 313101 w 1206196"/>
              <a:gd name="connsiteY25" fmla="*/ 971327 h 2056510"/>
              <a:gd name="connsiteX26" fmla="*/ 181456 w 1206196"/>
              <a:gd name="connsiteY26" fmla="*/ 946421 h 2056510"/>
              <a:gd name="connsiteX27" fmla="*/ 192130 w 1206196"/>
              <a:gd name="connsiteY27" fmla="*/ 839682 h 2056510"/>
              <a:gd name="connsiteX28" fmla="*/ 138760 w 1206196"/>
              <a:gd name="connsiteY28" fmla="*/ 722269 h 2056510"/>
              <a:gd name="connsiteX29" fmla="*/ 138760 w 1206196"/>
              <a:gd name="connsiteY29" fmla="*/ 708037 h 2056510"/>
              <a:gd name="connsiteX30" fmla="*/ 117413 w 1206196"/>
              <a:gd name="connsiteY30" fmla="*/ 569276 h 2056510"/>
              <a:gd name="connsiteX31" fmla="*/ 167225 w 1206196"/>
              <a:gd name="connsiteY31" fmla="*/ 587066 h 2056510"/>
              <a:gd name="connsiteX32" fmla="*/ 170782 w 1206196"/>
              <a:gd name="connsiteY32" fmla="*/ 391377 h 2056510"/>
              <a:gd name="connsiteX33" fmla="*/ 174340 w 1206196"/>
              <a:gd name="connsiteY33" fmla="*/ 185014 h 2056510"/>
              <a:gd name="connsiteX34" fmla="*/ 0 w 1206196"/>
              <a:gd name="connsiteY34" fmla="*/ 0 h 2056510"/>
              <a:gd name="connsiteX0" fmla="*/ 209920 w 1206196"/>
              <a:gd name="connsiteY0" fmla="*/ 2056510 h 2056510"/>
              <a:gd name="connsiteX1" fmla="*/ 313101 w 1206196"/>
              <a:gd name="connsiteY1" fmla="*/ 2038720 h 2056510"/>
              <a:gd name="connsiteX2" fmla="*/ 515906 w 1206196"/>
              <a:gd name="connsiteY2" fmla="*/ 1988909 h 2056510"/>
              <a:gd name="connsiteX3" fmla="*/ 572834 w 1206196"/>
              <a:gd name="connsiteY3" fmla="*/ 1949771 h 2056510"/>
              <a:gd name="connsiteX4" fmla="*/ 704479 w 1206196"/>
              <a:gd name="connsiteY4" fmla="*/ 1949771 h 2056510"/>
              <a:gd name="connsiteX5" fmla="*/ 861030 w 1206196"/>
              <a:gd name="connsiteY5" fmla="*/ 1935539 h 2056510"/>
              <a:gd name="connsiteX6" fmla="*/ 957095 w 1206196"/>
              <a:gd name="connsiteY6" fmla="*/ 1889285 h 2056510"/>
              <a:gd name="connsiteX7" fmla="*/ 974885 w 1206196"/>
              <a:gd name="connsiteY7" fmla="*/ 1835916 h 2056510"/>
              <a:gd name="connsiteX8" fmla="*/ 1003349 w 1206196"/>
              <a:gd name="connsiteY8" fmla="*/ 1778988 h 2056510"/>
              <a:gd name="connsiteX9" fmla="*/ 1046044 w 1206196"/>
              <a:gd name="connsiteY9" fmla="*/ 1764756 h 2056510"/>
              <a:gd name="connsiteX10" fmla="*/ 1085182 w 1206196"/>
              <a:gd name="connsiteY10" fmla="*/ 1679365 h 2056510"/>
              <a:gd name="connsiteX11" fmla="*/ 1163458 w 1206196"/>
              <a:gd name="connsiteY11" fmla="*/ 1558393 h 2056510"/>
              <a:gd name="connsiteX12" fmla="*/ 1206153 w 1206196"/>
              <a:gd name="connsiteY12" fmla="*/ 1519256 h 2056510"/>
              <a:gd name="connsiteX13" fmla="*/ 1170574 w 1206196"/>
              <a:gd name="connsiteY13" fmla="*/ 1433864 h 2056510"/>
              <a:gd name="connsiteX14" fmla="*/ 1124320 w 1206196"/>
              <a:gd name="connsiteY14" fmla="*/ 1359147 h 2056510"/>
              <a:gd name="connsiteX15" fmla="*/ 992675 w 1206196"/>
              <a:gd name="connsiteY15" fmla="*/ 1405400 h 2056510"/>
              <a:gd name="connsiteX16" fmla="*/ 875262 w 1206196"/>
              <a:gd name="connsiteY16" fmla="*/ 1362705 h 2056510"/>
              <a:gd name="connsiteX17" fmla="*/ 697363 w 1206196"/>
              <a:gd name="connsiteY17" fmla="*/ 1376937 h 2056510"/>
              <a:gd name="connsiteX18" fmla="*/ 633319 w 1206196"/>
              <a:gd name="connsiteY18" fmla="*/ 1355589 h 2056510"/>
              <a:gd name="connsiteX19" fmla="*/ 540812 w 1206196"/>
              <a:gd name="connsiteY19" fmla="*/ 1280871 h 2056510"/>
              <a:gd name="connsiteX20" fmla="*/ 483884 w 1206196"/>
              <a:gd name="connsiteY20" fmla="*/ 1195480 h 2056510"/>
              <a:gd name="connsiteX21" fmla="*/ 416283 w 1206196"/>
              <a:gd name="connsiteY21" fmla="*/ 1216828 h 2056510"/>
              <a:gd name="connsiteX22" fmla="*/ 377145 w 1206196"/>
              <a:gd name="connsiteY22" fmla="*/ 1170574 h 2056510"/>
              <a:gd name="connsiteX23" fmla="*/ 362913 w 1206196"/>
              <a:gd name="connsiteY23" fmla="*/ 1102972 h 2056510"/>
              <a:gd name="connsiteX24" fmla="*/ 338007 w 1206196"/>
              <a:gd name="connsiteY24" fmla="*/ 1014023 h 2056510"/>
              <a:gd name="connsiteX25" fmla="*/ 313101 w 1206196"/>
              <a:gd name="connsiteY25" fmla="*/ 971327 h 2056510"/>
              <a:gd name="connsiteX26" fmla="*/ 181456 w 1206196"/>
              <a:gd name="connsiteY26" fmla="*/ 946421 h 2056510"/>
              <a:gd name="connsiteX27" fmla="*/ 192130 w 1206196"/>
              <a:gd name="connsiteY27" fmla="*/ 839682 h 2056510"/>
              <a:gd name="connsiteX28" fmla="*/ 138760 w 1206196"/>
              <a:gd name="connsiteY28" fmla="*/ 722269 h 2056510"/>
              <a:gd name="connsiteX29" fmla="*/ 138760 w 1206196"/>
              <a:gd name="connsiteY29" fmla="*/ 708037 h 2056510"/>
              <a:gd name="connsiteX30" fmla="*/ 117413 w 1206196"/>
              <a:gd name="connsiteY30" fmla="*/ 569276 h 2056510"/>
              <a:gd name="connsiteX31" fmla="*/ 170782 w 1206196"/>
              <a:gd name="connsiteY31" fmla="*/ 391377 h 2056510"/>
              <a:gd name="connsiteX32" fmla="*/ 174340 w 1206196"/>
              <a:gd name="connsiteY32" fmla="*/ 185014 h 2056510"/>
              <a:gd name="connsiteX33" fmla="*/ 0 w 1206196"/>
              <a:gd name="connsiteY33" fmla="*/ 0 h 2056510"/>
              <a:gd name="connsiteX0" fmla="*/ 209920 w 1206196"/>
              <a:gd name="connsiteY0" fmla="*/ 2056510 h 2056510"/>
              <a:gd name="connsiteX1" fmla="*/ 313101 w 1206196"/>
              <a:gd name="connsiteY1" fmla="*/ 2038720 h 2056510"/>
              <a:gd name="connsiteX2" fmla="*/ 515906 w 1206196"/>
              <a:gd name="connsiteY2" fmla="*/ 1988909 h 2056510"/>
              <a:gd name="connsiteX3" fmla="*/ 572834 w 1206196"/>
              <a:gd name="connsiteY3" fmla="*/ 1949771 h 2056510"/>
              <a:gd name="connsiteX4" fmla="*/ 704479 w 1206196"/>
              <a:gd name="connsiteY4" fmla="*/ 1949771 h 2056510"/>
              <a:gd name="connsiteX5" fmla="*/ 861030 w 1206196"/>
              <a:gd name="connsiteY5" fmla="*/ 1935539 h 2056510"/>
              <a:gd name="connsiteX6" fmla="*/ 957095 w 1206196"/>
              <a:gd name="connsiteY6" fmla="*/ 1889285 h 2056510"/>
              <a:gd name="connsiteX7" fmla="*/ 974885 w 1206196"/>
              <a:gd name="connsiteY7" fmla="*/ 1835916 h 2056510"/>
              <a:gd name="connsiteX8" fmla="*/ 1003349 w 1206196"/>
              <a:gd name="connsiteY8" fmla="*/ 1778988 h 2056510"/>
              <a:gd name="connsiteX9" fmla="*/ 1046044 w 1206196"/>
              <a:gd name="connsiteY9" fmla="*/ 1764756 h 2056510"/>
              <a:gd name="connsiteX10" fmla="*/ 1085182 w 1206196"/>
              <a:gd name="connsiteY10" fmla="*/ 1679365 h 2056510"/>
              <a:gd name="connsiteX11" fmla="*/ 1163458 w 1206196"/>
              <a:gd name="connsiteY11" fmla="*/ 1558393 h 2056510"/>
              <a:gd name="connsiteX12" fmla="*/ 1206153 w 1206196"/>
              <a:gd name="connsiteY12" fmla="*/ 1519256 h 2056510"/>
              <a:gd name="connsiteX13" fmla="*/ 1170574 w 1206196"/>
              <a:gd name="connsiteY13" fmla="*/ 1433864 h 2056510"/>
              <a:gd name="connsiteX14" fmla="*/ 1124320 w 1206196"/>
              <a:gd name="connsiteY14" fmla="*/ 1359147 h 2056510"/>
              <a:gd name="connsiteX15" fmla="*/ 992675 w 1206196"/>
              <a:gd name="connsiteY15" fmla="*/ 1405400 h 2056510"/>
              <a:gd name="connsiteX16" fmla="*/ 875262 w 1206196"/>
              <a:gd name="connsiteY16" fmla="*/ 1362705 h 2056510"/>
              <a:gd name="connsiteX17" fmla="*/ 697363 w 1206196"/>
              <a:gd name="connsiteY17" fmla="*/ 1376937 h 2056510"/>
              <a:gd name="connsiteX18" fmla="*/ 633319 w 1206196"/>
              <a:gd name="connsiteY18" fmla="*/ 1355589 h 2056510"/>
              <a:gd name="connsiteX19" fmla="*/ 540812 w 1206196"/>
              <a:gd name="connsiteY19" fmla="*/ 1280871 h 2056510"/>
              <a:gd name="connsiteX20" fmla="*/ 483884 w 1206196"/>
              <a:gd name="connsiteY20" fmla="*/ 1195480 h 2056510"/>
              <a:gd name="connsiteX21" fmla="*/ 416283 w 1206196"/>
              <a:gd name="connsiteY21" fmla="*/ 1216828 h 2056510"/>
              <a:gd name="connsiteX22" fmla="*/ 377145 w 1206196"/>
              <a:gd name="connsiteY22" fmla="*/ 1170574 h 2056510"/>
              <a:gd name="connsiteX23" fmla="*/ 362913 w 1206196"/>
              <a:gd name="connsiteY23" fmla="*/ 1102972 h 2056510"/>
              <a:gd name="connsiteX24" fmla="*/ 338007 w 1206196"/>
              <a:gd name="connsiteY24" fmla="*/ 1014023 h 2056510"/>
              <a:gd name="connsiteX25" fmla="*/ 313101 w 1206196"/>
              <a:gd name="connsiteY25" fmla="*/ 971327 h 2056510"/>
              <a:gd name="connsiteX26" fmla="*/ 181456 w 1206196"/>
              <a:gd name="connsiteY26" fmla="*/ 946421 h 2056510"/>
              <a:gd name="connsiteX27" fmla="*/ 192130 w 1206196"/>
              <a:gd name="connsiteY27" fmla="*/ 839682 h 2056510"/>
              <a:gd name="connsiteX28" fmla="*/ 138760 w 1206196"/>
              <a:gd name="connsiteY28" fmla="*/ 722269 h 2056510"/>
              <a:gd name="connsiteX29" fmla="*/ 138760 w 1206196"/>
              <a:gd name="connsiteY29" fmla="*/ 708037 h 2056510"/>
              <a:gd name="connsiteX30" fmla="*/ 192130 w 1206196"/>
              <a:gd name="connsiteY30" fmla="*/ 629761 h 2056510"/>
              <a:gd name="connsiteX31" fmla="*/ 117413 w 1206196"/>
              <a:gd name="connsiteY31" fmla="*/ 569276 h 2056510"/>
              <a:gd name="connsiteX32" fmla="*/ 170782 w 1206196"/>
              <a:gd name="connsiteY32" fmla="*/ 391377 h 2056510"/>
              <a:gd name="connsiteX33" fmla="*/ 174340 w 1206196"/>
              <a:gd name="connsiteY33" fmla="*/ 185014 h 2056510"/>
              <a:gd name="connsiteX34" fmla="*/ 0 w 1206196"/>
              <a:gd name="connsiteY34" fmla="*/ 0 h 2056510"/>
              <a:gd name="connsiteX0" fmla="*/ 209920 w 1206196"/>
              <a:gd name="connsiteY0" fmla="*/ 2056510 h 2056510"/>
              <a:gd name="connsiteX1" fmla="*/ 313101 w 1206196"/>
              <a:gd name="connsiteY1" fmla="*/ 2038720 h 2056510"/>
              <a:gd name="connsiteX2" fmla="*/ 515906 w 1206196"/>
              <a:gd name="connsiteY2" fmla="*/ 1988909 h 2056510"/>
              <a:gd name="connsiteX3" fmla="*/ 572834 w 1206196"/>
              <a:gd name="connsiteY3" fmla="*/ 1949771 h 2056510"/>
              <a:gd name="connsiteX4" fmla="*/ 704479 w 1206196"/>
              <a:gd name="connsiteY4" fmla="*/ 1949771 h 2056510"/>
              <a:gd name="connsiteX5" fmla="*/ 861030 w 1206196"/>
              <a:gd name="connsiteY5" fmla="*/ 1935539 h 2056510"/>
              <a:gd name="connsiteX6" fmla="*/ 957095 w 1206196"/>
              <a:gd name="connsiteY6" fmla="*/ 1889285 h 2056510"/>
              <a:gd name="connsiteX7" fmla="*/ 974885 w 1206196"/>
              <a:gd name="connsiteY7" fmla="*/ 1835916 h 2056510"/>
              <a:gd name="connsiteX8" fmla="*/ 1003349 w 1206196"/>
              <a:gd name="connsiteY8" fmla="*/ 1778988 h 2056510"/>
              <a:gd name="connsiteX9" fmla="*/ 1046044 w 1206196"/>
              <a:gd name="connsiteY9" fmla="*/ 1764756 h 2056510"/>
              <a:gd name="connsiteX10" fmla="*/ 1085182 w 1206196"/>
              <a:gd name="connsiteY10" fmla="*/ 1679365 h 2056510"/>
              <a:gd name="connsiteX11" fmla="*/ 1163458 w 1206196"/>
              <a:gd name="connsiteY11" fmla="*/ 1558393 h 2056510"/>
              <a:gd name="connsiteX12" fmla="*/ 1206153 w 1206196"/>
              <a:gd name="connsiteY12" fmla="*/ 1519256 h 2056510"/>
              <a:gd name="connsiteX13" fmla="*/ 1170574 w 1206196"/>
              <a:gd name="connsiteY13" fmla="*/ 1433864 h 2056510"/>
              <a:gd name="connsiteX14" fmla="*/ 1124320 w 1206196"/>
              <a:gd name="connsiteY14" fmla="*/ 1359147 h 2056510"/>
              <a:gd name="connsiteX15" fmla="*/ 992675 w 1206196"/>
              <a:gd name="connsiteY15" fmla="*/ 1405400 h 2056510"/>
              <a:gd name="connsiteX16" fmla="*/ 875262 w 1206196"/>
              <a:gd name="connsiteY16" fmla="*/ 1362705 h 2056510"/>
              <a:gd name="connsiteX17" fmla="*/ 697363 w 1206196"/>
              <a:gd name="connsiteY17" fmla="*/ 1376937 h 2056510"/>
              <a:gd name="connsiteX18" fmla="*/ 633319 w 1206196"/>
              <a:gd name="connsiteY18" fmla="*/ 1355589 h 2056510"/>
              <a:gd name="connsiteX19" fmla="*/ 540812 w 1206196"/>
              <a:gd name="connsiteY19" fmla="*/ 1280871 h 2056510"/>
              <a:gd name="connsiteX20" fmla="*/ 483884 w 1206196"/>
              <a:gd name="connsiteY20" fmla="*/ 1195480 h 2056510"/>
              <a:gd name="connsiteX21" fmla="*/ 416283 w 1206196"/>
              <a:gd name="connsiteY21" fmla="*/ 1216828 h 2056510"/>
              <a:gd name="connsiteX22" fmla="*/ 377145 w 1206196"/>
              <a:gd name="connsiteY22" fmla="*/ 1170574 h 2056510"/>
              <a:gd name="connsiteX23" fmla="*/ 362913 w 1206196"/>
              <a:gd name="connsiteY23" fmla="*/ 1102972 h 2056510"/>
              <a:gd name="connsiteX24" fmla="*/ 338007 w 1206196"/>
              <a:gd name="connsiteY24" fmla="*/ 1014023 h 2056510"/>
              <a:gd name="connsiteX25" fmla="*/ 313101 w 1206196"/>
              <a:gd name="connsiteY25" fmla="*/ 971327 h 2056510"/>
              <a:gd name="connsiteX26" fmla="*/ 181456 w 1206196"/>
              <a:gd name="connsiteY26" fmla="*/ 946421 h 2056510"/>
              <a:gd name="connsiteX27" fmla="*/ 192130 w 1206196"/>
              <a:gd name="connsiteY27" fmla="*/ 839682 h 2056510"/>
              <a:gd name="connsiteX28" fmla="*/ 138760 w 1206196"/>
              <a:gd name="connsiteY28" fmla="*/ 722269 h 2056510"/>
              <a:gd name="connsiteX29" fmla="*/ 138760 w 1206196"/>
              <a:gd name="connsiteY29" fmla="*/ 708037 h 2056510"/>
              <a:gd name="connsiteX30" fmla="*/ 192130 w 1206196"/>
              <a:gd name="connsiteY30" fmla="*/ 629761 h 2056510"/>
              <a:gd name="connsiteX31" fmla="*/ 163666 w 1206196"/>
              <a:gd name="connsiteY31" fmla="*/ 530138 h 2056510"/>
              <a:gd name="connsiteX32" fmla="*/ 170782 w 1206196"/>
              <a:gd name="connsiteY32" fmla="*/ 391377 h 2056510"/>
              <a:gd name="connsiteX33" fmla="*/ 174340 w 1206196"/>
              <a:gd name="connsiteY33" fmla="*/ 185014 h 2056510"/>
              <a:gd name="connsiteX34" fmla="*/ 0 w 1206196"/>
              <a:gd name="connsiteY34" fmla="*/ 0 h 2056510"/>
              <a:gd name="connsiteX0" fmla="*/ 209920 w 1206196"/>
              <a:gd name="connsiteY0" fmla="*/ 2056510 h 2056510"/>
              <a:gd name="connsiteX1" fmla="*/ 313101 w 1206196"/>
              <a:gd name="connsiteY1" fmla="*/ 2038720 h 2056510"/>
              <a:gd name="connsiteX2" fmla="*/ 515906 w 1206196"/>
              <a:gd name="connsiteY2" fmla="*/ 1988909 h 2056510"/>
              <a:gd name="connsiteX3" fmla="*/ 572834 w 1206196"/>
              <a:gd name="connsiteY3" fmla="*/ 1949771 h 2056510"/>
              <a:gd name="connsiteX4" fmla="*/ 704479 w 1206196"/>
              <a:gd name="connsiteY4" fmla="*/ 1949771 h 2056510"/>
              <a:gd name="connsiteX5" fmla="*/ 861030 w 1206196"/>
              <a:gd name="connsiteY5" fmla="*/ 1935539 h 2056510"/>
              <a:gd name="connsiteX6" fmla="*/ 957095 w 1206196"/>
              <a:gd name="connsiteY6" fmla="*/ 1889285 h 2056510"/>
              <a:gd name="connsiteX7" fmla="*/ 974885 w 1206196"/>
              <a:gd name="connsiteY7" fmla="*/ 1835916 h 2056510"/>
              <a:gd name="connsiteX8" fmla="*/ 1003349 w 1206196"/>
              <a:gd name="connsiteY8" fmla="*/ 1778988 h 2056510"/>
              <a:gd name="connsiteX9" fmla="*/ 1046044 w 1206196"/>
              <a:gd name="connsiteY9" fmla="*/ 1764756 h 2056510"/>
              <a:gd name="connsiteX10" fmla="*/ 1085182 w 1206196"/>
              <a:gd name="connsiteY10" fmla="*/ 1679365 h 2056510"/>
              <a:gd name="connsiteX11" fmla="*/ 1163458 w 1206196"/>
              <a:gd name="connsiteY11" fmla="*/ 1558393 h 2056510"/>
              <a:gd name="connsiteX12" fmla="*/ 1206153 w 1206196"/>
              <a:gd name="connsiteY12" fmla="*/ 1519256 h 2056510"/>
              <a:gd name="connsiteX13" fmla="*/ 1170574 w 1206196"/>
              <a:gd name="connsiteY13" fmla="*/ 1433864 h 2056510"/>
              <a:gd name="connsiteX14" fmla="*/ 1124320 w 1206196"/>
              <a:gd name="connsiteY14" fmla="*/ 1359147 h 2056510"/>
              <a:gd name="connsiteX15" fmla="*/ 992675 w 1206196"/>
              <a:gd name="connsiteY15" fmla="*/ 1405400 h 2056510"/>
              <a:gd name="connsiteX16" fmla="*/ 875262 w 1206196"/>
              <a:gd name="connsiteY16" fmla="*/ 1362705 h 2056510"/>
              <a:gd name="connsiteX17" fmla="*/ 697363 w 1206196"/>
              <a:gd name="connsiteY17" fmla="*/ 1376937 h 2056510"/>
              <a:gd name="connsiteX18" fmla="*/ 633319 w 1206196"/>
              <a:gd name="connsiteY18" fmla="*/ 1355589 h 2056510"/>
              <a:gd name="connsiteX19" fmla="*/ 540812 w 1206196"/>
              <a:gd name="connsiteY19" fmla="*/ 1280871 h 2056510"/>
              <a:gd name="connsiteX20" fmla="*/ 483884 w 1206196"/>
              <a:gd name="connsiteY20" fmla="*/ 1195480 h 2056510"/>
              <a:gd name="connsiteX21" fmla="*/ 416283 w 1206196"/>
              <a:gd name="connsiteY21" fmla="*/ 1216828 h 2056510"/>
              <a:gd name="connsiteX22" fmla="*/ 377145 w 1206196"/>
              <a:gd name="connsiteY22" fmla="*/ 1170574 h 2056510"/>
              <a:gd name="connsiteX23" fmla="*/ 362913 w 1206196"/>
              <a:gd name="connsiteY23" fmla="*/ 1102972 h 2056510"/>
              <a:gd name="connsiteX24" fmla="*/ 338007 w 1206196"/>
              <a:gd name="connsiteY24" fmla="*/ 1014023 h 2056510"/>
              <a:gd name="connsiteX25" fmla="*/ 313101 w 1206196"/>
              <a:gd name="connsiteY25" fmla="*/ 971327 h 2056510"/>
              <a:gd name="connsiteX26" fmla="*/ 181456 w 1206196"/>
              <a:gd name="connsiteY26" fmla="*/ 946421 h 2056510"/>
              <a:gd name="connsiteX27" fmla="*/ 192130 w 1206196"/>
              <a:gd name="connsiteY27" fmla="*/ 839682 h 2056510"/>
              <a:gd name="connsiteX28" fmla="*/ 138760 w 1206196"/>
              <a:gd name="connsiteY28" fmla="*/ 722269 h 2056510"/>
              <a:gd name="connsiteX29" fmla="*/ 138760 w 1206196"/>
              <a:gd name="connsiteY29" fmla="*/ 708037 h 2056510"/>
              <a:gd name="connsiteX30" fmla="*/ 192130 w 1206196"/>
              <a:gd name="connsiteY30" fmla="*/ 629761 h 2056510"/>
              <a:gd name="connsiteX31" fmla="*/ 117412 w 1206196"/>
              <a:gd name="connsiteY31" fmla="*/ 487442 h 2056510"/>
              <a:gd name="connsiteX32" fmla="*/ 170782 w 1206196"/>
              <a:gd name="connsiteY32" fmla="*/ 391377 h 2056510"/>
              <a:gd name="connsiteX33" fmla="*/ 174340 w 1206196"/>
              <a:gd name="connsiteY33" fmla="*/ 185014 h 2056510"/>
              <a:gd name="connsiteX34" fmla="*/ 0 w 1206196"/>
              <a:gd name="connsiteY34" fmla="*/ 0 h 2056510"/>
              <a:gd name="connsiteX0" fmla="*/ 185206 w 1206196"/>
              <a:gd name="connsiteY0" fmla="*/ 2060629 h 2060629"/>
              <a:gd name="connsiteX1" fmla="*/ 313101 w 1206196"/>
              <a:gd name="connsiteY1" fmla="*/ 2038720 h 2060629"/>
              <a:gd name="connsiteX2" fmla="*/ 515906 w 1206196"/>
              <a:gd name="connsiteY2" fmla="*/ 1988909 h 2060629"/>
              <a:gd name="connsiteX3" fmla="*/ 572834 w 1206196"/>
              <a:gd name="connsiteY3" fmla="*/ 1949771 h 2060629"/>
              <a:gd name="connsiteX4" fmla="*/ 704479 w 1206196"/>
              <a:gd name="connsiteY4" fmla="*/ 1949771 h 2060629"/>
              <a:gd name="connsiteX5" fmla="*/ 861030 w 1206196"/>
              <a:gd name="connsiteY5" fmla="*/ 1935539 h 2060629"/>
              <a:gd name="connsiteX6" fmla="*/ 957095 w 1206196"/>
              <a:gd name="connsiteY6" fmla="*/ 1889285 h 2060629"/>
              <a:gd name="connsiteX7" fmla="*/ 974885 w 1206196"/>
              <a:gd name="connsiteY7" fmla="*/ 1835916 h 2060629"/>
              <a:gd name="connsiteX8" fmla="*/ 1003349 w 1206196"/>
              <a:gd name="connsiteY8" fmla="*/ 1778988 h 2060629"/>
              <a:gd name="connsiteX9" fmla="*/ 1046044 w 1206196"/>
              <a:gd name="connsiteY9" fmla="*/ 1764756 h 2060629"/>
              <a:gd name="connsiteX10" fmla="*/ 1085182 w 1206196"/>
              <a:gd name="connsiteY10" fmla="*/ 1679365 h 2060629"/>
              <a:gd name="connsiteX11" fmla="*/ 1163458 w 1206196"/>
              <a:gd name="connsiteY11" fmla="*/ 1558393 h 2060629"/>
              <a:gd name="connsiteX12" fmla="*/ 1206153 w 1206196"/>
              <a:gd name="connsiteY12" fmla="*/ 1519256 h 2060629"/>
              <a:gd name="connsiteX13" fmla="*/ 1170574 w 1206196"/>
              <a:gd name="connsiteY13" fmla="*/ 1433864 h 2060629"/>
              <a:gd name="connsiteX14" fmla="*/ 1124320 w 1206196"/>
              <a:gd name="connsiteY14" fmla="*/ 1359147 h 2060629"/>
              <a:gd name="connsiteX15" fmla="*/ 992675 w 1206196"/>
              <a:gd name="connsiteY15" fmla="*/ 1405400 h 2060629"/>
              <a:gd name="connsiteX16" fmla="*/ 875262 w 1206196"/>
              <a:gd name="connsiteY16" fmla="*/ 1362705 h 2060629"/>
              <a:gd name="connsiteX17" fmla="*/ 697363 w 1206196"/>
              <a:gd name="connsiteY17" fmla="*/ 1376937 h 2060629"/>
              <a:gd name="connsiteX18" fmla="*/ 633319 w 1206196"/>
              <a:gd name="connsiteY18" fmla="*/ 1355589 h 2060629"/>
              <a:gd name="connsiteX19" fmla="*/ 540812 w 1206196"/>
              <a:gd name="connsiteY19" fmla="*/ 1280871 h 2060629"/>
              <a:gd name="connsiteX20" fmla="*/ 483884 w 1206196"/>
              <a:gd name="connsiteY20" fmla="*/ 1195480 h 2060629"/>
              <a:gd name="connsiteX21" fmla="*/ 416283 w 1206196"/>
              <a:gd name="connsiteY21" fmla="*/ 1216828 h 2060629"/>
              <a:gd name="connsiteX22" fmla="*/ 377145 w 1206196"/>
              <a:gd name="connsiteY22" fmla="*/ 1170574 h 2060629"/>
              <a:gd name="connsiteX23" fmla="*/ 362913 w 1206196"/>
              <a:gd name="connsiteY23" fmla="*/ 1102972 h 2060629"/>
              <a:gd name="connsiteX24" fmla="*/ 338007 w 1206196"/>
              <a:gd name="connsiteY24" fmla="*/ 1014023 h 2060629"/>
              <a:gd name="connsiteX25" fmla="*/ 313101 w 1206196"/>
              <a:gd name="connsiteY25" fmla="*/ 971327 h 2060629"/>
              <a:gd name="connsiteX26" fmla="*/ 181456 w 1206196"/>
              <a:gd name="connsiteY26" fmla="*/ 946421 h 2060629"/>
              <a:gd name="connsiteX27" fmla="*/ 192130 w 1206196"/>
              <a:gd name="connsiteY27" fmla="*/ 839682 h 2060629"/>
              <a:gd name="connsiteX28" fmla="*/ 138760 w 1206196"/>
              <a:gd name="connsiteY28" fmla="*/ 722269 h 2060629"/>
              <a:gd name="connsiteX29" fmla="*/ 138760 w 1206196"/>
              <a:gd name="connsiteY29" fmla="*/ 708037 h 2060629"/>
              <a:gd name="connsiteX30" fmla="*/ 192130 w 1206196"/>
              <a:gd name="connsiteY30" fmla="*/ 629761 h 2060629"/>
              <a:gd name="connsiteX31" fmla="*/ 117412 w 1206196"/>
              <a:gd name="connsiteY31" fmla="*/ 487442 h 2060629"/>
              <a:gd name="connsiteX32" fmla="*/ 170782 w 1206196"/>
              <a:gd name="connsiteY32" fmla="*/ 391377 h 2060629"/>
              <a:gd name="connsiteX33" fmla="*/ 174340 w 1206196"/>
              <a:gd name="connsiteY33" fmla="*/ 185014 h 2060629"/>
              <a:gd name="connsiteX34" fmla="*/ 0 w 1206196"/>
              <a:gd name="connsiteY34" fmla="*/ 0 h 2060629"/>
              <a:gd name="connsiteX0" fmla="*/ 313101 w 1206196"/>
              <a:gd name="connsiteY0" fmla="*/ 2038720 h 2038720"/>
              <a:gd name="connsiteX1" fmla="*/ 515906 w 1206196"/>
              <a:gd name="connsiteY1" fmla="*/ 1988909 h 2038720"/>
              <a:gd name="connsiteX2" fmla="*/ 572834 w 1206196"/>
              <a:gd name="connsiteY2" fmla="*/ 1949771 h 2038720"/>
              <a:gd name="connsiteX3" fmla="*/ 704479 w 1206196"/>
              <a:gd name="connsiteY3" fmla="*/ 1949771 h 2038720"/>
              <a:gd name="connsiteX4" fmla="*/ 861030 w 1206196"/>
              <a:gd name="connsiteY4" fmla="*/ 1935539 h 2038720"/>
              <a:gd name="connsiteX5" fmla="*/ 957095 w 1206196"/>
              <a:gd name="connsiteY5" fmla="*/ 1889285 h 2038720"/>
              <a:gd name="connsiteX6" fmla="*/ 974885 w 1206196"/>
              <a:gd name="connsiteY6" fmla="*/ 1835916 h 2038720"/>
              <a:gd name="connsiteX7" fmla="*/ 1003349 w 1206196"/>
              <a:gd name="connsiteY7" fmla="*/ 1778988 h 2038720"/>
              <a:gd name="connsiteX8" fmla="*/ 1046044 w 1206196"/>
              <a:gd name="connsiteY8" fmla="*/ 1764756 h 2038720"/>
              <a:gd name="connsiteX9" fmla="*/ 1085182 w 1206196"/>
              <a:gd name="connsiteY9" fmla="*/ 1679365 h 2038720"/>
              <a:gd name="connsiteX10" fmla="*/ 1163458 w 1206196"/>
              <a:gd name="connsiteY10" fmla="*/ 1558393 h 2038720"/>
              <a:gd name="connsiteX11" fmla="*/ 1206153 w 1206196"/>
              <a:gd name="connsiteY11" fmla="*/ 1519256 h 2038720"/>
              <a:gd name="connsiteX12" fmla="*/ 1170574 w 1206196"/>
              <a:gd name="connsiteY12" fmla="*/ 1433864 h 2038720"/>
              <a:gd name="connsiteX13" fmla="*/ 1124320 w 1206196"/>
              <a:gd name="connsiteY13" fmla="*/ 1359147 h 2038720"/>
              <a:gd name="connsiteX14" fmla="*/ 992675 w 1206196"/>
              <a:gd name="connsiteY14" fmla="*/ 1405400 h 2038720"/>
              <a:gd name="connsiteX15" fmla="*/ 875262 w 1206196"/>
              <a:gd name="connsiteY15" fmla="*/ 1362705 h 2038720"/>
              <a:gd name="connsiteX16" fmla="*/ 697363 w 1206196"/>
              <a:gd name="connsiteY16" fmla="*/ 1376937 h 2038720"/>
              <a:gd name="connsiteX17" fmla="*/ 633319 w 1206196"/>
              <a:gd name="connsiteY17" fmla="*/ 1355589 h 2038720"/>
              <a:gd name="connsiteX18" fmla="*/ 540812 w 1206196"/>
              <a:gd name="connsiteY18" fmla="*/ 1280871 h 2038720"/>
              <a:gd name="connsiteX19" fmla="*/ 483884 w 1206196"/>
              <a:gd name="connsiteY19" fmla="*/ 1195480 h 2038720"/>
              <a:gd name="connsiteX20" fmla="*/ 416283 w 1206196"/>
              <a:gd name="connsiteY20" fmla="*/ 1216828 h 2038720"/>
              <a:gd name="connsiteX21" fmla="*/ 377145 w 1206196"/>
              <a:gd name="connsiteY21" fmla="*/ 1170574 h 2038720"/>
              <a:gd name="connsiteX22" fmla="*/ 362913 w 1206196"/>
              <a:gd name="connsiteY22" fmla="*/ 1102972 h 2038720"/>
              <a:gd name="connsiteX23" fmla="*/ 338007 w 1206196"/>
              <a:gd name="connsiteY23" fmla="*/ 1014023 h 2038720"/>
              <a:gd name="connsiteX24" fmla="*/ 313101 w 1206196"/>
              <a:gd name="connsiteY24" fmla="*/ 971327 h 2038720"/>
              <a:gd name="connsiteX25" fmla="*/ 181456 w 1206196"/>
              <a:gd name="connsiteY25" fmla="*/ 946421 h 2038720"/>
              <a:gd name="connsiteX26" fmla="*/ 192130 w 1206196"/>
              <a:gd name="connsiteY26" fmla="*/ 839682 h 2038720"/>
              <a:gd name="connsiteX27" fmla="*/ 138760 w 1206196"/>
              <a:gd name="connsiteY27" fmla="*/ 722269 h 2038720"/>
              <a:gd name="connsiteX28" fmla="*/ 138760 w 1206196"/>
              <a:gd name="connsiteY28" fmla="*/ 708037 h 2038720"/>
              <a:gd name="connsiteX29" fmla="*/ 192130 w 1206196"/>
              <a:gd name="connsiteY29" fmla="*/ 629761 h 2038720"/>
              <a:gd name="connsiteX30" fmla="*/ 117412 w 1206196"/>
              <a:gd name="connsiteY30" fmla="*/ 487442 h 2038720"/>
              <a:gd name="connsiteX31" fmla="*/ 170782 w 1206196"/>
              <a:gd name="connsiteY31" fmla="*/ 391377 h 2038720"/>
              <a:gd name="connsiteX32" fmla="*/ 174340 w 1206196"/>
              <a:gd name="connsiteY32" fmla="*/ 185014 h 2038720"/>
              <a:gd name="connsiteX33" fmla="*/ 0 w 1206196"/>
              <a:gd name="connsiteY33" fmla="*/ 0 h 2038720"/>
              <a:gd name="connsiteX0" fmla="*/ 515906 w 1206196"/>
              <a:gd name="connsiteY0" fmla="*/ 1988909 h 1988909"/>
              <a:gd name="connsiteX1" fmla="*/ 572834 w 1206196"/>
              <a:gd name="connsiteY1" fmla="*/ 1949771 h 1988909"/>
              <a:gd name="connsiteX2" fmla="*/ 704479 w 1206196"/>
              <a:gd name="connsiteY2" fmla="*/ 1949771 h 1988909"/>
              <a:gd name="connsiteX3" fmla="*/ 861030 w 1206196"/>
              <a:gd name="connsiteY3" fmla="*/ 1935539 h 1988909"/>
              <a:gd name="connsiteX4" fmla="*/ 957095 w 1206196"/>
              <a:gd name="connsiteY4" fmla="*/ 1889285 h 1988909"/>
              <a:gd name="connsiteX5" fmla="*/ 974885 w 1206196"/>
              <a:gd name="connsiteY5" fmla="*/ 1835916 h 1988909"/>
              <a:gd name="connsiteX6" fmla="*/ 1003349 w 1206196"/>
              <a:gd name="connsiteY6" fmla="*/ 1778988 h 1988909"/>
              <a:gd name="connsiteX7" fmla="*/ 1046044 w 1206196"/>
              <a:gd name="connsiteY7" fmla="*/ 1764756 h 1988909"/>
              <a:gd name="connsiteX8" fmla="*/ 1085182 w 1206196"/>
              <a:gd name="connsiteY8" fmla="*/ 1679365 h 1988909"/>
              <a:gd name="connsiteX9" fmla="*/ 1163458 w 1206196"/>
              <a:gd name="connsiteY9" fmla="*/ 1558393 h 1988909"/>
              <a:gd name="connsiteX10" fmla="*/ 1206153 w 1206196"/>
              <a:gd name="connsiteY10" fmla="*/ 1519256 h 1988909"/>
              <a:gd name="connsiteX11" fmla="*/ 1170574 w 1206196"/>
              <a:gd name="connsiteY11" fmla="*/ 1433864 h 1988909"/>
              <a:gd name="connsiteX12" fmla="*/ 1124320 w 1206196"/>
              <a:gd name="connsiteY12" fmla="*/ 1359147 h 1988909"/>
              <a:gd name="connsiteX13" fmla="*/ 992675 w 1206196"/>
              <a:gd name="connsiteY13" fmla="*/ 1405400 h 1988909"/>
              <a:gd name="connsiteX14" fmla="*/ 875262 w 1206196"/>
              <a:gd name="connsiteY14" fmla="*/ 1362705 h 1988909"/>
              <a:gd name="connsiteX15" fmla="*/ 697363 w 1206196"/>
              <a:gd name="connsiteY15" fmla="*/ 1376937 h 1988909"/>
              <a:gd name="connsiteX16" fmla="*/ 633319 w 1206196"/>
              <a:gd name="connsiteY16" fmla="*/ 1355589 h 1988909"/>
              <a:gd name="connsiteX17" fmla="*/ 540812 w 1206196"/>
              <a:gd name="connsiteY17" fmla="*/ 1280871 h 1988909"/>
              <a:gd name="connsiteX18" fmla="*/ 483884 w 1206196"/>
              <a:gd name="connsiteY18" fmla="*/ 1195480 h 1988909"/>
              <a:gd name="connsiteX19" fmla="*/ 416283 w 1206196"/>
              <a:gd name="connsiteY19" fmla="*/ 1216828 h 1988909"/>
              <a:gd name="connsiteX20" fmla="*/ 377145 w 1206196"/>
              <a:gd name="connsiteY20" fmla="*/ 1170574 h 1988909"/>
              <a:gd name="connsiteX21" fmla="*/ 362913 w 1206196"/>
              <a:gd name="connsiteY21" fmla="*/ 1102972 h 1988909"/>
              <a:gd name="connsiteX22" fmla="*/ 338007 w 1206196"/>
              <a:gd name="connsiteY22" fmla="*/ 1014023 h 1988909"/>
              <a:gd name="connsiteX23" fmla="*/ 313101 w 1206196"/>
              <a:gd name="connsiteY23" fmla="*/ 971327 h 1988909"/>
              <a:gd name="connsiteX24" fmla="*/ 181456 w 1206196"/>
              <a:gd name="connsiteY24" fmla="*/ 946421 h 1988909"/>
              <a:gd name="connsiteX25" fmla="*/ 192130 w 1206196"/>
              <a:gd name="connsiteY25" fmla="*/ 839682 h 1988909"/>
              <a:gd name="connsiteX26" fmla="*/ 138760 w 1206196"/>
              <a:gd name="connsiteY26" fmla="*/ 722269 h 1988909"/>
              <a:gd name="connsiteX27" fmla="*/ 138760 w 1206196"/>
              <a:gd name="connsiteY27" fmla="*/ 708037 h 1988909"/>
              <a:gd name="connsiteX28" fmla="*/ 192130 w 1206196"/>
              <a:gd name="connsiteY28" fmla="*/ 629761 h 1988909"/>
              <a:gd name="connsiteX29" fmla="*/ 117412 w 1206196"/>
              <a:gd name="connsiteY29" fmla="*/ 487442 h 1988909"/>
              <a:gd name="connsiteX30" fmla="*/ 170782 w 1206196"/>
              <a:gd name="connsiteY30" fmla="*/ 391377 h 1988909"/>
              <a:gd name="connsiteX31" fmla="*/ 174340 w 1206196"/>
              <a:gd name="connsiteY31" fmla="*/ 185014 h 1988909"/>
              <a:gd name="connsiteX32" fmla="*/ 0 w 1206196"/>
              <a:gd name="connsiteY32" fmla="*/ 0 h 1988909"/>
              <a:gd name="connsiteX0" fmla="*/ 380253 w 1206196"/>
              <a:gd name="connsiteY0" fmla="*/ 2022783 h 2022783"/>
              <a:gd name="connsiteX1" fmla="*/ 572834 w 1206196"/>
              <a:gd name="connsiteY1" fmla="*/ 1949771 h 2022783"/>
              <a:gd name="connsiteX2" fmla="*/ 704479 w 1206196"/>
              <a:gd name="connsiteY2" fmla="*/ 1949771 h 2022783"/>
              <a:gd name="connsiteX3" fmla="*/ 861030 w 1206196"/>
              <a:gd name="connsiteY3" fmla="*/ 1935539 h 2022783"/>
              <a:gd name="connsiteX4" fmla="*/ 957095 w 1206196"/>
              <a:gd name="connsiteY4" fmla="*/ 1889285 h 2022783"/>
              <a:gd name="connsiteX5" fmla="*/ 974885 w 1206196"/>
              <a:gd name="connsiteY5" fmla="*/ 1835916 h 2022783"/>
              <a:gd name="connsiteX6" fmla="*/ 1003349 w 1206196"/>
              <a:gd name="connsiteY6" fmla="*/ 1778988 h 2022783"/>
              <a:gd name="connsiteX7" fmla="*/ 1046044 w 1206196"/>
              <a:gd name="connsiteY7" fmla="*/ 1764756 h 2022783"/>
              <a:gd name="connsiteX8" fmla="*/ 1085182 w 1206196"/>
              <a:gd name="connsiteY8" fmla="*/ 1679365 h 2022783"/>
              <a:gd name="connsiteX9" fmla="*/ 1163458 w 1206196"/>
              <a:gd name="connsiteY9" fmla="*/ 1558393 h 2022783"/>
              <a:gd name="connsiteX10" fmla="*/ 1206153 w 1206196"/>
              <a:gd name="connsiteY10" fmla="*/ 1519256 h 2022783"/>
              <a:gd name="connsiteX11" fmla="*/ 1170574 w 1206196"/>
              <a:gd name="connsiteY11" fmla="*/ 1433864 h 2022783"/>
              <a:gd name="connsiteX12" fmla="*/ 1124320 w 1206196"/>
              <a:gd name="connsiteY12" fmla="*/ 1359147 h 2022783"/>
              <a:gd name="connsiteX13" fmla="*/ 992675 w 1206196"/>
              <a:gd name="connsiteY13" fmla="*/ 1405400 h 2022783"/>
              <a:gd name="connsiteX14" fmla="*/ 875262 w 1206196"/>
              <a:gd name="connsiteY14" fmla="*/ 1362705 h 2022783"/>
              <a:gd name="connsiteX15" fmla="*/ 697363 w 1206196"/>
              <a:gd name="connsiteY15" fmla="*/ 1376937 h 2022783"/>
              <a:gd name="connsiteX16" fmla="*/ 633319 w 1206196"/>
              <a:gd name="connsiteY16" fmla="*/ 1355589 h 2022783"/>
              <a:gd name="connsiteX17" fmla="*/ 540812 w 1206196"/>
              <a:gd name="connsiteY17" fmla="*/ 1280871 h 2022783"/>
              <a:gd name="connsiteX18" fmla="*/ 483884 w 1206196"/>
              <a:gd name="connsiteY18" fmla="*/ 1195480 h 2022783"/>
              <a:gd name="connsiteX19" fmla="*/ 416283 w 1206196"/>
              <a:gd name="connsiteY19" fmla="*/ 1216828 h 2022783"/>
              <a:gd name="connsiteX20" fmla="*/ 377145 w 1206196"/>
              <a:gd name="connsiteY20" fmla="*/ 1170574 h 2022783"/>
              <a:gd name="connsiteX21" fmla="*/ 362913 w 1206196"/>
              <a:gd name="connsiteY21" fmla="*/ 1102972 h 2022783"/>
              <a:gd name="connsiteX22" fmla="*/ 338007 w 1206196"/>
              <a:gd name="connsiteY22" fmla="*/ 1014023 h 2022783"/>
              <a:gd name="connsiteX23" fmla="*/ 313101 w 1206196"/>
              <a:gd name="connsiteY23" fmla="*/ 971327 h 2022783"/>
              <a:gd name="connsiteX24" fmla="*/ 181456 w 1206196"/>
              <a:gd name="connsiteY24" fmla="*/ 946421 h 2022783"/>
              <a:gd name="connsiteX25" fmla="*/ 192130 w 1206196"/>
              <a:gd name="connsiteY25" fmla="*/ 839682 h 2022783"/>
              <a:gd name="connsiteX26" fmla="*/ 138760 w 1206196"/>
              <a:gd name="connsiteY26" fmla="*/ 722269 h 2022783"/>
              <a:gd name="connsiteX27" fmla="*/ 138760 w 1206196"/>
              <a:gd name="connsiteY27" fmla="*/ 708037 h 2022783"/>
              <a:gd name="connsiteX28" fmla="*/ 192130 w 1206196"/>
              <a:gd name="connsiteY28" fmla="*/ 629761 h 2022783"/>
              <a:gd name="connsiteX29" fmla="*/ 117412 w 1206196"/>
              <a:gd name="connsiteY29" fmla="*/ 487442 h 2022783"/>
              <a:gd name="connsiteX30" fmla="*/ 170782 w 1206196"/>
              <a:gd name="connsiteY30" fmla="*/ 391377 h 2022783"/>
              <a:gd name="connsiteX31" fmla="*/ 174340 w 1206196"/>
              <a:gd name="connsiteY31" fmla="*/ 185014 h 2022783"/>
              <a:gd name="connsiteX32" fmla="*/ 0 w 1206196"/>
              <a:gd name="connsiteY32" fmla="*/ 0 h 2022783"/>
              <a:gd name="connsiteX0" fmla="*/ 405374 w 1206196"/>
              <a:gd name="connsiteY0" fmla="*/ 2008266 h 2008266"/>
              <a:gd name="connsiteX1" fmla="*/ 572834 w 1206196"/>
              <a:gd name="connsiteY1" fmla="*/ 1949771 h 2008266"/>
              <a:gd name="connsiteX2" fmla="*/ 704479 w 1206196"/>
              <a:gd name="connsiteY2" fmla="*/ 1949771 h 2008266"/>
              <a:gd name="connsiteX3" fmla="*/ 861030 w 1206196"/>
              <a:gd name="connsiteY3" fmla="*/ 1935539 h 2008266"/>
              <a:gd name="connsiteX4" fmla="*/ 957095 w 1206196"/>
              <a:gd name="connsiteY4" fmla="*/ 1889285 h 2008266"/>
              <a:gd name="connsiteX5" fmla="*/ 974885 w 1206196"/>
              <a:gd name="connsiteY5" fmla="*/ 1835916 h 2008266"/>
              <a:gd name="connsiteX6" fmla="*/ 1003349 w 1206196"/>
              <a:gd name="connsiteY6" fmla="*/ 1778988 h 2008266"/>
              <a:gd name="connsiteX7" fmla="*/ 1046044 w 1206196"/>
              <a:gd name="connsiteY7" fmla="*/ 1764756 h 2008266"/>
              <a:gd name="connsiteX8" fmla="*/ 1085182 w 1206196"/>
              <a:gd name="connsiteY8" fmla="*/ 1679365 h 2008266"/>
              <a:gd name="connsiteX9" fmla="*/ 1163458 w 1206196"/>
              <a:gd name="connsiteY9" fmla="*/ 1558393 h 2008266"/>
              <a:gd name="connsiteX10" fmla="*/ 1206153 w 1206196"/>
              <a:gd name="connsiteY10" fmla="*/ 1519256 h 2008266"/>
              <a:gd name="connsiteX11" fmla="*/ 1170574 w 1206196"/>
              <a:gd name="connsiteY11" fmla="*/ 1433864 h 2008266"/>
              <a:gd name="connsiteX12" fmla="*/ 1124320 w 1206196"/>
              <a:gd name="connsiteY12" fmla="*/ 1359147 h 2008266"/>
              <a:gd name="connsiteX13" fmla="*/ 992675 w 1206196"/>
              <a:gd name="connsiteY13" fmla="*/ 1405400 h 2008266"/>
              <a:gd name="connsiteX14" fmla="*/ 875262 w 1206196"/>
              <a:gd name="connsiteY14" fmla="*/ 1362705 h 2008266"/>
              <a:gd name="connsiteX15" fmla="*/ 697363 w 1206196"/>
              <a:gd name="connsiteY15" fmla="*/ 1376937 h 2008266"/>
              <a:gd name="connsiteX16" fmla="*/ 633319 w 1206196"/>
              <a:gd name="connsiteY16" fmla="*/ 1355589 h 2008266"/>
              <a:gd name="connsiteX17" fmla="*/ 540812 w 1206196"/>
              <a:gd name="connsiteY17" fmla="*/ 1280871 h 2008266"/>
              <a:gd name="connsiteX18" fmla="*/ 483884 w 1206196"/>
              <a:gd name="connsiteY18" fmla="*/ 1195480 h 2008266"/>
              <a:gd name="connsiteX19" fmla="*/ 416283 w 1206196"/>
              <a:gd name="connsiteY19" fmla="*/ 1216828 h 2008266"/>
              <a:gd name="connsiteX20" fmla="*/ 377145 w 1206196"/>
              <a:gd name="connsiteY20" fmla="*/ 1170574 h 2008266"/>
              <a:gd name="connsiteX21" fmla="*/ 362913 w 1206196"/>
              <a:gd name="connsiteY21" fmla="*/ 1102972 h 2008266"/>
              <a:gd name="connsiteX22" fmla="*/ 338007 w 1206196"/>
              <a:gd name="connsiteY22" fmla="*/ 1014023 h 2008266"/>
              <a:gd name="connsiteX23" fmla="*/ 313101 w 1206196"/>
              <a:gd name="connsiteY23" fmla="*/ 971327 h 2008266"/>
              <a:gd name="connsiteX24" fmla="*/ 181456 w 1206196"/>
              <a:gd name="connsiteY24" fmla="*/ 946421 h 2008266"/>
              <a:gd name="connsiteX25" fmla="*/ 192130 w 1206196"/>
              <a:gd name="connsiteY25" fmla="*/ 839682 h 2008266"/>
              <a:gd name="connsiteX26" fmla="*/ 138760 w 1206196"/>
              <a:gd name="connsiteY26" fmla="*/ 722269 h 2008266"/>
              <a:gd name="connsiteX27" fmla="*/ 138760 w 1206196"/>
              <a:gd name="connsiteY27" fmla="*/ 708037 h 2008266"/>
              <a:gd name="connsiteX28" fmla="*/ 192130 w 1206196"/>
              <a:gd name="connsiteY28" fmla="*/ 629761 h 2008266"/>
              <a:gd name="connsiteX29" fmla="*/ 117412 w 1206196"/>
              <a:gd name="connsiteY29" fmla="*/ 487442 h 2008266"/>
              <a:gd name="connsiteX30" fmla="*/ 170782 w 1206196"/>
              <a:gd name="connsiteY30" fmla="*/ 391377 h 2008266"/>
              <a:gd name="connsiteX31" fmla="*/ 174340 w 1206196"/>
              <a:gd name="connsiteY31" fmla="*/ 185014 h 2008266"/>
              <a:gd name="connsiteX32" fmla="*/ 0 w 1206196"/>
              <a:gd name="connsiteY32" fmla="*/ 0 h 2008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06196" h="2008266">
                <a:moveTo>
                  <a:pt x="405374" y="2008266"/>
                </a:moveTo>
                <a:cubicBezTo>
                  <a:pt x="448663" y="1993441"/>
                  <a:pt x="522983" y="1959520"/>
                  <a:pt x="572834" y="1949771"/>
                </a:cubicBezTo>
                <a:cubicBezTo>
                  <a:pt x="622685" y="1940022"/>
                  <a:pt x="656446" y="1952143"/>
                  <a:pt x="704479" y="1949771"/>
                </a:cubicBezTo>
                <a:cubicBezTo>
                  <a:pt x="752512" y="1947399"/>
                  <a:pt x="818928" y="1945620"/>
                  <a:pt x="861030" y="1935539"/>
                </a:cubicBezTo>
                <a:cubicBezTo>
                  <a:pt x="903132" y="1925458"/>
                  <a:pt x="938119" y="1905889"/>
                  <a:pt x="957095" y="1889285"/>
                </a:cubicBezTo>
                <a:cubicBezTo>
                  <a:pt x="976071" y="1872681"/>
                  <a:pt x="967176" y="1854299"/>
                  <a:pt x="974885" y="1835916"/>
                </a:cubicBezTo>
                <a:cubicBezTo>
                  <a:pt x="982594" y="1817533"/>
                  <a:pt x="991489" y="1790848"/>
                  <a:pt x="1003349" y="1778988"/>
                </a:cubicBezTo>
                <a:cubicBezTo>
                  <a:pt x="1015209" y="1767128"/>
                  <a:pt x="1032405" y="1781360"/>
                  <a:pt x="1046044" y="1764756"/>
                </a:cubicBezTo>
                <a:cubicBezTo>
                  <a:pt x="1059683" y="1748152"/>
                  <a:pt x="1065613" y="1713759"/>
                  <a:pt x="1085182" y="1679365"/>
                </a:cubicBezTo>
                <a:cubicBezTo>
                  <a:pt x="1104751" y="1644971"/>
                  <a:pt x="1143296" y="1585078"/>
                  <a:pt x="1163458" y="1558393"/>
                </a:cubicBezTo>
                <a:cubicBezTo>
                  <a:pt x="1183620" y="1531708"/>
                  <a:pt x="1204967" y="1540011"/>
                  <a:pt x="1206153" y="1519256"/>
                </a:cubicBezTo>
                <a:cubicBezTo>
                  <a:pt x="1207339" y="1498501"/>
                  <a:pt x="1184213" y="1460549"/>
                  <a:pt x="1170574" y="1433864"/>
                </a:cubicBezTo>
                <a:cubicBezTo>
                  <a:pt x="1156935" y="1407179"/>
                  <a:pt x="1153970" y="1363891"/>
                  <a:pt x="1124320" y="1359147"/>
                </a:cubicBezTo>
                <a:cubicBezTo>
                  <a:pt x="1094670" y="1354403"/>
                  <a:pt x="1034185" y="1404807"/>
                  <a:pt x="992675" y="1405400"/>
                </a:cubicBezTo>
                <a:cubicBezTo>
                  <a:pt x="951165" y="1405993"/>
                  <a:pt x="924481" y="1367449"/>
                  <a:pt x="875262" y="1362705"/>
                </a:cubicBezTo>
                <a:cubicBezTo>
                  <a:pt x="826043" y="1357961"/>
                  <a:pt x="737687" y="1378123"/>
                  <a:pt x="697363" y="1376937"/>
                </a:cubicBezTo>
                <a:cubicBezTo>
                  <a:pt x="657039" y="1375751"/>
                  <a:pt x="659411" y="1371600"/>
                  <a:pt x="633319" y="1355589"/>
                </a:cubicBezTo>
                <a:cubicBezTo>
                  <a:pt x="607227" y="1339578"/>
                  <a:pt x="565718" y="1307556"/>
                  <a:pt x="540812" y="1280871"/>
                </a:cubicBezTo>
                <a:cubicBezTo>
                  <a:pt x="515906" y="1254186"/>
                  <a:pt x="504639" y="1206154"/>
                  <a:pt x="483884" y="1195480"/>
                </a:cubicBezTo>
                <a:cubicBezTo>
                  <a:pt x="463129" y="1184806"/>
                  <a:pt x="434073" y="1220979"/>
                  <a:pt x="416283" y="1216828"/>
                </a:cubicBezTo>
                <a:cubicBezTo>
                  <a:pt x="398493" y="1212677"/>
                  <a:pt x="386040" y="1189550"/>
                  <a:pt x="377145" y="1170574"/>
                </a:cubicBezTo>
                <a:cubicBezTo>
                  <a:pt x="368250" y="1151598"/>
                  <a:pt x="369436" y="1129064"/>
                  <a:pt x="362913" y="1102972"/>
                </a:cubicBezTo>
                <a:cubicBezTo>
                  <a:pt x="356390" y="1076880"/>
                  <a:pt x="346309" y="1035964"/>
                  <a:pt x="338007" y="1014023"/>
                </a:cubicBezTo>
                <a:cubicBezTo>
                  <a:pt x="329705" y="992082"/>
                  <a:pt x="339193" y="982594"/>
                  <a:pt x="313101" y="971327"/>
                </a:cubicBezTo>
                <a:cubicBezTo>
                  <a:pt x="287009" y="960060"/>
                  <a:pt x="201618" y="968362"/>
                  <a:pt x="181456" y="946421"/>
                </a:cubicBezTo>
                <a:cubicBezTo>
                  <a:pt x="161294" y="924480"/>
                  <a:pt x="199246" y="877041"/>
                  <a:pt x="192130" y="839682"/>
                </a:cubicBezTo>
                <a:cubicBezTo>
                  <a:pt x="185014" y="802323"/>
                  <a:pt x="147655" y="744210"/>
                  <a:pt x="138760" y="722269"/>
                </a:cubicBezTo>
                <a:cubicBezTo>
                  <a:pt x="129865" y="700328"/>
                  <a:pt x="129865" y="723455"/>
                  <a:pt x="138760" y="708037"/>
                </a:cubicBezTo>
                <a:cubicBezTo>
                  <a:pt x="147655" y="692619"/>
                  <a:pt x="195688" y="652888"/>
                  <a:pt x="192130" y="629761"/>
                </a:cubicBezTo>
                <a:cubicBezTo>
                  <a:pt x="188572" y="606634"/>
                  <a:pt x="120970" y="527173"/>
                  <a:pt x="117412" y="487442"/>
                </a:cubicBezTo>
                <a:cubicBezTo>
                  <a:pt x="113854" y="447711"/>
                  <a:pt x="161294" y="455421"/>
                  <a:pt x="170782" y="391377"/>
                </a:cubicBezTo>
                <a:cubicBezTo>
                  <a:pt x="180270" y="327926"/>
                  <a:pt x="198060" y="250244"/>
                  <a:pt x="174340" y="185014"/>
                </a:cubicBezTo>
                <a:lnTo>
                  <a:pt x="0" y="0"/>
                </a:ln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ая выноска 8">
            <a:extLst>
              <a:ext uri="{FF2B5EF4-FFF2-40B4-BE49-F238E27FC236}">
                <a16:creationId xmlns:a16="http://schemas.microsoft.com/office/drawing/2014/main" id="{F8267E8D-3991-4B42-B941-8DE8F01FB8AA}"/>
              </a:ext>
            </a:extLst>
          </p:cNvPr>
          <p:cNvSpPr/>
          <p:nvPr/>
        </p:nvSpPr>
        <p:spPr>
          <a:xfrm>
            <a:off x="6969703" y="692454"/>
            <a:ext cx="957627" cy="378749"/>
          </a:xfrm>
          <a:prstGeom prst="wedgeRectCallout">
            <a:avLst>
              <a:gd name="adj1" fmla="val -36427"/>
              <a:gd name="adj2" fmla="val 3268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СССР</a:t>
            </a:r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5E390D71-5CDC-4291-B892-A774C55DC6F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4" t="50973"/>
          <a:stretch/>
        </p:blipFill>
        <p:spPr>
          <a:xfrm rot="19121990">
            <a:off x="6049510" y="2223236"/>
            <a:ext cx="479118" cy="224895"/>
          </a:xfrm>
          <a:prstGeom prst="flowChartConnector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0D5F8DFC-1D1F-4574-AD9F-6EAA722AEA1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4" t="50973"/>
          <a:stretch/>
        </p:blipFill>
        <p:spPr>
          <a:xfrm rot="1839451" flipV="1">
            <a:off x="6098957" y="2475619"/>
            <a:ext cx="559734" cy="262735"/>
          </a:xfrm>
          <a:prstGeom prst="flowChartConnector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94F3E674-375A-4254-B8D3-F48ADCD84A15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9A22BF6F-7AB6-460E-8C37-BEC002CD74BC}"/>
              </a:ext>
            </a:extLst>
          </p:cNvPr>
          <p:cNvSpPr/>
          <p:nvPr/>
        </p:nvSpPr>
        <p:spPr>
          <a:xfrm>
            <a:off x="236364" y="1153734"/>
            <a:ext cx="2811808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конце июля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1942 года германские войска завладели Донбассом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вышли к Дону.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24 июля ими был занят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Ростов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-на-Дону.</a:t>
            </a:r>
          </a:p>
        </p:txBody>
      </p:sp>
      <p:sp>
        <p:nvSpPr>
          <p:cNvPr id="46" name="Блок-схема: узел 45">
            <a:extLst>
              <a:ext uri="{FF2B5EF4-FFF2-40B4-BE49-F238E27FC236}">
                <a16:creationId xmlns:a16="http://schemas.microsoft.com/office/drawing/2014/main" id="{4697050D-BFBD-4FCC-8E3F-6F088A3CFE22}"/>
              </a:ext>
            </a:extLst>
          </p:cNvPr>
          <p:cNvSpPr/>
          <p:nvPr/>
        </p:nvSpPr>
        <p:spPr>
          <a:xfrm>
            <a:off x="5216090" y="3708700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39603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1257EF9-807A-42D5-B6E9-7079D36A61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54"/>
            <a:ext cx="9144000" cy="51451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4F7CCA9-5E2F-43F2-816E-9CC1B79E33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492348">
            <a:off x="5820903" y="3410361"/>
            <a:ext cx="1188431" cy="596677"/>
          </a:xfrm>
          <a:prstGeom prst="rect">
            <a:avLst/>
          </a:prstGeom>
        </p:spPr>
      </p:pic>
      <p:sp>
        <p:nvSpPr>
          <p:cNvPr id="35" name="Блок-схема: узел 34">
            <a:extLst>
              <a:ext uri="{FF2B5EF4-FFF2-40B4-BE49-F238E27FC236}">
                <a16:creationId xmlns:a16="http://schemas.microsoft.com/office/drawing/2014/main" id="{B3081222-7A1F-4B5C-8348-49EA16A03237}"/>
              </a:ext>
            </a:extLst>
          </p:cNvPr>
          <p:cNvSpPr/>
          <p:nvPr/>
        </p:nvSpPr>
        <p:spPr>
          <a:xfrm>
            <a:off x="5986062" y="376238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36" name="Прямоугольная выноска 8">
            <a:extLst>
              <a:ext uri="{FF2B5EF4-FFF2-40B4-BE49-F238E27FC236}">
                <a16:creationId xmlns:a16="http://schemas.microsoft.com/office/drawing/2014/main" id="{191C764F-2E48-49A0-A910-26973D2C547C}"/>
              </a:ext>
            </a:extLst>
          </p:cNvPr>
          <p:cNvSpPr/>
          <p:nvPr/>
        </p:nvSpPr>
        <p:spPr>
          <a:xfrm>
            <a:off x="6969703" y="692454"/>
            <a:ext cx="957627" cy="378749"/>
          </a:xfrm>
          <a:prstGeom prst="wedgeRectCallout">
            <a:avLst>
              <a:gd name="adj1" fmla="val -36427"/>
              <a:gd name="adj2" fmla="val 3268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СССР</a:t>
            </a:r>
          </a:p>
        </p:txBody>
      </p:sp>
      <p:sp>
        <p:nvSpPr>
          <p:cNvPr id="37" name="Прямоугольная выноска 8">
            <a:extLst>
              <a:ext uri="{FF2B5EF4-FFF2-40B4-BE49-F238E27FC236}">
                <a16:creationId xmlns:a16="http://schemas.microsoft.com/office/drawing/2014/main" id="{480C0F37-B251-4B15-BC1D-620A185650C4}"/>
              </a:ext>
            </a:extLst>
          </p:cNvPr>
          <p:cNvSpPr/>
          <p:nvPr/>
        </p:nvSpPr>
        <p:spPr>
          <a:xfrm>
            <a:off x="3413058" y="650019"/>
            <a:ext cx="1700933" cy="687413"/>
          </a:xfrm>
          <a:prstGeom prst="wedgeRectCallout">
            <a:avLst>
              <a:gd name="adj1" fmla="val -36427"/>
              <a:gd name="adj2" fmla="val 3268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Оккупированная Германией территория СССР</a:t>
            </a:r>
          </a:p>
        </p:txBody>
      </p:sp>
      <p:sp>
        <p:nvSpPr>
          <p:cNvPr id="46" name="Блок-схема: узел 45">
            <a:extLst>
              <a:ext uri="{FF2B5EF4-FFF2-40B4-BE49-F238E27FC236}">
                <a16:creationId xmlns:a16="http://schemas.microsoft.com/office/drawing/2014/main" id="{4697050D-BFBD-4FCC-8E3F-6F088A3CFE22}"/>
              </a:ext>
            </a:extLst>
          </p:cNvPr>
          <p:cNvSpPr/>
          <p:nvPr/>
        </p:nvSpPr>
        <p:spPr>
          <a:xfrm>
            <a:off x="5216090" y="3708700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AE18431-D257-4D82-92C0-B129D744C304}"/>
              </a:ext>
            </a:extLst>
          </p:cNvPr>
          <p:cNvSpPr txBox="1"/>
          <p:nvPr/>
        </p:nvSpPr>
        <p:spPr>
          <a:xfrm>
            <a:off x="4307683" y="3768718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Севастополь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7BAF3E6-CAE7-46DF-A4AC-95F1248E4F00}"/>
              </a:ext>
            </a:extLst>
          </p:cNvPr>
          <p:cNvSpPr txBox="1"/>
          <p:nvPr/>
        </p:nvSpPr>
        <p:spPr>
          <a:xfrm>
            <a:off x="7707178" y="2415991"/>
            <a:ext cx="1181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Сталинград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46A997A-95E2-4DF6-8822-810EA7138E5B}"/>
              </a:ext>
            </a:extLst>
          </p:cNvPr>
          <p:cNvSpPr txBox="1"/>
          <p:nvPr/>
        </p:nvSpPr>
        <p:spPr>
          <a:xfrm>
            <a:off x="6014929" y="446311"/>
            <a:ext cx="835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Москва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BC2F079-E082-4E01-9E82-83312916FC1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4" t="50973"/>
          <a:stretch/>
        </p:blipFill>
        <p:spPr>
          <a:xfrm rot="402607">
            <a:off x="6469426" y="3218838"/>
            <a:ext cx="841163" cy="394836"/>
          </a:xfrm>
          <a:prstGeom prst="flowChartConnector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2F4F9BB-A176-4C7B-9E35-BA3630BB0940}"/>
              </a:ext>
            </a:extLst>
          </p:cNvPr>
          <p:cNvSpPr txBox="1"/>
          <p:nvPr/>
        </p:nvSpPr>
        <p:spPr>
          <a:xfrm>
            <a:off x="5023162" y="2215747"/>
            <a:ext cx="8947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Харьков</a:t>
            </a:r>
          </a:p>
        </p:txBody>
      </p:sp>
      <p:sp>
        <p:nvSpPr>
          <p:cNvPr id="30" name="Блок-схема: узел 29">
            <a:extLst>
              <a:ext uri="{FF2B5EF4-FFF2-40B4-BE49-F238E27FC236}">
                <a16:creationId xmlns:a16="http://schemas.microsoft.com/office/drawing/2014/main" id="{6424980C-64EB-45A8-BC5C-26A9D45463C5}"/>
              </a:ext>
            </a:extLst>
          </p:cNvPr>
          <p:cNvSpPr/>
          <p:nvPr/>
        </p:nvSpPr>
        <p:spPr>
          <a:xfrm>
            <a:off x="5796334" y="2173287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CF5967C6-6CC2-4123-9698-C59DFC83C052}"/>
              </a:ext>
            </a:extLst>
          </p:cNvPr>
          <p:cNvSpPr/>
          <p:nvPr/>
        </p:nvSpPr>
        <p:spPr>
          <a:xfrm>
            <a:off x="7688726" y="27161"/>
            <a:ext cx="1295113" cy="3473814"/>
          </a:xfrm>
          <a:custGeom>
            <a:avLst/>
            <a:gdLst>
              <a:gd name="connsiteX0" fmla="*/ 759704 w 861304"/>
              <a:gd name="connsiteY0" fmla="*/ 2012462 h 2012462"/>
              <a:gd name="connsiteX1" fmla="*/ 747981 w 861304"/>
              <a:gd name="connsiteY1" fmla="*/ 1910862 h 2012462"/>
              <a:gd name="connsiteX2" fmla="*/ 790965 w 861304"/>
              <a:gd name="connsiteY2" fmla="*/ 1817077 h 2012462"/>
              <a:gd name="connsiteX3" fmla="*/ 732350 w 861304"/>
              <a:gd name="connsiteY3" fmla="*/ 1719385 h 2012462"/>
              <a:gd name="connsiteX4" fmla="*/ 568227 w 861304"/>
              <a:gd name="connsiteY4" fmla="*/ 1613877 h 2012462"/>
              <a:gd name="connsiteX5" fmla="*/ 353304 w 861304"/>
              <a:gd name="connsiteY5" fmla="*/ 1328616 h 2012462"/>
              <a:gd name="connsiteX6" fmla="*/ 189181 w 861304"/>
              <a:gd name="connsiteY6" fmla="*/ 1254370 h 2012462"/>
              <a:gd name="connsiteX7" fmla="*/ 36781 w 861304"/>
              <a:gd name="connsiteY7" fmla="*/ 1234831 h 2012462"/>
              <a:gd name="connsiteX8" fmla="*/ 1611 w 861304"/>
              <a:gd name="connsiteY8" fmla="*/ 1191846 h 2012462"/>
              <a:gd name="connsiteX9" fmla="*/ 71950 w 861304"/>
              <a:gd name="connsiteY9" fmla="*/ 1101970 h 2012462"/>
              <a:gd name="connsiteX10" fmla="*/ 177458 w 861304"/>
              <a:gd name="connsiteY10" fmla="*/ 937846 h 2012462"/>
              <a:gd name="connsiteX11" fmla="*/ 306411 w 861304"/>
              <a:gd name="connsiteY11" fmla="*/ 691662 h 2012462"/>
              <a:gd name="connsiteX12" fmla="*/ 275150 w 861304"/>
              <a:gd name="connsiteY12" fmla="*/ 605693 h 2012462"/>
              <a:gd name="connsiteX13" fmla="*/ 368935 w 861304"/>
              <a:gd name="connsiteY13" fmla="*/ 531446 h 2012462"/>
              <a:gd name="connsiteX14" fmla="*/ 322042 w 861304"/>
              <a:gd name="connsiteY14" fmla="*/ 406400 h 2012462"/>
              <a:gd name="connsiteX15" fmla="*/ 368935 w 861304"/>
              <a:gd name="connsiteY15" fmla="*/ 300893 h 2012462"/>
              <a:gd name="connsiteX16" fmla="*/ 693273 w 861304"/>
              <a:gd name="connsiteY16" fmla="*/ 187570 h 2012462"/>
              <a:gd name="connsiteX17" fmla="*/ 818319 w 861304"/>
              <a:gd name="connsiteY17" fmla="*/ 113323 h 2012462"/>
              <a:gd name="connsiteX18" fmla="*/ 861304 w 861304"/>
              <a:gd name="connsiteY18" fmla="*/ 0 h 2012462"/>
              <a:gd name="connsiteX0" fmla="*/ 759704 w 1033242"/>
              <a:gd name="connsiteY0" fmla="*/ 3040185 h 3040185"/>
              <a:gd name="connsiteX1" fmla="*/ 747981 w 1033242"/>
              <a:gd name="connsiteY1" fmla="*/ 2938585 h 3040185"/>
              <a:gd name="connsiteX2" fmla="*/ 790965 w 1033242"/>
              <a:gd name="connsiteY2" fmla="*/ 2844800 h 3040185"/>
              <a:gd name="connsiteX3" fmla="*/ 732350 w 1033242"/>
              <a:gd name="connsiteY3" fmla="*/ 2747108 h 3040185"/>
              <a:gd name="connsiteX4" fmla="*/ 568227 w 1033242"/>
              <a:gd name="connsiteY4" fmla="*/ 2641600 h 3040185"/>
              <a:gd name="connsiteX5" fmla="*/ 353304 w 1033242"/>
              <a:gd name="connsiteY5" fmla="*/ 2356339 h 3040185"/>
              <a:gd name="connsiteX6" fmla="*/ 189181 w 1033242"/>
              <a:gd name="connsiteY6" fmla="*/ 2282093 h 3040185"/>
              <a:gd name="connsiteX7" fmla="*/ 36781 w 1033242"/>
              <a:gd name="connsiteY7" fmla="*/ 2262554 h 3040185"/>
              <a:gd name="connsiteX8" fmla="*/ 1611 w 1033242"/>
              <a:gd name="connsiteY8" fmla="*/ 2219569 h 3040185"/>
              <a:gd name="connsiteX9" fmla="*/ 71950 w 1033242"/>
              <a:gd name="connsiteY9" fmla="*/ 2129693 h 3040185"/>
              <a:gd name="connsiteX10" fmla="*/ 177458 w 1033242"/>
              <a:gd name="connsiteY10" fmla="*/ 1965569 h 3040185"/>
              <a:gd name="connsiteX11" fmla="*/ 306411 w 1033242"/>
              <a:gd name="connsiteY11" fmla="*/ 1719385 h 3040185"/>
              <a:gd name="connsiteX12" fmla="*/ 275150 w 1033242"/>
              <a:gd name="connsiteY12" fmla="*/ 1633416 h 3040185"/>
              <a:gd name="connsiteX13" fmla="*/ 368935 w 1033242"/>
              <a:gd name="connsiteY13" fmla="*/ 1559169 h 3040185"/>
              <a:gd name="connsiteX14" fmla="*/ 322042 w 1033242"/>
              <a:gd name="connsiteY14" fmla="*/ 1434123 h 3040185"/>
              <a:gd name="connsiteX15" fmla="*/ 368935 w 1033242"/>
              <a:gd name="connsiteY15" fmla="*/ 1328616 h 3040185"/>
              <a:gd name="connsiteX16" fmla="*/ 693273 w 1033242"/>
              <a:gd name="connsiteY16" fmla="*/ 1215293 h 3040185"/>
              <a:gd name="connsiteX17" fmla="*/ 818319 w 1033242"/>
              <a:gd name="connsiteY17" fmla="*/ 1141046 h 3040185"/>
              <a:gd name="connsiteX18" fmla="*/ 1033242 w 1033242"/>
              <a:gd name="connsiteY18" fmla="*/ 0 h 3040185"/>
              <a:gd name="connsiteX0" fmla="*/ 759704 w 1033242"/>
              <a:gd name="connsiteY0" fmla="*/ 3040185 h 3040185"/>
              <a:gd name="connsiteX1" fmla="*/ 747981 w 1033242"/>
              <a:gd name="connsiteY1" fmla="*/ 2938585 h 3040185"/>
              <a:gd name="connsiteX2" fmla="*/ 790965 w 1033242"/>
              <a:gd name="connsiteY2" fmla="*/ 2844800 h 3040185"/>
              <a:gd name="connsiteX3" fmla="*/ 732350 w 1033242"/>
              <a:gd name="connsiteY3" fmla="*/ 2747108 h 3040185"/>
              <a:gd name="connsiteX4" fmla="*/ 568227 w 1033242"/>
              <a:gd name="connsiteY4" fmla="*/ 2641600 h 3040185"/>
              <a:gd name="connsiteX5" fmla="*/ 353304 w 1033242"/>
              <a:gd name="connsiteY5" fmla="*/ 2356339 h 3040185"/>
              <a:gd name="connsiteX6" fmla="*/ 189181 w 1033242"/>
              <a:gd name="connsiteY6" fmla="*/ 2282093 h 3040185"/>
              <a:gd name="connsiteX7" fmla="*/ 36781 w 1033242"/>
              <a:gd name="connsiteY7" fmla="*/ 2262554 h 3040185"/>
              <a:gd name="connsiteX8" fmla="*/ 1611 w 1033242"/>
              <a:gd name="connsiteY8" fmla="*/ 2219569 h 3040185"/>
              <a:gd name="connsiteX9" fmla="*/ 71950 w 1033242"/>
              <a:gd name="connsiteY9" fmla="*/ 2129693 h 3040185"/>
              <a:gd name="connsiteX10" fmla="*/ 177458 w 1033242"/>
              <a:gd name="connsiteY10" fmla="*/ 1965569 h 3040185"/>
              <a:gd name="connsiteX11" fmla="*/ 306411 w 1033242"/>
              <a:gd name="connsiteY11" fmla="*/ 1719385 h 3040185"/>
              <a:gd name="connsiteX12" fmla="*/ 275150 w 1033242"/>
              <a:gd name="connsiteY12" fmla="*/ 1633416 h 3040185"/>
              <a:gd name="connsiteX13" fmla="*/ 368935 w 1033242"/>
              <a:gd name="connsiteY13" fmla="*/ 1559169 h 3040185"/>
              <a:gd name="connsiteX14" fmla="*/ 322042 w 1033242"/>
              <a:gd name="connsiteY14" fmla="*/ 1434123 h 3040185"/>
              <a:gd name="connsiteX15" fmla="*/ 368935 w 1033242"/>
              <a:gd name="connsiteY15" fmla="*/ 1328616 h 3040185"/>
              <a:gd name="connsiteX16" fmla="*/ 693273 w 1033242"/>
              <a:gd name="connsiteY16" fmla="*/ 1215293 h 3040185"/>
              <a:gd name="connsiteX17" fmla="*/ 912103 w 1033242"/>
              <a:gd name="connsiteY17" fmla="*/ 867507 h 3040185"/>
              <a:gd name="connsiteX18" fmla="*/ 1033242 w 1033242"/>
              <a:gd name="connsiteY18" fmla="*/ 0 h 3040185"/>
              <a:gd name="connsiteX0" fmla="*/ 759704 w 1296041"/>
              <a:gd name="connsiteY0" fmla="*/ 3040185 h 3040185"/>
              <a:gd name="connsiteX1" fmla="*/ 747981 w 1296041"/>
              <a:gd name="connsiteY1" fmla="*/ 2938585 h 3040185"/>
              <a:gd name="connsiteX2" fmla="*/ 790965 w 1296041"/>
              <a:gd name="connsiteY2" fmla="*/ 2844800 h 3040185"/>
              <a:gd name="connsiteX3" fmla="*/ 732350 w 1296041"/>
              <a:gd name="connsiteY3" fmla="*/ 2747108 h 3040185"/>
              <a:gd name="connsiteX4" fmla="*/ 568227 w 1296041"/>
              <a:gd name="connsiteY4" fmla="*/ 2641600 h 3040185"/>
              <a:gd name="connsiteX5" fmla="*/ 353304 w 1296041"/>
              <a:gd name="connsiteY5" fmla="*/ 2356339 h 3040185"/>
              <a:gd name="connsiteX6" fmla="*/ 189181 w 1296041"/>
              <a:gd name="connsiteY6" fmla="*/ 2282093 h 3040185"/>
              <a:gd name="connsiteX7" fmla="*/ 36781 w 1296041"/>
              <a:gd name="connsiteY7" fmla="*/ 2262554 h 3040185"/>
              <a:gd name="connsiteX8" fmla="*/ 1611 w 1296041"/>
              <a:gd name="connsiteY8" fmla="*/ 2219569 h 3040185"/>
              <a:gd name="connsiteX9" fmla="*/ 71950 w 1296041"/>
              <a:gd name="connsiteY9" fmla="*/ 2129693 h 3040185"/>
              <a:gd name="connsiteX10" fmla="*/ 177458 w 1296041"/>
              <a:gd name="connsiteY10" fmla="*/ 1965569 h 3040185"/>
              <a:gd name="connsiteX11" fmla="*/ 306411 w 1296041"/>
              <a:gd name="connsiteY11" fmla="*/ 1719385 h 3040185"/>
              <a:gd name="connsiteX12" fmla="*/ 275150 w 1296041"/>
              <a:gd name="connsiteY12" fmla="*/ 1633416 h 3040185"/>
              <a:gd name="connsiteX13" fmla="*/ 368935 w 1296041"/>
              <a:gd name="connsiteY13" fmla="*/ 1559169 h 3040185"/>
              <a:gd name="connsiteX14" fmla="*/ 322042 w 1296041"/>
              <a:gd name="connsiteY14" fmla="*/ 1434123 h 3040185"/>
              <a:gd name="connsiteX15" fmla="*/ 368935 w 1296041"/>
              <a:gd name="connsiteY15" fmla="*/ 1328616 h 3040185"/>
              <a:gd name="connsiteX16" fmla="*/ 693273 w 1296041"/>
              <a:gd name="connsiteY16" fmla="*/ 1215293 h 3040185"/>
              <a:gd name="connsiteX17" fmla="*/ 912103 w 1296041"/>
              <a:gd name="connsiteY17" fmla="*/ 867507 h 3040185"/>
              <a:gd name="connsiteX18" fmla="*/ 1295058 w 1296041"/>
              <a:gd name="connsiteY18" fmla="*/ 828432 h 3040185"/>
              <a:gd name="connsiteX19" fmla="*/ 1033242 w 1296041"/>
              <a:gd name="connsiteY19" fmla="*/ 0 h 3040185"/>
              <a:gd name="connsiteX0" fmla="*/ 759704 w 1296041"/>
              <a:gd name="connsiteY0" fmla="*/ 3040185 h 3040185"/>
              <a:gd name="connsiteX1" fmla="*/ 747981 w 1296041"/>
              <a:gd name="connsiteY1" fmla="*/ 2938585 h 3040185"/>
              <a:gd name="connsiteX2" fmla="*/ 790965 w 1296041"/>
              <a:gd name="connsiteY2" fmla="*/ 2844800 h 3040185"/>
              <a:gd name="connsiteX3" fmla="*/ 732350 w 1296041"/>
              <a:gd name="connsiteY3" fmla="*/ 2747108 h 3040185"/>
              <a:gd name="connsiteX4" fmla="*/ 568227 w 1296041"/>
              <a:gd name="connsiteY4" fmla="*/ 2641600 h 3040185"/>
              <a:gd name="connsiteX5" fmla="*/ 353304 w 1296041"/>
              <a:gd name="connsiteY5" fmla="*/ 2356339 h 3040185"/>
              <a:gd name="connsiteX6" fmla="*/ 189181 w 1296041"/>
              <a:gd name="connsiteY6" fmla="*/ 2282093 h 3040185"/>
              <a:gd name="connsiteX7" fmla="*/ 36781 w 1296041"/>
              <a:gd name="connsiteY7" fmla="*/ 2262554 h 3040185"/>
              <a:gd name="connsiteX8" fmla="*/ 1611 w 1296041"/>
              <a:gd name="connsiteY8" fmla="*/ 2219569 h 3040185"/>
              <a:gd name="connsiteX9" fmla="*/ 71950 w 1296041"/>
              <a:gd name="connsiteY9" fmla="*/ 2129693 h 3040185"/>
              <a:gd name="connsiteX10" fmla="*/ 177458 w 1296041"/>
              <a:gd name="connsiteY10" fmla="*/ 1965569 h 3040185"/>
              <a:gd name="connsiteX11" fmla="*/ 306411 w 1296041"/>
              <a:gd name="connsiteY11" fmla="*/ 1719385 h 3040185"/>
              <a:gd name="connsiteX12" fmla="*/ 275150 w 1296041"/>
              <a:gd name="connsiteY12" fmla="*/ 1633416 h 3040185"/>
              <a:gd name="connsiteX13" fmla="*/ 368935 w 1296041"/>
              <a:gd name="connsiteY13" fmla="*/ 1559169 h 3040185"/>
              <a:gd name="connsiteX14" fmla="*/ 322042 w 1296041"/>
              <a:gd name="connsiteY14" fmla="*/ 1434123 h 3040185"/>
              <a:gd name="connsiteX15" fmla="*/ 368935 w 1296041"/>
              <a:gd name="connsiteY15" fmla="*/ 1328616 h 3040185"/>
              <a:gd name="connsiteX16" fmla="*/ 693273 w 1296041"/>
              <a:gd name="connsiteY16" fmla="*/ 1215293 h 3040185"/>
              <a:gd name="connsiteX17" fmla="*/ 876935 w 1296041"/>
              <a:gd name="connsiteY17" fmla="*/ 1039447 h 3040185"/>
              <a:gd name="connsiteX18" fmla="*/ 912103 w 1296041"/>
              <a:gd name="connsiteY18" fmla="*/ 867507 h 3040185"/>
              <a:gd name="connsiteX19" fmla="*/ 1295058 w 1296041"/>
              <a:gd name="connsiteY19" fmla="*/ 828432 h 3040185"/>
              <a:gd name="connsiteX20" fmla="*/ 1033242 w 1296041"/>
              <a:gd name="connsiteY20" fmla="*/ 0 h 3040185"/>
              <a:gd name="connsiteX0" fmla="*/ 759704 w 1296041"/>
              <a:gd name="connsiteY0" fmla="*/ 3040185 h 3040185"/>
              <a:gd name="connsiteX1" fmla="*/ 747981 w 1296041"/>
              <a:gd name="connsiteY1" fmla="*/ 2938585 h 3040185"/>
              <a:gd name="connsiteX2" fmla="*/ 790965 w 1296041"/>
              <a:gd name="connsiteY2" fmla="*/ 2844800 h 3040185"/>
              <a:gd name="connsiteX3" fmla="*/ 732350 w 1296041"/>
              <a:gd name="connsiteY3" fmla="*/ 2747108 h 3040185"/>
              <a:gd name="connsiteX4" fmla="*/ 568227 w 1296041"/>
              <a:gd name="connsiteY4" fmla="*/ 2641600 h 3040185"/>
              <a:gd name="connsiteX5" fmla="*/ 353304 w 1296041"/>
              <a:gd name="connsiteY5" fmla="*/ 2356339 h 3040185"/>
              <a:gd name="connsiteX6" fmla="*/ 189181 w 1296041"/>
              <a:gd name="connsiteY6" fmla="*/ 2282093 h 3040185"/>
              <a:gd name="connsiteX7" fmla="*/ 36781 w 1296041"/>
              <a:gd name="connsiteY7" fmla="*/ 2262554 h 3040185"/>
              <a:gd name="connsiteX8" fmla="*/ 1611 w 1296041"/>
              <a:gd name="connsiteY8" fmla="*/ 2219569 h 3040185"/>
              <a:gd name="connsiteX9" fmla="*/ 71950 w 1296041"/>
              <a:gd name="connsiteY9" fmla="*/ 2129693 h 3040185"/>
              <a:gd name="connsiteX10" fmla="*/ 177458 w 1296041"/>
              <a:gd name="connsiteY10" fmla="*/ 1965569 h 3040185"/>
              <a:gd name="connsiteX11" fmla="*/ 306411 w 1296041"/>
              <a:gd name="connsiteY11" fmla="*/ 1719385 h 3040185"/>
              <a:gd name="connsiteX12" fmla="*/ 275150 w 1296041"/>
              <a:gd name="connsiteY12" fmla="*/ 1633416 h 3040185"/>
              <a:gd name="connsiteX13" fmla="*/ 368935 w 1296041"/>
              <a:gd name="connsiteY13" fmla="*/ 1559169 h 3040185"/>
              <a:gd name="connsiteX14" fmla="*/ 322042 w 1296041"/>
              <a:gd name="connsiteY14" fmla="*/ 1434123 h 3040185"/>
              <a:gd name="connsiteX15" fmla="*/ 368935 w 1296041"/>
              <a:gd name="connsiteY15" fmla="*/ 1328616 h 3040185"/>
              <a:gd name="connsiteX16" fmla="*/ 693273 w 1296041"/>
              <a:gd name="connsiteY16" fmla="*/ 1215293 h 3040185"/>
              <a:gd name="connsiteX17" fmla="*/ 876935 w 1296041"/>
              <a:gd name="connsiteY17" fmla="*/ 1039447 h 3040185"/>
              <a:gd name="connsiteX18" fmla="*/ 974626 w 1296041"/>
              <a:gd name="connsiteY18" fmla="*/ 847968 h 3040185"/>
              <a:gd name="connsiteX19" fmla="*/ 1295058 w 1296041"/>
              <a:gd name="connsiteY19" fmla="*/ 828432 h 3040185"/>
              <a:gd name="connsiteX20" fmla="*/ 1033242 w 1296041"/>
              <a:gd name="connsiteY20" fmla="*/ 0 h 3040185"/>
              <a:gd name="connsiteX0" fmla="*/ 759704 w 1297409"/>
              <a:gd name="connsiteY0" fmla="*/ 3040185 h 3040185"/>
              <a:gd name="connsiteX1" fmla="*/ 747981 w 1297409"/>
              <a:gd name="connsiteY1" fmla="*/ 2938585 h 3040185"/>
              <a:gd name="connsiteX2" fmla="*/ 790965 w 1297409"/>
              <a:gd name="connsiteY2" fmla="*/ 2844800 h 3040185"/>
              <a:gd name="connsiteX3" fmla="*/ 732350 w 1297409"/>
              <a:gd name="connsiteY3" fmla="*/ 2747108 h 3040185"/>
              <a:gd name="connsiteX4" fmla="*/ 568227 w 1297409"/>
              <a:gd name="connsiteY4" fmla="*/ 2641600 h 3040185"/>
              <a:gd name="connsiteX5" fmla="*/ 353304 w 1297409"/>
              <a:gd name="connsiteY5" fmla="*/ 2356339 h 3040185"/>
              <a:gd name="connsiteX6" fmla="*/ 189181 w 1297409"/>
              <a:gd name="connsiteY6" fmla="*/ 2282093 h 3040185"/>
              <a:gd name="connsiteX7" fmla="*/ 36781 w 1297409"/>
              <a:gd name="connsiteY7" fmla="*/ 2262554 h 3040185"/>
              <a:gd name="connsiteX8" fmla="*/ 1611 w 1297409"/>
              <a:gd name="connsiteY8" fmla="*/ 2219569 h 3040185"/>
              <a:gd name="connsiteX9" fmla="*/ 71950 w 1297409"/>
              <a:gd name="connsiteY9" fmla="*/ 2129693 h 3040185"/>
              <a:gd name="connsiteX10" fmla="*/ 177458 w 1297409"/>
              <a:gd name="connsiteY10" fmla="*/ 1965569 h 3040185"/>
              <a:gd name="connsiteX11" fmla="*/ 306411 w 1297409"/>
              <a:gd name="connsiteY11" fmla="*/ 1719385 h 3040185"/>
              <a:gd name="connsiteX12" fmla="*/ 275150 w 1297409"/>
              <a:gd name="connsiteY12" fmla="*/ 1633416 h 3040185"/>
              <a:gd name="connsiteX13" fmla="*/ 368935 w 1297409"/>
              <a:gd name="connsiteY13" fmla="*/ 1559169 h 3040185"/>
              <a:gd name="connsiteX14" fmla="*/ 322042 w 1297409"/>
              <a:gd name="connsiteY14" fmla="*/ 1434123 h 3040185"/>
              <a:gd name="connsiteX15" fmla="*/ 368935 w 1297409"/>
              <a:gd name="connsiteY15" fmla="*/ 1328616 h 3040185"/>
              <a:gd name="connsiteX16" fmla="*/ 693273 w 1297409"/>
              <a:gd name="connsiteY16" fmla="*/ 1215293 h 3040185"/>
              <a:gd name="connsiteX17" fmla="*/ 876935 w 1297409"/>
              <a:gd name="connsiteY17" fmla="*/ 1039447 h 3040185"/>
              <a:gd name="connsiteX18" fmla="*/ 974626 w 1297409"/>
              <a:gd name="connsiteY18" fmla="*/ 847968 h 3040185"/>
              <a:gd name="connsiteX19" fmla="*/ 1295058 w 1297409"/>
              <a:gd name="connsiteY19" fmla="*/ 828432 h 3040185"/>
              <a:gd name="connsiteX20" fmla="*/ 888658 w 1297409"/>
              <a:gd name="connsiteY20" fmla="*/ 515817 h 3040185"/>
              <a:gd name="connsiteX21" fmla="*/ 1033242 w 1297409"/>
              <a:gd name="connsiteY21" fmla="*/ 0 h 3040185"/>
              <a:gd name="connsiteX0" fmla="*/ 759704 w 1297058"/>
              <a:gd name="connsiteY0" fmla="*/ 3040185 h 3040185"/>
              <a:gd name="connsiteX1" fmla="*/ 747981 w 1297058"/>
              <a:gd name="connsiteY1" fmla="*/ 2938585 h 3040185"/>
              <a:gd name="connsiteX2" fmla="*/ 790965 w 1297058"/>
              <a:gd name="connsiteY2" fmla="*/ 2844800 h 3040185"/>
              <a:gd name="connsiteX3" fmla="*/ 732350 w 1297058"/>
              <a:gd name="connsiteY3" fmla="*/ 2747108 h 3040185"/>
              <a:gd name="connsiteX4" fmla="*/ 568227 w 1297058"/>
              <a:gd name="connsiteY4" fmla="*/ 2641600 h 3040185"/>
              <a:gd name="connsiteX5" fmla="*/ 353304 w 1297058"/>
              <a:gd name="connsiteY5" fmla="*/ 2356339 h 3040185"/>
              <a:gd name="connsiteX6" fmla="*/ 189181 w 1297058"/>
              <a:gd name="connsiteY6" fmla="*/ 2282093 h 3040185"/>
              <a:gd name="connsiteX7" fmla="*/ 36781 w 1297058"/>
              <a:gd name="connsiteY7" fmla="*/ 2262554 h 3040185"/>
              <a:gd name="connsiteX8" fmla="*/ 1611 w 1297058"/>
              <a:gd name="connsiteY8" fmla="*/ 2219569 h 3040185"/>
              <a:gd name="connsiteX9" fmla="*/ 71950 w 1297058"/>
              <a:gd name="connsiteY9" fmla="*/ 2129693 h 3040185"/>
              <a:gd name="connsiteX10" fmla="*/ 177458 w 1297058"/>
              <a:gd name="connsiteY10" fmla="*/ 1965569 h 3040185"/>
              <a:gd name="connsiteX11" fmla="*/ 306411 w 1297058"/>
              <a:gd name="connsiteY11" fmla="*/ 1719385 h 3040185"/>
              <a:gd name="connsiteX12" fmla="*/ 275150 w 1297058"/>
              <a:gd name="connsiteY12" fmla="*/ 1633416 h 3040185"/>
              <a:gd name="connsiteX13" fmla="*/ 368935 w 1297058"/>
              <a:gd name="connsiteY13" fmla="*/ 1559169 h 3040185"/>
              <a:gd name="connsiteX14" fmla="*/ 322042 w 1297058"/>
              <a:gd name="connsiteY14" fmla="*/ 1434123 h 3040185"/>
              <a:gd name="connsiteX15" fmla="*/ 368935 w 1297058"/>
              <a:gd name="connsiteY15" fmla="*/ 1328616 h 3040185"/>
              <a:gd name="connsiteX16" fmla="*/ 693273 w 1297058"/>
              <a:gd name="connsiteY16" fmla="*/ 1215293 h 3040185"/>
              <a:gd name="connsiteX17" fmla="*/ 876935 w 1297058"/>
              <a:gd name="connsiteY17" fmla="*/ 1039447 h 3040185"/>
              <a:gd name="connsiteX18" fmla="*/ 974626 w 1297058"/>
              <a:gd name="connsiteY18" fmla="*/ 847968 h 3040185"/>
              <a:gd name="connsiteX19" fmla="*/ 1295058 w 1297058"/>
              <a:gd name="connsiteY19" fmla="*/ 828432 h 3040185"/>
              <a:gd name="connsiteX20" fmla="*/ 1017611 w 1297058"/>
              <a:gd name="connsiteY20" fmla="*/ 769817 h 3040185"/>
              <a:gd name="connsiteX21" fmla="*/ 888658 w 1297058"/>
              <a:gd name="connsiteY21" fmla="*/ 515817 h 3040185"/>
              <a:gd name="connsiteX22" fmla="*/ 1033242 w 1297058"/>
              <a:gd name="connsiteY22" fmla="*/ 0 h 3040185"/>
              <a:gd name="connsiteX0" fmla="*/ 759704 w 1297014"/>
              <a:gd name="connsiteY0" fmla="*/ 3040185 h 3040185"/>
              <a:gd name="connsiteX1" fmla="*/ 747981 w 1297014"/>
              <a:gd name="connsiteY1" fmla="*/ 2938585 h 3040185"/>
              <a:gd name="connsiteX2" fmla="*/ 790965 w 1297014"/>
              <a:gd name="connsiteY2" fmla="*/ 2844800 h 3040185"/>
              <a:gd name="connsiteX3" fmla="*/ 732350 w 1297014"/>
              <a:gd name="connsiteY3" fmla="*/ 2747108 h 3040185"/>
              <a:gd name="connsiteX4" fmla="*/ 568227 w 1297014"/>
              <a:gd name="connsiteY4" fmla="*/ 2641600 h 3040185"/>
              <a:gd name="connsiteX5" fmla="*/ 353304 w 1297014"/>
              <a:gd name="connsiteY5" fmla="*/ 2356339 h 3040185"/>
              <a:gd name="connsiteX6" fmla="*/ 189181 w 1297014"/>
              <a:gd name="connsiteY6" fmla="*/ 2282093 h 3040185"/>
              <a:gd name="connsiteX7" fmla="*/ 36781 w 1297014"/>
              <a:gd name="connsiteY7" fmla="*/ 2262554 h 3040185"/>
              <a:gd name="connsiteX8" fmla="*/ 1611 w 1297014"/>
              <a:gd name="connsiteY8" fmla="*/ 2219569 h 3040185"/>
              <a:gd name="connsiteX9" fmla="*/ 71950 w 1297014"/>
              <a:gd name="connsiteY9" fmla="*/ 2129693 h 3040185"/>
              <a:gd name="connsiteX10" fmla="*/ 177458 w 1297014"/>
              <a:gd name="connsiteY10" fmla="*/ 1965569 h 3040185"/>
              <a:gd name="connsiteX11" fmla="*/ 306411 w 1297014"/>
              <a:gd name="connsiteY11" fmla="*/ 1719385 h 3040185"/>
              <a:gd name="connsiteX12" fmla="*/ 275150 w 1297014"/>
              <a:gd name="connsiteY12" fmla="*/ 1633416 h 3040185"/>
              <a:gd name="connsiteX13" fmla="*/ 368935 w 1297014"/>
              <a:gd name="connsiteY13" fmla="*/ 1559169 h 3040185"/>
              <a:gd name="connsiteX14" fmla="*/ 322042 w 1297014"/>
              <a:gd name="connsiteY14" fmla="*/ 1434123 h 3040185"/>
              <a:gd name="connsiteX15" fmla="*/ 368935 w 1297014"/>
              <a:gd name="connsiteY15" fmla="*/ 1328616 h 3040185"/>
              <a:gd name="connsiteX16" fmla="*/ 693273 w 1297014"/>
              <a:gd name="connsiteY16" fmla="*/ 1215293 h 3040185"/>
              <a:gd name="connsiteX17" fmla="*/ 876935 w 1297014"/>
              <a:gd name="connsiteY17" fmla="*/ 1039447 h 3040185"/>
              <a:gd name="connsiteX18" fmla="*/ 974626 w 1297014"/>
              <a:gd name="connsiteY18" fmla="*/ 847968 h 3040185"/>
              <a:gd name="connsiteX19" fmla="*/ 1295058 w 1297014"/>
              <a:gd name="connsiteY19" fmla="*/ 828432 h 3040185"/>
              <a:gd name="connsiteX20" fmla="*/ 1017611 w 1297014"/>
              <a:gd name="connsiteY20" fmla="*/ 769817 h 3040185"/>
              <a:gd name="connsiteX21" fmla="*/ 994165 w 1297014"/>
              <a:gd name="connsiteY21" fmla="*/ 613509 h 3040185"/>
              <a:gd name="connsiteX22" fmla="*/ 888658 w 1297014"/>
              <a:gd name="connsiteY22" fmla="*/ 515817 h 3040185"/>
              <a:gd name="connsiteX23" fmla="*/ 1033242 w 1297014"/>
              <a:gd name="connsiteY23" fmla="*/ 0 h 3040185"/>
              <a:gd name="connsiteX0" fmla="*/ 759704 w 1297014"/>
              <a:gd name="connsiteY0" fmla="*/ 3040185 h 3040185"/>
              <a:gd name="connsiteX1" fmla="*/ 747981 w 1297014"/>
              <a:gd name="connsiteY1" fmla="*/ 2938585 h 3040185"/>
              <a:gd name="connsiteX2" fmla="*/ 790965 w 1297014"/>
              <a:gd name="connsiteY2" fmla="*/ 2844800 h 3040185"/>
              <a:gd name="connsiteX3" fmla="*/ 732350 w 1297014"/>
              <a:gd name="connsiteY3" fmla="*/ 2747108 h 3040185"/>
              <a:gd name="connsiteX4" fmla="*/ 568227 w 1297014"/>
              <a:gd name="connsiteY4" fmla="*/ 2641600 h 3040185"/>
              <a:gd name="connsiteX5" fmla="*/ 353304 w 1297014"/>
              <a:gd name="connsiteY5" fmla="*/ 2356339 h 3040185"/>
              <a:gd name="connsiteX6" fmla="*/ 189181 w 1297014"/>
              <a:gd name="connsiteY6" fmla="*/ 2282093 h 3040185"/>
              <a:gd name="connsiteX7" fmla="*/ 36781 w 1297014"/>
              <a:gd name="connsiteY7" fmla="*/ 2262554 h 3040185"/>
              <a:gd name="connsiteX8" fmla="*/ 1611 w 1297014"/>
              <a:gd name="connsiteY8" fmla="*/ 2219569 h 3040185"/>
              <a:gd name="connsiteX9" fmla="*/ 71950 w 1297014"/>
              <a:gd name="connsiteY9" fmla="*/ 2129693 h 3040185"/>
              <a:gd name="connsiteX10" fmla="*/ 177458 w 1297014"/>
              <a:gd name="connsiteY10" fmla="*/ 1965569 h 3040185"/>
              <a:gd name="connsiteX11" fmla="*/ 306411 w 1297014"/>
              <a:gd name="connsiteY11" fmla="*/ 1719385 h 3040185"/>
              <a:gd name="connsiteX12" fmla="*/ 275150 w 1297014"/>
              <a:gd name="connsiteY12" fmla="*/ 1633416 h 3040185"/>
              <a:gd name="connsiteX13" fmla="*/ 368935 w 1297014"/>
              <a:gd name="connsiteY13" fmla="*/ 1559169 h 3040185"/>
              <a:gd name="connsiteX14" fmla="*/ 322042 w 1297014"/>
              <a:gd name="connsiteY14" fmla="*/ 1434123 h 3040185"/>
              <a:gd name="connsiteX15" fmla="*/ 368935 w 1297014"/>
              <a:gd name="connsiteY15" fmla="*/ 1328616 h 3040185"/>
              <a:gd name="connsiteX16" fmla="*/ 693273 w 1297014"/>
              <a:gd name="connsiteY16" fmla="*/ 1215293 h 3040185"/>
              <a:gd name="connsiteX17" fmla="*/ 876935 w 1297014"/>
              <a:gd name="connsiteY17" fmla="*/ 1039447 h 3040185"/>
              <a:gd name="connsiteX18" fmla="*/ 974626 w 1297014"/>
              <a:gd name="connsiteY18" fmla="*/ 847968 h 3040185"/>
              <a:gd name="connsiteX19" fmla="*/ 1295058 w 1297014"/>
              <a:gd name="connsiteY19" fmla="*/ 828432 h 3040185"/>
              <a:gd name="connsiteX20" fmla="*/ 1017611 w 1297014"/>
              <a:gd name="connsiteY20" fmla="*/ 769817 h 3040185"/>
              <a:gd name="connsiteX21" fmla="*/ 994165 w 1297014"/>
              <a:gd name="connsiteY21" fmla="*/ 613509 h 3040185"/>
              <a:gd name="connsiteX22" fmla="*/ 888658 w 1297014"/>
              <a:gd name="connsiteY22" fmla="*/ 515817 h 3040185"/>
              <a:gd name="connsiteX23" fmla="*/ 1068411 w 1297014"/>
              <a:gd name="connsiteY23" fmla="*/ 218832 h 3040185"/>
              <a:gd name="connsiteX24" fmla="*/ 1033242 w 1297014"/>
              <a:gd name="connsiteY24" fmla="*/ 0 h 3040185"/>
              <a:gd name="connsiteX0" fmla="*/ 759704 w 1297014"/>
              <a:gd name="connsiteY0" fmla="*/ 3040185 h 3040185"/>
              <a:gd name="connsiteX1" fmla="*/ 747981 w 1297014"/>
              <a:gd name="connsiteY1" fmla="*/ 2938585 h 3040185"/>
              <a:gd name="connsiteX2" fmla="*/ 790965 w 1297014"/>
              <a:gd name="connsiteY2" fmla="*/ 2844800 h 3040185"/>
              <a:gd name="connsiteX3" fmla="*/ 732350 w 1297014"/>
              <a:gd name="connsiteY3" fmla="*/ 2747108 h 3040185"/>
              <a:gd name="connsiteX4" fmla="*/ 568227 w 1297014"/>
              <a:gd name="connsiteY4" fmla="*/ 2641600 h 3040185"/>
              <a:gd name="connsiteX5" fmla="*/ 353304 w 1297014"/>
              <a:gd name="connsiteY5" fmla="*/ 2356339 h 3040185"/>
              <a:gd name="connsiteX6" fmla="*/ 189181 w 1297014"/>
              <a:gd name="connsiteY6" fmla="*/ 2282093 h 3040185"/>
              <a:gd name="connsiteX7" fmla="*/ 36781 w 1297014"/>
              <a:gd name="connsiteY7" fmla="*/ 2262554 h 3040185"/>
              <a:gd name="connsiteX8" fmla="*/ 1611 w 1297014"/>
              <a:gd name="connsiteY8" fmla="*/ 2219569 h 3040185"/>
              <a:gd name="connsiteX9" fmla="*/ 71950 w 1297014"/>
              <a:gd name="connsiteY9" fmla="*/ 2129693 h 3040185"/>
              <a:gd name="connsiteX10" fmla="*/ 177458 w 1297014"/>
              <a:gd name="connsiteY10" fmla="*/ 1965569 h 3040185"/>
              <a:gd name="connsiteX11" fmla="*/ 306411 w 1297014"/>
              <a:gd name="connsiteY11" fmla="*/ 1719385 h 3040185"/>
              <a:gd name="connsiteX12" fmla="*/ 275150 w 1297014"/>
              <a:gd name="connsiteY12" fmla="*/ 1633416 h 3040185"/>
              <a:gd name="connsiteX13" fmla="*/ 368935 w 1297014"/>
              <a:gd name="connsiteY13" fmla="*/ 1559169 h 3040185"/>
              <a:gd name="connsiteX14" fmla="*/ 322042 w 1297014"/>
              <a:gd name="connsiteY14" fmla="*/ 1434123 h 3040185"/>
              <a:gd name="connsiteX15" fmla="*/ 368935 w 1297014"/>
              <a:gd name="connsiteY15" fmla="*/ 1328616 h 3040185"/>
              <a:gd name="connsiteX16" fmla="*/ 693273 w 1297014"/>
              <a:gd name="connsiteY16" fmla="*/ 1215293 h 3040185"/>
              <a:gd name="connsiteX17" fmla="*/ 876935 w 1297014"/>
              <a:gd name="connsiteY17" fmla="*/ 1039447 h 3040185"/>
              <a:gd name="connsiteX18" fmla="*/ 974626 w 1297014"/>
              <a:gd name="connsiteY18" fmla="*/ 847968 h 3040185"/>
              <a:gd name="connsiteX19" fmla="*/ 1295058 w 1297014"/>
              <a:gd name="connsiteY19" fmla="*/ 828432 h 3040185"/>
              <a:gd name="connsiteX20" fmla="*/ 1017611 w 1297014"/>
              <a:gd name="connsiteY20" fmla="*/ 769817 h 3040185"/>
              <a:gd name="connsiteX21" fmla="*/ 994165 w 1297014"/>
              <a:gd name="connsiteY21" fmla="*/ 613509 h 3040185"/>
              <a:gd name="connsiteX22" fmla="*/ 888658 w 1297014"/>
              <a:gd name="connsiteY22" fmla="*/ 515817 h 3040185"/>
              <a:gd name="connsiteX23" fmla="*/ 1068411 w 1297014"/>
              <a:gd name="connsiteY23" fmla="*/ 218832 h 3040185"/>
              <a:gd name="connsiteX24" fmla="*/ 974627 w 1297014"/>
              <a:gd name="connsiteY24" fmla="*/ 0 h 3040185"/>
              <a:gd name="connsiteX0" fmla="*/ 759704 w 1296910"/>
              <a:gd name="connsiteY0" fmla="*/ 3040185 h 3040185"/>
              <a:gd name="connsiteX1" fmla="*/ 747981 w 1296910"/>
              <a:gd name="connsiteY1" fmla="*/ 2938585 h 3040185"/>
              <a:gd name="connsiteX2" fmla="*/ 790965 w 1296910"/>
              <a:gd name="connsiteY2" fmla="*/ 2844800 h 3040185"/>
              <a:gd name="connsiteX3" fmla="*/ 732350 w 1296910"/>
              <a:gd name="connsiteY3" fmla="*/ 2747108 h 3040185"/>
              <a:gd name="connsiteX4" fmla="*/ 568227 w 1296910"/>
              <a:gd name="connsiteY4" fmla="*/ 2641600 h 3040185"/>
              <a:gd name="connsiteX5" fmla="*/ 353304 w 1296910"/>
              <a:gd name="connsiteY5" fmla="*/ 2356339 h 3040185"/>
              <a:gd name="connsiteX6" fmla="*/ 189181 w 1296910"/>
              <a:gd name="connsiteY6" fmla="*/ 2282093 h 3040185"/>
              <a:gd name="connsiteX7" fmla="*/ 36781 w 1296910"/>
              <a:gd name="connsiteY7" fmla="*/ 2262554 h 3040185"/>
              <a:gd name="connsiteX8" fmla="*/ 1611 w 1296910"/>
              <a:gd name="connsiteY8" fmla="*/ 2219569 h 3040185"/>
              <a:gd name="connsiteX9" fmla="*/ 71950 w 1296910"/>
              <a:gd name="connsiteY9" fmla="*/ 2129693 h 3040185"/>
              <a:gd name="connsiteX10" fmla="*/ 177458 w 1296910"/>
              <a:gd name="connsiteY10" fmla="*/ 1965569 h 3040185"/>
              <a:gd name="connsiteX11" fmla="*/ 306411 w 1296910"/>
              <a:gd name="connsiteY11" fmla="*/ 1719385 h 3040185"/>
              <a:gd name="connsiteX12" fmla="*/ 275150 w 1296910"/>
              <a:gd name="connsiteY12" fmla="*/ 1633416 h 3040185"/>
              <a:gd name="connsiteX13" fmla="*/ 368935 w 1296910"/>
              <a:gd name="connsiteY13" fmla="*/ 1559169 h 3040185"/>
              <a:gd name="connsiteX14" fmla="*/ 322042 w 1296910"/>
              <a:gd name="connsiteY14" fmla="*/ 1434123 h 3040185"/>
              <a:gd name="connsiteX15" fmla="*/ 368935 w 1296910"/>
              <a:gd name="connsiteY15" fmla="*/ 1328616 h 3040185"/>
              <a:gd name="connsiteX16" fmla="*/ 693273 w 1296910"/>
              <a:gd name="connsiteY16" fmla="*/ 1215293 h 3040185"/>
              <a:gd name="connsiteX17" fmla="*/ 876935 w 1296910"/>
              <a:gd name="connsiteY17" fmla="*/ 1039447 h 3040185"/>
              <a:gd name="connsiteX18" fmla="*/ 974626 w 1296910"/>
              <a:gd name="connsiteY18" fmla="*/ 847968 h 3040185"/>
              <a:gd name="connsiteX19" fmla="*/ 1138750 w 1296910"/>
              <a:gd name="connsiteY19" fmla="*/ 883140 h 3040185"/>
              <a:gd name="connsiteX20" fmla="*/ 1295058 w 1296910"/>
              <a:gd name="connsiteY20" fmla="*/ 828432 h 3040185"/>
              <a:gd name="connsiteX21" fmla="*/ 1017611 w 1296910"/>
              <a:gd name="connsiteY21" fmla="*/ 769817 h 3040185"/>
              <a:gd name="connsiteX22" fmla="*/ 994165 w 1296910"/>
              <a:gd name="connsiteY22" fmla="*/ 613509 h 3040185"/>
              <a:gd name="connsiteX23" fmla="*/ 888658 w 1296910"/>
              <a:gd name="connsiteY23" fmla="*/ 515817 h 3040185"/>
              <a:gd name="connsiteX24" fmla="*/ 1068411 w 1296910"/>
              <a:gd name="connsiteY24" fmla="*/ 218832 h 3040185"/>
              <a:gd name="connsiteX25" fmla="*/ 974627 w 1296910"/>
              <a:gd name="connsiteY25" fmla="*/ 0 h 3040185"/>
              <a:gd name="connsiteX0" fmla="*/ 759704 w 1295113"/>
              <a:gd name="connsiteY0" fmla="*/ 3040185 h 3040185"/>
              <a:gd name="connsiteX1" fmla="*/ 747981 w 1295113"/>
              <a:gd name="connsiteY1" fmla="*/ 2938585 h 3040185"/>
              <a:gd name="connsiteX2" fmla="*/ 790965 w 1295113"/>
              <a:gd name="connsiteY2" fmla="*/ 2844800 h 3040185"/>
              <a:gd name="connsiteX3" fmla="*/ 732350 w 1295113"/>
              <a:gd name="connsiteY3" fmla="*/ 2747108 h 3040185"/>
              <a:gd name="connsiteX4" fmla="*/ 568227 w 1295113"/>
              <a:gd name="connsiteY4" fmla="*/ 2641600 h 3040185"/>
              <a:gd name="connsiteX5" fmla="*/ 353304 w 1295113"/>
              <a:gd name="connsiteY5" fmla="*/ 2356339 h 3040185"/>
              <a:gd name="connsiteX6" fmla="*/ 189181 w 1295113"/>
              <a:gd name="connsiteY6" fmla="*/ 2282093 h 3040185"/>
              <a:gd name="connsiteX7" fmla="*/ 36781 w 1295113"/>
              <a:gd name="connsiteY7" fmla="*/ 2262554 h 3040185"/>
              <a:gd name="connsiteX8" fmla="*/ 1611 w 1295113"/>
              <a:gd name="connsiteY8" fmla="*/ 2219569 h 3040185"/>
              <a:gd name="connsiteX9" fmla="*/ 71950 w 1295113"/>
              <a:gd name="connsiteY9" fmla="*/ 2129693 h 3040185"/>
              <a:gd name="connsiteX10" fmla="*/ 177458 w 1295113"/>
              <a:gd name="connsiteY10" fmla="*/ 1965569 h 3040185"/>
              <a:gd name="connsiteX11" fmla="*/ 306411 w 1295113"/>
              <a:gd name="connsiteY11" fmla="*/ 1719385 h 3040185"/>
              <a:gd name="connsiteX12" fmla="*/ 275150 w 1295113"/>
              <a:gd name="connsiteY12" fmla="*/ 1633416 h 3040185"/>
              <a:gd name="connsiteX13" fmla="*/ 368935 w 1295113"/>
              <a:gd name="connsiteY13" fmla="*/ 1559169 h 3040185"/>
              <a:gd name="connsiteX14" fmla="*/ 322042 w 1295113"/>
              <a:gd name="connsiteY14" fmla="*/ 1434123 h 3040185"/>
              <a:gd name="connsiteX15" fmla="*/ 368935 w 1295113"/>
              <a:gd name="connsiteY15" fmla="*/ 1328616 h 3040185"/>
              <a:gd name="connsiteX16" fmla="*/ 693273 w 1295113"/>
              <a:gd name="connsiteY16" fmla="*/ 1215293 h 3040185"/>
              <a:gd name="connsiteX17" fmla="*/ 876935 w 1295113"/>
              <a:gd name="connsiteY17" fmla="*/ 1039447 h 3040185"/>
              <a:gd name="connsiteX18" fmla="*/ 974626 w 1295113"/>
              <a:gd name="connsiteY18" fmla="*/ 847968 h 3040185"/>
              <a:gd name="connsiteX19" fmla="*/ 1138750 w 1295113"/>
              <a:gd name="connsiteY19" fmla="*/ 883140 h 3040185"/>
              <a:gd name="connsiteX20" fmla="*/ 1295058 w 1295113"/>
              <a:gd name="connsiteY20" fmla="*/ 828432 h 3040185"/>
              <a:gd name="connsiteX21" fmla="*/ 1162196 w 1295113"/>
              <a:gd name="connsiteY21" fmla="*/ 758094 h 3040185"/>
              <a:gd name="connsiteX22" fmla="*/ 1017611 w 1295113"/>
              <a:gd name="connsiteY22" fmla="*/ 769817 h 3040185"/>
              <a:gd name="connsiteX23" fmla="*/ 994165 w 1295113"/>
              <a:gd name="connsiteY23" fmla="*/ 613509 h 3040185"/>
              <a:gd name="connsiteX24" fmla="*/ 888658 w 1295113"/>
              <a:gd name="connsiteY24" fmla="*/ 515817 h 3040185"/>
              <a:gd name="connsiteX25" fmla="*/ 1068411 w 1295113"/>
              <a:gd name="connsiteY25" fmla="*/ 218832 h 3040185"/>
              <a:gd name="connsiteX26" fmla="*/ 974627 w 1295113"/>
              <a:gd name="connsiteY26" fmla="*/ 0 h 3040185"/>
              <a:gd name="connsiteX0" fmla="*/ 759704 w 1295113"/>
              <a:gd name="connsiteY0" fmla="*/ 3040185 h 3040185"/>
              <a:gd name="connsiteX1" fmla="*/ 747981 w 1295113"/>
              <a:gd name="connsiteY1" fmla="*/ 2938585 h 3040185"/>
              <a:gd name="connsiteX2" fmla="*/ 790965 w 1295113"/>
              <a:gd name="connsiteY2" fmla="*/ 2844800 h 3040185"/>
              <a:gd name="connsiteX3" fmla="*/ 732350 w 1295113"/>
              <a:gd name="connsiteY3" fmla="*/ 2747108 h 3040185"/>
              <a:gd name="connsiteX4" fmla="*/ 568227 w 1295113"/>
              <a:gd name="connsiteY4" fmla="*/ 2641600 h 3040185"/>
              <a:gd name="connsiteX5" fmla="*/ 353304 w 1295113"/>
              <a:gd name="connsiteY5" fmla="*/ 2356339 h 3040185"/>
              <a:gd name="connsiteX6" fmla="*/ 189181 w 1295113"/>
              <a:gd name="connsiteY6" fmla="*/ 2282093 h 3040185"/>
              <a:gd name="connsiteX7" fmla="*/ 36781 w 1295113"/>
              <a:gd name="connsiteY7" fmla="*/ 2262554 h 3040185"/>
              <a:gd name="connsiteX8" fmla="*/ 1611 w 1295113"/>
              <a:gd name="connsiteY8" fmla="*/ 2219569 h 3040185"/>
              <a:gd name="connsiteX9" fmla="*/ 71950 w 1295113"/>
              <a:gd name="connsiteY9" fmla="*/ 2129693 h 3040185"/>
              <a:gd name="connsiteX10" fmla="*/ 177458 w 1295113"/>
              <a:gd name="connsiteY10" fmla="*/ 1965569 h 3040185"/>
              <a:gd name="connsiteX11" fmla="*/ 306411 w 1295113"/>
              <a:gd name="connsiteY11" fmla="*/ 1719385 h 3040185"/>
              <a:gd name="connsiteX12" fmla="*/ 275150 w 1295113"/>
              <a:gd name="connsiteY12" fmla="*/ 1633416 h 3040185"/>
              <a:gd name="connsiteX13" fmla="*/ 368935 w 1295113"/>
              <a:gd name="connsiteY13" fmla="*/ 1559169 h 3040185"/>
              <a:gd name="connsiteX14" fmla="*/ 322042 w 1295113"/>
              <a:gd name="connsiteY14" fmla="*/ 1434123 h 3040185"/>
              <a:gd name="connsiteX15" fmla="*/ 368935 w 1295113"/>
              <a:gd name="connsiteY15" fmla="*/ 1328616 h 3040185"/>
              <a:gd name="connsiteX16" fmla="*/ 693273 w 1295113"/>
              <a:gd name="connsiteY16" fmla="*/ 1215293 h 3040185"/>
              <a:gd name="connsiteX17" fmla="*/ 876935 w 1295113"/>
              <a:gd name="connsiteY17" fmla="*/ 1039447 h 3040185"/>
              <a:gd name="connsiteX18" fmla="*/ 974626 w 1295113"/>
              <a:gd name="connsiteY18" fmla="*/ 847968 h 3040185"/>
              <a:gd name="connsiteX19" fmla="*/ 1138750 w 1295113"/>
              <a:gd name="connsiteY19" fmla="*/ 883140 h 3040185"/>
              <a:gd name="connsiteX20" fmla="*/ 1295058 w 1295113"/>
              <a:gd name="connsiteY20" fmla="*/ 828432 h 3040185"/>
              <a:gd name="connsiteX21" fmla="*/ 1162196 w 1295113"/>
              <a:gd name="connsiteY21" fmla="*/ 758094 h 3040185"/>
              <a:gd name="connsiteX22" fmla="*/ 978534 w 1295113"/>
              <a:gd name="connsiteY22" fmla="*/ 676032 h 3040185"/>
              <a:gd name="connsiteX23" fmla="*/ 994165 w 1295113"/>
              <a:gd name="connsiteY23" fmla="*/ 613509 h 3040185"/>
              <a:gd name="connsiteX24" fmla="*/ 888658 w 1295113"/>
              <a:gd name="connsiteY24" fmla="*/ 515817 h 3040185"/>
              <a:gd name="connsiteX25" fmla="*/ 1068411 w 1295113"/>
              <a:gd name="connsiteY25" fmla="*/ 218832 h 3040185"/>
              <a:gd name="connsiteX26" fmla="*/ 974627 w 1295113"/>
              <a:gd name="connsiteY26" fmla="*/ 0 h 3040185"/>
              <a:gd name="connsiteX0" fmla="*/ 759704 w 1295113"/>
              <a:gd name="connsiteY0" fmla="*/ 3040185 h 3040185"/>
              <a:gd name="connsiteX1" fmla="*/ 747981 w 1295113"/>
              <a:gd name="connsiteY1" fmla="*/ 2938585 h 3040185"/>
              <a:gd name="connsiteX2" fmla="*/ 790965 w 1295113"/>
              <a:gd name="connsiteY2" fmla="*/ 2844800 h 3040185"/>
              <a:gd name="connsiteX3" fmla="*/ 732350 w 1295113"/>
              <a:gd name="connsiteY3" fmla="*/ 2747108 h 3040185"/>
              <a:gd name="connsiteX4" fmla="*/ 568227 w 1295113"/>
              <a:gd name="connsiteY4" fmla="*/ 2641600 h 3040185"/>
              <a:gd name="connsiteX5" fmla="*/ 353304 w 1295113"/>
              <a:gd name="connsiteY5" fmla="*/ 2356339 h 3040185"/>
              <a:gd name="connsiteX6" fmla="*/ 189181 w 1295113"/>
              <a:gd name="connsiteY6" fmla="*/ 2282093 h 3040185"/>
              <a:gd name="connsiteX7" fmla="*/ 36781 w 1295113"/>
              <a:gd name="connsiteY7" fmla="*/ 2262554 h 3040185"/>
              <a:gd name="connsiteX8" fmla="*/ 1611 w 1295113"/>
              <a:gd name="connsiteY8" fmla="*/ 2219569 h 3040185"/>
              <a:gd name="connsiteX9" fmla="*/ 71950 w 1295113"/>
              <a:gd name="connsiteY9" fmla="*/ 2129693 h 3040185"/>
              <a:gd name="connsiteX10" fmla="*/ 177458 w 1295113"/>
              <a:gd name="connsiteY10" fmla="*/ 1965569 h 3040185"/>
              <a:gd name="connsiteX11" fmla="*/ 306411 w 1295113"/>
              <a:gd name="connsiteY11" fmla="*/ 1719385 h 3040185"/>
              <a:gd name="connsiteX12" fmla="*/ 275150 w 1295113"/>
              <a:gd name="connsiteY12" fmla="*/ 1633416 h 3040185"/>
              <a:gd name="connsiteX13" fmla="*/ 368935 w 1295113"/>
              <a:gd name="connsiteY13" fmla="*/ 1559169 h 3040185"/>
              <a:gd name="connsiteX14" fmla="*/ 322042 w 1295113"/>
              <a:gd name="connsiteY14" fmla="*/ 1434123 h 3040185"/>
              <a:gd name="connsiteX15" fmla="*/ 368935 w 1295113"/>
              <a:gd name="connsiteY15" fmla="*/ 1328616 h 3040185"/>
              <a:gd name="connsiteX16" fmla="*/ 693273 w 1295113"/>
              <a:gd name="connsiteY16" fmla="*/ 1215293 h 3040185"/>
              <a:gd name="connsiteX17" fmla="*/ 876935 w 1295113"/>
              <a:gd name="connsiteY17" fmla="*/ 1039447 h 3040185"/>
              <a:gd name="connsiteX18" fmla="*/ 974626 w 1295113"/>
              <a:gd name="connsiteY18" fmla="*/ 847968 h 3040185"/>
              <a:gd name="connsiteX19" fmla="*/ 1138750 w 1295113"/>
              <a:gd name="connsiteY19" fmla="*/ 883140 h 3040185"/>
              <a:gd name="connsiteX20" fmla="*/ 1295058 w 1295113"/>
              <a:gd name="connsiteY20" fmla="*/ 828432 h 3040185"/>
              <a:gd name="connsiteX21" fmla="*/ 1162196 w 1295113"/>
              <a:gd name="connsiteY21" fmla="*/ 758094 h 3040185"/>
              <a:gd name="connsiteX22" fmla="*/ 978534 w 1295113"/>
              <a:gd name="connsiteY22" fmla="*/ 676032 h 3040185"/>
              <a:gd name="connsiteX23" fmla="*/ 994165 w 1295113"/>
              <a:gd name="connsiteY23" fmla="*/ 613509 h 3040185"/>
              <a:gd name="connsiteX24" fmla="*/ 888658 w 1295113"/>
              <a:gd name="connsiteY24" fmla="*/ 515817 h 3040185"/>
              <a:gd name="connsiteX25" fmla="*/ 1068411 w 1295113"/>
              <a:gd name="connsiteY25" fmla="*/ 218832 h 3040185"/>
              <a:gd name="connsiteX26" fmla="*/ 974627 w 1295113"/>
              <a:gd name="connsiteY26" fmla="*/ 0 h 3040185"/>
              <a:gd name="connsiteX0" fmla="*/ 759704 w 1295113"/>
              <a:gd name="connsiteY0" fmla="*/ 3059772 h 3059772"/>
              <a:gd name="connsiteX1" fmla="*/ 747981 w 1295113"/>
              <a:gd name="connsiteY1" fmla="*/ 2958172 h 3059772"/>
              <a:gd name="connsiteX2" fmla="*/ 790965 w 1295113"/>
              <a:gd name="connsiteY2" fmla="*/ 2864387 h 3059772"/>
              <a:gd name="connsiteX3" fmla="*/ 732350 w 1295113"/>
              <a:gd name="connsiteY3" fmla="*/ 2766695 h 3059772"/>
              <a:gd name="connsiteX4" fmla="*/ 568227 w 1295113"/>
              <a:gd name="connsiteY4" fmla="*/ 2661187 h 3059772"/>
              <a:gd name="connsiteX5" fmla="*/ 353304 w 1295113"/>
              <a:gd name="connsiteY5" fmla="*/ 2375926 h 3059772"/>
              <a:gd name="connsiteX6" fmla="*/ 189181 w 1295113"/>
              <a:gd name="connsiteY6" fmla="*/ 2301680 h 3059772"/>
              <a:gd name="connsiteX7" fmla="*/ 36781 w 1295113"/>
              <a:gd name="connsiteY7" fmla="*/ 2282141 h 3059772"/>
              <a:gd name="connsiteX8" fmla="*/ 1611 w 1295113"/>
              <a:gd name="connsiteY8" fmla="*/ 2239156 h 3059772"/>
              <a:gd name="connsiteX9" fmla="*/ 71950 w 1295113"/>
              <a:gd name="connsiteY9" fmla="*/ 2149280 h 3059772"/>
              <a:gd name="connsiteX10" fmla="*/ 177458 w 1295113"/>
              <a:gd name="connsiteY10" fmla="*/ 1985156 h 3059772"/>
              <a:gd name="connsiteX11" fmla="*/ 306411 w 1295113"/>
              <a:gd name="connsiteY11" fmla="*/ 1738972 h 3059772"/>
              <a:gd name="connsiteX12" fmla="*/ 275150 w 1295113"/>
              <a:gd name="connsiteY12" fmla="*/ 1653003 h 3059772"/>
              <a:gd name="connsiteX13" fmla="*/ 368935 w 1295113"/>
              <a:gd name="connsiteY13" fmla="*/ 1578756 h 3059772"/>
              <a:gd name="connsiteX14" fmla="*/ 322042 w 1295113"/>
              <a:gd name="connsiteY14" fmla="*/ 1453710 h 3059772"/>
              <a:gd name="connsiteX15" fmla="*/ 368935 w 1295113"/>
              <a:gd name="connsiteY15" fmla="*/ 1348203 h 3059772"/>
              <a:gd name="connsiteX16" fmla="*/ 693273 w 1295113"/>
              <a:gd name="connsiteY16" fmla="*/ 1234880 h 3059772"/>
              <a:gd name="connsiteX17" fmla="*/ 876935 w 1295113"/>
              <a:gd name="connsiteY17" fmla="*/ 1059034 h 3059772"/>
              <a:gd name="connsiteX18" fmla="*/ 974626 w 1295113"/>
              <a:gd name="connsiteY18" fmla="*/ 867555 h 3059772"/>
              <a:gd name="connsiteX19" fmla="*/ 1138750 w 1295113"/>
              <a:gd name="connsiteY19" fmla="*/ 902727 h 3059772"/>
              <a:gd name="connsiteX20" fmla="*/ 1295058 w 1295113"/>
              <a:gd name="connsiteY20" fmla="*/ 848019 h 3059772"/>
              <a:gd name="connsiteX21" fmla="*/ 1162196 w 1295113"/>
              <a:gd name="connsiteY21" fmla="*/ 777681 h 3059772"/>
              <a:gd name="connsiteX22" fmla="*/ 978534 w 1295113"/>
              <a:gd name="connsiteY22" fmla="*/ 695619 h 3059772"/>
              <a:gd name="connsiteX23" fmla="*/ 994165 w 1295113"/>
              <a:gd name="connsiteY23" fmla="*/ 633096 h 3059772"/>
              <a:gd name="connsiteX24" fmla="*/ 888658 w 1295113"/>
              <a:gd name="connsiteY24" fmla="*/ 535404 h 3059772"/>
              <a:gd name="connsiteX25" fmla="*/ 1068411 w 1295113"/>
              <a:gd name="connsiteY25" fmla="*/ 238419 h 3059772"/>
              <a:gd name="connsiteX26" fmla="*/ 974627 w 1295113"/>
              <a:gd name="connsiteY26" fmla="*/ 19587 h 3059772"/>
              <a:gd name="connsiteX27" fmla="*/ 993547 w 1295113"/>
              <a:gd name="connsiteY27" fmla="*/ 9065 h 3059772"/>
              <a:gd name="connsiteX0" fmla="*/ 759704 w 1295113"/>
              <a:gd name="connsiteY0" fmla="*/ 3376632 h 3376632"/>
              <a:gd name="connsiteX1" fmla="*/ 747981 w 1295113"/>
              <a:gd name="connsiteY1" fmla="*/ 3275032 h 3376632"/>
              <a:gd name="connsiteX2" fmla="*/ 790965 w 1295113"/>
              <a:gd name="connsiteY2" fmla="*/ 3181247 h 3376632"/>
              <a:gd name="connsiteX3" fmla="*/ 732350 w 1295113"/>
              <a:gd name="connsiteY3" fmla="*/ 3083555 h 3376632"/>
              <a:gd name="connsiteX4" fmla="*/ 568227 w 1295113"/>
              <a:gd name="connsiteY4" fmla="*/ 2978047 h 3376632"/>
              <a:gd name="connsiteX5" fmla="*/ 353304 w 1295113"/>
              <a:gd name="connsiteY5" fmla="*/ 2692786 h 3376632"/>
              <a:gd name="connsiteX6" fmla="*/ 189181 w 1295113"/>
              <a:gd name="connsiteY6" fmla="*/ 2618540 h 3376632"/>
              <a:gd name="connsiteX7" fmla="*/ 36781 w 1295113"/>
              <a:gd name="connsiteY7" fmla="*/ 2599001 h 3376632"/>
              <a:gd name="connsiteX8" fmla="*/ 1611 w 1295113"/>
              <a:gd name="connsiteY8" fmla="*/ 2556016 h 3376632"/>
              <a:gd name="connsiteX9" fmla="*/ 71950 w 1295113"/>
              <a:gd name="connsiteY9" fmla="*/ 2466140 h 3376632"/>
              <a:gd name="connsiteX10" fmla="*/ 177458 w 1295113"/>
              <a:gd name="connsiteY10" fmla="*/ 2302016 h 3376632"/>
              <a:gd name="connsiteX11" fmla="*/ 306411 w 1295113"/>
              <a:gd name="connsiteY11" fmla="*/ 2055832 h 3376632"/>
              <a:gd name="connsiteX12" fmla="*/ 275150 w 1295113"/>
              <a:gd name="connsiteY12" fmla="*/ 1969863 h 3376632"/>
              <a:gd name="connsiteX13" fmla="*/ 368935 w 1295113"/>
              <a:gd name="connsiteY13" fmla="*/ 1895616 h 3376632"/>
              <a:gd name="connsiteX14" fmla="*/ 322042 w 1295113"/>
              <a:gd name="connsiteY14" fmla="*/ 1770570 h 3376632"/>
              <a:gd name="connsiteX15" fmla="*/ 368935 w 1295113"/>
              <a:gd name="connsiteY15" fmla="*/ 1665063 h 3376632"/>
              <a:gd name="connsiteX16" fmla="*/ 693273 w 1295113"/>
              <a:gd name="connsiteY16" fmla="*/ 1551740 h 3376632"/>
              <a:gd name="connsiteX17" fmla="*/ 876935 w 1295113"/>
              <a:gd name="connsiteY17" fmla="*/ 1375894 h 3376632"/>
              <a:gd name="connsiteX18" fmla="*/ 974626 w 1295113"/>
              <a:gd name="connsiteY18" fmla="*/ 1184415 h 3376632"/>
              <a:gd name="connsiteX19" fmla="*/ 1138750 w 1295113"/>
              <a:gd name="connsiteY19" fmla="*/ 1219587 h 3376632"/>
              <a:gd name="connsiteX20" fmla="*/ 1295058 w 1295113"/>
              <a:gd name="connsiteY20" fmla="*/ 1164879 h 3376632"/>
              <a:gd name="connsiteX21" fmla="*/ 1162196 w 1295113"/>
              <a:gd name="connsiteY21" fmla="*/ 1094541 h 3376632"/>
              <a:gd name="connsiteX22" fmla="*/ 978534 w 1295113"/>
              <a:gd name="connsiteY22" fmla="*/ 1012479 h 3376632"/>
              <a:gd name="connsiteX23" fmla="*/ 994165 w 1295113"/>
              <a:gd name="connsiteY23" fmla="*/ 949956 h 3376632"/>
              <a:gd name="connsiteX24" fmla="*/ 888658 w 1295113"/>
              <a:gd name="connsiteY24" fmla="*/ 852264 h 3376632"/>
              <a:gd name="connsiteX25" fmla="*/ 1068411 w 1295113"/>
              <a:gd name="connsiteY25" fmla="*/ 555279 h 3376632"/>
              <a:gd name="connsiteX26" fmla="*/ 974627 w 1295113"/>
              <a:gd name="connsiteY26" fmla="*/ 336447 h 3376632"/>
              <a:gd name="connsiteX27" fmla="*/ 441285 w 1295113"/>
              <a:gd name="connsiteY27" fmla="*/ 0 h 3376632"/>
              <a:gd name="connsiteX0" fmla="*/ 759704 w 1295113"/>
              <a:gd name="connsiteY0" fmla="*/ 3376632 h 3376632"/>
              <a:gd name="connsiteX1" fmla="*/ 747981 w 1295113"/>
              <a:gd name="connsiteY1" fmla="*/ 3275032 h 3376632"/>
              <a:gd name="connsiteX2" fmla="*/ 790965 w 1295113"/>
              <a:gd name="connsiteY2" fmla="*/ 3181247 h 3376632"/>
              <a:gd name="connsiteX3" fmla="*/ 732350 w 1295113"/>
              <a:gd name="connsiteY3" fmla="*/ 3083555 h 3376632"/>
              <a:gd name="connsiteX4" fmla="*/ 568227 w 1295113"/>
              <a:gd name="connsiteY4" fmla="*/ 2978047 h 3376632"/>
              <a:gd name="connsiteX5" fmla="*/ 353304 w 1295113"/>
              <a:gd name="connsiteY5" fmla="*/ 2692786 h 3376632"/>
              <a:gd name="connsiteX6" fmla="*/ 189181 w 1295113"/>
              <a:gd name="connsiteY6" fmla="*/ 2618540 h 3376632"/>
              <a:gd name="connsiteX7" fmla="*/ 36781 w 1295113"/>
              <a:gd name="connsiteY7" fmla="*/ 2599001 h 3376632"/>
              <a:gd name="connsiteX8" fmla="*/ 1611 w 1295113"/>
              <a:gd name="connsiteY8" fmla="*/ 2556016 h 3376632"/>
              <a:gd name="connsiteX9" fmla="*/ 71950 w 1295113"/>
              <a:gd name="connsiteY9" fmla="*/ 2466140 h 3376632"/>
              <a:gd name="connsiteX10" fmla="*/ 177458 w 1295113"/>
              <a:gd name="connsiteY10" fmla="*/ 2302016 h 3376632"/>
              <a:gd name="connsiteX11" fmla="*/ 306411 w 1295113"/>
              <a:gd name="connsiteY11" fmla="*/ 2055832 h 3376632"/>
              <a:gd name="connsiteX12" fmla="*/ 275150 w 1295113"/>
              <a:gd name="connsiteY12" fmla="*/ 1969863 h 3376632"/>
              <a:gd name="connsiteX13" fmla="*/ 368935 w 1295113"/>
              <a:gd name="connsiteY13" fmla="*/ 1895616 h 3376632"/>
              <a:gd name="connsiteX14" fmla="*/ 322042 w 1295113"/>
              <a:gd name="connsiteY14" fmla="*/ 1770570 h 3376632"/>
              <a:gd name="connsiteX15" fmla="*/ 368935 w 1295113"/>
              <a:gd name="connsiteY15" fmla="*/ 1665063 h 3376632"/>
              <a:gd name="connsiteX16" fmla="*/ 693273 w 1295113"/>
              <a:gd name="connsiteY16" fmla="*/ 1551740 h 3376632"/>
              <a:gd name="connsiteX17" fmla="*/ 876935 w 1295113"/>
              <a:gd name="connsiteY17" fmla="*/ 1375894 h 3376632"/>
              <a:gd name="connsiteX18" fmla="*/ 974626 w 1295113"/>
              <a:gd name="connsiteY18" fmla="*/ 1184415 h 3376632"/>
              <a:gd name="connsiteX19" fmla="*/ 1138750 w 1295113"/>
              <a:gd name="connsiteY19" fmla="*/ 1219587 h 3376632"/>
              <a:gd name="connsiteX20" fmla="*/ 1295058 w 1295113"/>
              <a:gd name="connsiteY20" fmla="*/ 1164879 h 3376632"/>
              <a:gd name="connsiteX21" fmla="*/ 1162196 w 1295113"/>
              <a:gd name="connsiteY21" fmla="*/ 1094541 h 3376632"/>
              <a:gd name="connsiteX22" fmla="*/ 978534 w 1295113"/>
              <a:gd name="connsiteY22" fmla="*/ 1012479 h 3376632"/>
              <a:gd name="connsiteX23" fmla="*/ 994165 w 1295113"/>
              <a:gd name="connsiteY23" fmla="*/ 949956 h 3376632"/>
              <a:gd name="connsiteX24" fmla="*/ 888658 w 1295113"/>
              <a:gd name="connsiteY24" fmla="*/ 852264 h 3376632"/>
              <a:gd name="connsiteX25" fmla="*/ 1068411 w 1295113"/>
              <a:gd name="connsiteY25" fmla="*/ 555279 h 3376632"/>
              <a:gd name="connsiteX26" fmla="*/ 974627 w 1295113"/>
              <a:gd name="connsiteY26" fmla="*/ 336447 h 3376632"/>
              <a:gd name="connsiteX27" fmla="*/ 821531 w 1295113"/>
              <a:gd name="connsiteY27" fmla="*/ 108641 h 3376632"/>
              <a:gd name="connsiteX28" fmla="*/ 441285 w 1295113"/>
              <a:gd name="connsiteY28" fmla="*/ 0 h 3376632"/>
              <a:gd name="connsiteX0" fmla="*/ 759704 w 1295113"/>
              <a:gd name="connsiteY0" fmla="*/ 3403792 h 3403792"/>
              <a:gd name="connsiteX1" fmla="*/ 747981 w 1295113"/>
              <a:gd name="connsiteY1" fmla="*/ 3302192 h 3403792"/>
              <a:gd name="connsiteX2" fmla="*/ 790965 w 1295113"/>
              <a:gd name="connsiteY2" fmla="*/ 3208407 h 3403792"/>
              <a:gd name="connsiteX3" fmla="*/ 732350 w 1295113"/>
              <a:gd name="connsiteY3" fmla="*/ 3110715 h 3403792"/>
              <a:gd name="connsiteX4" fmla="*/ 568227 w 1295113"/>
              <a:gd name="connsiteY4" fmla="*/ 3005207 h 3403792"/>
              <a:gd name="connsiteX5" fmla="*/ 353304 w 1295113"/>
              <a:gd name="connsiteY5" fmla="*/ 2719946 h 3403792"/>
              <a:gd name="connsiteX6" fmla="*/ 189181 w 1295113"/>
              <a:gd name="connsiteY6" fmla="*/ 2645700 h 3403792"/>
              <a:gd name="connsiteX7" fmla="*/ 36781 w 1295113"/>
              <a:gd name="connsiteY7" fmla="*/ 2626161 h 3403792"/>
              <a:gd name="connsiteX8" fmla="*/ 1611 w 1295113"/>
              <a:gd name="connsiteY8" fmla="*/ 2583176 h 3403792"/>
              <a:gd name="connsiteX9" fmla="*/ 71950 w 1295113"/>
              <a:gd name="connsiteY9" fmla="*/ 2493300 h 3403792"/>
              <a:gd name="connsiteX10" fmla="*/ 177458 w 1295113"/>
              <a:gd name="connsiteY10" fmla="*/ 2329176 h 3403792"/>
              <a:gd name="connsiteX11" fmla="*/ 306411 w 1295113"/>
              <a:gd name="connsiteY11" fmla="*/ 2082992 h 3403792"/>
              <a:gd name="connsiteX12" fmla="*/ 275150 w 1295113"/>
              <a:gd name="connsiteY12" fmla="*/ 1997023 h 3403792"/>
              <a:gd name="connsiteX13" fmla="*/ 368935 w 1295113"/>
              <a:gd name="connsiteY13" fmla="*/ 1922776 h 3403792"/>
              <a:gd name="connsiteX14" fmla="*/ 322042 w 1295113"/>
              <a:gd name="connsiteY14" fmla="*/ 1797730 h 3403792"/>
              <a:gd name="connsiteX15" fmla="*/ 368935 w 1295113"/>
              <a:gd name="connsiteY15" fmla="*/ 1692223 h 3403792"/>
              <a:gd name="connsiteX16" fmla="*/ 693273 w 1295113"/>
              <a:gd name="connsiteY16" fmla="*/ 1578900 h 3403792"/>
              <a:gd name="connsiteX17" fmla="*/ 876935 w 1295113"/>
              <a:gd name="connsiteY17" fmla="*/ 1403054 h 3403792"/>
              <a:gd name="connsiteX18" fmla="*/ 974626 w 1295113"/>
              <a:gd name="connsiteY18" fmla="*/ 1211575 h 3403792"/>
              <a:gd name="connsiteX19" fmla="*/ 1138750 w 1295113"/>
              <a:gd name="connsiteY19" fmla="*/ 1246747 h 3403792"/>
              <a:gd name="connsiteX20" fmla="*/ 1295058 w 1295113"/>
              <a:gd name="connsiteY20" fmla="*/ 1192039 h 3403792"/>
              <a:gd name="connsiteX21" fmla="*/ 1162196 w 1295113"/>
              <a:gd name="connsiteY21" fmla="*/ 1121701 h 3403792"/>
              <a:gd name="connsiteX22" fmla="*/ 978534 w 1295113"/>
              <a:gd name="connsiteY22" fmla="*/ 1039639 h 3403792"/>
              <a:gd name="connsiteX23" fmla="*/ 994165 w 1295113"/>
              <a:gd name="connsiteY23" fmla="*/ 977116 h 3403792"/>
              <a:gd name="connsiteX24" fmla="*/ 888658 w 1295113"/>
              <a:gd name="connsiteY24" fmla="*/ 879424 h 3403792"/>
              <a:gd name="connsiteX25" fmla="*/ 1068411 w 1295113"/>
              <a:gd name="connsiteY25" fmla="*/ 582439 h 3403792"/>
              <a:gd name="connsiteX26" fmla="*/ 974627 w 1295113"/>
              <a:gd name="connsiteY26" fmla="*/ 363607 h 3403792"/>
              <a:gd name="connsiteX27" fmla="*/ 821531 w 1295113"/>
              <a:gd name="connsiteY27" fmla="*/ 135801 h 3403792"/>
              <a:gd name="connsiteX28" fmla="*/ 441285 w 1295113"/>
              <a:gd name="connsiteY28" fmla="*/ 0 h 3403792"/>
              <a:gd name="connsiteX0" fmla="*/ 817369 w 1295113"/>
              <a:gd name="connsiteY0" fmla="*/ 3473814 h 3473814"/>
              <a:gd name="connsiteX1" fmla="*/ 747981 w 1295113"/>
              <a:gd name="connsiteY1" fmla="*/ 3302192 h 3473814"/>
              <a:gd name="connsiteX2" fmla="*/ 790965 w 1295113"/>
              <a:gd name="connsiteY2" fmla="*/ 3208407 h 3473814"/>
              <a:gd name="connsiteX3" fmla="*/ 732350 w 1295113"/>
              <a:gd name="connsiteY3" fmla="*/ 3110715 h 3473814"/>
              <a:gd name="connsiteX4" fmla="*/ 568227 w 1295113"/>
              <a:gd name="connsiteY4" fmla="*/ 3005207 h 3473814"/>
              <a:gd name="connsiteX5" fmla="*/ 353304 w 1295113"/>
              <a:gd name="connsiteY5" fmla="*/ 2719946 h 3473814"/>
              <a:gd name="connsiteX6" fmla="*/ 189181 w 1295113"/>
              <a:gd name="connsiteY6" fmla="*/ 2645700 h 3473814"/>
              <a:gd name="connsiteX7" fmla="*/ 36781 w 1295113"/>
              <a:gd name="connsiteY7" fmla="*/ 2626161 h 3473814"/>
              <a:gd name="connsiteX8" fmla="*/ 1611 w 1295113"/>
              <a:gd name="connsiteY8" fmla="*/ 2583176 h 3473814"/>
              <a:gd name="connsiteX9" fmla="*/ 71950 w 1295113"/>
              <a:gd name="connsiteY9" fmla="*/ 2493300 h 3473814"/>
              <a:gd name="connsiteX10" fmla="*/ 177458 w 1295113"/>
              <a:gd name="connsiteY10" fmla="*/ 2329176 h 3473814"/>
              <a:gd name="connsiteX11" fmla="*/ 306411 w 1295113"/>
              <a:gd name="connsiteY11" fmla="*/ 2082992 h 3473814"/>
              <a:gd name="connsiteX12" fmla="*/ 275150 w 1295113"/>
              <a:gd name="connsiteY12" fmla="*/ 1997023 h 3473814"/>
              <a:gd name="connsiteX13" fmla="*/ 368935 w 1295113"/>
              <a:gd name="connsiteY13" fmla="*/ 1922776 h 3473814"/>
              <a:gd name="connsiteX14" fmla="*/ 322042 w 1295113"/>
              <a:gd name="connsiteY14" fmla="*/ 1797730 h 3473814"/>
              <a:gd name="connsiteX15" fmla="*/ 368935 w 1295113"/>
              <a:gd name="connsiteY15" fmla="*/ 1692223 h 3473814"/>
              <a:gd name="connsiteX16" fmla="*/ 693273 w 1295113"/>
              <a:gd name="connsiteY16" fmla="*/ 1578900 h 3473814"/>
              <a:gd name="connsiteX17" fmla="*/ 876935 w 1295113"/>
              <a:gd name="connsiteY17" fmla="*/ 1403054 h 3473814"/>
              <a:gd name="connsiteX18" fmla="*/ 974626 w 1295113"/>
              <a:gd name="connsiteY18" fmla="*/ 1211575 h 3473814"/>
              <a:gd name="connsiteX19" fmla="*/ 1138750 w 1295113"/>
              <a:gd name="connsiteY19" fmla="*/ 1246747 h 3473814"/>
              <a:gd name="connsiteX20" fmla="*/ 1295058 w 1295113"/>
              <a:gd name="connsiteY20" fmla="*/ 1192039 h 3473814"/>
              <a:gd name="connsiteX21" fmla="*/ 1162196 w 1295113"/>
              <a:gd name="connsiteY21" fmla="*/ 1121701 h 3473814"/>
              <a:gd name="connsiteX22" fmla="*/ 978534 w 1295113"/>
              <a:gd name="connsiteY22" fmla="*/ 1039639 h 3473814"/>
              <a:gd name="connsiteX23" fmla="*/ 994165 w 1295113"/>
              <a:gd name="connsiteY23" fmla="*/ 977116 h 3473814"/>
              <a:gd name="connsiteX24" fmla="*/ 888658 w 1295113"/>
              <a:gd name="connsiteY24" fmla="*/ 879424 h 3473814"/>
              <a:gd name="connsiteX25" fmla="*/ 1068411 w 1295113"/>
              <a:gd name="connsiteY25" fmla="*/ 582439 h 3473814"/>
              <a:gd name="connsiteX26" fmla="*/ 974627 w 1295113"/>
              <a:gd name="connsiteY26" fmla="*/ 363607 h 3473814"/>
              <a:gd name="connsiteX27" fmla="*/ 821531 w 1295113"/>
              <a:gd name="connsiteY27" fmla="*/ 135801 h 3473814"/>
              <a:gd name="connsiteX28" fmla="*/ 441285 w 1295113"/>
              <a:gd name="connsiteY28" fmla="*/ 0 h 3473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295113" h="3473814">
                <a:moveTo>
                  <a:pt x="817369" y="3473814"/>
                </a:moveTo>
                <a:cubicBezTo>
                  <a:pt x="808902" y="3439296"/>
                  <a:pt x="752382" y="3346426"/>
                  <a:pt x="747981" y="3302192"/>
                </a:cubicBezTo>
                <a:cubicBezTo>
                  <a:pt x="743580" y="3257958"/>
                  <a:pt x="793570" y="3240320"/>
                  <a:pt x="790965" y="3208407"/>
                </a:cubicBezTo>
                <a:cubicBezTo>
                  <a:pt x="788360" y="3176494"/>
                  <a:pt x="769473" y="3144582"/>
                  <a:pt x="732350" y="3110715"/>
                </a:cubicBezTo>
                <a:cubicBezTo>
                  <a:pt x="695227" y="3076848"/>
                  <a:pt x="631401" y="3070335"/>
                  <a:pt x="568227" y="3005207"/>
                </a:cubicBezTo>
                <a:cubicBezTo>
                  <a:pt x="505053" y="2940079"/>
                  <a:pt x="416478" y="2779864"/>
                  <a:pt x="353304" y="2719946"/>
                </a:cubicBezTo>
                <a:cubicBezTo>
                  <a:pt x="290130" y="2660028"/>
                  <a:pt x="241935" y="2661331"/>
                  <a:pt x="189181" y="2645700"/>
                </a:cubicBezTo>
                <a:cubicBezTo>
                  <a:pt x="136427" y="2630069"/>
                  <a:pt x="68043" y="2636582"/>
                  <a:pt x="36781" y="2626161"/>
                </a:cubicBezTo>
                <a:cubicBezTo>
                  <a:pt x="5519" y="2615740"/>
                  <a:pt x="-4250" y="2605319"/>
                  <a:pt x="1611" y="2583176"/>
                </a:cubicBezTo>
                <a:cubicBezTo>
                  <a:pt x="7472" y="2561033"/>
                  <a:pt x="42642" y="2535633"/>
                  <a:pt x="71950" y="2493300"/>
                </a:cubicBezTo>
                <a:cubicBezTo>
                  <a:pt x="101258" y="2450967"/>
                  <a:pt x="138381" y="2397561"/>
                  <a:pt x="177458" y="2329176"/>
                </a:cubicBezTo>
                <a:cubicBezTo>
                  <a:pt x="216535" y="2260791"/>
                  <a:pt x="290129" y="2138351"/>
                  <a:pt x="306411" y="2082992"/>
                </a:cubicBezTo>
                <a:cubicBezTo>
                  <a:pt x="322693" y="2027633"/>
                  <a:pt x="264729" y="2023726"/>
                  <a:pt x="275150" y="1997023"/>
                </a:cubicBezTo>
                <a:cubicBezTo>
                  <a:pt x="285571" y="1970320"/>
                  <a:pt x="361120" y="1955991"/>
                  <a:pt x="368935" y="1922776"/>
                </a:cubicBezTo>
                <a:cubicBezTo>
                  <a:pt x="376750" y="1889560"/>
                  <a:pt x="322042" y="1836155"/>
                  <a:pt x="322042" y="1797730"/>
                </a:cubicBezTo>
                <a:cubicBezTo>
                  <a:pt x="322042" y="1759305"/>
                  <a:pt x="307063" y="1728695"/>
                  <a:pt x="368935" y="1692223"/>
                </a:cubicBezTo>
                <a:cubicBezTo>
                  <a:pt x="430807" y="1655751"/>
                  <a:pt x="608606" y="1627095"/>
                  <a:pt x="693273" y="1578900"/>
                </a:cubicBezTo>
                <a:cubicBezTo>
                  <a:pt x="777940" y="1530705"/>
                  <a:pt x="840463" y="1461018"/>
                  <a:pt x="876935" y="1403054"/>
                </a:cubicBezTo>
                <a:cubicBezTo>
                  <a:pt x="913407" y="1345090"/>
                  <a:pt x="930990" y="1237626"/>
                  <a:pt x="974626" y="1211575"/>
                </a:cubicBezTo>
                <a:cubicBezTo>
                  <a:pt x="1018262" y="1185524"/>
                  <a:pt x="1085345" y="1250003"/>
                  <a:pt x="1138750" y="1246747"/>
                </a:cubicBezTo>
                <a:cubicBezTo>
                  <a:pt x="1192155" y="1243491"/>
                  <a:pt x="1292453" y="1205716"/>
                  <a:pt x="1295058" y="1192039"/>
                </a:cubicBezTo>
                <a:cubicBezTo>
                  <a:pt x="1297663" y="1178362"/>
                  <a:pt x="1208437" y="1131470"/>
                  <a:pt x="1162196" y="1121701"/>
                </a:cubicBezTo>
                <a:cubicBezTo>
                  <a:pt x="1115955" y="1111932"/>
                  <a:pt x="1005237" y="1070900"/>
                  <a:pt x="978534" y="1039639"/>
                </a:cubicBezTo>
                <a:cubicBezTo>
                  <a:pt x="951831" y="1008378"/>
                  <a:pt x="1015657" y="1019449"/>
                  <a:pt x="994165" y="977116"/>
                </a:cubicBezTo>
                <a:cubicBezTo>
                  <a:pt x="972673" y="934783"/>
                  <a:pt x="894520" y="944552"/>
                  <a:pt x="888658" y="879424"/>
                </a:cubicBezTo>
                <a:cubicBezTo>
                  <a:pt x="882797" y="814296"/>
                  <a:pt x="1044314" y="668408"/>
                  <a:pt x="1068411" y="582439"/>
                </a:cubicBezTo>
                <a:cubicBezTo>
                  <a:pt x="1092508" y="496470"/>
                  <a:pt x="1035389" y="425975"/>
                  <a:pt x="974627" y="363607"/>
                </a:cubicBezTo>
                <a:cubicBezTo>
                  <a:pt x="913865" y="301239"/>
                  <a:pt x="910421" y="191875"/>
                  <a:pt x="821531" y="135801"/>
                </a:cubicBezTo>
                <a:cubicBezTo>
                  <a:pt x="732641" y="79727"/>
                  <a:pt x="485044" y="30178"/>
                  <a:pt x="441285" y="0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узел 27">
            <a:extLst>
              <a:ext uri="{FF2B5EF4-FFF2-40B4-BE49-F238E27FC236}">
                <a16:creationId xmlns:a16="http://schemas.microsoft.com/office/drawing/2014/main" id="{14BCB678-65D9-4967-BFE9-79B18D89A5BC}"/>
              </a:ext>
            </a:extLst>
          </p:cNvPr>
          <p:cNvSpPr/>
          <p:nvPr/>
        </p:nvSpPr>
        <p:spPr>
          <a:xfrm>
            <a:off x="7604759" y="2552676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DEFE869-13DC-421B-9441-A857B9E69435}"/>
              </a:ext>
            </a:extLst>
          </p:cNvPr>
          <p:cNvSpPr txBox="1"/>
          <p:nvPr/>
        </p:nvSpPr>
        <p:spPr>
          <a:xfrm>
            <a:off x="6723145" y="2966401"/>
            <a:ext cx="1515158" cy="307777"/>
          </a:xfrm>
          <a:prstGeom prst="rect">
            <a:avLst/>
          </a:prstGeom>
          <a:noFill/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ru-RU" sz="1400" dirty="0" err="1">
                <a:solidFill>
                  <a:schemeClr val="bg1">
                    <a:lumMod val="95000"/>
                  </a:schemeClr>
                </a:solidFill>
              </a:rPr>
              <a:t>Ростов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-на-Дону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8F5B2B5-1DCE-4D61-9B0E-6AAE3C7771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26522">
            <a:off x="6528752" y="2932786"/>
            <a:ext cx="305525" cy="196907"/>
          </a:xfrm>
          <a:prstGeom prst="ellipse">
            <a:avLst/>
          </a:prstGeom>
          <a:effectLst>
            <a:softEdge rad="31750"/>
          </a:effectLst>
        </p:spPr>
      </p:pic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72907074-03E1-4460-9AF6-50E550567E48}"/>
              </a:ext>
            </a:extLst>
          </p:cNvPr>
          <p:cNvSpPr/>
          <p:nvPr/>
        </p:nvSpPr>
        <p:spPr>
          <a:xfrm>
            <a:off x="6129237" y="959108"/>
            <a:ext cx="1206196" cy="2085013"/>
          </a:xfrm>
          <a:custGeom>
            <a:avLst/>
            <a:gdLst>
              <a:gd name="connsiteX0" fmla="*/ 93759 w 1090035"/>
              <a:gd name="connsiteY0" fmla="*/ 1494662 h 1494662"/>
              <a:gd name="connsiteX1" fmla="*/ 196940 w 1090035"/>
              <a:gd name="connsiteY1" fmla="*/ 1476872 h 1494662"/>
              <a:gd name="connsiteX2" fmla="*/ 399745 w 1090035"/>
              <a:gd name="connsiteY2" fmla="*/ 1427061 h 1494662"/>
              <a:gd name="connsiteX3" fmla="*/ 456673 w 1090035"/>
              <a:gd name="connsiteY3" fmla="*/ 1387923 h 1494662"/>
              <a:gd name="connsiteX4" fmla="*/ 588318 w 1090035"/>
              <a:gd name="connsiteY4" fmla="*/ 1387923 h 1494662"/>
              <a:gd name="connsiteX5" fmla="*/ 744869 w 1090035"/>
              <a:gd name="connsiteY5" fmla="*/ 1373691 h 1494662"/>
              <a:gd name="connsiteX6" fmla="*/ 858724 w 1090035"/>
              <a:gd name="connsiteY6" fmla="*/ 1274068 h 1494662"/>
              <a:gd name="connsiteX7" fmla="*/ 887188 w 1090035"/>
              <a:gd name="connsiteY7" fmla="*/ 1217140 h 1494662"/>
              <a:gd name="connsiteX8" fmla="*/ 969021 w 1090035"/>
              <a:gd name="connsiteY8" fmla="*/ 1117517 h 1494662"/>
              <a:gd name="connsiteX9" fmla="*/ 1047297 w 1090035"/>
              <a:gd name="connsiteY9" fmla="*/ 996545 h 1494662"/>
              <a:gd name="connsiteX10" fmla="*/ 1089992 w 1090035"/>
              <a:gd name="connsiteY10" fmla="*/ 957408 h 1494662"/>
              <a:gd name="connsiteX11" fmla="*/ 1054413 w 1090035"/>
              <a:gd name="connsiteY11" fmla="*/ 872016 h 1494662"/>
              <a:gd name="connsiteX12" fmla="*/ 1008159 w 1090035"/>
              <a:gd name="connsiteY12" fmla="*/ 797299 h 1494662"/>
              <a:gd name="connsiteX13" fmla="*/ 876514 w 1090035"/>
              <a:gd name="connsiteY13" fmla="*/ 843552 h 1494662"/>
              <a:gd name="connsiteX14" fmla="*/ 759101 w 1090035"/>
              <a:gd name="connsiteY14" fmla="*/ 800857 h 1494662"/>
              <a:gd name="connsiteX15" fmla="*/ 581202 w 1090035"/>
              <a:gd name="connsiteY15" fmla="*/ 815089 h 1494662"/>
              <a:gd name="connsiteX16" fmla="*/ 517158 w 1090035"/>
              <a:gd name="connsiteY16" fmla="*/ 793741 h 1494662"/>
              <a:gd name="connsiteX17" fmla="*/ 424651 w 1090035"/>
              <a:gd name="connsiteY17" fmla="*/ 719023 h 1494662"/>
              <a:gd name="connsiteX18" fmla="*/ 300122 w 1090035"/>
              <a:gd name="connsiteY18" fmla="*/ 654980 h 1494662"/>
              <a:gd name="connsiteX19" fmla="*/ 260984 w 1090035"/>
              <a:gd name="connsiteY19" fmla="*/ 608726 h 1494662"/>
              <a:gd name="connsiteX20" fmla="*/ 246752 w 1090035"/>
              <a:gd name="connsiteY20" fmla="*/ 541124 h 1494662"/>
              <a:gd name="connsiteX21" fmla="*/ 221846 w 1090035"/>
              <a:gd name="connsiteY21" fmla="*/ 452175 h 1494662"/>
              <a:gd name="connsiteX22" fmla="*/ 196940 w 1090035"/>
              <a:gd name="connsiteY22" fmla="*/ 409479 h 1494662"/>
              <a:gd name="connsiteX23" fmla="*/ 65295 w 1090035"/>
              <a:gd name="connsiteY23" fmla="*/ 384573 h 1494662"/>
              <a:gd name="connsiteX24" fmla="*/ 75969 w 1090035"/>
              <a:gd name="connsiteY24" fmla="*/ 277834 h 1494662"/>
              <a:gd name="connsiteX25" fmla="*/ 22599 w 1090035"/>
              <a:gd name="connsiteY25" fmla="*/ 160421 h 1494662"/>
              <a:gd name="connsiteX26" fmla="*/ 22599 w 1090035"/>
              <a:gd name="connsiteY26" fmla="*/ 146189 h 1494662"/>
              <a:gd name="connsiteX27" fmla="*/ 1252 w 1090035"/>
              <a:gd name="connsiteY27" fmla="*/ 7428 h 1494662"/>
              <a:gd name="connsiteX28" fmla="*/ 1252 w 1090035"/>
              <a:gd name="connsiteY28" fmla="*/ 3870 h 1494662"/>
              <a:gd name="connsiteX0" fmla="*/ 93759 w 1090035"/>
              <a:gd name="connsiteY0" fmla="*/ 1501466 h 1501466"/>
              <a:gd name="connsiteX1" fmla="*/ 196940 w 1090035"/>
              <a:gd name="connsiteY1" fmla="*/ 1483676 h 1501466"/>
              <a:gd name="connsiteX2" fmla="*/ 399745 w 1090035"/>
              <a:gd name="connsiteY2" fmla="*/ 1433865 h 1501466"/>
              <a:gd name="connsiteX3" fmla="*/ 456673 w 1090035"/>
              <a:gd name="connsiteY3" fmla="*/ 1394727 h 1501466"/>
              <a:gd name="connsiteX4" fmla="*/ 588318 w 1090035"/>
              <a:gd name="connsiteY4" fmla="*/ 1394727 h 1501466"/>
              <a:gd name="connsiteX5" fmla="*/ 744869 w 1090035"/>
              <a:gd name="connsiteY5" fmla="*/ 1380495 h 1501466"/>
              <a:gd name="connsiteX6" fmla="*/ 858724 w 1090035"/>
              <a:gd name="connsiteY6" fmla="*/ 1280872 h 1501466"/>
              <a:gd name="connsiteX7" fmla="*/ 887188 w 1090035"/>
              <a:gd name="connsiteY7" fmla="*/ 1223944 h 1501466"/>
              <a:gd name="connsiteX8" fmla="*/ 969021 w 1090035"/>
              <a:gd name="connsiteY8" fmla="*/ 1124321 h 1501466"/>
              <a:gd name="connsiteX9" fmla="*/ 1047297 w 1090035"/>
              <a:gd name="connsiteY9" fmla="*/ 1003349 h 1501466"/>
              <a:gd name="connsiteX10" fmla="*/ 1089992 w 1090035"/>
              <a:gd name="connsiteY10" fmla="*/ 964212 h 1501466"/>
              <a:gd name="connsiteX11" fmla="*/ 1054413 w 1090035"/>
              <a:gd name="connsiteY11" fmla="*/ 878820 h 1501466"/>
              <a:gd name="connsiteX12" fmla="*/ 1008159 w 1090035"/>
              <a:gd name="connsiteY12" fmla="*/ 804103 h 1501466"/>
              <a:gd name="connsiteX13" fmla="*/ 876514 w 1090035"/>
              <a:gd name="connsiteY13" fmla="*/ 850356 h 1501466"/>
              <a:gd name="connsiteX14" fmla="*/ 759101 w 1090035"/>
              <a:gd name="connsiteY14" fmla="*/ 807661 h 1501466"/>
              <a:gd name="connsiteX15" fmla="*/ 581202 w 1090035"/>
              <a:gd name="connsiteY15" fmla="*/ 821893 h 1501466"/>
              <a:gd name="connsiteX16" fmla="*/ 517158 w 1090035"/>
              <a:gd name="connsiteY16" fmla="*/ 800545 h 1501466"/>
              <a:gd name="connsiteX17" fmla="*/ 424651 w 1090035"/>
              <a:gd name="connsiteY17" fmla="*/ 725827 h 1501466"/>
              <a:gd name="connsiteX18" fmla="*/ 300122 w 1090035"/>
              <a:gd name="connsiteY18" fmla="*/ 661784 h 1501466"/>
              <a:gd name="connsiteX19" fmla="*/ 260984 w 1090035"/>
              <a:gd name="connsiteY19" fmla="*/ 615530 h 1501466"/>
              <a:gd name="connsiteX20" fmla="*/ 246752 w 1090035"/>
              <a:gd name="connsiteY20" fmla="*/ 547928 h 1501466"/>
              <a:gd name="connsiteX21" fmla="*/ 221846 w 1090035"/>
              <a:gd name="connsiteY21" fmla="*/ 458979 h 1501466"/>
              <a:gd name="connsiteX22" fmla="*/ 196940 w 1090035"/>
              <a:gd name="connsiteY22" fmla="*/ 416283 h 1501466"/>
              <a:gd name="connsiteX23" fmla="*/ 65295 w 1090035"/>
              <a:gd name="connsiteY23" fmla="*/ 391377 h 1501466"/>
              <a:gd name="connsiteX24" fmla="*/ 75969 w 1090035"/>
              <a:gd name="connsiteY24" fmla="*/ 284638 h 1501466"/>
              <a:gd name="connsiteX25" fmla="*/ 22599 w 1090035"/>
              <a:gd name="connsiteY25" fmla="*/ 167225 h 1501466"/>
              <a:gd name="connsiteX26" fmla="*/ 22599 w 1090035"/>
              <a:gd name="connsiteY26" fmla="*/ 152993 h 1501466"/>
              <a:gd name="connsiteX27" fmla="*/ 1252 w 1090035"/>
              <a:gd name="connsiteY27" fmla="*/ 14232 h 1501466"/>
              <a:gd name="connsiteX28" fmla="*/ 1252 w 1090035"/>
              <a:gd name="connsiteY28" fmla="*/ 10674 h 1501466"/>
              <a:gd name="connsiteX29" fmla="*/ 1252 w 1090035"/>
              <a:gd name="connsiteY29" fmla="*/ 0 h 1501466"/>
              <a:gd name="connsiteX0" fmla="*/ 209920 w 1206196"/>
              <a:gd name="connsiteY0" fmla="*/ 2056510 h 2056510"/>
              <a:gd name="connsiteX1" fmla="*/ 313101 w 1206196"/>
              <a:gd name="connsiteY1" fmla="*/ 2038720 h 2056510"/>
              <a:gd name="connsiteX2" fmla="*/ 515906 w 1206196"/>
              <a:gd name="connsiteY2" fmla="*/ 1988909 h 2056510"/>
              <a:gd name="connsiteX3" fmla="*/ 572834 w 1206196"/>
              <a:gd name="connsiteY3" fmla="*/ 1949771 h 2056510"/>
              <a:gd name="connsiteX4" fmla="*/ 704479 w 1206196"/>
              <a:gd name="connsiteY4" fmla="*/ 1949771 h 2056510"/>
              <a:gd name="connsiteX5" fmla="*/ 861030 w 1206196"/>
              <a:gd name="connsiteY5" fmla="*/ 1935539 h 2056510"/>
              <a:gd name="connsiteX6" fmla="*/ 974885 w 1206196"/>
              <a:gd name="connsiteY6" fmla="*/ 1835916 h 2056510"/>
              <a:gd name="connsiteX7" fmla="*/ 1003349 w 1206196"/>
              <a:gd name="connsiteY7" fmla="*/ 1778988 h 2056510"/>
              <a:gd name="connsiteX8" fmla="*/ 1085182 w 1206196"/>
              <a:gd name="connsiteY8" fmla="*/ 1679365 h 2056510"/>
              <a:gd name="connsiteX9" fmla="*/ 1163458 w 1206196"/>
              <a:gd name="connsiteY9" fmla="*/ 1558393 h 2056510"/>
              <a:gd name="connsiteX10" fmla="*/ 1206153 w 1206196"/>
              <a:gd name="connsiteY10" fmla="*/ 1519256 h 2056510"/>
              <a:gd name="connsiteX11" fmla="*/ 1170574 w 1206196"/>
              <a:gd name="connsiteY11" fmla="*/ 1433864 h 2056510"/>
              <a:gd name="connsiteX12" fmla="*/ 1124320 w 1206196"/>
              <a:gd name="connsiteY12" fmla="*/ 1359147 h 2056510"/>
              <a:gd name="connsiteX13" fmla="*/ 992675 w 1206196"/>
              <a:gd name="connsiteY13" fmla="*/ 1405400 h 2056510"/>
              <a:gd name="connsiteX14" fmla="*/ 875262 w 1206196"/>
              <a:gd name="connsiteY14" fmla="*/ 1362705 h 2056510"/>
              <a:gd name="connsiteX15" fmla="*/ 697363 w 1206196"/>
              <a:gd name="connsiteY15" fmla="*/ 1376937 h 2056510"/>
              <a:gd name="connsiteX16" fmla="*/ 633319 w 1206196"/>
              <a:gd name="connsiteY16" fmla="*/ 1355589 h 2056510"/>
              <a:gd name="connsiteX17" fmla="*/ 540812 w 1206196"/>
              <a:gd name="connsiteY17" fmla="*/ 1280871 h 2056510"/>
              <a:gd name="connsiteX18" fmla="*/ 416283 w 1206196"/>
              <a:gd name="connsiteY18" fmla="*/ 1216828 h 2056510"/>
              <a:gd name="connsiteX19" fmla="*/ 377145 w 1206196"/>
              <a:gd name="connsiteY19" fmla="*/ 1170574 h 2056510"/>
              <a:gd name="connsiteX20" fmla="*/ 362913 w 1206196"/>
              <a:gd name="connsiteY20" fmla="*/ 1102972 h 2056510"/>
              <a:gd name="connsiteX21" fmla="*/ 338007 w 1206196"/>
              <a:gd name="connsiteY21" fmla="*/ 1014023 h 2056510"/>
              <a:gd name="connsiteX22" fmla="*/ 313101 w 1206196"/>
              <a:gd name="connsiteY22" fmla="*/ 971327 h 2056510"/>
              <a:gd name="connsiteX23" fmla="*/ 181456 w 1206196"/>
              <a:gd name="connsiteY23" fmla="*/ 946421 h 2056510"/>
              <a:gd name="connsiteX24" fmla="*/ 192130 w 1206196"/>
              <a:gd name="connsiteY24" fmla="*/ 839682 h 2056510"/>
              <a:gd name="connsiteX25" fmla="*/ 138760 w 1206196"/>
              <a:gd name="connsiteY25" fmla="*/ 722269 h 2056510"/>
              <a:gd name="connsiteX26" fmla="*/ 138760 w 1206196"/>
              <a:gd name="connsiteY26" fmla="*/ 708037 h 2056510"/>
              <a:gd name="connsiteX27" fmla="*/ 117413 w 1206196"/>
              <a:gd name="connsiteY27" fmla="*/ 569276 h 2056510"/>
              <a:gd name="connsiteX28" fmla="*/ 117413 w 1206196"/>
              <a:gd name="connsiteY28" fmla="*/ 565718 h 2056510"/>
              <a:gd name="connsiteX29" fmla="*/ 0 w 1206196"/>
              <a:gd name="connsiteY29" fmla="*/ 0 h 2056510"/>
              <a:gd name="connsiteX0" fmla="*/ 209920 w 1206196"/>
              <a:gd name="connsiteY0" fmla="*/ 2056510 h 2056510"/>
              <a:gd name="connsiteX1" fmla="*/ 313101 w 1206196"/>
              <a:gd name="connsiteY1" fmla="*/ 2038720 h 2056510"/>
              <a:gd name="connsiteX2" fmla="*/ 515906 w 1206196"/>
              <a:gd name="connsiteY2" fmla="*/ 1988909 h 2056510"/>
              <a:gd name="connsiteX3" fmla="*/ 572834 w 1206196"/>
              <a:gd name="connsiteY3" fmla="*/ 1949771 h 2056510"/>
              <a:gd name="connsiteX4" fmla="*/ 704479 w 1206196"/>
              <a:gd name="connsiteY4" fmla="*/ 1949771 h 2056510"/>
              <a:gd name="connsiteX5" fmla="*/ 861030 w 1206196"/>
              <a:gd name="connsiteY5" fmla="*/ 1935539 h 2056510"/>
              <a:gd name="connsiteX6" fmla="*/ 974885 w 1206196"/>
              <a:gd name="connsiteY6" fmla="*/ 1835916 h 2056510"/>
              <a:gd name="connsiteX7" fmla="*/ 1003349 w 1206196"/>
              <a:gd name="connsiteY7" fmla="*/ 1778988 h 2056510"/>
              <a:gd name="connsiteX8" fmla="*/ 1085182 w 1206196"/>
              <a:gd name="connsiteY8" fmla="*/ 1679365 h 2056510"/>
              <a:gd name="connsiteX9" fmla="*/ 1163458 w 1206196"/>
              <a:gd name="connsiteY9" fmla="*/ 1558393 h 2056510"/>
              <a:gd name="connsiteX10" fmla="*/ 1206153 w 1206196"/>
              <a:gd name="connsiteY10" fmla="*/ 1519256 h 2056510"/>
              <a:gd name="connsiteX11" fmla="*/ 1170574 w 1206196"/>
              <a:gd name="connsiteY11" fmla="*/ 1433864 h 2056510"/>
              <a:gd name="connsiteX12" fmla="*/ 1124320 w 1206196"/>
              <a:gd name="connsiteY12" fmla="*/ 1359147 h 2056510"/>
              <a:gd name="connsiteX13" fmla="*/ 992675 w 1206196"/>
              <a:gd name="connsiteY13" fmla="*/ 1405400 h 2056510"/>
              <a:gd name="connsiteX14" fmla="*/ 875262 w 1206196"/>
              <a:gd name="connsiteY14" fmla="*/ 1362705 h 2056510"/>
              <a:gd name="connsiteX15" fmla="*/ 697363 w 1206196"/>
              <a:gd name="connsiteY15" fmla="*/ 1376937 h 2056510"/>
              <a:gd name="connsiteX16" fmla="*/ 633319 w 1206196"/>
              <a:gd name="connsiteY16" fmla="*/ 1355589 h 2056510"/>
              <a:gd name="connsiteX17" fmla="*/ 540812 w 1206196"/>
              <a:gd name="connsiteY17" fmla="*/ 1280871 h 2056510"/>
              <a:gd name="connsiteX18" fmla="*/ 416283 w 1206196"/>
              <a:gd name="connsiteY18" fmla="*/ 1216828 h 2056510"/>
              <a:gd name="connsiteX19" fmla="*/ 377145 w 1206196"/>
              <a:gd name="connsiteY19" fmla="*/ 1170574 h 2056510"/>
              <a:gd name="connsiteX20" fmla="*/ 362913 w 1206196"/>
              <a:gd name="connsiteY20" fmla="*/ 1102972 h 2056510"/>
              <a:gd name="connsiteX21" fmla="*/ 338007 w 1206196"/>
              <a:gd name="connsiteY21" fmla="*/ 1014023 h 2056510"/>
              <a:gd name="connsiteX22" fmla="*/ 313101 w 1206196"/>
              <a:gd name="connsiteY22" fmla="*/ 971327 h 2056510"/>
              <a:gd name="connsiteX23" fmla="*/ 181456 w 1206196"/>
              <a:gd name="connsiteY23" fmla="*/ 946421 h 2056510"/>
              <a:gd name="connsiteX24" fmla="*/ 192130 w 1206196"/>
              <a:gd name="connsiteY24" fmla="*/ 839682 h 2056510"/>
              <a:gd name="connsiteX25" fmla="*/ 138760 w 1206196"/>
              <a:gd name="connsiteY25" fmla="*/ 722269 h 2056510"/>
              <a:gd name="connsiteX26" fmla="*/ 138760 w 1206196"/>
              <a:gd name="connsiteY26" fmla="*/ 708037 h 2056510"/>
              <a:gd name="connsiteX27" fmla="*/ 117413 w 1206196"/>
              <a:gd name="connsiteY27" fmla="*/ 569276 h 2056510"/>
              <a:gd name="connsiteX28" fmla="*/ 117413 w 1206196"/>
              <a:gd name="connsiteY28" fmla="*/ 565718 h 2056510"/>
              <a:gd name="connsiteX29" fmla="*/ 174340 w 1206196"/>
              <a:gd name="connsiteY29" fmla="*/ 185014 h 2056510"/>
              <a:gd name="connsiteX30" fmla="*/ 0 w 1206196"/>
              <a:gd name="connsiteY30" fmla="*/ 0 h 2056510"/>
              <a:gd name="connsiteX0" fmla="*/ 209920 w 1206196"/>
              <a:gd name="connsiteY0" fmla="*/ 2056510 h 2056510"/>
              <a:gd name="connsiteX1" fmla="*/ 313101 w 1206196"/>
              <a:gd name="connsiteY1" fmla="*/ 2038720 h 2056510"/>
              <a:gd name="connsiteX2" fmla="*/ 515906 w 1206196"/>
              <a:gd name="connsiteY2" fmla="*/ 1988909 h 2056510"/>
              <a:gd name="connsiteX3" fmla="*/ 572834 w 1206196"/>
              <a:gd name="connsiteY3" fmla="*/ 1949771 h 2056510"/>
              <a:gd name="connsiteX4" fmla="*/ 704479 w 1206196"/>
              <a:gd name="connsiteY4" fmla="*/ 1949771 h 2056510"/>
              <a:gd name="connsiteX5" fmla="*/ 861030 w 1206196"/>
              <a:gd name="connsiteY5" fmla="*/ 1935539 h 2056510"/>
              <a:gd name="connsiteX6" fmla="*/ 974885 w 1206196"/>
              <a:gd name="connsiteY6" fmla="*/ 1835916 h 2056510"/>
              <a:gd name="connsiteX7" fmla="*/ 1003349 w 1206196"/>
              <a:gd name="connsiteY7" fmla="*/ 1778988 h 2056510"/>
              <a:gd name="connsiteX8" fmla="*/ 1085182 w 1206196"/>
              <a:gd name="connsiteY8" fmla="*/ 1679365 h 2056510"/>
              <a:gd name="connsiteX9" fmla="*/ 1163458 w 1206196"/>
              <a:gd name="connsiteY9" fmla="*/ 1558393 h 2056510"/>
              <a:gd name="connsiteX10" fmla="*/ 1206153 w 1206196"/>
              <a:gd name="connsiteY10" fmla="*/ 1519256 h 2056510"/>
              <a:gd name="connsiteX11" fmla="*/ 1170574 w 1206196"/>
              <a:gd name="connsiteY11" fmla="*/ 1433864 h 2056510"/>
              <a:gd name="connsiteX12" fmla="*/ 1124320 w 1206196"/>
              <a:gd name="connsiteY12" fmla="*/ 1359147 h 2056510"/>
              <a:gd name="connsiteX13" fmla="*/ 992675 w 1206196"/>
              <a:gd name="connsiteY13" fmla="*/ 1405400 h 2056510"/>
              <a:gd name="connsiteX14" fmla="*/ 875262 w 1206196"/>
              <a:gd name="connsiteY14" fmla="*/ 1362705 h 2056510"/>
              <a:gd name="connsiteX15" fmla="*/ 697363 w 1206196"/>
              <a:gd name="connsiteY15" fmla="*/ 1376937 h 2056510"/>
              <a:gd name="connsiteX16" fmla="*/ 633319 w 1206196"/>
              <a:gd name="connsiteY16" fmla="*/ 1355589 h 2056510"/>
              <a:gd name="connsiteX17" fmla="*/ 540812 w 1206196"/>
              <a:gd name="connsiteY17" fmla="*/ 1280871 h 2056510"/>
              <a:gd name="connsiteX18" fmla="*/ 416283 w 1206196"/>
              <a:gd name="connsiteY18" fmla="*/ 1216828 h 2056510"/>
              <a:gd name="connsiteX19" fmla="*/ 377145 w 1206196"/>
              <a:gd name="connsiteY19" fmla="*/ 1170574 h 2056510"/>
              <a:gd name="connsiteX20" fmla="*/ 362913 w 1206196"/>
              <a:gd name="connsiteY20" fmla="*/ 1102972 h 2056510"/>
              <a:gd name="connsiteX21" fmla="*/ 338007 w 1206196"/>
              <a:gd name="connsiteY21" fmla="*/ 1014023 h 2056510"/>
              <a:gd name="connsiteX22" fmla="*/ 313101 w 1206196"/>
              <a:gd name="connsiteY22" fmla="*/ 971327 h 2056510"/>
              <a:gd name="connsiteX23" fmla="*/ 181456 w 1206196"/>
              <a:gd name="connsiteY23" fmla="*/ 946421 h 2056510"/>
              <a:gd name="connsiteX24" fmla="*/ 192130 w 1206196"/>
              <a:gd name="connsiteY24" fmla="*/ 839682 h 2056510"/>
              <a:gd name="connsiteX25" fmla="*/ 138760 w 1206196"/>
              <a:gd name="connsiteY25" fmla="*/ 722269 h 2056510"/>
              <a:gd name="connsiteX26" fmla="*/ 138760 w 1206196"/>
              <a:gd name="connsiteY26" fmla="*/ 708037 h 2056510"/>
              <a:gd name="connsiteX27" fmla="*/ 117413 w 1206196"/>
              <a:gd name="connsiteY27" fmla="*/ 569276 h 2056510"/>
              <a:gd name="connsiteX28" fmla="*/ 117413 w 1206196"/>
              <a:gd name="connsiteY28" fmla="*/ 565718 h 2056510"/>
              <a:gd name="connsiteX29" fmla="*/ 170782 w 1206196"/>
              <a:gd name="connsiteY29" fmla="*/ 391377 h 2056510"/>
              <a:gd name="connsiteX30" fmla="*/ 174340 w 1206196"/>
              <a:gd name="connsiteY30" fmla="*/ 185014 h 2056510"/>
              <a:gd name="connsiteX31" fmla="*/ 0 w 1206196"/>
              <a:gd name="connsiteY31" fmla="*/ 0 h 2056510"/>
              <a:gd name="connsiteX0" fmla="*/ 209920 w 1206196"/>
              <a:gd name="connsiteY0" fmla="*/ 2056510 h 2056510"/>
              <a:gd name="connsiteX1" fmla="*/ 313101 w 1206196"/>
              <a:gd name="connsiteY1" fmla="*/ 2038720 h 2056510"/>
              <a:gd name="connsiteX2" fmla="*/ 515906 w 1206196"/>
              <a:gd name="connsiteY2" fmla="*/ 1988909 h 2056510"/>
              <a:gd name="connsiteX3" fmla="*/ 572834 w 1206196"/>
              <a:gd name="connsiteY3" fmla="*/ 1949771 h 2056510"/>
              <a:gd name="connsiteX4" fmla="*/ 704479 w 1206196"/>
              <a:gd name="connsiteY4" fmla="*/ 1949771 h 2056510"/>
              <a:gd name="connsiteX5" fmla="*/ 861030 w 1206196"/>
              <a:gd name="connsiteY5" fmla="*/ 1935539 h 2056510"/>
              <a:gd name="connsiteX6" fmla="*/ 974885 w 1206196"/>
              <a:gd name="connsiteY6" fmla="*/ 1835916 h 2056510"/>
              <a:gd name="connsiteX7" fmla="*/ 1003349 w 1206196"/>
              <a:gd name="connsiteY7" fmla="*/ 1778988 h 2056510"/>
              <a:gd name="connsiteX8" fmla="*/ 1085182 w 1206196"/>
              <a:gd name="connsiteY8" fmla="*/ 1679365 h 2056510"/>
              <a:gd name="connsiteX9" fmla="*/ 1163458 w 1206196"/>
              <a:gd name="connsiteY9" fmla="*/ 1558393 h 2056510"/>
              <a:gd name="connsiteX10" fmla="*/ 1206153 w 1206196"/>
              <a:gd name="connsiteY10" fmla="*/ 1519256 h 2056510"/>
              <a:gd name="connsiteX11" fmla="*/ 1170574 w 1206196"/>
              <a:gd name="connsiteY11" fmla="*/ 1433864 h 2056510"/>
              <a:gd name="connsiteX12" fmla="*/ 1124320 w 1206196"/>
              <a:gd name="connsiteY12" fmla="*/ 1359147 h 2056510"/>
              <a:gd name="connsiteX13" fmla="*/ 992675 w 1206196"/>
              <a:gd name="connsiteY13" fmla="*/ 1405400 h 2056510"/>
              <a:gd name="connsiteX14" fmla="*/ 875262 w 1206196"/>
              <a:gd name="connsiteY14" fmla="*/ 1362705 h 2056510"/>
              <a:gd name="connsiteX15" fmla="*/ 697363 w 1206196"/>
              <a:gd name="connsiteY15" fmla="*/ 1376937 h 2056510"/>
              <a:gd name="connsiteX16" fmla="*/ 633319 w 1206196"/>
              <a:gd name="connsiteY16" fmla="*/ 1355589 h 2056510"/>
              <a:gd name="connsiteX17" fmla="*/ 540812 w 1206196"/>
              <a:gd name="connsiteY17" fmla="*/ 1280871 h 2056510"/>
              <a:gd name="connsiteX18" fmla="*/ 483884 w 1206196"/>
              <a:gd name="connsiteY18" fmla="*/ 1195480 h 2056510"/>
              <a:gd name="connsiteX19" fmla="*/ 416283 w 1206196"/>
              <a:gd name="connsiteY19" fmla="*/ 1216828 h 2056510"/>
              <a:gd name="connsiteX20" fmla="*/ 377145 w 1206196"/>
              <a:gd name="connsiteY20" fmla="*/ 1170574 h 2056510"/>
              <a:gd name="connsiteX21" fmla="*/ 362913 w 1206196"/>
              <a:gd name="connsiteY21" fmla="*/ 1102972 h 2056510"/>
              <a:gd name="connsiteX22" fmla="*/ 338007 w 1206196"/>
              <a:gd name="connsiteY22" fmla="*/ 1014023 h 2056510"/>
              <a:gd name="connsiteX23" fmla="*/ 313101 w 1206196"/>
              <a:gd name="connsiteY23" fmla="*/ 971327 h 2056510"/>
              <a:gd name="connsiteX24" fmla="*/ 181456 w 1206196"/>
              <a:gd name="connsiteY24" fmla="*/ 946421 h 2056510"/>
              <a:gd name="connsiteX25" fmla="*/ 192130 w 1206196"/>
              <a:gd name="connsiteY25" fmla="*/ 839682 h 2056510"/>
              <a:gd name="connsiteX26" fmla="*/ 138760 w 1206196"/>
              <a:gd name="connsiteY26" fmla="*/ 722269 h 2056510"/>
              <a:gd name="connsiteX27" fmla="*/ 138760 w 1206196"/>
              <a:gd name="connsiteY27" fmla="*/ 708037 h 2056510"/>
              <a:gd name="connsiteX28" fmla="*/ 117413 w 1206196"/>
              <a:gd name="connsiteY28" fmla="*/ 569276 h 2056510"/>
              <a:gd name="connsiteX29" fmla="*/ 117413 w 1206196"/>
              <a:gd name="connsiteY29" fmla="*/ 565718 h 2056510"/>
              <a:gd name="connsiteX30" fmla="*/ 170782 w 1206196"/>
              <a:gd name="connsiteY30" fmla="*/ 391377 h 2056510"/>
              <a:gd name="connsiteX31" fmla="*/ 174340 w 1206196"/>
              <a:gd name="connsiteY31" fmla="*/ 185014 h 2056510"/>
              <a:gd name="connsiteX32" fmla="*/ 0 w 1206196"/>
              <a:gd name="connsiteY32" fmla="*/ 0 h 2056510"/>
              <a:gd name="connsiteX0" fmla="*/ 209920 w 1206196"/>
              <a:gd name="connsiteY0" fmla="*/ 2056510 h 2056510"/>
              <a:gd name="connsiteX1" fmla="*/ 313101 w 1206196"/>
              <a:gd name="connsiteY1" fmla="*/ 2038720 h 2056510"/>
              <a:gd name="connsiteX2" fmla="*/ 515906 w 1206196"/>
              <a:gd name="connsiteY2" fmla="*/ 1988909 h 2056510"/>
              <a:gd name="connsiteX3" fmla="*/ 572834 w 1206196"/>
              <a:gd name="connsiteY3" fmla="*/ 1949771 h 2056510"/>
              <a:gd name="connsiteX4" fmla="*/ 704479 w 1206196"/>
              <a:gd name="connsiteY4" fmla="*/ 1949771 h 2056510"/>
              <a:gd name="connsiteX5" fmla="*/ 861030 w 1206196"/>
              <a:gd name="connsiteY5" fmla="*/ 1935539 h 2056510"/>
              <a:gd name="connsiteX6" fmla="*/ 974885 w 1206196"/>
              <a:gd name="connsiteY6" fmla="*/ 1835916 h 2056510"/>
              <a:gd name="connsiteX7" fmla="*/ 1003349 w 1206196"/>
              <a:gd name="connsiteY7" fmla="*/ 1778988 h 2056510"/>
              <a:gd name="connsiteX8" fmla="*/ 1046044 w 1206196"/>
              <a:gd name="connsiteY8" fmla="*/ 1764756 h 2056510"/>
              <a:gd name="connsiteX9" fmla="*/ 1085182 w 1206196"/>
              <a:gd name="connsiteY9" fmla="*/ 1679365 h 2056510"/>
              <a:gd name="connsiteX10" fmla="*/ 1163458 w 1206196"/>
              <a:gd name="connsiteY10" fmla="*/ 1558393 h 2056510"/>
              <a:gd name="connsiteX11" fmla="*/ 1206153 w 1206196"/>
              <a:gd name="connsiteY11" fmla="*/ 1519256 h 2056510"/>
              <a:gd name="connsiteX12" fmla="*/ 1170574 w 1206196"/>
              <a:gd name="connsiteY12" fmla="*/ 1433864 h 2056510"/>
              <a:gd name="connsiteX13" fmla="*/ 1124320 w 1206196"/>
              <a:gd name="connsiteY13" fmla="*/ 1359147 h 2056510"/>
              <a:gd name="connsiteX14" fmla="*/ 992675 w 1206196"/>
              <a:gd name="connsiteY14" fmla="*/ 1405400 h 2056510"/>
              <a:gd name="connsiteX15" fmla="*/ 875262 w 1206196"/>
              <a:gd name="connsiteY15" fmla="*/ 1362705 h 2056510"/>
              <a:gd name="connsiteX16" fmla="*/ 697363 w 1206196"/>
              <a:gd name="connsiteY16" fmla="*/ 1376937 h 2056510"/>
              <a:gd name="connsiteX17" fmla="*/ 633319 w 1206196"/>
              <a:gd name="connsiteY17" fmla="*/ 1355589 h 2056510"/>
              <a:gd name="connsiteX18" fmla="*/ 540812 w 1206196"/>
              <a:gd name="connsiteY18" fmla="*/ 1280871 h 2056510"/>
              <a:gd name="connsiteX19" fmla="*/ 483884 w 1206196"/>
              <a:gd name="connsiteY19" fmla="*/ 1195480 h 2056510"/>
              <a:gd name="connsiteX20" fmla="*/ 416283 w 1206196"/>
              <a:gd name="connsiteY20" fmla="*/ 1216828 h 2056510"/>
              <a:gd name="connsiteX21" fmla="*/ 377145 w 1206196"/>
              <a:gd name="connsiteY21" fmla="*/ 1170574 h 2056510"/>
              <a:gd name="connsiteX22" fmla="*/ 362913 w 1206196"/>
              <a:gd name="connsiteY22" fmla="*/ 1102972 h 2056510"/>
              <a:gd name="connsiteX23" fmla="*/ 338007 w 1206196"/>
              <a:gd name="connsiteY23" fmla="*/ 1014023 h 2056510"/>
              <a:gd name="connsiteX24" fmla="*/ 313101 w 1206196"/>
              <a:gd name="connsiteY24" fmla="*/ 971327 h 2056510"/>
              <a:gd name="connsiteX25" fmla="*/ 181456 w 1206196"/>
              <a:gd name="connsiteY25" fmla="*/ 946421 h 2056510"/>
              <a:gd name="connsiteX26" fmla="*/ 192130 w 1206196"/>
              <a:gd name="connsiteY26" fmla="*/ 839682 h 2056510"/>
              <a:gd name="connsiteX27" fmla="*/ 138760 w 1206196"/>
              <a:gd name="connsiteY27" fmla="*/ 722269 h 2056510"/>
              <a:gd name="connsiteX28" fmla="*/ 138760 w 1206196"/>
              <a:gd name="connsiteY28" fmla="*/ 708037 h 2056510"/>
              <a:gd name="connsiteX29" fmla="*/ 117413 w 1206196"/>
              <a:gd name="connsiteY29" fmla="*/ 569276 h 2056510"/>
              <a:gd name="connsiteX30" fmla="*/ 117413 w 1206196"/>
              <a:gd name="connsiteY30" fmla="*/ 565718 h 2056510"/>
              <a:gd name="connsiteX31" fmla="*/ 170782 w 1206196"/>
              <a:gd name="connsiteY31" fmla="*/ 391377 h 2056510"/>
              <a:gd name="connsiteX32" fmla="*/ 174340 w 1206196"/>
              <a:gd name="connsiteY32" fmla="*/ 185014 h 2056510"/>
              <a:gd name="connsiteX33" fmla="*/ 0 w 1206196"/>
              <a:gd name="connsiteY33" fmla="*/ 0 h 2056510"/>
              <a:gd name="connsiteX0" fmla="*/ 209920 w 1206196"/>
              <a:gd name="connsiteY0" fmla="*/ 2056510 h 2056510"/>
              <a:gd name="connsiteX1" fmla="*/ 313101 w 1206196"/>
              <a:gd name="connsiteY1" fmla="*/ 2038720 h 2056510"/>
              <a:gd name="connsiteX2" fmla="*/ 515906 w 1206196"/>
              <a:gd name="connsiteY2" fmla="*/ 1988909 h 2056510"/>
              <a:gd name="connsiteX3" fmla="*/ 572834 w 1206196"/>
              <a:gd name="connsiteY3" fmla="*/ 1949771 h 2056510"/>
              <a:gd name="connsiteX4" fmla="*/ 704479 w 1206196"/>
              <a:gd name="connsiteY4" fmla="*/ 1949771 h 2056510"/>
              <a:gd name="connsiteX5" fmla="*/ 861030 w 1206196"/>
              <a:gd name="connsiteY5" fmla="*/ 1935539 h 2056510"/>
              <a:gd name="connsiteX6" fmla="*/ 957095 w 1206196"/>
              <a:gd name="connsiteY6" fmla="*/ 1889285 h 2056510"/>
              <a:gd name="connsiteX7" fmla="*/ 974885 w 1206196"/>
              <a:gd name="connsiteY7" fmla="*/ 1835916 h 2056510"/>
              <a:gd name="connsiteX8" fmla="*/ 1003349 w 1206196"/>
              <a:gd name="connsiteY8" fmla="*/ 1778988 h 2056510"/>
              <a:gd name="connsiteX9" fmla="*/ 1046044 w 1206196"/>
              <a:gd name="connsiteY9" fmla="*/ 1764756 h 2056510"/>
              <a:gd name="connsiteX10" fmla="*/ 1085182 w 1206196"/>
              <a:gd name="connsiteY10" fmla="*/ 1679365 h 2056510"/>
              <a:gd name="connsiteX11" fmla="*/ 1163458 w 1206196"/>
              <a:gd name="connsiteY11" fmla="*/ 1558393 h 2056510"/>
              <a:gd name="connsiteX12" fmla="*/ 1206153 w 1206196"/>
              <a:gd name="connsiteY12" fmla="*/ 1519256 h 2056510"/>
              <a:gd name="connsiteX13" fmla="*/ 1170574 w 1206196"/>
              <a:gd name="connsiteY13" fmla="*/ 1433864 h 2056510"/>
              <a:gd name="connsiteX14" fmla="*/ 1124320 w 1206196"/>
              <a:gd name="connsiteY14" fmla="*/ 1359147 h 2056510"/>
              <a:gd name="connsiteX15" fmla="*/ 992675 w 1206196"/>
              <a:gd name="connsiteY15" fmla="*/ 1405400 h 2056510"/>
              <a:gd name="connsiteX16" fmla="*/ 875262 w 1206196"/>
              <a:gd name="connsiteY16" fmla="*/ 1362705 h 2056510"/>
              <a:gd name="connsiteX17" fmla="*/ 697363 w 1206196"/>
              <a:gd name="connsiteY17" fmla="*/ 1376937 h 2056510"/>
              <a:gd name="connsiteX18" fmla="*/ 633319 w 1206196"/>
              <a:gd name="connsiteY18" fmla="*/ 1355589 h 2056510"/>
              <a:gd name="connsiteX19" fmla="*/ 540812 w 1206196"/>
              <a:gd name="connsiteY19" fmla="*/ 1280871 h 2056510"/>
              <a:gd name="connsiteX20" fmla="*/ 483884 w 1206196"/>
              <a:gd name="connsiteY20" fmla="*/ 1195480 h 2056510"/>
              <a:gd name="connsiteX21" fmla="*/ 416283 w 1206196"/>
              <a:gd name="connsiteY21" fmla="*/ 1216828 h 2056510"/>
              <a:gd name="connsiteX22" fmla="*/ 377145 w 1206196"/>
              <a:gd name="connsiteY22" fmla="*/ 1170574 h 2056510"/>
              <a:gd name="connsiteX23" fmla="*/ 362913 w 1206196"/>
              <a:gd name="connsiteY23" fmla="*/ 1102972 h 2056510"/>
              <a:gd name="connsiteX24" fmla="*/ 338007 w 1206196"/>
              <a:gd name="connsiteY24" fmla="*/ 1014023 h 2056510"/>
              <a:gd name="connsiteX25" fmla="*/ 313101 w 1206196"/>
              <a:gd name="connsiteY25" fmla="*/ 971327 h 2056510"/>
              <a:gd name="connsiteX26" fmla="*/ 181456 w 1206196"/>
              <a:gd name="connsiteY26" fmla="*/ 946421 h 2056510"/>
              <a:gd name="connsiteX27" fmla="*/ 192130 w 1206196"/>
              <a:gd name="connsiteY27" fmla="*/ 839682 h 2056510"/>
              <a:gd name="connsiteX28" fmla="*/ 138760 w 1206196"/>
              <a:gd name="connsiteY28" fmla="*/ 722269 h 2056510"/>
              <a:gd name="connsiteX29" fmla="*/ 138760 w 1206196"/>
              <a:gd name="connsiteY29" fmla="*/ 708037 h 2056510"/>
              <a:gd name="connsiteX30" fmla="*/ 117413 w 1206196"/>
              <a:gd name="connsiteY30" fmla="*/ 569276 h 2056510"/>
              <a:gd name="connsiteX31" fmla="*/ 117413 w 1206196"/>
              <a:gd name="connsiteY31" fmla="*/ 565718 h 2056510"/>
              <a:gd name="connsiteX32" fmla="*/ 170782 w 1206196"/>
              <a:gd name="connsiteY32" fmla="*/ 391377 h 2056510"/>
              <a:gd name="connsiteX33" fmla="*/ 174340 w 1206196"/>
              <a:gd name="connsiteY33" fmla="*/ 185014 h 2056510"/>
              <a:gd name="connsiteX34" fmla="*/ 0 w 1206196"/>
              <a:gd name="connsiteY34" fmla="*/ 0 h 2056510"/>
              <a:gd name="connsiteX0" fmla="*/ 209920 w 1206196"/>
              <a:gd name="connsiteY0" fmla="*/ 2056510 h 2056510"/>
              <a:gd name="connsiteX1" fmla="*/ 313101 w 1206196"/>
              <a:gd name="connsiteY1" fmla="*/ 2038720 h 2056510"/>
              <a:gd name="connsiteX2" fmla="*/ 515906 w 1206196"/>
              <a:gd name="connsiteY2" fmla="*/ 1988909 h 2056510"/>
              <a:gd name="connsiteX3" fmla="*/ 572834 w 1206196"/>
              <a:gd name="connsiteY3" fmla="*/ 1949771 h 2056510"/>
              <a:gd name="connsiteX4" fmla="*/ 704479 w 1206196"/>
              <a:gd name="connsiteY4" fmla="*/ 1949771 h 2056510"/>
              <a:gd name="connsiteX5" fmla="*/ 861030 w 1206196"/>
              <a:gd name="connsiteY5" fmla="*/ 1935539 h 2056510"/>
              <a:gd name="connsiteX6" fmla="*/ 957095 w 1206196"/>
              <a:gd name="connsiteY6" fmla="*/ 1889285 h 2056510"/>
              <a:gd name="connsiteX7" fmla="*/ 974885 w 1206196"/>
              <a:gd name="connsiteY7" fmla="*/ 1835916 h 2056510"/>
              <a:gd name="connsiteX8" fmla="*/ 1003349 w 1206196"/>
              <a:gd name="connsiteY8" fmla="*/ 1778988 h 2056510"/>
              <a:gd name="connsiteX9" fmla="*/ 1046044 w 1206196"/>
              <a:gd name="connsiteY9" fmla="*/ 1764756 h 2056510"/>
              <a:gd name="connsiteX10" fmla="*/ 1085182 w 1206196"/>
              <a:gd name="connsiteY10" fmla="*/ 1679365 h 2056510"/>
              <a:gd name="connsiteX11" fmla="*/ 1163458 w 1206196"/>
              <a:gd name="connsiteY11" fmla="*/ 1558393 h 2056510"/>
              <a:gd name="connsiteX12" fmla="*/ 1206153 w 1206196"/>
              <a:gd name="connsiteY12" fmla="*/ 1519256 h 2056510"/>
              <a:gd name="connsiteX13" fmla="*/ 1170574 w 1206196"/>
              <a:gd name="connsiteY13" fmla="*/ 1433864 h 2056510"/>
              <a:gd name="connsiteX14" fmla="*/ 1124320 w 1206196"/>
              <a:gd name="connsiteY14" fmla="*/ 1359147 h 2056510"/>
              <a:gd name="connsiteX15" fmla="*/ 992675 w 1206196"/>
              <a:gd name="connsiteY15" fmla="*/ 1405400 h 2056510"/>
              <a:gd name="connsiteX16" fmla="*/ 875262 w 1206196"/>
              <a:gd name="connsiteY16" fmla="*/ 1362705 h 2056510"/>
              <a:gd name="connsiteX17" fmla="*/ 697363 w 1206196"/>
              <a:gd name="connsiteY17" fmla="*/ 1376937 h 2056510"/>
              <a:gd name="connsiteX18" fmla="*/ 633319 w 1206196"/>
              <a:gd name="connsiteY18" fmla="*/ 1355589 h 2056510"/>
              <a:gd name="connsiteX19" fmla="*/ 540812 w 1206196"/>
              <a:gd name="connsiteY19" fmla="*/ 1280871 h 2056510"/>
              <a:gd name="connsiteX20" fmla="*/ 483884 w 1206196"/>
              <a:gd name="connsiteY20" fmla="*/ 1195480 h 2056510"/>
              <a:gd name="connsiteX21" fmla="*/ 416283 w 1206196"/>
              <a:gd name="connsiteY21" fmla="*/ 1216828 h 2056510"/>
              <a:gd name="connsiteX22" fmla="*/ 377145 w 1206196"/>
              <a:gd name="connsiteY22" fmla="*/ 1170574 h 2056510"/>
              <a:gd name="connsiteX23" fmla="*/ 362913 w 1206196"/>
              <a:gd name="connsiteY23" fmla="*/ 1102972 h 2056510"/>
              <a:gd name="connsiteX24" fmla="*/ 338007 w 1206196"/>
              <a:gd name="connsiteY24" fmla="*/ 1014023 h 2056510"/>
              <a:gd name="connsiteX25" fmla="*/ 313101 w 1206196"/>
              <a:gd name="connsiteY25" fmla="*/ 971327 h 2056510"/>
              <a:gd name="connsiteX26" fmla="*/ 181456 w 1206196"/>
              <a:gd name="connsiteY26" fmla="*/ 946421 h 2056510"/>
              <a:gd name="connsiteX27" fmla="*/ 192130 w 1206196"/>
              <a:gd name="connsiteY27" fmla="*/ 839682 h 2056510"/>
              <a:gd name="connsiteX28" fmla="*/ 138760 w 1206196"/>
              <a:gd name="connsiteY28" fmla="*/ 722269 h 2056510"/>
              <a:gd name="connsiteX29" fmla="*/ 138760 w 1206196"/>
              <a:gd name="connsiteY29" fmla="*/ 708037 h 2056510"/>
              <a:gd name="connsiteX30" fmla="*/ 117413 w 1206196"/>
              <a:gd name="connsiteY30" fmla="*/ 569276 h 2056510"/>
              <a:gd name="connsiteX31" fmla="*/ 167225 w 1206196"/>
              <a:gd name="connsiteY31" fmla="*/ 587066 h 2056510"/>
              <a:gd name="connsiteX32" fmla="*/ 170782 w 1206196"/>
              <a:gd name="connsiteY32" fmla="*/ 391377 h 2056510"/>
              <a:gd name="connsiteX33" fmla="*/ 174340 w 1206196"/>
              <a:gd name="connsiteY33" fmla="*/ 185014 h 2056510"/>
              <a:gd name="connsiteX34" fmla="*/ 0 w 1206196"/>
              <a:gd name="connsiteY34" fmla="*/ 0 h 2056510"/>
              <a:gd name="connsiteX0" fmla="*/ 209920 w 1206196"/>
              <a:gd name="connsiteY0" fmla="*/ 2056510 h 2056510"/>
              <a:gd name="connsiteX1" fmla="*/ 313101 w 1206196"/>
              <a:gd name="connsiteY1" fmla="*/ 2038720 h 2056510"/>
              <a:gd name="connsiteX2" fmla="*/ 515906 w 1206196"/>
              <a:gd name="connsiteY2" fmla="*/ 1988909 h 2056510"/>
              <a:gd name="connsiteX3" fmla="*/ 572834 w 1206196"/>
              <a:gd name="connsiteY3" fmla="*/ 1949771 h 2056510"/>
              <a:gd name="connsiteX4" fmla="*/ 704479 w 1206196"/>
              <a:gd name="connsiteY4" fmla="*/ 1949771 h 2056510"/>
              <a:gd name="connsiteX5" fmla="*/ 861030 w 1206196"/>
              <a:gd name="connsiteY5" fmla="*/ 1935539 h 2056510"/>
              <a:gd name="connsiteX6" fmla="*/ 957095 w 1206196"/>
              <a:gd name="connsiteY6" fmla="*/ 1889285 h 2056510"/>
              <a:gd name="connsiteX7" fmla="*/ 974885 w 1206196"/>
              <a:gd name="connsiteY7" fmla="*/ 1835916 h 2056510"/>
              <a:gd name="connsiteX8" fmla="*/ 1003349 w 1206196"/>
              <a:gd name="connsiteY8" fmla="*/ 1778988 h 2056510"/>
              <a:gd name="connsiteX9" fmla="*/ 1046044 w 1206196"/>
              <a:gd name="connsiteY9" fmla="*/ 1764756 h 2056510"/>
              <a:gd name="connsiteX10" fmla="*/ 1085182 w 1206196"/>
              <a:gd name="connsiteY10" fmla="*/ 1679365 h 2056510"/>
              <a:gd name="connsiteX11" fmla="*/ 1163458 w 1206196"/>
              <a:gd name="connsiteY11" fmla="*/ 1558393 h 2056510"/>
              <a:gd name="connsiteX12" fmla="*/ 1206153 w 1206196"/>
              <a:gd name="connsiteY12" fmla="*/ 1519256 h 2056510"/>
              <a:gd name="connsiteX13" fmla="*/ 1170574 w 1206196"/>
              <a:gd name="connsiteY13" fmla="*/ 1433864 h 2056510"/>
              <a:gd name="connsiteX14" fmla="*/ 1124320 w 1206196"/>
              <a:gd name="connsiteY14" fmla="*/ 1359147 h 2056510"/>
              <a:gd name="connsiteX15" fmla="*/ 992675 w 1206196"/>
              <a:gd name="connsiteY15" fmla="*/ 1405400 h 2056510"/>
              <a:gd name="connsiteX16" fmla="*/ 875262 w 1206196"/>
              <a:gd name="connsiteY16" fmla="*/ 1362705 h 2056510"/>
              <a:gd name="connsiteX17" fmla="*/ 697363 w 1206196"/>
              <a:gd name="connsiteY17" fmla="*/ 1376937 h 2056510"/>
              <a:gd name="connsiteX18" fmla="*/ 633319 w 1206196"/>
              <a:gd name="connsiteY18" fmla="*/ 1355589 h 2056510"/>
              <a:gd name="connsiteX19" fmla="*/ 540812 w 1206196"/>
              <a:gd name="connsiteY19" fmla="*/ 1280871 h 2056510"/>
              <a:gd name="connsiteX20" fmla="*/ 483884 w 1206196"/>
              <a:gd name="connsiteY20" fmla="*/ 1195480 h 2056510"/>
              <a:gd name="connsiteX21" fmla="*/ 416283 w 1206196"/>
              <a:gd name="connsiteY21" fmla="*/ 1216828 h 2056510"/>
              <a:gd name="connsiteX22" fmla="*/ 377145 w 1206196"/>
              <a:gd name="connsiteY22" fmla="*/ 1170574 h 2056510"/>
              <a:gd name="connsiteX23" fmla="*/ 362913 w 1206196"/>
              <a:gd name="connsiteY23" fmla="*/ 1102972 h 2056510"/>
              <a:gd name="connsiteX24" fmla="*/ 338007 w 1206196"/>
              <a:gd name="connsiteY24" fmla="*/ 1014023 h 2056510"/>
              <a:gd name="connsiteX25" fmla="*/ 313101 w 1206196"/>
              <a:gd name="connsiteY25" fmla="*/ 971327 h 2056510"/>
              <a:gd name="connsiteX26" fmla="*/ 181456 w 1206196"/>
              <a:gd name="connsiteY26" fmla="*/ 946421 h 2056510"/>
              <a:gd name="connsiteX27" fmla="*/ 192130 w 1206196"/>
              <a:gd name="connsiteY27" fmla="*/ 839682 h 2056510"/>
              <a:gd name="connsiteX28" fmla="*/ 138760 w 1206196"/>
              <a:gd name="connsiteY28" fmla="*/ 722269 h 2056510"/>
              <a:gd name="connsiteX29" fmla="*/ 138760 w 1206196"/>
              <a:gd name="connsiteY29" fmla="*/ 708037 h 2056510"/>
              <a:gd name="connsiteX30" fmla="*/ 117413 w 1206196"/>
              <a:gd name="connsiteY30" fmla="*/ 569276 h 2056510"/>
              <a:gd name="connsiteX31" fmla="*/ 170782 w 1206196"/>
              <a:gd name="connsiteY31" fmla="*/ 391377 h 2056510"/>
              <a:gd name="connsiteX32" fmla="*/ 174340 w 1206196"/>
              <a:gd name="connsiteY32" fmla="*/ 185014 h 2056510"/>
              <a:gd name="connsiteX33" fmla="*/ 0 w 1206196"/>
              <a:gd name="connsiteY33" fmla="*/ 0 h 2056510"/>
              <a:gd name="connsiteX0" fmla="*/ 209920 w 1206196"/>
              <a:gd name="connsiteY0" fmla="*/ 2056510 h 2056510"/>
              <a:gd name="connsiteX1" fmla="*/ 313101 w 1206196"/>
              <a:gd name="connsiteY1" fmla="*/ 2038720 h 2056510"/>
              <a:gd name="connsiteX2" fmla="*/ 515906 w 1206196"/>
              <a:gd name="connsiteY2" fmla="*/ 1988909 h 2056510"/>
              <a:gd name="connsiteX3" fmla="*/ 572834 w 1206196"/>
              <a:gd name="connsiteY3" fmla="*/ 1949771 h 2056510"/>
              <a:gd name="connsiteX4" fmla="*/ 704479 w 1206196"/>
              <a:gd name="connsiteY4" fmla="*/ 1949771 h 2056510"/>
              <a:gd name="connsiteX5" fmla="*/ 861030 w 1206196"/>
              <a:gd name="connsiteY5" fmla="*/ 1935539 h 2056510"/>
              <a:gd name="connsiteX6" fmla="*/ 957095 w 1206196"/>
              <a:gd name="connsiteY6" fmla="*/ 1889285 h 2056510"/>
              <a:gd name="connsiteX7" fmla="*/ 974885 w 1206196"/>
              <a:gd name="connsiteY7" fmla="*/ 1835916 h 2056510"/>
              <a:gd name="connsiteX8" fmla="*/ 1003349 w 1206196"/>
              <a:gd name="connsiteY8" fmla="*/ 1778988 h 2056510"/>
              <a:gd name="connsiteX9" fmla="*/ 1046044 w 1206196"/>
              <a:gd name="connsiteY9" fmla="*/ 1764756 h 2056510"/>
              <a:gd name="connsiteX10" fmla="*/ 1085182 w 1206196"/>
              <a:gd name="connsiteY10" fmla="*/ 1679365 h 2056510"/>
              <a:gd name="connsiteX11" fmla="*/ 1163458 w 1206196"/>
              <a:gd name="connsiteY11" fmla="*/ 1558393 h 2056510"/>
              <a:gd name="connsiteX12" fmla="*/ 1206153 w 1206196"/>
              <a:gd name="connsiteY12" fmla="*/ 1519256 h 2056510"/>
              <a:gd name="connsiteX13" fmla="*/ 1170574 w 1206196"/>
              <a:gd name="connsiteY13" fmla="*/ 1433864 h 2056510"/>
              <a:gd name="connsiteX14" fmla="*/ 1124320 w 1206196"/>
              <a:gd name="connsiteY14" fmla="*/ 1359147 h 2056510"/>
              <a:gd name="connsiteX15" fmla="*/ 992675 w 1206196"/>
              <a:gd name="connsiteY15" fmla="*/ 1405400 h 2056510"/>
              <a:gd name="connsiteX16" fmla="*/ 875262 w 1206196"/>
              <a:gd name="connsiteY16" fmla="*/ 1362705 h 2056510"/>
              <a:gd name="connsiteX17" fmla="*/ 697363 w 1206196"/>
              <a:gd name="connsiteY17" fmla="*/ 1376937 h 2056510"/>
              <a:gd name="connsiteX18" fmla="*/ 633319 w 1206196"/>
              <a:gd name="connsiteY18" fmla="*/ 1355589 h 2056510"/>
              <a:gd name="connsiteX19" fmla="*/ 540812 w 1206196"/>
              <a:gd name="connsiteY19" fmla="*/ 1280871 h 2056510"/>
              <a:gd name="connsiteX20" fmla="*/ 483884 w 1206196"/>
              <a:gd name="connsiteY20" fmla="*/ 1195480 h 2056510"/>
              <a:gd name="connsiteX21" fmla="*/ 416283 w 1206196"/>
              <a:gd name="connsiteY21" fmla="*/ 1216828 h 2056510"/>
              <a:gd name="connsiteX22" fmla="*/ 377145 w 1206196"/>
              <a:gd name="connsiteY22" fmla="*/ 1170574 h 2056510"/>
              <a:gd name="connsiteX23" fmla="*/ 362913 w 1206196"/>
              <a:gd name="connsiteY23" fmla="*/ 1102972 h 2056510"/>
              <a:gd name="connsiteX24" fmla="*/ 338007 w 1206196"/>
              <a:gd name="connsiteY24" fmla="*/ 1014023 h 2056510"/>
              <a:gd name="connsiteX25" fmla="*/ 313101 w 1206196"/>
              <a:gd name="connsiteY25" fmla="*/ 971327 h 2056510"/>
              <a:gd name="connsiteX26" fmla="*/ 181456 w 1206196"/>
              <a:gd name="connsiteY26" fmla="*/ 946421 h 2056510"/>
              <a:gd name="connsiteX27" fmla="*/ 192130 w 1206196"/>
              <a:gd name="connsiteY27" fmla="*/ 839682 h 2056510"/>
              <a:gd name="connsiteX28" fmla="*/ 138760 w 1206196"/>
              <a:gd name="connsiteY28" fmla="*/ 722269 h 2056510"/>
              <a:gd name="connsiteX29" fmla="*/ 138760 w 1206196"/>
              <a:gd name="connsiteY29" fmla="*/ 708037 h 2056510"/>
              <a:gd name="connsiteX30" fmla="*/ 192130 w 1206196"/>
              <a:gd name="connsiteY30" fmla="*/ 629761 h 2056510"/>
              <a:gd name="connsiteX31" fmla="*/ 117413 w 1206196"/>
              <a:gd name="connsiteY31" fmla="*/ 569276 h 2056510"/>
              <a:gd name="connsiteX32" fmla="*/ 170782 w 1206196"/>
              <a:gd name="connsiteY32" fmla="*/ 391377 h 2056510"/>
              <a:gd name="connsiteX33" fmla="*/ 174340 w 1206196"/>
              <a:gd name="connsiteY33" fmla="*/ 185014 h 2056510"/>
              <a:gd name="connsiteX34" fmla="*/ 0 w 1206196"/>
              <a:gd name="connsiteY34" fmla="*/ 0 h 2056510"/>
              <a:gd name="connsiteX0" fmla="*/ 209920 w 1206196"/>
              <a:gd name="connsiteY0" fmla="*/ 2056510 h 2056510"/>
              <a:gd name="connsiteX1" fmla="*/ 313101 w 1206196"/>
              <a:gd name="connsiteY1" fmla="*/ 2038720 h 2056510"/>
              <a:gd name="connsiteX2" fmla="*/ 515906 w 1206196"/>
              <a:gd name="connsiteY2" fmla="*/ 1988909 h 2056510"/>
              <a:gd name="connsiteX3" fmla="*/ 572834 w 1206196"/>
              <a:gd name="connsiteY3" fmla="*/ 1949771 h 2056510"/>
              <a:gd name="connsiteX4" fmla="*/ 704479 w 1206196"/>
              <a:gd name="connsiteY4" fmla="*/ 1949771 h 2056510"/>
              <a:gd name="connsiteX5" fmla="*/ 861030 w 1206196"/>
              <a:gd name="connsiteY5" fmla="*/ 1935539 h 2056510"/>
              <a:gd name="connsiteX6" fmla="*/ 957095 w 1206196"/>
              <a:gd name="connsiteY6" fmla="*/ 1889285 h 2056510"/>
              <a:gd name="connsiteX7" fmla="*/ 974885 w 1206196"/>
              <a:gd name="connsiteY7" fmla="*/ 1835916 h 2056510"/>
              <a:gd name="connsiteX8" fmla="*/ 1003349 w 1206196"/>
              <a:gd name="connsiteY8" fmla="*/ 1778988 h 2056510"/>
              <a:gd name="connsiteX9" fmla="*/ 1046044 w 1206196"/>
              <a:gd name="connsiteY9" fmla="*/ 1764756 h 2056510"/>
              <a:gd name="connsiteX10" fmla="*/ 1085182 w 1206196"/>
              <a:gd name="connsiteY10" fmla="*/ 1679365 h 2056510"/>
              <a:gd name="connsiteX11" fmla="*/ 1163458 w 1206196"/>
              <a:gd name="connsiteY11" fmla="*/ 1558393 h 2056510"/>
              <a:gd name="connsiteX12" fmla="*/ 1206153 w 1206196"/>
              <a:gd name="connsiteY12" fmla="*/ 1519256 h 2056510"/>
              <a:gd name="connsiteX13" fmla="*/ 1170574 w 1206196"/>
              <a:gd name="connsiteY13" fmla="*/ 1433864 h 2056510"/>
              <a:gd name="connsiteX14" fmla="*/ 1124320 w 1206196"/>
              <a:gd name="connsiteY14" fmla="*/ 1359147 h 2056510"/>
              <a:gd name="connsiteX15" fmla="*/ 992675 w 1206196"/>
              <a:gd name="connsiteY15" fmla="*/ 1405400 h 2056510"/>
              <a:gd name="connsiteX16" fmla="*/ 875262 w 1206196"/>
              <a:gd name="connsiteY16" fmla="*/ 1362705 h 2056510"/>
              <a:gd name="connsiteX17" fmla="*/ 697363 w 1206196"/>
              <a:gd name="connsiteY17" fmla="*/ 1376937 h 2056510"/>
              <a:gd name="connsiteX18" fmla="*/ 633319 w 1206196"/>
              <a:gd name="connsiteY18" fmla="*/ 1355589 h 2056510"/>
              <a:gd name="connsiteX19" fmla="*/ 540812 w 1206196"/>
              <a:gd name="connsiteY19" fmla="*/ 1280871 h 2056510"/>
              <a:gd name="connsiteX20" fmla="*/ 483884 w 1206196"/>
              <a:gd name="connsiteY20" fmla="*/ 1195480 h 2056510"/>
              <a:gd name="connsiteX21" fmla="*/ 416283 w 1206196"/>
              <a:gd name="connsiteY21" fmla="*/ 1216828 h 2056510"/>
              <a:gd name="connsiteX22" fmla="*/ 377145 w 1206196"/>
              <a:gd name="connsiteY22" fmla="*/ 1170574 h 2056510"/>
              <a:gd name="connsiteX23" fmla="*/ 362913 w 1206196"/>
              <a:gd name="connsiteY23" fmla="*/ 1102972 h 2056510"/>
              <a:gd name="connsiteX24" fmla="*/ 338007 w 1206196"/>
              <a:gd name="connsiteY24" fmla="*/ 1014023 h 2056510"/>
              <a:gd name="connsiteX25" fmla="*/ 313101 w 1206196"/>
              <a:gd name="connsiteY25" fmla="*/ 971327 h 2056510"/>
              <a:gd name="connsiteX26" fmla="*/ 181456 w 1206196"/>
              <a:gd name="connsiteY26" fmla="*/ 946421 h 2056510"/>
              <a:gd name="connsiteX27" fmla="*/ 192130 w 1206196"/>
              <a:gd name="connsiteY27" fmla="*/ 839682 h 2056510"/>
              <a:gd name="connsiteX28" fmla="*/ 138760 w 1206196"/>
              <a:gd name="connsiteY28" fmla="*/ 722269 h 2056510"/>
              <a:gd name="connsiteX29" fmla="*/ 138760 w 1206196"/>
              <a:gd name="connsiteY29" fmla="*/ 708037 h 2056510"/>
              <a:gd name="connsiteX30" fmla="*/ 192130 w 1206196"/>
              <a:gd name="connsiteY30" fmla="*/ 629761 h 2056510"/>
              <a:gd name="connsiteX31" fmla="*/ 163666 w 1206196"/>
              <a:gd name="connsiteY31" fmla="*/ 530138 h 2056510"/>
              <a:gd name="connsiteX32" fmla="*/ 170782 w 1206196"/>
              <a:gd name="connsiteY32" fmla="*/ 391377 h 2056510"/>
              <a:gd name="connsiteX33" fmla="*/ 174340 w 1206196"/>
              <a:gd name="connsiteY33" fmla="*/ 185014 h 2056510"/>
              <a:gd name="connsiteX34" fmla="*/ 0 w 1206196"/>
              <a:gd name="connsiteY34" fmla="*/ 0 h 2056510"/>
              <a:gd name="connsiteX0" fmla="*/ 209920 w 1206196"/>
              <a:gd name="connsiteY0" fmla="*/ 2056510 h 2056510"/>
              <a:gd name="connsiteX1" fmla="*/ 313101 w 1206196"/>
              <a:gd name="connsiteY1" fmla="*/ 2038720 h 2056510"/>
              <a:gd name="connsiteX2" fmla="*/ 515906 w 1206196"/>
              <a:gd name="connsiteY2" fmla="*/ 1988909 h 2056510"/>
              <a:gd name="connsiteX3" fmla="*/ 572834 w 1206196"/>
              <a:gd name="connsiteY3" fmla="*/ 1949771 h 2056510"/>
              <a:gd name="connsiteX4" fmla="*/ 704479 w 1206196"/>
              <a:gd name="connsiteY4" fmla="*/ 1949771 h 2056510"/>
              <a:gd name="connsiteX5" fmla="*/ 861030 w 1206196"/>
              <a:gd name="connsiteY5" fmla="*/ 1935539 h 2056510"/>
              <a:gd name="connsiteX6" fmla="*/ 957095 w 1206196"/>
              <a:gd name="connsiteY6" fmla="*/ 1889285 h 2056510"/>
              <a:gd name="connsiteX7" fmla="*/ 974885 w 1206196"/>
              <a:gd name="connsiteY7" fmla="*/ 1835916 h 2056510"/>
              <a:gd name="connsiteX8" fmla="*/ 1003349 w 1206196"/>
              <a:gd name="connsiteY8" fmla="*/ 1778988 h 2056510"/>
              <a:gd name="connsiteX9" fmla="*/ 1046044 w 1206196"/>
              <a:gd name="connsiteY9" fmla="*/ 1764756 h 2056510"/>
              <a:gd name="connsiteX10" fmla="*/ 1085182 w 1206196"/>
              <a:gd name="connsiteY10" fmla="*/ 1679365 h 2056510"/>
              <a:gd name="connsiteX11" fmla="*/ 1163458 w 1206196"/>
              <a:gd name="connsiteY11" fmla="*/ 1558393 h 2056510"/>
              <a:gd name="connsiteX12" fmla="*/ 1206153 w 1206196"/>
              <a:gd name="connsiteY12" fmla="*/ 1519256 h 2056510"/>
              <a:gd name="connsiteX13" fmla="*/ 1170574 w 1206196"/>
              <a:gd name="connsiteY13" fmla="*/ 1433864 h 2056510"/>
              <a:gd name="connsiteX14" fmla="*/ 1124320 w 1206196"/>
              <a:gd name="connsiteY14" fmla="*/ 1359147 h 2056510"/>
              <a:gd name="connsiteX15" fmla="*/ 992675 w 1206196"/>
              <a:gd name="connsiteY15" fmla="*/ 1405400 h 2056510"/>
              <a:gd name="connsiteX16" fmla="*/ 875262 w 1206196"/>
              <a:gd name="connsiteY16" fmla="*/ 1362705 h 2056510"/>
              <a:gd name="connsiteX17" fmla="*/ 697363 w 1206196"/>
              <a:gd name="connsiteY17" fmla="*/ 1376937 h 2056510"/>
              <a:gd name="connsiteX18" fmla="*/ 633319 w 1206196"/>
              <a:gd name="connsiteY18" fmla="*/ 1355589 h 2056510"/>
              <a:gd name="connsiteX19" fmla="*/ 540812 w 1206196"/>
              <a:gd name="connsiteY19" fmla="*/ 1280871 h 2056510"/>
              <a:gd name="connsiteX20" fmla="*/ 483884 w 1206196"/>
              <a:gd name="connsiteY20" fmla="*/ 1195480 h 2056510"/>
              <a:gd name="connsiteX21" fmla="*/ 416283 w 1206196"/>
              <a:gd name="connsiteY21" fmla="*/ 1216828 h 2056510"/>
              <a:gd name="connsiteX22" fmla="*/ 377145 w 1206196"/>
              <a:gd name="connsiteY22" fmla="*/ 1170574 h 2056510"/>
              <a:gd name="connsiteX23" fmla="*/ 362913 w 1206196"/>
              <a:gd name="connsiteY23" fmla="*/ 1102972 h 2056510"/>
              <a:gd name="connsiteX24" fmla="*/ 338007 w 1206196"/>
              <a:gd name="connsiteY24" fmla="*/ 1014023 h 2056510"/>
              <a:gd name="connsiteX25" fmla="*/ 313101 w 1206196"/>
              <a:gd name="connsiteY25" fmla="*/ 971327 h 2056510"/>
              <a:gd name="connsiteX26" fmla="*/ 181456 w 1206196"/>
              <a:gd name="connsiteY26" fmla="*/ 946421 h 2056510"/>
              <a:gd name="connsiteX27" fmla="*/ 192130 w 1206196"/>
              <a:gd name="connsiteY27" fmla="*/ 839682 h 2056510"/>
              <a:gd name="connsiteX28" fmla="*/ 138760 w 1206196"/>
              <a:gd name="connsiteY28" fmla="*/ 722269 h 2056510"/>
              <a:gd name="connsiteX29" fmla="*/ 138760 w 1206196"/>
              <a:gd name="connsiteY29" fmla="*/ 708037 h 2056510"/>
              <a:gd name="connsiteX30" fmla="*/ 192130 w 1206196"/>
              <a:gd name="connsiteY30" fmla="*/ 629761 h 2056510"/>
              <a:gd name="connsiteX31" fmla="*/ 117412 w 1206196"/>
              <a:gd name="connsiteY31" fmla="*/ 487442 h 2056510"/>
              <a:gd name="connsiteX32" fmla="*/ 170782 w 1206196"/>
              <a:gd name="connsiteY32" fmla="*/ 391377 h 2056510"/>
              <a:gd name="connsiteX33" fmla="*/ 174340 w 1206196"/>
              <a:gd name="connsiteY33" fmla="*/ 185014 h 2056510"/>
              <a:gd name="connsiteX34" fmla="*/ 0 w 1206196"/>
              <a:gd name="connsiteY34" fmla="*/ 0 h 2056510"/>
              <a:gd name="connsiteX0" fmla="*/ 185206 w 1206196"/>
              <a:gd name="connsiteY0" fmla="*/ 2060629 h 2060629"/>
              <a:gd name="connsiteX1" fmla="*/ 313101 w 1206196"/>
              <a:gd name="connsiteY1" fmla="*/ 2038720 h 2060629"/>
              <a:gd name="connsiteX2" fmla="*/ 515906 w 1206196"/>
              <a:gd name="connsiteY2" fmla="*/ 1988909 h 2060629"/>
              <a:gd name="connsiteX3" fmla="*/ 572834 w 1206196"/>
              <a:gd name="connsiteY3" fmla="*/ 1949771 h 2060629"/>
              <a:gd name="connsiteX4" fmla="*/ 704479 w 1206196"/>
              <a:gd name="connsiteY4" fmla="*/ 1949771 h 2060629"/>
              <a:gd name="connsiteX5" fmla="*/ 861030 w 1206196"/>
              <a:gd name="connsiteY5" fmla="*/ 1935539 h 2060629"/>
              <a:gd name="connsiteX6" fmla="*/ 957095 w 1206196"/>
              <a:gd name="connsiteY6" fmla="*/ 1889285 h 2060629"/>
              <a:gd name="connsiteX7" fmla="*/ 974885 w 1206196"/>
              <a:gd name="connsiteY7" fmla="*/ 1835916 h 2060629"/>
              <a:gd name="connsiteX8" fmla="*/ 1003349 w 1206196"/>
              <a:gd name="connsiteY8" fmla="*/ 1778988 h 2060629"/>
              <a:gd name="connsiteX9" fmla="*/ 1046044 w 1206196"/>
              <a:gd name="connsiteY9" fmla="*/ 1764756 h 2060629"/>
              <a:gd name="connsiteX10" fmla="*/ 1085182 w 1206196"/>
              <a:gd name="connsiteY10" fmla="*/ 1679365 h 2060629"/>
              <a:gd name="connsiteX11" fmla="*/ 1163458 w 1206196"/>
              <a:gd name="connsiteY11" fmla="*/ 1558393 h 2060629"/>
              <a:gd name="connsiteX12" fmla="*/ 1206153 w 1206196"/>
              <a:gd name="connsiteY12" fmla="*/ 1519256 h 2060629"/>
              <a:gd name="connsiteX13" fmla="*/ 1170574 w 1206196"/>
              <a:gd name="connsiteY13" fmla="*/ 1433864 h 2060629"/>
              <a:gd name="connsiteX14" fmla="*/ 1124320 w 1206196"/>
              <a:gd name="connsiteY14" fmla="*/ 1359147 h 2060629"/>
              <a:gd name="connsiteX15" fmla="*/ 992675 w 1206196"/>
              <a:gd name="connsiteY15" fmla="*/ 1405400 h 2060629"/>
              <a:gd name="connsiteX16" fmla="*/ 875262 w 1206196"/>
              <a:gd name="connsiteY16" fmla="*/ 1362705 h 2060629"/>
              <a:gd name="connsiteX17" fmla="*/ 697363 w 1206196"/>
              <a:gd name="connsiteY17" fmla="*/ 1376937 h 2060629"/>
              <a:gd name="connsiteX18" fmla="*/ 633319 w 1206196"/>
              <a:gd name="connsiteY18" fmla="*/ 1355589 h 2060629"/>
              <a:gd name="connsiteX19" fmla="*/ 540812 w 1206196"/>
              <a:gd name="connsiteY19" fmla="*/ 1280871 h 2060629"/>
              <a:gd name="connsiteX20" fmla="*/ 483884 w 1206196"/>
              <a:gd name="connsiteY20" fmla="*/ 1195480 h 2060629"/>
              <a:gd name="connsiteX21" fmla="*/ 416283 w 1206196"/>
              <a:gd name="connsiteY21" fmla="*/ 1216828 h 2060629"/>
              <a:gd name="connsiteX22" fmla="*/ 377145 w 1206196"/>
              <a:gd name="connsiteY22" fmla="*/ 1170574 h 2060629"/>
              <a:gd name="connsiteX23" fmla="*/ 362913 w 1206196"/>
              <a:gd name="connsiteY23" fmla="*/ 1102972 h 2060629"/>
              <a:gd name="connsiteX24" fmla="*/ 338007 w 1206196"/>
              <a:gd name="connsiteY24" fmla="*/ 1014023 h 2060629"/>
              <a:gd name="connsiteX25" fmla="*/ 313101 w 1206196"/>
              <a:gd name="connsiteY25" fmla="*/ 971327 h 2060629"/>
              <a:gd name="connsiteX26" fmla="*/ 181456 w 1206196"/>
              <a:gd name="connsiteY26" fmla="*/ 946421 h 2060629"/>
              <a:gd name="connsiteX27" fmla="*/ 192130 w 1206196"/>
              <a:gd name="connsiteY27" fmla="*/ 839682 h 2060629"/>
              <a:gd name="connsiteX28" fmla="*/ 138760 w 1206196"/>
              <a:gd name="connsiteY28" fmla="*/ 722269 h 2060629"/>
              <a:gd name="connsiteX29" fmla="*/ 138760 w 1206196"/>
              <a:gd name="connsiteY29" fmla="*/ 708037 h 2060629"/>
              <a:gd name="connsiteX30" fmla="*/ 192130 w 1206196"/>
              <a:gd name="connsiteY30" fmla="*/ 629761 h 2060629"/>
              <a:gd name="connsiteX31" fmla="*/ 117412 w 1206196"/>
              <a:gd name="connsiteY31" fmla="*/ 487442 h 2060629"/>
              <a:gd name="connsiteX32" fmla="*/ 170782 w 1206196"/>
              <a:gd name="connsiteY32" fmla="*/ 391377 h 2060629"/>
              <a:gd name="connsiteX33" fmla="*/ 174340 w 1206196"/>
              <a:gd name="connsiteY33" fmla="*/ 185014 h 2060629"/>
              <a:gd name="connsiteX34" fmla="*/ 0 w 1206196"/>
              <a:gd name="connsiteY34" fmla="*/ 0 h 2060629"/>
              <a:gd name="connsiteX0" fmla="*/ 313101 w 1206196"/>
              <a:gd name="connsiteY0" fmla="*/ 2038720 h 2038720"/>
              <a:gd name="connsiteX1" fmla="*/ 515906 w 1206196"/>
              <a:gd name="connsiteY1" fmla="*/ 1988909 h 2038720"/>
              <a:gd name="connsiteX2" fmla="*/ 572834 w 1206196"/>
              <a:gd name="connsiteY2" fmla="*/ 1949771 h 2038720"/>
              <a:gd name="connsiteX3" fmla="*/ 704479 w 1206196"/>
              <a:gd name="connsiteY3" fmla="*/ 1949771 h 2038720"/>
              <a:gd name="connsiteX4" fmla="*/ 861030 w 1206196"/>
              <a:gd name="connsiteY4" fmla="*/ 1935539 h 2038720"/>
              <a:gd name="connsiteX5" fmla="*/ 957095 w 1206196"/>
              <a:gd name="connsiteY5" fmla="*/ 1889285 h 2038720"/>
              <a:gd name="connsiteX6" fmla="*/ 974885 w 1206196"/>
              <a:gd name="connsiteY6" fmla="*/ 1835916 h 2038720"/>
              <a:gd name="connsiteX7" fmla="*/ 1003349 w 1206196"/>
              <a:gd name="connsiteY7" fmla="*/ 1778988 h 2038720"/>
              <a:gd name="connsiteX8" fmla="*/ 1046044 w 1206196"/>
              <a:gd name="connsiteY8" fmla="*/ 1764756 h 2038720"/>
              <a:gd name="connsiteX9" fmla="*/ 1085182 w 1206196"/>
              <a:gd name="connsiteY9" fmla="*/ 1679365 h 2038720"/>
              <a:gd name="connsiteX10" fmla="*/ 1163458 w 1206196"/>
              <a:gd name="connsiteY10" fmla="*/ 1558393 h 2038720"/>
              <a:gd name="connsiteX11" fmla="*/ 1206153 w 1206196"/>
              <a:gd name="connsiteY11" fmla="*/ 1519256 h 2038720"/>
              <a:gd name="connsiteX12" fmla="*/ 1170574 w 1206196"/>
              <a:gd name="connsiteY12" fmla="*/ 1433864 h 2038720"/>
              <a:gd name="connsiteX13" fmla="*/ 1124320 w 1206196"/>
              <a:gd name="connsiteY13" fmla="*/ 1359147 h 2038720"/>
              <a:gd name="connsiteX14" fmla="*/ 992675 w 1206196"/>
              <a:gd name="connsiteY14" fmla="*/ 1405400 h 2038720"/>
              <a:gd name="connsiteX15" fmla="*/ 875262 w 1206196"/>
              <a:gd name="connsiteY15" fmla="*/ 1362705 h 2038720"/>
              <a:gd name="connsiteX16" fmla="*/ 697363 w 1206196"/>
              <a:gd name="connsiteY16" fmla="*/ 1376937 h 2038720"/>
              <a:gd name="connsiteX17" fmla="*/ 633319 w 1206196"/>
              <a:gd name="connsiteY17" fmla="*/ 1355589 h 2038720"/>
              <a:gd name="connsiteX18" fmla="*/ 540812 w 1206196"/>
              <a:gd name="connsiteY18" fmla="*/ 1280871 h 2038720"/>
              <a:gd name="connsiteX19" fmla="*/ 483884 w 1206196"/>
              <a:gd name="connsiteY19" fmla="*/ 1195480 h 2038720"/>
              <a:gd name="connsiteX20" fmla="*/ 416283 w 1206196"/>
              <a:gd name="connsiteY20" fmla="*/ 1216828 h 2038720"/>
              <a:gd name="connsiteX21" fmla="*/ 377145 w 1206196"/>
              <a:gd name="connsiteY21" fmla="*/ 1170574 h 2038720"/>
              <a:gd name="connsiteX22" fmla="*/ 362913 w 1206196"/>
              <a:gd name="connsiteY22" fmla="*/ 1102972 h 2038720"/>
              <a:gd name="connsiteX23" fmla="*/ 338007 w 1206196"/>
              <a:gd name="connsiteY23" fmla="*/ 1014023 h 2038720"/>
              <a:gd name="connsiteX24" fmla="*/ 313101 w 1206196"/>
              <a:gd name="connsiteY24" fmla="*/ 971327 h 2038720"/>
              <a:gd name="connsiteX25" fmla="*/ 181456 w 1206196"/>
              <a:gd name="connsiteY25" fmla="*/ 946421 h 2038720"/>
              <a:gd name="connsiteX26" fmla="*/ 192130 w 1206196"/>
              <a:gd name="connsiteY26" fmla="*/ 839682 h 2038720"/>
              <a:gd name="connsiteX27" fmla="*/ 138760 w 1206196"/>
              <a:gd name="connsiteY27" fmla="*/ 722269 h 2038720"/>
              <a:gd name="connsiteX28" fmla="*/ 138760 w 1206196"/>
              <a:gd name="connsiteY28" fmla="*/ 708037 h 2038720"/>
              <a:gd name="connsiteX29" fmla="*/ 192130 w 1206196"/>
              <a:gd name="connsiteY29" fmla="*/ 629761 h 2038720"/>
              <a:gd name="connsiteX30" fmla="*/ 117412 w 1206196"/>
              <a:gd name="connsiteY30" fmla="*/ 487442 h 2038720"/>
              <a:gd name="connsiteX31" fmla="*/ 170782 w 1206196"/>
              <a:gd name="connsiteY31" fmla="*/ 391377 h 2038720"/>
              <a:gd name="connsiteX32" fmla="*/ 174340 w 1206196"/>
              <a:gd name="connsiteY32" fmla="*/ 185014 h 2038720"/>
              <a:gd name="connsiteX33" fmla="*/ 0 w 1206196"/>
              <a:gd name="connsiteY33" fmla="*/ 0 h 2038720"/>
              <a:gd name="connsiteX0" fmla="*/ 515906 w 1206196"/>
              <a:gd name="connsiteY0" fmla="*/ 1988909 h 1988909"/>
              <a:gd name="connsiteX1" fmla="*/ 572834 w 1206196"/>
              <a:gd name="connsiteY1" fmla="*/ 1949771 h 1988909"/>
              <a:gd name="connsiteX2" fmla="*/ 704479 w 1206196"/>
              <a:gd name="connsiteY2" fmla="*/ 1949771 h 1988909"/>
              <a:gd name="connsiteX3" fmla="*/ 861030 w 1206196"/>
              <a:gd name="connsiteY3" fmla="*/ 1935539 h 1988909"/>
              <a:gd name="connsiteX4" fmla="*/ 957095 w 1206196"/>
              <a:gd name="connsiteY4" fmla="*/ 1889285 h 1988909"/>
              <a:gd name="connsiteX5" fmla="*/ 974885 w 1206196"/>
              <a:gd name="connsiteY5" fmla="*/ 1835916 h 1988909"/>
              <a:gd name="connsiteX6" fmla="*/ 1003349 w 1206196"/>
              <a:gd name="connsiteY6" fmla="*/ 1778988 h 1988909"/>
              <a:gd name="connsiteX7" fmla="*/ 1046044 w 1206196"/>
              <a:gd name="connsiteY7" fmla="*/ 1764756 h 1988909"/>
              <a:gd name="connsiteX8" fmla="*/ 1085182 w 1206196"/>
              <a:gd name="connsiteY8" fmla="*/ 1679365 h 1988909"/>
              <a:gd name="connsiteX9" fmla="*/ 1163458 w 1206196"/>
              <a:gd name="connsiteY9" fmla="*/ 1558393 h 1988909"/>
              <a:gd name="connsiteX10" fmla="*/ 1206153 w 1206196"/>
              <a:gd name="connsiteY10" fmla="*/ 1519256 h 1988909"/>
              <a:gd name="connsiteX11" fmla="*/ 1170574 w 1206196"/>
              <a:gd name="connsiteY11" fmla="*/ 1433864 h 1988909"/>
              <a:gd name="connsiteX12" fmla="*/ 1124320 w 1206196"/>
              <a:gd name="connsiteY12" fmla="*/ 1359147 h 1988909"/>
              <a:gd name="connsiteX13" fmla="*/ 992675 w 1206196"/>
              <a:gd name="connsiteY13" fmla="*/ 1405400 h 1988909"/>
              <a:gd name="connsiteX14" fmla="*/ 875262 w 1206196"/>
              <a:gd name="connsiteY14" fmla="*/ 1362705 h 1988909"/>
              <a:gd name="connsiteX15" fmla="*/ 697363 w 1206196"/>
              <a:gd name="connsiteY15" fmla="*/ 1376937 h 1988909"/>
              <a:gd name="connsiteX16" fmla="*/ 633319 w 1206196"/>
              <a:gd name="connsiteY16" fmla="*/ 1355589 h 1988909"/>
              <a:gd name="connsiteX17" fmla="*/ 540812 w 1206196"/>
              <a:gd name="connsiteY17" fmla="*/ 1280871 h 1988909"/>
              <a:gd name="connsiteX18" fmla="*/ 483884 w 1206196"/>
              <a:gd name="connsiteY18" fmla="*/ 1195480 h 1988909"/>
              <a:gd name="connsiteX19" fmla="*/ 416283 w 1206196"/>
              <a:gd name="connsiteY19" fmla="*/ 1216828 h 1988909"/>
              <a:gd name="connsiteX20" fmla="*/ 377145 w 1206196"/>
              <a:gd name="connsiteY20" fmla="*/ 1170574 h 1988909"/>
              <a:gd name="connsiteX21" fmla="*/ 362913 w 1206196"/>
              <a:gd name="connsiteY21" fmla="*/ 1102972 h 1988909"/>
              <a:gd name="connsiteX22" fmla="*/ 338007 w 1206196"/>
              <a:gd name="connsiteY22" fmla="*/ 1014023 h 1988909"/>
              <a:gd name="connsiteX23" fmla="*/ 313101 w 1206196"/>
              <a:gd name="connsiteY23" fmla="*/ 971327 h 1988909"/>
              <a:gd name="connsiteX24" fmla="*/ 181456 w 1206196"/>
              <a:gd name="connsiteY24" fmla="*/ 946421 h 1988909"/>
              <a:gd name="connsiteX25" fmla="*/ 192130 w 1206196"/>
              <a:gd name="connsiteY25" fmla="*/ 839682 h 1988909"/>
              <a:gd name="connsiteX26" fmla="*/ 138760 w 1206196"/>
              <a:gd name="connsiteY26" fmla="*/ 722269 h 1988909"/>
              <a:gd name="connsiteX27" fmla="*/ 138760 w 1206196"/>
              <a:gd name="connsiteY27" fmla="*/ 708037 h 1988909"/>
              <a:gd name="connsiteX28" fmla="*/ 192130 w 1206196"/>
              <a:gd name="connsiteY28" fmla="*/ 629761 h 1988909"/>
              <a:gd name="connsiteX29" fmla="*/ 117412 w 1206196"/>
              <a:gd name="connsiteY29" fmla="*/ 487442 h 1988909"/>
              <a:gd name="connsiteX30" fmla="*/ 170782 w 1206196"/>
              <a:gd name="connsiteY30" fmla="*/ 391377 h 1988909"/>
              <a:gd name="connsiteX31" fmla="*/ 174340 w 1206196"/>
              <a:gd name="connsiteY31" fmla="*/ 185014 h 1988909"/>
              <a:gd name="connsiteX32" fmla="*/ 0 w 1206196"/>
              <a:gd name="connsiteY32" fmla="*/ 0 h 1988909"/>
              <a:gd name="connsiteX0" fmla="*/ 380253 w 1206196"/>
              <a:gd name="connsiteY0" fmla="*/ 2022783 h 2022783"/>
              <a:gd name="connsiteX1" fmla="*/ 572834 w 1206196"/>
              <a:gd name="connsiteY1" fmla="*/ 1949771 h 2022783"/>
              <a:gd name="connsiteX2" fmla="*/ 704479 w 1206196"/>
              <a:gd name="connsiteY2" fmla="*/ 1949771 h 2022783"/>
              <a:gd name="connsiteX3" fmla="*/ 861030 w 1206196"/>
              <a:gd name="connsiteY3" fmla="*/ 1935539 h 2022783"/>
              <a:gd name="connsiteX4" fmla="*/ 957095 w 1206196"/>
              <a:gd name="connsiteY4" fmla="*/ 1889285 h 2022783"/>
              <a:gd name="connsiteX5" fmla="*/ 974885 w 1206196"/>
              <a:gd name="connsiteY5" fmla="*/ 1835916 h 2022783"/>
              <a:gd name="connsiteX6" fmla="*/ 1003349 w 1206196"/>
              <a:gd name="connsiteY6" fmla="*/ 1778988 h 2022783"/>
              <a:gd name="connsiteX7" fmla="*/ 1046044 w 1206196"/>
              <a:gd name="connsiteY7" fmla="*/ 1764756 h 2022783"/>
              <a:gd name="connsiteX8" fmla="*/ 1085182 w 1206196"/>
              <a:gd name="connsiteY8" fmla="*/ 1679365 h 2022783"/>
              <a:gd name="connsiteX9" fmla="*/ 1163458 w 1206196"/>
              <a:gd name="connsiteY9" fmla="*/ 1558393 h 2022783"/>
              <a:gd name="connsiteX10" fmla="*/ 1206153 w 1206196"/>
              <a:gd name="connsiteY10" fmla="*/ 1519256 h 2022783"/>
              <a:gd name="connsiteX11" fmla="*/ 1170574 w 1206196"/>
              <a:gd name="connsiteY11" fmla="*/ 1433864 h 2022783"/>
              <a:gd name="connsiteX12" fmla="*/ 1124320 w 1206196"/>
              <a:gd name="connsiteY12" fmla="*/ 1359147 h 2022783"/>
              <a:gd name="connsiteX13" fmla="*/ 992675 w 1206196"/>
              <a:gd name="connsiteY13" fmla="*/ 1405400 h 2022783"/>
              <a:gd name="connsiteX14" fmla="*/ 875262 w 1206196"/>
              <a:gd name="connsiteY14" fmla="*/ 1362705 h 2022783"/>
              <a:gd name="connsiteX15" fmla="*/ 697363 w 1206196"/>
              <a:gd name="connsiteY15" fmla="*/ 1376937 h 2022783"/>
              <a:gd name="connsiteX16" fmla="*/ 633319 w 1206196"/>
              <a:gd name="connsiteY16" fmla="*/ 1355589 h 2022783"/>
              <a:gd name="connsiteX17" fmla="*/ 540812 w 1206196"/>
              <a:gd name="connsiteY17" fmla="*/ 1280871 h 2022783"/>
              <a:gd name="connsiteX18" fmla="*/ 483884 w 1206196"/>
              <a:gd name="connsiteY18" fmla="*/ 1195480 h 2022783"/>
              <a:gd name="connsiteX19" fmla="*/ 416283 w 1206196"/>
              <a:gd name="connsiteY19" fmla="*/ 1216828 h 2022783"/>
              <a:gd name="connsiteX20" fmla="*/ 377145 w 1206196"/>
              <a:gd name="connsiteY20" fmla="*/ 1170574 h 2022783"/>
              <a:gd name="connsiteX21" fmla="*/ 362913 w 1206196"/>
              <a:gd name="connsiteY21" fmla="*/ 1102972 h 2022783"/>
              <a:gd name="connsiteX22" fmla="*/ 338007 w 1206196"/>
              <a:gd name="connsiteY22" fmla="*/ 1014023 h 2022783"/>
              <a:gd name="connsiteX23" fmla="*/ 313101 w 1206196"/>
              <a:gd name="connsiteY23" fmla="*/ 971327 h 2022783"/>
              <a:gd name="connsiteX24" fmla="*/ 181456 w 1206196"/>
              <a:gd name="connsiteY24" fmla="*/ 946421 h 2022783"/>
              <a:gd name="connsiteX25" fmla="*/ 192130 w 1206196"/>
              <a:gd name="connsiteY25" fmla="*/ 839682 h 2022783"/>
              <a:gd name="connsiteX26" fmla="*/ 138760 w 1206196"/>
              <a:gd name="connsiteY26" fmla="*/ 722269 h 2022783"/>
              <a:gd name="connsiteX27" fmla="*/ 138760 w 1206196"/>
              <a:gd name="connsiteY27" fmla="*/ 708037 h 2022783"/>
              <a:gd name="connsiteX28" fmla="*/ 192130 w 1206196"/>
              <a:gd name="connsiteY28" fmla="*/ 629761 h 2022783"/>
              <a:gd name="connsiteX29" fmla="*/ 117412 w 1206196"/>
              <a:gd name="connsiteY29" fmla="*/ 487442 h 2022783"/>
              <a:gd name="connsiteX30" fmla="*/ 170782 w 1206196"/>
              <a:gd name="connsiteY30" fmla="*/ 391377 h 2022783"/>
              <a:gd name="connsiteX31" fmla="*/ 174340 w 1206196"/>
              <a:gd name="connsiteY31" fmla="*/ 185014 h 2022783"/>
              <a:gd name="connsiteX32" fmla="*/ 0 w 1206196"/>
              <a:gd name="connsiteY32" fmla="*/ 0 h 2022783"/>
              <a:gd name="connsiteX0" fmla="*/ 405374 w 1206196"/>
              <a:gd name="connsiteY0" fmla="*/ 2008266 h 2008266"/>
              <a:gd name="connsiteX1" fmla="*/ 572834 w 1206196"/>
              <a:gd name="connsiteY1" fmla="*/ 1949771 h 2008266"/>
              <a:gd name="connsiteX2" fmla="*/ 704479 w 1206196"/>
              <a:gd name="connsiteY2" fmla="*/ 1949771 h 2008266"/>
              <a:gd name="connsiteX3" fmla="*/ 861030 w 1206196"/>
              <a:gd name="connsiteY3" fmla="*/ 1935539 h 2008266"/>
              <a:gd name="connsiteX4" fmla="*/ 957095 w 1206196"/>
              <a:gd name="connsiteY4" fmla="*/ 1889285 h 2008266"/>
              <a:gd name="connsiteX5" fmla="*/ 974885 w 1206196"/>
              <a:gd name="connsiteY5" fmla="*/ 1835916 h 2008266"/>
              <a:gd name="connsiteX6" fmla="*/ 1003349 w 1206196"/>
              <a:gd name="connsiteY6" fmla="*/ 1778988 h 2008266"/>
              <a:gd name="connsiteX7" fmla="*/ 1046044 w 1206196"/>
              <a:gd name="connsiteY7" fmla="*/ 1764756 h 2008266"/>
              <a:gd name="connsiteX8" fmla="*/ 1085182 w 1206196"/>
              <a:gd name="connsiteY8" fmla="*/ 1679365 h 2008266"/>
              <a:gd name="connsiteX9" fmla="*/ 1163458 w 1206196"/>
              <a:gd name="connsiteY9" fmla="*/ 1558393 h 2008266"/>
              <a:gd name="connsiteX10" fmla="*/ 1206153 w 1206196"/>
              <a:gd name="connsiteY10" fmla="*/ 1519256 h 2008266"/>
              <a:gd name="connsiteX11" fmla="*/ 1170574 w 1206196"/>
              <a:gd name="connsiteY11" fmla="*/ 1433864 h 2008266"/>
              <a:gd name="connsiteX12" fmla="*/ 1124320 w 1206196"/>
              <a:gd name="connsiteY12" fmla="*/ 1359147 h 2008266"/>
              <a:gd name="connsiteX13" fmla="*/ 992675 w 1206196"/>
              <a:gd name="connsiteY13" fmla="*/ 1405400 h 2008266"/>
              <a:gd name="connsiteX14" fmla="*/ 875262 w 1206196"/>
              <a:gd name="connsiteY14" fmla="*/ 1362705 h 2008266"/>
              <a:gd name="connsiteX15" fmla="*/ 697363 w 1206196"/>
              <a:gd name="connsiteY15" fmla="*/ 1376937 h 2008266"/>
              <a:gd name="connsiteX16" fmla="*/ 633319 w 1206196"/>
              <a:gd name="connsiteY16" fmla="*/ 1355589 h 2008266"/>
              <a:gd name="connsiteX17" fmla="*/ 540812 w 1206196"/>
              <a:gd name="connsiteY17" fmla="*/ 1280871 h 2008266"/>
              <a:gd name="connsiteX18" fmla="*/ 483884 w 1206196"/>
              <a:gd name="connsiteY18" fmla="*/ 1195480 h 2008266"/>
              <a:gd name="connsiteX19" fmla="*/ 416283 w 1206196"/>
              <a:gd name="connsiteY19" fmla="*/ 1216828 h 2008266"/>
              <a:gd name="connsiteX20" fmla="*/ 377145 w 1206196"/>
              <a:gd name="connsiteY20" fmla="*/ 1170574 h 2008266"/>
              <a:gd name="connsiteX21" fmla="*/ 362913 w 1206196"/>
              <a:gd name="connsiteY21" fmla="*/ 1102972 h 2008266"/>
              <a:gd name="connsiteX22" fmla="*/ 338007 w 1206196"/>
              <a:gd name="connsiteY22" fmla="*/ 1014023 h 2008266"/>
              <a:gd name="connsiteX23" fmla="*/ 313101 w 1206196"/>
              <a:gd name="connsiteY23" fmla="*/ 971327 h 2008266"/>
              <a:gd name="connsiteX24" fmla="*/ 181456 w 1206196"/>
              <a:gd name="connsiteY24" fmla="*/ 946421 h 2008266"/>
              <a:gd name="connsiteX25" fmla="*/ 192130 w 1206196"/>
              <a:gd name="connsiteY25" fmla="*/ 839682 h 2008266"/>
              <a:gd name="connsiteX26" fmla="*/ 138760 w 1206196"/>
              <a:gd name="connsiteY26" fmla="*/ 722269 h 2008266"/>
              <a:gd name="connsiteX27" fmla="*/ 138760 w 1206196"/>
              <a:gd name="connsiteY27" fmla="*/ 708037 h 2008266"/>
              <a:gd name="connsiteX28" fmla="*/ 192130 w 1206196"/>
              <a:gd name="connsiteY28" fmla="*/ 629761 h 2008266"/>
              <a:gd name="connsiteX29" fmla="*/ 117412 w 1206196"/>
              <a:gd name="connsiteY29" fmla="*/ 487442 h 2008266"/>
              <a:gd name="connsiteX30" fmla="*/ 170782 w 1206196"/>
              <a:gd name="connsiteY30" fmla="*/ 391377 h 2008266"/>
              <a:gd name="connsiteX31" fmla="*/ 174340 w 1206196"/>
              <a:gd name="connsiteY31" fmla="*/ 185014 h 2008266"/>
              <a:gd name="connsiteX32" fmla="*/ 0 w 1206196"/>
              <a:gd name="connsiteY32" fmla="*/ 0 h 2008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06196" h="2008266">
                <a:moveTo>
                  <a:pt x="405374" y="2008266"/>
                </a:moveTo>
                <a:cubicBezTo>
                  <a:pt x="448663" y="1993441"/>
                  <a:pt x="522983" y="1959520"/>
                  <a:pt x="572834" y="1949771"/>
                </a:cubicBezTo>
                <a:cubicBezTo>
                  <a:pt x="622685" y="1940022"/>
                  <a:pt x="656446" y="1952143"/>
                  <a:pt x="704479" y="1949771"/>
                </a:cubicBezTo>
                <a:cubicBezTo>
                  <a:pt x="752512" y="1947399"/>
                  <a:pt x="818928" y="1945620"/>
                  <a:pt x="861030" y="1935539"/>
                </a:cubicBezTo>
                <a:cubicBezTo>
                  <a:pt x="903132" y="1925458"/>
                  <a:pt x="938119" y="1905889"/>
                  <a:pt x="957095" y="1889285"/>
                </a:cubicBezTo>
                <a:cubicBezTo>
                  <a:pt x="976071" y="1872681"/>
                  <a:pt x="967176" y="1854299"/>
                  <a:pt x="974885" y="1835916"/>
                </a:cubicBezTo>
                <a:cubicBezTo>
                  <a:pt x="982594" y="1817533"/>
                  <a:pt x="991489" y="1790848"/>
                  <a:pt x="1003349" y="1778988"/>
                </a:cubicBezTo>
                <a:cubicBezTo>
                  <a:pt x="1015209" y="1767128"/>
                  <a:pt x="1032405" y="1781360"/>
                  <a:pt x="1046044" y="1764756"/>
                </a:cubicBezTo>
                <a:cubicBezTo>
                  <a:pt x="1059683" y="1748152"/>
                  <a:pt x="1065613" y="1713759"/>
                  <a:pt x="1085182" y="1679365"/>
                </a:cubicBezTo>
                <a:cubicBezTo>
                  <a:pt x="1104751" y="1644971"/>
                  <a:pt x="1143296" y="1585078"/>
                  <a:pt x="1163458" y="1558393"/>
                </a:cubicBezTo>
                <a:cubicBezTo>
                  <a:pt x="1183620" y="1531708"/>
                  <a:pt x="1204967" y="1540011"/>
                  <a:pt x="1206153" y="1519256"/>
                </a:cubicBezTo>
                <a:cubicBezTo>
                  <a:pt x="1207339" y="1498501"/>
                  <a:pt x="1184213" y="1460549"/>
                  <a:pt x="1170574" y="1433864"/>
                </a:cubicBezTo>
                <a:cubicBezTo>
                  <a:pt x="1156935" y="1407179"/>
                  <a:pt x="1153970" y="1363891"/>
                  <a:pt x="1124320" y="1359147"/>
                </a:cubicBezTo>
                <a:cubicBezTo>
                  <a:pt x="1094670" y="1354403"/>
                  <a:pt x="1034185" y="1404807"/>
                  <a:pt x="992675" y="1405400"/>
                </a:cubicBezTo>
                <a:cubicBezTo>
                  <a:pt x="951165" y="1405993"/>
                  <a:pt x="924481" y="1367449"/>
                  <a:pt x="875262" y="1362705"/>
                </a:cubicBezTo>
                <a:cubicBezTo>
                  <a:pt x="826043" y="1357961"/>
                  <a:pt x="737687" y="1378123"/>
                  <a:pt x="697363" y="1376937"/>
                </a:cubicBezTo>
                <a:cubicBezTo>
                  <a:pt x="657039" y="1375751"/>
                  <a:pt x="659411" y="1371600"/>
                  <a:pt x="633319" y="1355589"/>
                </a:cubicBezTo>
                <a:cubicBezTo>
                  <a:pt x="607227" y="1339578"/>
                  <a:pt x="565718" y="1307556"/>
                  <a:pt x="540812" y="1280871"/>
                </a:cubicBezTo>
                <a:cubicBezTo>
                  <a:pt x="515906" y="1254186"/>
                  <a:pt x="504639" y="1206154"/>
                  <a:pt x="483884" y="1195480"/>
                </a:cubicBezTo>
                <a:cubicBezTo>
                  <a:pt x="463129" y="1184806"/>
                  <a:pt x="434073" y="1220979"/>
                  <a:pt x="416283" y="1216828"/>
                </a:cubicBezTo>
                <a:cubicBezTo>
                  <a:pt x="398493" y="1212677"/>
                  <a:pt x="386040" y="1189550"/>
                  <a:pt x="377145" y="1170574"/>
                </a:cubicBezTo>
                <a:cubicBezTo>
                  <a:pt x="368250" y="1151598"/>
                  <a:pt x="369436" y="1129064"/>
                  <a:pt x="362913" y="1102972"/>
                </a:cubicBezTo>
                <a:cubicBezTo>
                  <a:pt x="356390" y="1076880"/>
                  <a:pt x="346309" y="1035964"/>
                  <a:pt x="338007" y="1014023"/>
                </a:cubicBezTo>
                <a:cubicBezTo>
                  <a:pt x="329705" y="992082"/>
                  <a:pt x="339193" y="982594"/>
                  <a:pt x="313101" y="971327"/>
                </a:cubicBezTo>
                <a:cubicBezTo>
                  <a:pt x="287009" y="960060"/>
                  <a:pt x="201618" y="968362"/>
                  <a:pt x="181456" y="946421"/>
                </a:cubicBezTo>
                <a:cubicBezTo>
                  <a:pt x="161294" y="924480"/>
                  <a:pt x="199246" y="877041"/>
                  <a:pt x="192130" y="839682"/>
                </a:cubicBezTo>
                <a:cubicBezTo>
                  <a:pt x="185014" y="802323"/>
                  <a:pt x="147655" y="744210"/>
                  <a:pt x="138760" y="722269"/>
                </a:cubicBezTo>
                <a:cubicBezTo>
                  <a:pt x="129865" y="700328"/>
                  <a:pt x="129865" y="723455"/>
                  <a:pt x="138760" y="708037"/>
                </a:cubicBezTo>
                <a:cubicBezTo>
                  <a:pt x="147655" y="692619"/>
                  <a:pt x="195688" y="652888"/>
                  <a:pt x="192130" y="629761"/>
                </a:cubicBezTo>
                <a:cubicBezTo>
                  <a:pt x="188572" y="606634"/>
                  <a:pt x="120970" y="527173"/>
                  <a:pt x="117412" y="487442"/>
                </a:cubicBezTo>
                <a:cubicBezTo>
                  <a:pt x="113854" y="447711"/>
                  <a:pt x="161294" y="455421"/>
                  <a:pt x="170782" y="391377"/>
                </a:cubicBezTo>
                <a:cubicBezTo>
                  <a:pt x="180270" y="327926"/>
                  <a:pt x="198060" y="250244"/>
                  <a:pt x="174340" y="185014"/>
                </a:cubicBezTo>
                <a:lnTo>
                  <a:pt x="0" y="0"/>
                </a:ln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олилиния: фигура 25">
            <a:extLst>
              <a:ext uri="{FF2B5EF4-FFF2-40B4-BE49-F238E27FC236}">
                <a16:creationId xmlns:a16="http://schemas.microsoft.com/office/drawing/2014/main" id="{734C1673-7097-45E8-88E4-8951D356F7AC}"/>
              </a:ext>
            </a:extLst>
          </p:cNvPr>
          <p:cNvSpPr/>
          <p:nvPr/>
        </p:nvSpPr>
        <p:spPr>
          <a:xfrm>
            <a:off x="4677105" y="-4"/>
            <a:ext cx="2531202" cy="3117727"/>
          </a:xfrm>
          <a:custGeom>
            <a:avLst/>
            <a:gdLst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05104 w 1562202"/>
              <a:gd name="connsiteY3" fmla="*/ 409903 h 3384331"/>
              <a:gd name="connsiteX4" fmla="*/ 262759 w 1562202"/>
              <a:gd name="connsiteY4" fmla="*/ 472965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262759 w 1562202"/>
              <a:gd name="connsiteY4" fmla="*/ 472965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70207 w 1562202"/>
              <a:gd name="connsiteY18" fmla="*/ 1833031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70207 w 1562202"/>
              <a:gd name="connsiteY18" fmla="*/ 1833031 h 3384331"/>
              <a:gd name="connsiteX19" fmla="*/ 1311434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70207 w 1562202"/>
              <a:gd name="connsiteY18" fmla="*/ 1833031 h 3384331"/>
              <a:gd name="connsiteX19" fmla="*/ 1311434 w 1562202"/>
              <a:gd name="connsiteY19" fmla="*/ 1975945 h 3384331"/>
              <a:gd name="connsiteX20" fmla="*/ 1279475 w 1562202"/>
              <a:gd name="connsiteY20" fmla="*/ 200324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55546"/>
              <a:gd name="connsiteY0" fmla="*/ 0 h 3384331"/>
              <a:gd name="connsiteX1" fmla="*/ 94594 w 1555546"/>
              <a:gd name="connsiteY1" fmla="*/ 105103 h 3384331"/>
              <a:gd name="connsiteX2" fmla="*/ 94594 w 1555546"/>
              <a:gd name="connsiteY2" fmla="*/ 336331 h 3384331"/>
              <a:gd name="connsiteX3" fmla="*/ 161088 w 1555546"/>
              <a:gd name="connsiteY3" fmla="*/ 391066 h 3384331"/>
              <a:gd name="connsiteX4" fmla="*/ 349845 w 1555546"/>
              <a:gd name="connsiteY4" fmla="*/ 435293 h 3384331"/>
              <a:gd name="connsiteX5" fmla="*/ 683173 w 1555546"/>
              <a:gd name="connsiteY5" fmla="*/ 462455 h 3384331"/>
              <a:gd name="connsiteX6" fmla="*/ 976175 w 1555546"/>
              <a:gd name="connsiteY6" fmla="*/ 575748 h 3384331"/>
              <a:gd name="connsiteX7" fmla="*/ 998483 w 1555546"/>
              <a:gd name="connsiteY7" fmla="*/ 735724 h 3384331"/>
              <a:gd name="connsiteX8" fmla="*/ 945931 w 1555546"/>
              <a:gd name="connsiteY8" fmla="*/ 872359 h 3384331"/>
              <a:gd name="connsiteX9" fmla="*/ 1021006 w 1555546"/>
              <a:gd name="connsiteY9" fmla="*/ 983878 h 3384331"/>
              <a:gd name="connsiteX10" fmla="*/ 1111737 w 1555546"/>
              <a:gd name="connsiteY10" fmla="*/ 1175247 h 3384331"/>
              <a:gd name="connsiteX11" fmla="*/ 1381146 w 1555546"/>
              <a:gd name="connsiteY11" fmla="*/ 1139485 h 3384331"/>
              <a:gd name="connsiteX12" fmla="*/ 1481959 w 1555546"/>
              <a:gd name="connsiteY12" fmla="*/ 1261241 h 3384331"/>
              <a:gd name="connsiteX13" fmla="*/ 1450428 w 1555546"/>
              <a:gd name="connsiteY13" fmla="*/ 1418897 h 3384331"/>
              <a:gd name="connsiteX14" fmla="*/ 1358624 w 1555546"/>
              <a:gd name="connsiteY14" fmla="*/ 1459026 h 3384331"/>
              <a:gd name="connsiteX15" fmla="*/ 1303283 w 1555546"/>
              <a:gd name="connsiteY15" fmla="*/ 1587062 h 3384331"/>
              <a:gd name="connsiteX16" fmla="*/ 1292773 w 1555546"/>
              <a:gd name="connsiteY16" fmla="*/ 1639614 h 3384331"/>
              <a:gd name="connsiteX17" fmla="*/ 1303283 w 1555546"/>
              <a:gd name="connsiteY17" fmla="*/ 1713186 h 3384331"/>
              <a:gd name="connsiteX18" fmla="*/ 1370207 w 1555546"/>
              <a:gd name="connsiteY18" fmla="*/ 1833031 h 3384331"/>
              <a:gd name="connsiteX19" fmla="*/ 1311434 w 1555546"/>
              <a:gd name="connsiteY19" fmla="*/ 1975945 h 3384331"/>
              <a:gd name="connsiteX20" fmla="*/ 1279475 w 1555546"/>
              <a:gd name="connsiteY20" fmla="*/ 2003245 h 3384331"/>
              <a:gd name="connsiteX21" fmla="*/ 1177159 w 1555546"/>
              <a:gd name="connsiteY21" fmla="*/ 2112579 h 3384331"/>
              <a:gd name="connsiteX22" fmla="*/ 1177159 w 1555546"/>
              <a:gd name="connsiteY22" fmla="*/ 2249214 h 3384331"/>
              <a:gd name="connsiteX23" fmla="*/ 1198180 w 1555546"/>
              <a:gd name="connsiteY23" fmla="*/ 2364828 h 3384331"/>
              <a:gd name="connsiteX24" fmla="*/ 1409030 w 1555546"/>
              <a:gd name="connsiteY24" fmla="*/ 2612435 h 3384331"/>
              <a:gd name="connsiteX25" fmla="*/ 1534511 w 1555546"/>
              <a:gd name="connsiteY25" fmla="*/ 2921876 h 3384331"/>
              <a:gd name="connsiteX26" fmla="*/ 1513490 w 1555546"/>
              <a:gd name="connsiteY26" fmla="*/ 3048000 h 3384331"/>
              <a:gd name="connsiteX27" fmla="*/ 1135118 w 1555546"/>
              <a:gd name="connsiteY27" fmla="*/ 3142593 h 3384331"/>
              <a:gd name="connsiteX28" fmla="*/ 725214 w 1555546"/>
              <a:gd name="connsiteY28" fmla="*/ 3195145 h 3384331"/>
              <a:gd name="connsiteX29" fmla="*/ 588580 w 1555546"/>
              <a:gd name="connsiteY29" fmla="*/ 3226676 h 3384331"/>
              <a:gd name="connsiteX30" fmla="*/ 493987 w 1555546"/>
              <a:gd name="connsiteY30" fmla="*/ 3384331 h 3384331"/>
              <a:gd name="connsiteX0" fmla="*/ 0 w 1543155"/>
              <a:gd name="connsiteY0" fmla="*/ 0 h 3384331"/>
              <a:gd name="connsiteX1" fmla="*/ 94594 w 1543155"/>
              <a:gd name="connsiteY1" fmla="*/ 105103 h 3384331"/>
              <a:gd name="connsiteX2" fmla="*/ 94594 w 1543155"/>
              <a:gd name="connsiteY2" fmla="*/ 336331 h 3384331"/>
              <a:gd name="connsiteX3" fmla="*/ 161088 w 1543155"/>
              <a:gd name="connsiteY3" fmla="*/ 391066 h 3384331"/>
              <a:gd name="connsiteX4" fmla="*/ 349845 w 1543155"/>
              <a:gd name="connsiteY4" fmla="*/ 435293 h 3384331"/>
              <a:gd name="connsiteX5" fmla="*/ 683173 w 1543155"/>
              <a:gd name="connsiteY5" fmla="*/ 462455 h 3384331"/>
              <a:gd name="connsiteX6" fmla="*/ 976175 w 1543155"/>
              <a:gd name="connsiteY6" fmla="*/ 575748 h 3384331"/>
              <a:gd name="connsiteX7" fmla="*/ 998483 w 1543155"/>
              <a:gd name="connsiteY7" fmla="*/ 735724 h 3384331"/>
              <a:gd name="connsiteX8" fmla="*/ 945931 w 1543155"/>
              <a:gd name="connsiteY8" fmla="*/ 872359 h 3384331"/>
              <a:gd name="connsiteX9" fmla="*/ 1021006 w 1543155"/>
              <a:gd name="connsiteY9" fmla="*/ 983878 h 3384331"/>
              <a:gd name="connsiteX10" fmla="*/ 1111737 w 1543155"/>
              <a:gd name="connsiteY10" fmla="*/ 1175247 h 3384331"/>
              <a:gd name="connsiteX11" fmla="*/ 1381146 w 1543155"/>
              <a:gd name="connsiteY11" fmla="*/ 1139485 h 3384331"/>
              <a:gd name="connsiteX12" fmla="*/ 1481959 w 1543155"/>
              <a:gd name="connsiteY12" fmla="*/ 1261241 h 3384331"/>
              <a:gd name="connsiteX13" fmla="*/ 1450428 w 1543155"/>
              <a:gd name="connsiteY13" fmla="*/ 1418897 h 3384331"/>
              <a:gd name="connsiteX14" fmla="*/ 1358624 w 1543155"/>
              <a:gd name="connsiteY14" fmla="*/ 1459026 h 3384331"/>
              <a:gd name="connsiteX15" fmla="*/ 1303283 w 1543155"/>
              <a:gd name="connsiteY15" fmla="*/ 1587062 h 3384331"/>
              <a:gd name="connsiteX16" fmla="*/ 1292773 w 1543155"/>
              <a:gd name="connsiteY16" fmla="*/ 1639614 h 3384331"/>
              <a:gd name="connsiteX17" fmla="*/ 1303283 w 1543155"/>
              <a:gd name="connsiteY17" fmla="*/ 1713186 h 3384331"/>
              <a:gd name="connsiteX18" fmla="*/ 1370207 w 1543155"/>
              <a:gd name="connsiteY18" fmla="*/ 1833031 h 3384331"/>
              <a:gd name="connsiteX19" fmla="*/ 1311434 w 1543155"/>
              <a:gd name="connsiteY19" fmla="*/ 1975945 h 3384331"/>
              <a:gd name="connsiteX20" fmla="*/ 1279475 w 1543155"/>
              <a:gd name="connsiteY20" fmla="*/ 2003245 h 3384331"/>
              <a:gd name="connsiteX21" fmla="*/ 1177159 w 1543155"/>
              <a:gd name="connsiteY21" fmla="*/ 2112579 h 3384331"/>
              <a:gd name="connsiteX22" fmla="*/ 1177159 w 1543155"/>
              <a:gd name="connsiteY22" fmla="*/ 2249214 h 3384331"/>
              <a:gd name="connsiteX23" fmla="*/ 1198180 w 1543155"/>
              <a:gd name="connsiteY23" fmla="*/ 2364828 h 3384331"/>
              <a:gd name="connsiteX24" fmla="*/ 1409030 w 1543155"/>
              <a:gd name="connsiteY24" fmla="*/ 2612435 h 3384331"/>
              <a:gd name="connsiteX25" fmla="*/ 1534511 w 1543155"/>
              <a:gd name="connsiteY25" fmla="*/ 2921876 h 3384331"/>
              <a:gd name="connsiteX26" fmla="*/ 1513490 w 1543155"/>
              <a:gd name="connsiteY26" fmla="*/ 3048000 h 3384331"/>
              <a:gd name="connsiteX27" fmla="*/ 1362913 w 1543155"/>
              <a:gd name="connsiteY27" fmla="*/ 3082943 h 3384331"/>
              <a:gd name="connsiteX28" fmla="*/ 1135118 w 1543155"/>
              <a:gd name="connsiteY28" fmla="*/ 3142593 h 3384331"/>
              <a:gd name="connsiteX29" fmla="*/ 725214 w 1543155"/>
              <a:gd name="connsiteY29" fmla="*/ 3195145 h 3384331"/>
              <a:gd name="connsiteX30" fmla="*/ 588580 w 1543155"/>
              <a:gd name="connsiteY30" fmla="*/ 3226676 h 3384331"/>
              <a:gd name="connsiteX31" fmla="*/ 493987 w 1543155"/>
              <a:gd name="connsiteY31" fmla="*/ 3384331 h 3384331"/>
              <a:gd name="connsiteX0" fmla="*/ 0 w 1539788"/>
              <a:gd name="connsiteY0" fmla="*/ 0 h 3384331"/>
              <a:gd name="connsiteX1" fmla="*/ 94594 w 1539788"/>
              <a:gd name="connsiteY1" fmla="*/ 105103 h 3384331"/>
              <a:gd name="connsiteX2" fmla="*/ 94594 w 1539788"/>
              <a:gd name="connsiteY2" fmla="*/ 336331 h 3384331"/>
              <a:gd name="connsiteX3" fmla="*/ 161088 w 1539788"/>
              <a:gd name="connsiteY3" fmla="*/ 391066 h 3384331"/>
              <a:gd name="connsiteX4" fmla="*/ 349845 w 1539788"/>
              <a:gd name="connsiteY4" fmla="*/ 435293 h 3384331"/>
              <a:gd name="connsiteX5" fmla="*/ 683173 w 1539788"/>
              <a:gd name="connsiteY5" fmla="*/ 462455 h 3384331"/>
              <a:gd name="connsiteX6" fmla="*/ 976175 w 1539788"/>
              <a:gd name="connsiteY6" fmla="*/ 575748 h 3384331"/>
              <a:gd name="connsiteX7" fmla="*/ 998483 w 1539788"/>
              <a:gd name="connsiteY7" fmla="*/ 735724 h 3384331"/>
              <a:gd name="connsiteX8" fmla="*/ 945931 w 1539788"/>
              <a:gd name="connsiteY8" fmla="*/ 872359 h 3384331"/>
              <a:gd name="connsiteX9" fmla="*/ 1021006 w 1539788"/>
              <a:gd name="connsiteY9" fmla="*/ 983878 h 3384331"/>
              <a:gd name="connsiteX10" fmla="*/ 1111737 w 1539788"/>
              <a:gd name="connsiteY10" fmla="*/ 1175247 h 3384331"/>
              <a:gd name="connsiteX11" fmla="*/ 1381146 w 1539788"/>
              <a:gd name="connsiteY11" fmla="*/ 1139485 h 3384331"/>
              <a:gd name="connsiteX12" fmla="*/ 1481959 w 1539788"/>
              <a:gd name="connsiteY12" fmla="*/ 1261241 h 3384331"/>
              <a:gd name="connsiteX13" fmla="*/ 1450428 w 1539788"/>
              <a:gd name="connsiteY13" fmla="*/ 1418897 h 3384331"/>
              <a:gd name="connsiteX14" fmla="*/ 1358624 w 1539788"/>
              <a:gd name="connsiteY14" fmla="*/ 1459026 h 3384331"/>
              <a:gd name="connsiteX15" fmla="*/ 1303283 w 1539788"/>
              <a:gd name="connsiteY15" fmla="*/ 1587062 h 3384331"/>
              <a:gd name="connsiteX16" fmla="*/ 1292773 w 1539788"/>
              <a:gd name="connsiteY16" fmla="*/ 1639614 h 3384331"/>
              <a:gd name="connsiteX17" fmla="*/ 1303283 w 1539788"/>
              <a:gd name="connsiteY17" fmla="*/ 1713186 h 3384331"/>
              <a:gd name="connsiteX18" fmla="*/ 1370207 w 1539788"/>
              <a:gd name="connsiteY18" fmla="*/ 1833031 h 3384331"/>
              <a:gd name="connsiteX19" fmla="*/ 1311434 w 1539788"/>
              <a:gd name="connsiteY19" fmla="*/ 1975945 h 3384331"/>
              <a:gd name="connsiteX20" fmla="*/ 1279475 w 1539788"/>
              <a:gd name="connsiteY20" fmla="*/ 2003245 h 3384331"/>
              <a:gd name="connsiteX21" fmla="*/ 1177159 w 1539788"/>
              <a:gd name="connsiteY21" fmla="*/ 2112579 h 3384331"/>
              <a:gd name="connsiteX22" fmla="*/ 1177159 w 1539788"/>
              <a:gd name="connsiteY22" fmla="*/ 2249214 h 3384331"/>
              <a:gd name="connsiteX23" fmla="*/ 1198180 w 1539788"/>
              <a:gd name="connsiteY23" fmla="*/ 2364828 h 3384331"/>
              <a:gd name="connsiteX24" fmla="*/ 1409030 w 1539788"/>
              <a:gd name="connsiteY24" fmla="*/ 2612435 h 3384331"/>
              <a:gd name="connsiteX25" fmla="*/ 1534511 w 1539788"/>
              <a:gd name="connsiteY25" fmla="*/ 2921876 h 3384331"/>
              <a:gd name="connsiteX26" fmla="*/ 1501049 w 1539788"/>
              <a:gd name="connsiteY26" fmla="*/ 2997769 h 3384331"/>
              <a:gd name="connsiteX27" fmla="*/ 1362913 w 1539788"/>
              <a:gd name="connsiteY27" fmla="*/ 3082943 h 3384331"/>
              <a:gd name="connsiteX28" fmla="*/ 1135118 w 1539788"/>
              <a:gd name="connsiteY28" fmla="*/ 3142593 h 3384331"/>
              <a:gd name="connsiteX29" fmla="*/ 725214 w 1539788"/>
              <a:gd name="connsiteY29" fmla="*/ 3195145 h 3384331"/>
              <a:gd name="connsiteX30" fmla="*/ 588580 w 1539788"/>
              <a:gd name="connsiteY30" fmla="*/ 3226676 h 3384331"/>
              <a:gd name="connsiteX31" fmla="*/ 493987 w 1539788"/>
              <a:gd name="connsiteY31" fmla="*/ 3384331 h 3384331"/>
              <a:gd name="connsiteX0" fmla="*/ 0 w 1539788"/>
              <a:gd name="connsiteY0" fmla="*/ 0 h 3384331"/>
              <a:gd name="connsiteX1" fmla="*/ 94594 w 1539788"/>
              <a:gd name="connsiteY1" fmla="*/ 105103 h 3384331"/>
              <a:gd name="connsiteX2" fmla="*/ 94594 w 1539788"/>
              <a:gd name="connsiteY2" fmla="*/ 336331 h 3384331"/>
              <a:gd name="connsiteX3" fmla="*/ 161088 w 1539788"/>
              <a:gd name="connsiteY3" fmla="*/ 391066 h 3384331"/>
              <a:gd name="connsiteX4" fmla="*/ 349845 w 1539788"/>
              <a:gd name="connsiteY4" fmla="*/ 435293 h 3384331"/>
              <a:gd name="connsiteX5" fmla="*/ 683173 w 1539788"/>
              <a:gd name="connsiteY5" fmla="*/ 462455 h 3384331"/>
              <a:gd name="connsiteX6" fmla="*/ 976175 w 1539788"/>
              <a:gd name="connsiteY6" fmla="*/ 575748 h 3384331"/>
              <a:gd name="connsiteX7" fmla="*/ 998483 w 1539788"/>
              <a:gd name="connsiteY7" fmla="*/ 735724 h 3384331"/>
              <a:gd name="connsiteX8" fmla="*/ 945931 w 1539788"/>
              <a:gd name="connsiteY8" fmla="*/ 872359 h 3384331"/>
              <a:gd name="connsiteX9" fmla="*/ 1021006 w 1539788"/>
              <a:gd name="connsiteY9" fmla="*/ 983878 h 3384331"/>
              <a:gd name="connsiteX10" fmla="*/ 1111737 w 1539788"/>
              <a:gd name="connsiteY10" fmla="*/ 1175247 h 3384331"/>
              <a:gd name="connsiteX11" fmla="*/ 1381146 w 1539788"/>
              <a:gd name="connsiteY11" fmla="*/ 1139485 h 3384331"/>
              <a:gd name="connsiteX12" fmla="*/ 1481959 w 1539788"/>
              <a:gd name="connsiteY12" fmla="*/ 1261241 h 3384331"/>
              <a:gd name="connsiteX13" fmla="*/ 1450428 w 1539788"/>
              <a:gd name="connsiteY13" fmla="*/ 1418897 h 3384331"/>
              <a:gd name="connsiteX14" fmla="*/ 1358624 w 1539788"/>
              <a:gd name="connsiteY14" fmla="*/ 1459026 h 3384331"/>
              <a:gd name="connsiteX15" fmla="*/ 1303283 w 1539788"/>
              <a:gd name="connsiteY15" fmla="*/ 1587062 h 3384331"/>
              <a:gd name="connsiteX16" fmla="*/ 1292773 w 1539788"/>
              <a:gd name="connsiteY16" fmla="*/ 1639614 h 3384331"/>
              <a:gd name="connsiteX17" fmla="*/ 1303283 w 1539788"/>
              <a:gd name="connsiteY17" fmla="*/ 1713186 h 3384331"/>
              <a:gd name="connsiteX18" fmla="*/ 1370207 w 1539788"/>
              <a:gd name="connsiteY18" fmla="*/ 1833031 h 3384331"/>
              <a:gd name="connsiteX19" fmla="*/ 1311434 w 1539788"/>
              <a:gd name="connsiteY19" fmla="*/ 1975945 h 3384331"/>
              <a:gd name="connsiteX20" fmla="*/ 1279475 w 1539788"/>
              <a:gd name="connsiteY20" fmla="*/ 2003245 h 3384331"/>
              <a:gd name="connsiteX21" fmla="*/ 1177159 w 1539788"/>
              <a:gd name="connsiteY21" fmla="*/ 2112579 h 3384331"/>
              <a:gd name="connsiteX22" fmla="*/ 1177159 w 1539788"/>
              <a:gd name="connsiteY22" fmla="*/ 2249214 h 3384331"/>
              <a:gd name="connsiteX23" fmla="*/ 1198180 w 1539788"/>
              <a:gd name="connsiteY23" fmla="*/ 2364828 h 3384331"/>
              <a:gd name="connsiteX24" fmla="*/ 1409030 w 1539788"/>
              <a:gd name="connsiteY24" fmla="*/ 2612435 h 3384331"/>
              <a:gd name="connsiteX25" fmla="*/ 1534511 w 1539788"/>
              <a:gd name="connsiteY25" fmla="*/ 2921876 h 3384331"/>
              <a:gd name="connsiteX26" fmla="*/ 1501049 w 1539788"/>
              <a:gd name="connsiteY26" fmla="*/ 2997769 h 3384331"/>
              <a:gd name="connsiteX27" fmla="*/ 1362913 w 1539788"/>
              <a:gd name="connsiteY27" fmla="*/ 3082943 h 3384331"/>
              <a:gd name="connsiteX28" fmla="*/ 1135118 w 1539788"/>
              <a:gd name="connsiteY28" fmla="*/ 3142593 h 3384331"/>
              <a:gd name="connsiteX29" fmla="*/ 725214 w 1539788"/>
              <a:gd name="connsiteY29" fmla="*/ 3195145 h 3384331"/>
              <a:gd name="connsiteX30" fmla="*/ 588580 w 1539788"/>
              <a:gd name="connsiteY30" fmla="*/ 3226676 h 3384331"/>
              <a:gd name="connsiteX31" fmla="*/ 548041 w 1539788"/>
              <a:gd name="connsiteY31" fmla="*/ 3365495 h 3384331"/>
              <a:gd name="connsiteX32" fmla="*/ 493987 w 1539788"/>
              <a:gd name="connsiteY32" fmla="*/ 3384331 h 3384331"/>
              <a:gd name="connsiteX0" fmla="*/ 0 w 1701349"/>
              <a:gd name="connsiteY0" fmla="*/ 0 h 3384331"/>
              <a:gd name="connsiteX1" fmla="*/ 94594 w 1701349"/>
              <a:gd name="connsiteY1" fmla="*/ 105103 h 3384331"/>
              <a:gd name="connsiteX2" fmla="*/ 94594 w 1701349"/>
              <a:gd name="connsiteY2" fmla="*/ 336331 h 3384331"/>
              <a:gd name="connsiteX3" fmla="*/ 161088 w 1701349"/>
              <a:gd name="connsiteY3" fmla="*/ 391066 h 3384331"/>
              <a:gd name="connsiteX4" fmla="*/ 349845 w 1701349"/>
              <a:gd name="connsiteY4" fmla="*/ 435293 h 3384331"/>
              <a:gd name="connsiteX5" fmla="*/ 683173 w 1701349"/>
              <a:gd name="connsiteY5" fmla="*/ 462455 h 3384331"/>
              <a:gd name="connsiteX6" fmla="*/ 976175 w 1701349"/>
              <a:gd name="connsiteY6" fmla="*/ 575748 h 3384331"/>
              <a:gd name="connsiteX7" fmla="*/ 998483 w 1701349"/>
              <a:gd name="connsiteY7" fmla="*/ 735724 h 3384331"/>
              <a:gd name="connsiteX8" fmla="*/ 945931 w 1701349"/>
              <a:gd name="connsiteY8" fmla="*/ 872359 h 3384331"/>
              <a:gd name="connsiteX9" fmla="*/ 1021006 w 1701349"/>
              <a:gd name="connsiteY9" fmla="*/ 983878 h 3384331"/>
              <a:gd name="connsiteX10" fmla="*/ 1111737 w 1701349"/>
              <a:gd name="connsiteY10" fmla="*/ 1175247 h 3384331"/>
              <a:gd name="connsiteX11" fmla="*/ 1381146 w 1701349"/>
              <a:gd name="connsiteY11" fmla="*/ 1139485 h 3384331"/>
              <a:gd name="connsiteX12" fmla="*/ 1481959 w 1701349"/>
              <a:gd name="connsiteY12" fmla="*/ 1261241 h 3384331"/>
              <a:gd name="connsiteX13" fmla="*/ 1450428 w 1701349"/>
              <a:gd name="connsiteY13" fmla="*/ 1418897 h 3384331"/>
              <a:gd name="connsiteX14" fmla="*/ 1358624 w 1701349"/>
              <a:gd name="connsiteY14" fmla="*/ 1459026 h 3384331"/>
              <a:gd name="connsiteX15" fmla="*/ 1303283 w 1701349"/>
              <a:gd name="connsiteY15" fmla="*/ 1587062 h 3384331"/>
              <a:gd name="connsiteX16" fmla="*/ 1292773 w 1701349"/>
              <a:gd name="connsiteY16" fmla="*/ 1639614 h 3384331"/>
              <a:gd name="connsiteX17" fmla="*/ 1303283 w 1701349"/>
              <a:gd name="connsiteY17" fmla="*/ 1713186 h 3384331"/>
              <a:gd name="connsiteX18" fmla="*/ 1370207 w 1701349"/>
              <a:gd name="connsiteY18" fmla="*/ 1833031 h 3384331"/>
              <a:gd name="connsiteX19" fmla="*/ 1311434 w 1701349"/>
              <a:gd name="connsiteY19" fmla="*/ 1975945 h 3384331"/>
              <a:gd name="connsiteX20" fmla="*/ 1279475 w 1701349"/>
              <a:gd name="connsiteY20" fmla="*/ 2003245 h 3384331"/>
              <a:gd name="connsiteX21" fmla="*/ 1177159 w 1701349"/>
              <a:gd name="connsiteY21" fmla="*/ 2112579 h 3384331"/>
              <a:gd name="connsiteX22" fmla="*/ 1177159 w 1701349"/>
              <a:gd name="connsiteY22" fmla="*/ 2249214 h 3384331"/>
              <a:gd name="connsiteX23" fmla="*/ 1198180 w 1701349"/>
              <a:gd name="connsiteY23" fmla="*/ 2364828 h 3384331"/>
              <a:gd name="connsiteX24" fmla="*/ 1409030 w 1701349"/>
              <a:gd name="connsiteY24" fmla="*/ 2612435 h 3384331"/>
              <a:gd name="connsiteX25" fmla="*/ 1700309 w 1701349"/>
              <a:gd name="connsiteY25" fmla="*/ 3119661 h 3384331"/>
              <a:gd name="connsiteX26" fmla="*/ 1501049 w 1701349"/>
              <a:gd name="connsiteY26" fmla="*/ 2997769 h 3384331"/>
              <a:gd name="connsiteX27" fmla="*/ 1362913 w 1701349"/>
              <a:gd name="connsiteY27" fmla="*/ 3082943 h 3384331"/>
              <a:gd name="connsiteX28" fmla="*/ 1135118 w 1701349"/>
              <a:gd name="connsiteY28" fmla="*/ 3142593 h 3384331"/>
              <a:gd name="connsiteX29" fmla="*/ 725214 w 1701349"/>
              <a:gd name="connsiteY29" fmla="*/ 3195145 h 3384331"/>
              <a:gd name="connsiteX30" fmla="*/ 588580 w 1701349"/>
              <a:gd name="connsiteY30" fmla="*/ 3226676 h 3384331"/>
              <a:gd name="connsiteX31" fmla="*/ 548041 w 1701349"/>
              <a:gd name="connsiteY31" fmla="*/ 3365495 h 3384331"/>
              <a:gd name="connsiteX32" fmla="*/ 493987 w 1701349"/>
              <a:gd name="connsiteY32" fmla="*/ 3384331 h 3384331"/>
              <a:gd name="connsiteX0" fmla="*/ 0 w 1704106"/>
              <a:gd name="connsiteY0" fmla="*/ 0 h 3384331"/>
              <a:gd name="connsiteX1" fmla="*/ 94594 w 1704106"/>
              <a:gd name="connsiteY1" fmla="*/ 105103 h 3384331"/>
              <a:gd name="connsiteX2" fmla="*/ 94594 w 1704106"/>
              <a:gd name="connsiteY2" fmla="*/ 336331 h 3384331"/>
              <a:gd name="connsiteX3" fmla="*/ 161088 w 1704106"/>
              <a:gd name="connsiteY3" fmla="*/ 391066 h 3384331"/>
              <a:gd name="connsiteX4" fmla="*/ 349845 w 1704106"/>
              <a:gd name="connsiteY4" fmla="*/ 435293 h 3384331"/>
              <a:gd name="connsiteX5" fmla="*/ 683173 w 1704106"/>
              <a:gd name="connsiteY5" fmla="*/ 462455 h 3384331"/>
              <a:gd name="connsiteX6" fmla="*/ 976175 w 1704106"/>
              <a:gd name="connsiteY6" fmla="*/ 575748 h 3384331"/>
              <a:gd name="connsiteX7" fmla="*/ 998483 w 1704106"/>
              <a:gd name="connsiteY7" fmla="*/ 735724 h 3384331"/>
              <a:gd name="connsiteX8" fmla="*/ 945931 w 1704106"/>
              <a:gd name="connsiteY8" fmla="*/ 872359 h 3384331"/>
              <a:gd name="connsiteX9" fmla="*/ 1021006 w 1704106"/>
              <a:gd name="connsiteY9" fmla="*/ 983878 h 3384331"/>
              <a:gd name="connsiteX10" fmla="*/ 1111737 w 1704106"/>
              <a:gd name="connsiteY10" fmla="*/ 1175247 h 3384331"/>
              <a:gd name="connsiteX11" fmla="*/ 1381146 w 1704106"/>
              <a:gd name="connsiteY11" fmla="*/ 1139485 h 3384331"/>
              <a:gd name="connsiteX12" fmla="*/ 1481959 w 1704106"/>
              <a:gd name="connsiteY12" fmla="*/ 1261241 h 3384331"/>
              <a:gd name="connsiteX13" fmla="*/ 1450428 w 1704106"/>
              <a:gd name="connsiteY13" fmla="*/ 1418897 h 3384331"/>
              <a:gd name="connsiteX14" fmla="*/ 1358624 w 1704106"/>
              <a:gd name="connsiteY14" fmla="*/ 1459026 h 3384331"/>
              <a:gd name="connsiteX15" fmla="*/ 1303283 w 1704106"/>
              <a:gd name="connsiteY15" fmla="*/ 1587062 h 3384331"/>
              <a:gd name="connsiteX16" fmla="*/ 1292773 w 1704106"/>
              <a:gd name="connsiteY16" fmla="*/ 1639614 h 3384331"/>
              <a:gd name="connsiteX17" fmla="*/ 1303283 w 1704106"/>
              <a:gd name="connsiteY17" fmla="*/ 1713186 h 3384331"/>
              <a:gd name="connsiteX18" fmla="*/ 1370207 w 1704106"/>
              <a:gd name="connsiteY18" fmla="*/ 1833031 h 3384331"/>
              <a:gd name="connsiteX19" fmla="*/ 1311434 w 1704106"/>
              <a:gd name="connsiteY19" fmla="*/ 1975945 h 3384331"/>
              <a:gd name="connsiteX20" fmla="*/ 1279475 w 1704106"/>
              <a:gd name="connsiteY20" fmla="*/ 2003245 h 3384331"/>
              <a:gd name="connsiteX21" fmla="*/ 1177159 w 1704106"/>
              <a:gd name="connsiteY21" fmla="*/ 2112579 h 3384331"/>
              <a:gd name="connsiteX22" fmla="*/ 1177159 w 1704106"/>
              <a:gd name="connsiteY22" fmla="*/ 2249214 h 3384331"/>
              <a:gd name="connsiteX23" fmla="*/ 1198180 w 1704106"/>
              <a:gd name="connsiteY23" fmla="*/ 2364828 h 3384331"/>
              <a:gd name="connsiteX24" fmla="*/ 1409030 w 1704106"/>
              <a:gd name="connsiteY24" fmla="*/ 2612435 h 3384331"/>
              <a:gd name="connsiteX25" fmla="*/ 1700309 w 1704106"/>
              <a:gd name="connsiteY25" fmla="*/ 3119661 h 3384331"/>
              <a:gd name="connsiteX26" fmla="*/ 1561339 w 1704106"/>
              <a:gd name="connsiteY26" fmla="*/ 3129627 h 3384331"/>
              <a:gd name="connsiteX27" fmla="*/ 1362913 w 1704106"/>
              <a:gd name="connsiteY27" fmla="*/ 3082943 h 3384331"/>
              <a:gd name="connsiteX28" fmla="*/ 1135118 w 1704106"/>
              <a:gd name="connsiteY28" fmla="*/ 3142593 h 3384331"/>
              <a:gd name="connsiteX29" fmla="*/ 725214 w 1704106"/>
              <a:gd name="connsiteY29" fmla="*/ 3195145 h 3384331"/>
              <a:gd name="connsiteX30" fmla="*/ 588580 w 1704106"/>
              <a:gd name="connsiteY30" fmla="*/ 3226676 h 3384331"/>
              <a:gd name="connsiteX31" fmla="*/ 548041 w 1704106"/>
              <a:gd name="connsiteY31" fmla="*/ 3365495 h 3384331"/>
              <a:gd name="connsiteX32" fmla="*/ 493987 w 1704106"/>
              <a:gd name="connsiteY32" fmla="*/ 3384331 h 3384331"/>
              <a:gd name="connsiteX0" fmla="*/ 0 w 1704106"/>
              <a:gd name="connsiteY0" fmla="*/ 0 h 3384331"/>
              <a:gd name="connsiteX1" fmla="*/ 94594 w 1704106"/>
              <a:gd name="connsiteY1" fmla="*/ 105103 h 3384331"/>
              <a:gd name="connsiteX2" fmla="*/ 94594 w 1704106"/>
              <a:gd name="connsiteY2" fmla="*/ 336331 h 3384331"/>
              <a:gd name="connsiteX3" fmla="*/ 161088 w 1704106"/>
              <a:gd name="connsiteY3" fmla="*/ 391066 h 3384331"/>
              <a:gd name="connsiteX4" fmla="*/ 349845 w 1704106"/>
              <a:gd name="connsiteY4" fmla="*/ 435293 h 3384331"/>
              <a:gd name="connsiteX5" fmla="*/ 683173 w 1704106"/>
              <a:gd name="connsiteY5" fmla="*/ 462455 h 3384331"/>
              <a:gd name="connsiteX6" fmla="*/ 976175 w 1704106"/>
              <a:gd name="connsiteY6" fmla="*/ 575748 h 3384331"/>
              <a:gd name="connsiteX7" fmla="*/ 998483 w 1704106"/>
              <a:gd name="connsiteY7" fmla="*/ 735724 h 3384331"/>
              <a:gd name="connsiteX8" fmla="*/ 945931 w 1704106"/>
              <a:gd name="connsiteY8" fmla="*/ 872359 h 3384331"/>
              <a:gd name="connsiteX9" fmla="*/ 1021006 w 1704106"/>
              <a:gd name="connsiteY9" fmla="*/ 983878 h 3384331"/>
              <a:gd name="connsiteX10" fmla="*/ 1111737 w 1704106"/>
              <a:gd name="connsiteY10" fmla="*/ 1175247 h 3384331"/>
              <a:gd name="connsiteX11" fmla="*/ 1381146 w 1704106"/>
              <a:gd name="connsiteY11" fmla="*/ 1139485 h 3384331"/>
              <a:gd name="connsiteX12" fmla="*/ 1481959 w 1704106"/>
              <a:gd name="connsiteY12" fmla="*/ 1261241 h 3384331"/>
              <a:gd name="connsiteX13" fmla="*/ 1450428 w 1704106"/>
              <a:gd name="connsiteY13" fmla="*/ 1418897 h 3384331"/>
              <a:gd name="connsiteX14" fmla="*/ 1358624 w 1704106"/>
              <a:gd name="connsiteY14" fmla="*/ 1459026 h 3384331"/>
              <a:gd name="connsiteX15" fmla="*/ 1303283 w 1704106"/>
              <a:gd name="connsiteY15" fmla="*/ 1587062 h 3384331"/>
              <a:gd name="connsiteX16" fmla="*/ 1292773 w 1704106"/>
              <a:gd name="connsiteY16" fmla="*/ 1639614 h 3384331"/>
              <a:gd name="connsiteX17" fmla="*/ 1303283 w 1704106"/>
              <a:gd name="connsiteY17" fmla="*/ 1713186 h 3384331"/>
              <a:gd name="connsiteX18" fmla="*/ 1370207 w 1704106"/>
              <a:gd name="connsiteY18" fmla="*/ 1833031 h 3384331"/>
              <a:gd name="connsiteX19" fmla="*/ 1311434 w 1704106"/>
              <a:gd name="connsiteY19" fmla="*/ 1975945 h 3384331"/>
              <a:gd name="connsiteX20" fmla="*/ 1279475 w 1704106"/>
              <a:gd name="connsiteY20" fmla="*/ 2003245 h 3384331"/>
              <a:gd name="connsiteX21" fmla="*/ 1177159 w 1704106"/>
              <a:gd name="connsiteY21" fmla="*/ 2112579 h 3384331"/>
              <a:gd name="connsiteX22" fmla="*/ 1177159 w 1704106"/>
              <a:gd name="connsiteY22" fmla="*/ 2249214 h 3384331"/>
              <a:gd name="connsiteX23" fmla="*/ 1198180 w 1704106"/>
              <a:gd name="connsiteY23" fmla="*/ 2364828 h 3384331"/>
              <a:gd name="connsiteX24" fmla="*/ 1409030 w 1704106"/>
              <a:gd name="connsiteY24" fmla="*/ 2612435 h 3384331"/>
              <a:gd name="connsiteX25" fmla="*/ 1700309 w 1704106"/>
              <a:gd name="connsiteY25" fmla="*/ 3119661 h 3384331"/>
              <a:gd name="connsiteX26" fmla="*/ 1561339 w 1704106"/>
              <a:gd name="connsiteY26" fmla="*/ 3129627 h 3384331"/>
              <a:gd name="connsiteX27" fmla="*/ 1362913 w 1704106"/>
              <a:gd name="connsiteY27" fmla="*/ 3082943 h 3384331"/>
              <a:gd name="connsiteX28" fmla="*/ 1135118 w 1704106"/>
              <a:gd name="connsiteY28" fmla="*/ 3142593 h 3384331"/>
              <a:gd name="connsiteX29" fmla="*/ 725214 w 1704106"/>
              <a:gd name="connsiteY29" fmla="*/ 3195145 h 3384331"/>
              <a:gd name="connsiteX30" fmla="*/ 588580 w 1704106"/>
              <a:gd name="connsiteY30" fmla="*/ 3226676 h 3384331"/>
              <a:gd name="connsiteX31" fmla="*/ 548041 w 1704106"/>
              <a:gd name="connsiteY31" fmla="*/ 3365495 h 3384331"/>
              <a:gd name="connsiteX32" fmla="*/ 493987 w 1704106"/>
              <a:gd name="connsiteY32" fmla="*/ 3384331 h 3384331"/>
              <a:gd name="connsiteX0" fmla="*/ 0 w 1700918"/>
              <a:gd name="connsiteY0" fmla="*/ 0 h 3384331"/>
              <a:gd name="connsiteX1" fmla="*/ 94594 w 1700918"/>
              <a:gd name="connsiteY1" fmla="*/ 105103 h 3384331"/>
              <a:gd name="connsiteX2" fmla="*/ 94594 w 1700918"/>
              <a:gd name="connsiteY2" fmla="*/ 336331 h 3384331"/>
              <a:gd name="connsiteX3" fmla="*/ 161088 w 1700918"/>
              <a:gd name="connsiteY3" fmla="*/ 391066 h 3384331"/>
              <a:gd name="connsiteX4" fmla="*/ 349845 w 1700918"/>
              <a:gd name="connsiteY4" fmla="*/ 435293 h 3384331"/>
              <a:gd name="connsiteX5" fmla="*/ 683173 w 1700918"/>
              <a:gd name="connsiteY5" fmla="*/ 462455 h 3384331"/>
              <a:gd name="connsiteX6" fmla="*/ 976175 w 1700918"/>
              <a:gd name="connsiteY6" fmla="*/ 575748 h 3384331"/>
              <a:gd name="connsiteX7" fmla="*/ 998483 w 1700918"/>
              <a:gd name="connsiteY7" fmla="*/ 735724 h 3384331"/>
              <a:gd name="connsiteX8" fmla="*/ 945931 w 1700918"/>
              <a:gd name="connsiteY8" fmla="*/ 872359 h 3384331"/>
              <a:gd name="connsiteX9" fmla="*/ 1021006 w 1700918"/>
              <a:gd name="connsiteY9" fmla="*/ 983878 h 3384331"/>
              <a:gd name="connsiteX10" fmla="*/ 1111737 w 1700918"/>
              <a:gd name="connsiteY10" fmla="*/ 1175247 h 3384331"/>
              <a:gd name="connsiteX11" fmla="*/ 1381146 w 1700918"/>
              <a:gd name="connsiteY11" fmla="*/ 1139485 h 3384331"/>
              <a:gd name="connsiteX12" fmla="*/ 1481959 w 1700918"/>
              <a:gd name="connsiteY12" fmla="*/ 1261241 h 3384331"/>
              <a:gd name="connsiteX13" fmla="*/ 1450428 w 1700918"/>
              <a:gd name="connsiteY13" fmla="*/ 1418897 h 3384331"/>
              <a:gd name="connsiteX14" fmla="*/ 1358624 w 1700918"/>
              <a:gd name="connsiteY14" fmla="*/ 1459026 h 3384331"/>
              <a:gd name="connsiteX15" fmla="*/ 1303283 w 1700918"/>
              <a:gd name="connsiteY15" fmla="*/ 1587062 h 3384331"/>
              <a:gd name="connsiteX16" fmla="*/ 1292773 w 1700918"/>
              <a:gd name="connsiteY16" fmla="*/ 1639614 h 3384331"/>
              <a:gd name="connsiteX17" fmla="*/ 1303283 w 1700918"/>
              <a:gd name="connsiteY17" fmla="*/ 1713186 h 3384331"/>
              <a:gd name="connsiteX18" fmla="*/ 1370207 w 1700918"/>
              <a:gd name="connsiteY18" fmla="*/ 1833031 h 3384331"/>
              <a:gd name="connsiteX19" fmla="*/ 1311434 w 1700918"/>
              <a:gd name="connsiteY19" fmla="*/ 1975945 h 3384331"/>
              <a:gd name="connsiteX20" fmla="*/ 1279475 w 1700918"/>
              <a:gd name="connsiteY20" fmla="*/ 2003245 h 3384331"/>
              <a:gd name="connsiteX21" fmla="*/ 1177159 w 1700918"/>
              <a:gd name="connsiteY21" fmla="*/ 2112579 h 3384331"/>
              <a:gd name="connsiteX22" fmla="*/ 1177159 w 1700918"/>
              <a:gd name="connsiteY22" fmla="*/ 2249214 h 3384331"/>
              <a:gd name="connsiteX23" fmla="*/ 1198180 w 1700918"/>
              <a:gd name="connsiteY23" fmla="*/ 2364828 h 3384331"/>
              <a:gd name="connsiteX24" fmla="*/ 1409030 w 1700918"/>
              <a:gd name="connsiteY24" fmla="*/ 2612435 h 3384331"/>
              <a:gd name="connsiteX25" fmla="*/ 1507657 w 1700918"/>
              <a:gd name="connsiteY25" fmla="*/ 2890712 h 3384331"/>
              <a:gd name="connsiteX26" fmla="*/ 1700309 w 1700918"/>
              <a:gd name="connsiteY26" fmla="*/ 3119661 h 3384331"/>
              <a:gd name="connsiteX27" fmla="*/ 1561339 w 1700918"/>
              <a:gd name="connsiteY27" fmla="*/ 3129627 h 3384331"/>
              <a:gd name="connsiteX28" fmla="*/ 1362913 w 1700918"/>
              <a:gd name="connsiteY28" fmla="*/ 3082943 h 3384331"/>
              <a:gd name="connsiteX29" fmla="*/ 1135118 w 1700918"/>
              <a:gd name="connsiteY29" fmla="*/ 3142593 h 3384331"/>
              <a:gd name="connsiteX30" fmla="*/ 725214 w 1700918"/>
              <a:gd name="connsiteY30" fmla="*/ 3195145 h 3384331"/>
              <a:gd name="connsiteX31" fmla="*/ 588580 w 1700918"/>
              <a:gd name="connsiteY31" fmla="*/ 3226676 h 3384331"/>
              <a:gd name="connsiteX32" fmla="*/ 548041 w 1700918"/>
              <a:gd name="connsiteY32" fmla="*/ 3365495 h 3384331"/>
              <a:gd name="connsiteX33" fmla="*/ 493987 w 1700918"/>
              <a:gd name="connsiteY33" fmla="*/ 3384331 h 3384331"/>
              <a:gd name="connsiteX0" fmla="*/ 0 w 1700918"/>
              <a:gd name="connsiteY0" fmla="*/ 0 h 3384331"/>
              <a:gd name="connsiteX1" fmla="*/ 94594 w 1700918"/>
              <a:gd name="connsiteY1" fmla="*/ 105103 h 3384331"/>
              <a:gd name="connsiteX2" fmla="*/ 94594 w 1700918"/>
              <a:gd name="connsiteY2" fmla="*/ 336331 h 3384331"/>
              <a:gd name="connsiteX3" fmla="*/ 161088 w 1700918"/>
              <a:gd name="connsiteY3" fmla="*/ 391066 h 3384331"/>
              <a:gd name="connsiteX4" fmla="*/ 349845 w 1700918"/>
              <a:gd name="connsiteY4" fmla="*/ 435293 h 3384331"/>
              <a:gd name="connsiteX5" fmla="*/ 683173 w 1700918"/>
              <a:gd name="connsiteY5" fmla="*/ 462455 h 3384331"/>
              <a:gd name="connsiteX6" fmla="*/ 976175 w 1700918"/>
              <a:gd name="connsiteY6" fmla="*/ 575748 h 3384331"/>
              <a:gd name="connsiteX7" fmla="*/ 998483 w 1700918"/>
              <a:gd name="connsiteY7" fmla="*/ 735724 h 3384331"/>
              <a:gd name="connsiteX8" fmla="*/ 945931 w 1700918"/>
              <a:gd name="connsiteY8" fmla="*/ 872359 h 3384331"/>
              <a:gd name="connsiteX9" fmla="*/ 1021006 w 1700918"/>
              <a:gd name="connsiteY9" fmla="*/ 983878 h 3384331"/>
              <a:gd name="connsiteX10" fmla="*/ 1111737 w 1700918"/>
              <a:gd name="connsiteY10" fmla="*/ 1175247 h 3384331"/>
              <a:gd name="connsiteX11" fmla="*/ 1381146 w 1700918"/>
              <a:gd name="connsiteY11" fmla="*/ 1139485 h 3384331"/>
              <a:gd name="connsiteX12" fmla="*/ 1481959 w 1700918"/>
              <a:gd name="connsiteY12" fmla="*/ 1261241 h 3384331"/>
              <a:gd name="connsiteX13" fmla="*/ 1450428 w 1700918"/>
              <a:gd name="connsiteY13" fmla="*/ 1418897 h 3384331"/>
              <a:gd name="connsiteX14" fmla="*/ 1358624 w 1700918"/>
              <a:gd name="connsiteY14" fmla="*/ 1459026 h 3384331"/>
              <a:gd name="connsiteX15" fmla="*/ 1303283 w 1700918"/>
              <a:gd name="connsiteY15" fmla="*/ 1587062 h 3384331"/>
              <a:gd name="connsiteX16" fmla="*/ 1292773 w 1700918"/>
              <a:gd name="connsiteY16" fmla="*/ 1639614 h 3384331"/>
              <a:gd name="connsiteX17" fmla="*/ 1303283 w 1700918"/>
              <a:gd name="connsiteY17" fmla="*/ 1713186 h 3384331"/>
              <a:gd name="connsiteX18" fmla="*/ 1370207 w 1700918"/>
              <a:gd name="connsiteY18" fmla="*/ 1833031 h 3384331"/>
              <a:gd name="connsiteX19" fmla="*/ 1311434 w 1700918"/>
              <a:gd name="connsiteY19" fmla="*/ 1975945 h 3384331"/>
              <a:gd name="connsiteX20" fmla="*/ 1279475 w 1700918"/>
              <a:gd name="connsiteY20" fmla="*/ 2003245 h 3384331"/>
              <a:gd name="connsiteX21" fmla="*/ 1177159 w 1700918"/>
              <a:gd name="connsiteY21" fmla="*/ 2112579 h 3384331"/>
              <a:gd name="connsiteX22" fmla="*/ 1177159 w 1700918"/>
              <a:gd name="connsiteY22" fmla="*/ 2249214 h 3384331"/>
              <a:gd name="connsiteX23" fmla="*/ 1198180 w 1700918"/>
              <a:gd name="connsiteY23" fmla="*/ 2364828 h 3384331"/>
              <a:gd name="connsiteX24" fmla="*/ 1409030 w 1700918"/>
              <a:gd name="connsiteY24" fmla="*/ 2612435 h 3384331"/>
              <a:gd name="connsiteX25" fmla="*/ 1507657 w 1700918"/>
              <a:gd name="connsiteY25" fmla="*/ 2890712 h 3384331"/>
              <a:gd name="connsiteX26" fmla="*/ 1700309 w 1700918"/>
              <a:gd name="connsiteY26" fmla="*/ 3119661 h 3384331"/>
              <a:gd name="connsiteX27" fmla="*/ 1561339 w 1700918"/>
              <a:gd name="connsiteY27" fmla="*/ 3129627 h 3384331"/>
              <a:gd name="connsiteX28" fmla="*/ 1362913 w 1700918"/>
              <a:gd name="connsiteY28" fmla="*/ 3082943 h 3384331"/>
              <a:gd name="connsiteX29" fmla="*/ 1135118 w 1700918"/>
              <a:gd name="connsiteY29" fmla="*/ 3142593 h 3384331"/>
              <a:gd name="connsiteX30" fmla="*/ 725214 w 1700918"/>
              <a:gd name="connsiteY30" fmla="*/ 3195145 h 3384331"/>
              <a:gd name="connsiteX31" fmla="*/ 588580 w 1700918"/>
              <a:gd name="connsiteY31" fmla="*/ 3226676 h 3384331"/>
              <a:gd name="connsiteX32" fmla="*/ 548041 w 1700918"/>
              <a:gd name="connsiteY32" fmla="*/ 3365495 h 3384331"/>
              <a:gd name="connsiteX33" fmla="*/ 493987 w 1700918"/>
              <a:gd name="connsiteY33" fmla="*/ 3384331 h 3384331"/>
              <a:gd name="connsiteX0" fmla="*/ 0 w 1702190"/>
              <a:gd name="connsiteY0" fmla="*/ 0 h 3384331"/>
              <a:gd name="connsiteX1" fmla="*/ 94594 w 1702190"/>
              <a:gd name="connsiteY1" fmla="*/ 105103 h 3384331"/>
              <a:gd name="connsiteX2" fmla="*/ 94594 w 1702190"/>
              <a:gd name="connsiteY2" fmla="*/ 336331 h 3384331"/>
              <a:gd name="connsiteX3" fmla="*/ 161088 w 1702190"/>
              <a:gd name="connsiteY3" fmla="*/ 391066 h 3384331"/>
              <a:gd name="connsiteX4" fmla="*/ 349845 w 1702190"/>
              <a:gd name="connsiteY4" fmla="*/ 435293 h 3384331"/>
              <a:gd name="connsiteX5" fmla="*/ 683173 w 1702190"/>
              <a:gd name="connsiteY5" fmla="*/ 462455 h 3384331"/>
              <a:gd name="connsiteX6" fmla="*/ 976175 w 1702190"/>
              <a:gd name="connsiteY6" fmla="*/ 575748 h 3384331"/>
              <a:gd name="connsiteX7" fmla="*/ 998483 w 1702190"/>
              <a:gd name="connsiteY7" fmla="*/ 735724 h 3384331"/>
              <a:gd name="connsiteX8" fmla="*/ 945931 w 1702190"/>
              <a:gd name="connsiteY8" fmla="*/ 872359 h 3384331"/>
              <a:gd name="connsiteX9" fmla="*/ 1021006 w 1702190"/>
              <a:gd name="connsiteY9" fmla="*/ 983878 h 3384331"/>
              <a:gd name="connsiteX10" fmla="*/ 1111737 w 1702190"/>
              <a:gd name="connsiteY10" fmla="*/ 1175247 h 3384331"/>
              <a:gd name="connsiteX11" fmla="*/ 1381146 w 1702190"/>
              <a:gd name="connsiteY11" fmla="*/ 1139485 h 3384331"/>
              <a:gd name="connsiteX12" fmla="*/ 1481959 w 1702190"/>
              <a:gd name="connsiteY12" fmla="*/ 1261241 h 3384331"/>
              <a:gd name="connsiteX13" fmla="*/ 1450428 w 1702190"/>
              <a:gd name="connsiteY13" fmla="*/ 1418897 h 3384331"/>
              <a:gd name="connsiteX14" fmla="*/ 1358624 w 1702190"/>
              <a:gd name="connsiteY14" fmla="*/ 1459026 h 3384331"/>
              <a:gd name="connsiteX15" fmla="*/ 1303283 w 1702190"/>
              <a:gd name="connsiteY15" fmla="*/ 1587062 h 3384331"/>
              <a:gd name="connsiteX16" fmla="*/ 1292773 w 1702190"/>
              <a:gd name="connsiteY16" fmla="*/ 1639614 h 3384331"/>
              <a:gd name="connsiteX17" fmla="*/ 1303283 w 1702190"/>
              <a:gd name="connsiteY17" fmla="*/ 1713186 h 3384331"/>
              <a:gd name="connsiteX18" fmla="*/ 1370207 w 1702190"/>
              <a:gd name="connsiteY18" fmla="*/ 1833031 h 3384331"/>
              <a:gd name="connsiteX19" fmla="*/ 1311434 w 1702190"/>
              <a:gd name="connsiteY19" fmla="*/ 1975945 h 3384331"/>
              <a:gd name="connsiteX20" fmla="*/ 1279475 w 1702190"/>
              <a:gd name="connsiteY20" fmla="*/ 2003245 h 3384331"/>
              <a:gd name="connsiteX21" fmla="*/ 1177159 w 1702190"/>
              <a:gd name="connsiteY21" fmla="*/ 2112579 h 3384331"/>
              <a:gd name="connsiteX22" fmla="*/ 1177159 w 1702190"/>
              <a:gd name="connsiteY22" fmla="*/ 2249214 h 3384331"/>
              <a:gd name="connsiteX23" fmla="*/ 1198180 w 1702190"/>
              <a:gd name="connsiteY23" fmla="*/ 2364828 h 3384331"/>
              <a:gd name="connsiteX24" fmla="*/ 1409030 w 1702190"/>
              <a:gd name="connsiteY24" fmla="*/ 2612435 h 3384331"/>
              <a:gd name="connsiteX25" fmla="*/ 1507657 w 1702190"/>
              <a:gd name="connsiteY25" fmla="*/ 2890712 h 3384331"/>
              <a:gd name="connsiteX26" fmla="*/ 1700309 w 1702190"/>
              <a:gd name="connsiteY26" fmla="*/ 3119661 h 3384331"/>
              <a:gd name="connsiteX27" fmla="*/ 1591484 w 1702190"/>
              <a:gd name="connsiteY27" fmla="*/ 3099198 h 3384331"/>
              <a:gd name="connsiteX28" fmla="*/ 1362913 w 1702190"/>
              <a:gd name="connsiteY28" fmla="*/ 3082943 h 3384331"/>
              <a:gd name="connsiteX29" fmla="*/ 1135118 w 1702190"/>
              <a:gd name="connsiteY29" fmla="*/ 3142593 h 3384331"/>
              <a:gd name="connsiteX30" fmla="*/ 725214 w 1702190"/>
              <a:gd name="connsiteY30" fmla="*/ 3195145 h 3384331"/>
              <a:gd name="connsiteX31" fmla="*/ 588580 w 1702190"/>
              <a:gd name="connsiteY31" fmla="*/ 3226676 h 3384331"/>
              <a:gd name="connsiteX32" fmla="*/ 548041 w 1702190"/>
              <a:gd name="connsiteY32" fmla="*/ 3365495 h 3384331"/>
              <a:gd name="connsiteX33" fmla="*/ 493987 w 1702190"/>
              <a:gd name="connsiteY33" fmla="*/ 3384331 h 3384331"/>
              <a:gd name="connsiteX0" fmla="*/ 0 w 1702190"/>
              <a:gd name="connsiteY0" fmla="*/ 0 h 3365495"/>
              <a:gd name="connsiteX1" fmla="*/ 94594 w 1702190"/>
              <a:gd name="connsiteY1" fmla="*/ 105103 h 3365495"/>
              <a:gd name="connsiteX2" fmla="*/ 94594 w 1702190"/>
              <a:gd name="connsiteY2" fmla="*/ 336331 h 3365495"/>
              <a:gd name="connsiteX3" fmla="*/ 161088 w 1702190"/>
              <a:gd name="connsiteY3" fmla="*/ 391066 h 3365495"/>
              <a:gd name="connsiteX4" fmla="*/ 349845 w 1702190"/>
              <a:gd name="connsiteY4" fmla="*/ 435293 h 3365495"/>
              <a:gd name="connsiteX5" fmla="*/ 683173 w 1702190"/>
              <a:gd name="connsiteY5" fmla="*/ 462455 h 3365495"/>
              <a:gd name="connsiteX6" fmla="*/ 976175 w 1702190"/>
              <a:gd name="connsiteY6" fmla="*/ 575748 h 3365495"/>
              <a:gd name="connsiteX7" fmla="*/ 998483 w 1702190"/>
              <a:gd name="connsiteY7" fmla="*/ 735724 h 3365495"/>
              <a:gd name="connsiteX8" fmla="*/ 945931 w 1702190"/>
              <a:gd name="connsiteY8" fmla="*/ 872359 h 3365495"/>
              <a:gd name="connsiteX9" fmla="*/ 1021006 w 1702190"/>
              <a:gd name="connsiteY9" fmla="*/ 983878 h 3365495"/>
              <a:gd name="connsiteX10" fmla="*/ 1111737 w 1702190"/>
              <a:gd name="connsiteY10" fmla="*/ 1175247 h 3365495"/>
              <a:gd name="connsiteX11" fmla="*/ 1381146 w 1702190"/>
              <a:gd name="connsiteY11" fmla="*/ 1139485 h 3365495"/>
              <a:gd name="connsiteX12" fmla="*/ 1481959 w 1702190"/>
              <a:gd name="connsiteY12" fmla="*/ 1261241 h 3365495"/>
              <a:gd name="connsiteX13" fmla="*/ 1450428 w 1702190"/>
              <a:gd name="connsiteY13" fmla="*/ 1418897 h 3365495"/>
              <a:gd name="connsiteX14" fmla="*/ 1358624 w 1702190"/>
              <a:gd name="connsiteY14" fmla="*/ 1459026 h 3365495"/>
              <a:gd name="connsiteX15" fmla="*/ 1303283 w 1702190"/>
              <a:gd name="connsiteY15" fmla="*/ 1587062 h 3365495"/>
              <a:gd name="connsiteX16" fmla="*/ 1292773 w 1702190"/>
              <a:gd name="connsiteY16" fmla="*/ 1639614 h 3365495"/>
              <a:gd name="connsiteX17" fmla="*/ 1303283 w 1702190"/>
              <a:gd name="connsiteY17" fmla="*/ 1713186 h 3365495"/>
              <a:gd name="connsiteX18" fmla="*/ 1370207 w 1702190"/>
              <a:gd name="connsiteY18" fmla="*/ 1833031 h 3365495"/>
              <a:gd name="connsiteX19" fmla="*/ 1311434 w 1702190"/>
              <a:gd name="connsiteY19" fmla="*/ 1975945 h 3365495"/>
              <a:gd name="connsiteX20" fmla="*/ 1279475 w 1702190"/>
              <a:gd name="connsiteY20" fmla="*/ 2003245 h 3365495"/>
              <a:gd name="connsiteX21" fmla="*/ 1177159 w 1702190"/>
              <a:gd name="connsiteY21" fmla="*/ 2112579 h 3365495"/>
              <a:gd name="connsiteX22" fmla="*/ 1177159 w 1702190"/>
              <a:gd name="connsiteY22" fmla="*/ 2249214 h 3365495"/>
              <a:gd name="connsiteX23" fmla="*/ 1198180 w 1702190"/>
              <a:gd name="connsiteY23" fmla="*/ 2364828 h 3365495"/>
              <a:gd name="connsiteX24" fmla="*/ 1409030 w 1702190"/>
              <a:gd name="connsiteY24" fmla="*/ 2612435 h 3365495"/>
              <a:gd name="connsiteX25" fmla="*/ 1507657 w 1702190"/>
              <a:gd name="connsiteY25" fmla="*/ 2890712 h 3365495"/>
              <a:gd name="connsiteX26" fmla="*/ 1700309 w 1702190"/>
              <a:gd name="connsiteY26" fmla="*/ 3119661 h 3365495"/>
              <a:gd name="connsiteX27" fmla="*/ 1591484 w 1702190"/>
              <a:gd name="connsiteY27" fmla="*/ 3099198 h 3365495"/>
              <a:gd name="connsiteX28" fmla="*/ 1362913 w 1702190"/>
              <a:gd name="connsiteY28" fmla="*/ 3082943 h 3365495"/>
              <a:gd name="connsiteX29" fmla="*/ 1135118 w 1702190"/>
              <a:gd name="connsiteY29" fmla="*/ 3142593 h 3365495"/>
              <a:gd name="connsiteX30" fmla="*/ 725214 w 1702190"/>
              <a:gd name="connsiteY30" fmla="*/ 3195145 h 3365495"/>
              <a:gd name="connsiteX31" fmla="*/ 588580 w 1702190"/>
              <a:gd name="connsiteY31" fmla="*/ 3226676 h 3365495"/>
              <a:gd name="connsiteX32" fmla="*/ 548041 w 1702190"/>
              <a:gd name="connsiteY32" fmla="*/ 3365495 h 3365495"/>
              <a:gd name="connsiteX0" fmla="*/ 0 w 1702190"/>
              <a:gd name="connsiteY0" fmla="*/ 0 h 3226676"/>
              <a:gd name="connsiteX1" fmla="*/ 94594 w 1702190"/>
              <a:gd name="connsiteY1" fmla="*/ 105103 h 3226676"/>
              <a:gd name="connsiteX2" fmla="*/ 94594 w 1702190"/>
              <a:gd name="connsiteY2" fmla="*/ 336331 h 3226676"/>
              <a:gd name="connsiteX3" fmla="*/ 161088 w 1702190"/>
              <a:gd name="connsiteY3" fmla="*/ 391066 h 3226676"/>
              <a:gd name="connsiteX4" fmla="*/ 349845 w 1702190"/>
              <a:gd name="connsiteY4" fmla="*/ 435293 h 3226676"/>
              <a:gd name="connsiteX5" fmla="*/ 683173 w 1702190"/>
              <a:gd name="connsiteY5" fmla="*/ 462455 h 3226676"/>
              <a:gd name="connsiteX6" fmla="*/ 976175 w 1702190"/>
              <a:gd name="connsiteY6" fmla="*/ 575748 h 3226676"/>
              <a:gd name="connsiteX7" fmla="*/ 998483 w 1702190"/>
              <a:gd name="connsiteY7" fmla="*/ 735724 h 3226676"/>
              <a:gd name="connsiteX8" fmla="*/ 945931 w 1702190"/>
              <a:gd name="connsiteY8" fmla="*/ 872359 h 3226676"/>
              <a:gd name="connsiteX9" fmla="*/ 1021006 w 1702190"/>
              <a:gd name="connsiteY9" fmla="*/ 983878 h 3226676"/>
              <a:gd name="connsiteX10" fmla="*/ 1111737 w 1702190"/>
              <a:gd name="connsiteY10" fmla="*/ 1175247 h 3226676"/>
              <a:gd name="connsiteX11" fmla="*/ 1381146 w 1702190"/>
              <a:gd name="connsiteY11" fmla="*/ 1139485 h 3226676"/>
              <a:gd name="connsiteX12" fmla="*/ 1481959 w 1702190"/>
              <a:gd name="connsiteY12" fmla="*/ 1261241 h 3226676"/>
              <a:gd name="connsiteX13" fmla="*/ 1450428 w 1702190"/>
              <a:gd name="connsiteY13" fmla="*/ 1418897 h 3226676"/>
              <a:gd name="connsiteX14" fmla="*/ 1358624 w 1702190"/>
              <a:gd name="connsiteY14" fmla="*/ 1459026 h 3226676"/>
              <a:gd name="connsiteX15" fmla="*/ 1303283 w 1702190"/>
              <a:gd name="connsiteY15" fmla="*/ 1587062 h 3226676"/>
              <a:gd name="connsiteX16" fmla="*/ 1292773 w 1702190"/>
              <a:gd name="connsiteY16" fmla="*/ 1639614 h 3226676"/>
              <a:gd name="connsiteX17" fmla="*/ 1303283 w 1702190"/>
              <a:gd name="connsiteY17" fmla="*/ 1713186 h 3226676"/>
              <a:gd name="connsiteX18" fmla="*/ 1370207 w 1702190"/>
              <a:gd name="connsiteY18" fmla="*/ 1833031 h 3226676"/>
              <a:gd name="connsiteX19" fmla="*/ 1311434 w 1702190"/>
              <a:gd name="connsiteY19" fmla="*/ 1975945 h 3226676"/>
              <a:gd name="connsiteX20" fmla="*/ 1279475 w 1702190"/>
              <a:gd name="connsiteY20" fmla="*/ 2003245 h 3226676"/>
              <a:gd name="connsiteX21" fmla="*/ 1177159 w 1702190"/>
              <a:gd name="connsiteY21" fmla="*/ 2112579 h 3226676"/>
              <a:gd name="connsiteX22" fmla="*/ 1177159 w 1702190"/>
              <a:gd name="connsiteY22" fmla="*/ 2249214 h 3226676"/>
              <a:gd name="connsiteX23" fmla="*/ 1198180 w 1702190"/>
              <a:gd name="connsiteY23" fmla="*/ 2364828 h 3226676"/>
              <a:gd name="connsiteX24" fmla="*/ 1409030 w 1702190"/>
              <a:gd name="connsiteY24" fmla="*/ 2612435 h 3226676"/>
              <a:gd name="connsiteX25" fmla="*/ 1507657 w 1702190"/>
              <a:gd name="connsiteY25" fmla="*/ 2890712 h 3226676"/>
              <a:gd name="connsiteX26" fmla="*/ 1700309 w 1702190"/>
              <a:gd name="connsiteY26" fmla="*/ 3119661 h 3226676"/>
              <a:gd name="connsiteX27" fmla="*/ 1591484 w 1702190"/>
              <a:gd name="connsiteY27" fmla="*/ 3099198 h 3226676"/>
              <a:gd name="connsiteX28" fmla="*/ 1362913 w 1702190"/>
              <a:gd name="connsiteY28" fmla="*/ 3082943 h 3226676"/>
              <a:gd name="connsiteX29" fmla="*/ 1135118 w 1702190"/>
              <a:gd name="connsiteY29" fmla="*/ 3142593 h 3226676"/>
              <a:gd name="connsiteX30" fmla="*/ 725214 w 1702190"/>
              <a:gd name="connsiteY30" fmla="*/ 3195145 h 3226676"/>
              <a:gd name="connsiteX31" fmla="*/ 588580 w 1702190"/>
              <a:gd name="connsiteY31" fmla="*/ 3226676 h 3226676"/>
              <a:gd name="connsiteX0" fmla="*/ 0 w 1702190"/>
              <a:gd name="connsiteY0" fmla="*/ 0 h 3195145"/>
              <a:gd name="connsiteX1" fmla="*/ 94594 w 1702190"/>
              <a:gd name="connsiteY1" fmla="*/ 105103 h 3195145"/>
              <a:gd name="connsiteX2" fmla="*/ 94594 w 1702190"/>
              <a:gd name="connsiteY2" fmla="*/ 336331 h 3195145"/>
              <a:gd name="connsiteX3" fmla="*/ 161088 w 1702190"/>
              <a:gd name="connsiteY3" fmla="*/ 391066 h 3195145"/>
              <a:gd name="connsiteX4" fmla="*/ 349845 w 1702190"/>
              <a:gd name="connsiteY4" fmla="*/ 435293 h 3195145"/>
              <a:gd name="connsiteX5" fmla="*/ 683173 w 1702190"/>
              <a:gd name="connsiteY5" fmla="*/ 462455 h 3195145"/>
              <a:gd name="connsiteX6" fmla="*/ 976175 w 1702190"/>
              <a:gd name="connsiteY6" fmla="*/ 575748 h 3195145"/>
              <a:gd name="connsiteX7" fmla="*/ 998483 w 1702190"/>
              <a:gd name="connsiteY7" fmla="*/ 735724 h 3195145"/>
              <a:gd name="connsiteX8" fmla="*/ 945931 w 1702190"/>
              <a:gd name="connsiteY8" fmla="*/ 872359 h 3195145"/>
              <a:gd name="connsiteX9" fmla="*/ 1021006 w 1702190"/>
              <a:gd name="connsiteY9" fmla="*/ 983878 h 3195145"/>
              <a:gd name="connsiteX10" fmla="*/ 1111737 w 1702190"/>
              <a:gd name="connsiteY10" fmla="*/ 1175247 h 3195145"/>
              <a:gd name="connsiteX11" fmla="*/ 1381146 w 1702190"/>
              <a:gd name="connsiteY11" fmla="*/ 1139485 h 3195145"/>
              <a:gd name="connsiteX12" fmla="*/ 1481959 w 1702190"/>
              <a:gd name="connsiteY12" fmla="*/ 1261241 h 3195145"/>
              <a:gd name="connsiteX13" fmla="*/ 1450428 w 1702190"/>
              <a:gd name="connsiteY13" fmla="*/ 1418897 h 3195145"/>
              <a:gd name="connsiteX14" fmla="*/ 1358624 w 1702190"/>
              <a:gd name="connsiteY14" fmla="*/ 1459026 h 3195145"/>
              <a:gd name="connsiteX15" fmla="*/ 1303283 w 1702190"/>
              <a:gd name="connsiteY15" fmla="*/ 1587062 h 3195145"/>
              <a:gd name="connsiteX16" fmla="*/ 1292773 w 1702190"/>
              <a:gd name="connsiteY16" fmla="*/ 1639614 h 3195145"/>
              <a:gd name="connsiteX17" fmla="*/ 1303283 w 1702190"/>
              <a:gd name="connsiteY17" fmla="*/ 1713186 h 3195145"/>
              <a:gd name="connsiteX18" fmla="*/ 1370207 w 1702190"/>
              <a:gd name="connsiteY18" fmla="*/ 1833031 h 3195145"/>
              <a:gd name="connsiteX19" fmla="*/ 1311434 w 1702190"/>
              <a:gd name="connsiteY19" fmla="*/ 1975945 h 3195145"/>
              <a:gd name="connsiteX20" fmla="*/ 1279475 w 1702190"/>
              <a:gd name="connsiteY20" fmla="*/ 2003245 h 3195145"/>
              <a:gd name="connsiteX21" fmla="*/ 1177159 w 1702190"/>
              <a:gd name="connsiteY21" fmla="*/ 2112579 h 3195145"/>
              <a:gd name="connsiteX22" fmla="*/ 1177159 w 1702190"/>
              <a:gd name="connsiteY22" fmla="*/ 2249214 h 3195145"/>
              <a:gd name="connsiteX23" fmla="*/ 1198180 w 1702190"/>
              <a:gd name="connsiteY23" fmla="*/ 2364828 h 3195145"/>
              <a:gd name="connsiteX24" fmla="*/ 1409030 w 1702190"/>
              <a:gd name="connsiteY24" fmla="*/ 2612435 h 3195145"/>
              <a:gd name="connsiteX25" fmla="*/ 1507657 w 1702190"/>
              <a:gd name="connsiteY25" fmla="*/ 2890712 h 3195145"/>
              <a:gd name="connsiteX26" fmla="*/ 1700309 w 1702190"/>
              <a:gd name="connsiteY26" fmla="*/ 3119661 h 3195145"/>
              <a:gd name="connsiteX27" fmla="*/ 1591484 w 1702190"/>
              <a:gd name="connsiteY27" fmla="*/ 3099198 h 3195145"/>
              <a:gd name="connsiteX28" fmla="*/ 1362913 w 1702190"/>
              <a:gd name="connsiteY28" fmla="*/ 3082943 h 3195145"/>
              <a:gd name="connsiteX29" fmla="*/ 1135118 w 1702190"/>
              <a:gd name="connsiteY29" fmla="*/ 3142593 h 3195145"/>
              <a:gd name="connsiteX30" fmla="*/ 725214 w 1702190"/>
              <a:gd name="connsiteY30" fmla="*/ 3195145 h 3195145"/>
              <a:gd name="connsiteX0" fmla="*/ 0 w 1702190"/>
              <a:gd name="connsiteY0" fmla="*/ 0 h 3142593"/>
              <a:gd name="connsiteX1" fmla="*/ 94594 w 1702190"/>
              <a:gd name="connsiteY1" fmla="*/ 105103 h 3142593"/>
              <a:gd name="connsiteX2" fmla="*/ 94594 w 1702190"/>
              <a:gd name="connsiteY2" fmla="*/ 336331 h 3142593"/>
              <a:gd name="connsiteX3" fmla="*/ 161088 w 1702190"/>
              <a:gd name="connsiteY3" fmla="*/ 391066 h 3142593"/>
              <a:gd name="connsiteX4" fmla="*/ 349845 w 1702190"/>
              <a:gd name="connsiteY4" fmla="*/ 435293 h 3142593"/>
              <a:gd name="connsiteX5" fmla="*/ 683173 w 1702190"/>
              <a:gd name="connsiteY5" fmla="*/ 462455 h 3142593"/>
              <a:gd name="connsiteX6" fmla="*/ 976175 w 1702190"/>
              <a:gd name="connsiteY6" fmla="*/ 575748 h 3142593"/>
              <a:gd name="connsiteX7" fmla="*/ 998483 w 1702190"/>
              <a:gd name="connsiteY7" fmla="*/ 735724 h 3142593"/>
              <a:gd name="connsiteX8" fmla="*/ 945931 w 1702190"/>
              <a:gd name="connsiteY8" fmla="*/ 872359 h 3142593"/>
              <a:gd name="connsiteX9" fmla="*/ 1021006 w 1702190"/>
              <a:gd name="connsiteY9" fmla="*/ 983878 h 3142593"/>
              <a:gd name="connsiteX10" fmla="*/ 1111737 w 1702190"/>
              <a:gd name="connsiteY10" fmla="*/ 1175247 h 3142593"/>
              <a:gd name="connsiteX11" fmla="*/ 1381146 w 1702190"/>
              <a:gd name="connsiteY11" fmla="*/ 1139485 h 3142593"/>
              <a:gd name="connsiteX12" fmla="*/ 1481959 w 1702190"/>
              <a:gd name="connsiteY12" fmla="*/ 1261241 h 3142593"/>
              <a:gd name="connsiteX13" fmla="*/ 1450428 w 1702190"/>
              <a:gd name="connsiteY13" fmla="*/ 1418897 h 3142593"/>
              <a:gd name="connsiteX14" fmla="*/ 1358624 w 1702190"/>
              <a:gd name="connsiteY14" fmla="*/ 1459026 h 3142593"/>
              <a:gd name="connsiteX15" fmla="*/ 1303283 w 1702190"/>
              <a:gd name="connsiteY15" fmla="*/ 1587062 h 3142593"/>
              <a:gd name="connsiteX16" fmla="*/ 1292773 w 1702190"/>
              <a:gd name="connsiteY16" fmla="*/ 1639614 h 3142593"/>
              <a:gd name="connsiteX17" fmla="*/ 1303283 w 1702190"/>
              <a:gd name="connsiteY17" fmla="*/ 1713186 h 3142593"/>
              <a:gd name="connsiteX18" fmla="*/ 1370207 w 1702190"/>
              <a:gd name="connsiteY18" fmla="*/ 1833031 h 3142593"/>
              <a:gd name="connsiteX19" fmla="*/ 1311434 w 1702190"/>
              <a:gd name="connsiteY19" fmla="*/ 1975945 h 3142593"/>
              <a:gd name="connsiteX20" fmla="*/ 1279475 w 1702190"/>
              <a:gd name="connsiteY20" fmla="*/ 2003245 h 3142593"/>
              <a:gd name="connsiteX21" fmla="*/ 1177159 w 1702190"/>
              <a:gd name="connsiteY21" fmla="*/ 2112579 h 3142593"/>
              <a:gd name="connsiteX22" fmla="*/ 1177159 w 1702190"/>
              <a:gd name="connsiteY22" fmla="*/ 2249214 h 3142593"/>
              <a:gd name="connsiteX23" fmla="*/ 1198180 w 1702190"/>
              <a:gd name="connsiteY23" fmla="*/ 2364828 h 3142593"/>
              <a:gd name="connsiteX24" fmla="*/ 1409030 w 1702190"/>
              <a:gd name="connsiteY24" fmla="*/ 2612435 h 3142593"/>
              <a:gd name="connsiteX25" fmla="*/ 1507657 w 1702190"/>
              <a:gd name="connsiteY25" fmla="*/ 2890712 h 3142593"/>
              <a:gd name="connsiteX26" fmla="*/ 1700309 w 1702190"/>
              <a:gd name="connsiteY26" fmla="*/ 3119661 h 3142593"/>
              <a:gd name="connsiteX27" fmla="*/ 1591484 w 1702190"/>
              <a:gd name="connsiteY27" fmla="*/ 3099198 h 3142593"/>
              <a:gd name="connsiteX28" fmla="*/ 1362913 w 1702190"/>
              <a:gd name="connsiteY28" fmla="*/ 3082943 h 3142593"/>
              <a:gd name="connsiteX29" fmla="*/ 1135118 w 1702190"/>
              <a:gd name="connsiteY29" fmla="*/ 3142593 h 3142593"/>
              <a:gd name="connsiteX0" fmla="*/ 0 w 1702190"/>
              <a:gd name="connsiteY0" fmla="*/ 0 h 3131991"/>
              <a:gd name="connsiteX1" fmla="*/ 94594 w 1702190"/>
              <a:gd name="connsiteY1" fmla="*/ 105103 h 3131991"/>
              <a:gd name="connsiteX2" fmla="*/ 94594 w 1702190"/>
              <a:gd name="connsiteY2" fmla="*/ 336331 h 3131991"/>
              <a:gd name="connsiteX3" fmla="*/ 161088 w 1702190"/>
              <a:gd name="connsiteY3" fmla="*/ 391066 h 3131991"/>
              <a:gd name="connsiteX4" fmla="*/ 349845 w 1702190"/>
              <a:gd name="connsiteY4" fmla="*/ 435293 h 3131991"/>
              <a:gd name="connsiteX5" fmla="*/ 683173 w 1702190"/>
              <a:gd name="connsiteY5" fmla="*/ 462455 h 3131991"/>
              <a:gd name="connsiteX6" fmla="*/ 976175 w 1702190"/>
              <a:gd name="connsiteY6" fmla="*/ 575748 h 3131991"/>
              <a:gd name="connsiteX7" fmla="*/ 998483 w 1702190"/>
              <a:gd name="connsiteY7" fmla="*/ 735724 h 3131991"/>
              <a:gd name="connsiteX8" fmla="*/ 945931 w 1702190"/>
              <a:gd name="connsiteY8" fmla="*/ 872359 h 3131991"/>
              <a:gd name="connsiteX9" fmla="*/ 1021006 w 1702190"/>
              <a:gd name="connsiteY9" fmla="*/ 983878 h 3131991"/>
              <a:gd name="connsiteX10" fmla="*/ 1111737 w 1702190"/>
              <a:gd name="connsiteY10" fmla="*/ 1175247 h 3131991"/>
              <a:gd name="connsiteX11" fmla="*/ 1381146 w 1702190"/>
              <a:gd name="connsiteY11" fmla="*/ 1139485 h 3131991"/>
              <a:gd name="connsiteX12" fmla="*/ 1481959 w 1702190"/>
              <a:gd name="connsiteY12" fmla="*/ 1261241 h 3131991"/>
              <a:gd name="connsiteX13" fmla="*/ 1450428 w 1702190"/>
              <a:gd name="connsiteY13" fmla="*/ 1418897 h 3131991"/>
              <a:gd name="connsiteX14" fmla="*/ 1358624 w 1702190"/>
              <a:gd name="connsiteY14" fmla="*/ 1459026 h 3131991"/>
              <a:gd name="connsiteX15" fmla="*/ 1303283 w 1702190"/>
              <a:gd name="connsiteY15" fmla="*/ 1587062 h 3131991"/>
              <a:gd name="connsiteX16" fmla="*/ 1292773 w 1702190"/>
              <a:gd name="connsiteY16" fmla="*/ 1639614 h 3131991"/>
              <a:gd name="connsiteX17" fmla="*/ 1303283 w 1702190"/>
              <a:gd name="connsiteY17" fmla="*/ 1713186 h 3131991"/>
              <a:gd name="connsiteX18" fmla="*/ 1370207 w 1702190"/>
              <a:gd name="connsiteY18" fmla="*/ 1833031 h 3131991"/>
              <a:gd name="connsiteX19" fmla="*/ 1311434 w 1702190"/>
              <a:gd name="connsiteY19" fmla="*/ 1975945 h 3131991"/>
              <a:gd name="connsiteX20" fmla="*/ 1279475 w 1702190"/>
              <a:gd name="connsiteY20" fmla="*/ 2003245 h 3131991"/>
              <a:gd name="connsiteX21" fmla="*/ 1177159 w 1702190"/>
              <a:gd name="connsiteY21" fmla="*/ 2112579 h 3131991"/>
              <a:gd name="connsiteX22" fmla="*/ 1177159 w 1702190"/>
              <a:gd name="connsiteY22" fmla="*/ 2249214 h 3131991"/>
              <a:gd name="connsiteX23" fmla="*/ 1198180 w 1702190"/>
              <a:gd name="connsiteY23" fmla="*/ 2364828 h 3131991"/>
              <a:gd name="connsiteX24" fmla="*/ 1409030 w 1702190"/>
              <a:gd name="connsiteY24" fmla="*/ 2612435 h 3131991"/>
              <a:gd name="connsiteX25" fmla="*/ 1507657 w 1702190"/>
              <a:gd name="connsiteY25" fmla="*/ 2890712 h 3131991"/>
              <a:gd name="connsiteX26" fmla="*/ 1700309 w 1702190"/>
              <a:gd name="connsiteY26" fmla="*/ 3119661 h 3131991"/>
              <a:gd name="connsiteX27" fmla="*/ 1591484 w 1702190"/>
              <a:gd name="connsiteY27" fmla="*/ 3099198 h 3131991"/>
              <a:gd name="connsiteX28" fmla="*/ 1362913 w 1702190"/>
              <a:gd name="connsiteY28" fmla="*/ 3082943 h 3131991"/>
              <a:gd name="connsiteX0" fmla="*/ 0 w 1702190"/>
              <a:gd name="connsiteY0" fmla="*/ 0 h 3131991"/>
              <a:gd name="connsiteX1" fmla="*/ 94594 w 1702190"/>
              <a:gd name="connsiteY1" fmla="*/ 105103 h 3131991"/>
              <a:gd name="connsiteX2" fmla="*/ 94594 w 1702190"/>
              <a:gd name="connsiteY2" fmla="*/ 336331 h 3131991"/>
              <a:gd name="connsiteX3" fmla="*/ 161088 w 1702190"/>
              <a:gd name="connsiteY3" fmla="*/ 391066 h 3131991"/>
              <a:gd name="connsiteX4" fmla="*/ 349845 w 1702190"/>
              <a:gd name="connsiteY4" fmla="*/ 435293 h 3131991"/>
              <a:gd name="connsiteX5" fmla="*/ 683173 w 1702190"/>
              <a:gd name="connsiteY5" fmla="*/ 462455 h 3131991"/>
              <a:gd name="connsiteX6" fmla="*/ 976175 w 1702190"/>
              <a:gd name="connsiteY6" fmla="*/ 575748 h 3131991"/>
              <a:gd name="connsiteX7" fmla="*/ 998483 w 1702190"/>
              <a:gd name="connsiteY7" fmla="*/ 735724 h 3131991"/>
              <a:gd name="connsiteX8" fmla="*/ 945931 w 1702190"/>
              <a:gd name="connsiteY8" fmla="*/ 872359 h 3131991"/>
              <a:gd name="connsiteX9" fmla="*/ 1021006 w 1702190"/>
              <a:gd name="connsiteY9" fmla="*/ 983878 h 3131991"/>
              <a:gd name="connsiteX10" fmla="*/ 1111737 w 1702190"/>
              <a:gd name="connsiteY10" fmla="*/ 1175247 h 3131991"/>
              <a:gd name="connsiteX11" fmla="*/ 1381146 w 1702190"/>
              <a:gd name="connsiteY11" fmla="*/ 1139485 h 3131991"/>
              <a:gd name="connsiteX12" fmla="*/ 1481959 w 1702190"/>
              <a:gd name="connsiteY12" fmla="*/ 1261241 h 3131991"/>
              <a:gd name="connsiteX13" fmla="*/ 1450428 w 1702190"/>
              <a:gd name="connsiteY13" fmla="*/ 1418897 h 3131991"/>
              <a:gd name="connsiteX14" fmla="*/ 1358624 w 1702190"/>
              <a:gd name="connsiteY14" fmla="*/ 1459026 h 3131991"/>
              <a:gd name="connsiteX15" fmla="*/ 1303283 w 1702190"/>
              <a:gd name="connsiteY15" fmla="*/ 1587062 h 3131991"/>
              <a:gd name="connsiteX16" fmla="*/ 1292773 w 1702190"/>
              <a:gd name="connsiteY16" fmla="*/ 1639614 h 3131991"/>
              <a:gd name="connsiteX17" fmla="*/ 1303283 w 1702190"/>
              <a:gd name="connsiteY17" fmla="*/ 1713186 h 3131991"/>
              <a:gd name="connsiteX18" fmla="*/ 1370207 w 1702190"/>
              <a:gd name="connsiteY18" fmla="*/ 1833031 h 3131991"/>
              <a:gd name="connsiteX19" fmla="*/ 1311434 w 1702190"/>
              <a:gd name="connsiteY19" fmla="*/ 1975945 h 3131991"/>
              <a:gd name="connsiteX20" fmla="*/ 1279475 w 1702190"/>
              <a:gd name="connsiteY20" fmla="*/ 2003245 h 3131991"/>
              <a:gd name="connsiteX21" fmla="*/ 1177159 w 1702190"/>
              <a:gd name="connsiteY21" fmla="*/ 2112579 h 3131991"/>
              <a:gd name="connsiteX22" fmla="*/ 1177159 w 1702190"/>
              <a:gd name="connsiteY22" fmla="*/ 2249214 h 3131991"/>
              <a:gd name="connsiteX23" fmla="*/ 1198180 w 1702190"/>
              <a:gd name="connsiteY23" fmla="*/ 2364828 h 3131991"/>
              <a:gd name="connsiteX24" fmla="*/ 1409030 w 1702190"/>
              <a:gd name="connsiteY24" fmla="*/ 2612435 h 3131991"/>
              <a:gd name="connsiteX25" fmla="*/ 1507657 w 1702190"/>
              <a:gd name="connsiteY25" fmla="*/ 2890712 h 3131991"/>
              <a:gd name="connsiteX26" fmla="*/ 1700309 w 1702190"/>
              <a:gd name="connsiteY26" fmla="*/ 3119661 h 3131991"/>
              <a:gd name="connsiteX27" fmla="*/ 1591484 w 1702190"/>
              <a:gd name="connsiteY27" fmla="*/ 3099198 h 3131991"/>
              <a:gd name="connsiteX0" fmla="*/ 0 w 1700309"/>
              <a:gd name="connsiteY0" fmla="*/ 0 h 3119661"/>
              <a:gd name="connsiteX1" fmla="*/ 94594 w 1700309"/>
              <a:gd name="connsiteY1" fmla="*/ 105103 h 3119661"/>
              <a:gd name="connsiteX2" fmla="*/ 94594 w 1700309"/>
              <a:gd name="connsiteY2" fmla="*/ 336331 h 3119661"/>
              <a:gd name="connsiteX3" fmla="*/ 161088 w 1700309"/>
              <a:gd name="connsiteY3" fmla="*/ 391066 h 3119661"/>
              <a:gd name="connsiteX4" fmla="*/ 349845 w 1700309"/>
              <a:gd name="connsiteY4" fmla="*/ 435293 h 3119661"/>
              <a:gd name="connsiteX5" fmla="*/ 683173 w 1700309"/>
              <a:gd name="connsiteY5" fmla="*/ 462455 h 3119661"/>
              <a:gd name="connsiteX6" fmla="*/ 976175 w 1700309"/>
              <a:gd name="connsiteY6" fmla="*/ 575748 h 3119661"/>
              <a:gd name="connsiteX7" fmla="*/ 998483 w 1700309"/>
              <a:gd name="connsiteY7" fmla="*/ 735724 h 3119661"/>
              <a:gd name="connsiteX8" fmla="*/ 945931 w 1700309"/>
              <a:gd name="connsiteY8" fmla="*/ 872359 h 3119661"/>
              <a:gd name="connsiteX9" fmla="*/ 1021006 w 1700309"/>
              <a:gd name="connsiteY9" fmla="*/ 983878 h 3119661"/>
              <a:gd name="connsiteX10" fmla="*/ 1111737 w 1700309"/>
              <a:gd name="connsiteY10" fmla="*/ 1175247 h 3119661"/>
              <a:gd name="connsiteX11" fmla="*/ 1381146 w 1700309"/>
              <a:gd name="connsiteY11" fmla="*/ 1139485 h 3119661"/>
              <a:gd name="connsiteX12" fmla="*/ 1481959 w 1700309"/>
              <a:gd name="connsiteY12" fmla="*/ 1261241 h 3119661"/>
              <a:gd name="connsiteX13" fmla="*/ 1450428 w 1700309"/>
              <a:gd name="connsiteY13" fmla="*/ 1418897 h 3119661"/>
              <a:gd name="connsiteX14" fmla="*/ 1358624 w 1700309"/>
              <a:gd name="connsiteY14" fmla="*/ 1459026 h 3119661"/>
              <a:gd name="connsiteX15" fmla="*/ 1303283 w 1700309"/>
              <a:gd name="connsiteY15" fmla="*/ 1587062 h 3119661"/>
              <a:gd name="connsiteX16" fmla="*/ 1292773 w 1700309"/>
              <a:gd name="connsiteY16" fmla="*/ 1639614 h 3119661"/>
              <a:gd name="connsiteX17" fmla="*/ 1303283 w 1700309"/>
              <a:gd name="connsiteY17" fmla="*/ 1713186 h 3119661"/>
              <a:gd name="connsiteX18" fmla="*/ 1370207 w 1700309"/>
              <a:gd name="connsiteY18" fmla="*/ 1833031 h 3119661"/>
              <a:gd name="connsiteX19" fmla="*/ 1311434 w 1700309"/>
              <a:gd name="connsiteY19" fmla="*/ 1975945 h 3119661"/>
              <a:gd name="connsiteX20" fmla="*/ 1279475 w 1700309"/>
              <a:gd name="connsiteY20" fmla="*/ 2003245 h 3119661"/>
              <a:gd name="connsiteX21" fmla="*/ 1177159 w 1700309"/>
              <a:gd name="connsiteY21" fmla="*/ 2112579 h 3119661"/>
              <a:gd name="connsiteX22" fmla="*/ 1177159 w 1700309"/>
              <a:gd name="connsiteY22" fmla="*/ 2249214 h 3119661"/>
              <a:gd name="connsiteX23" fmla="*/ 1198180 w 1700309"/>
              <a:gd name="connsiteY23" fmla="*/ 2364828 h 3119661"/>
              <a:gd name="connsiteX24" fmla="*/ 1409030 w 1700309"/>
              <a:gd name="connsiteY24" fmla="*/ 2612435 h 3119661"/>
              <a:gd name="connsiteX25" fmla="*/ 1507657 w 1700309"/>
              <a:gd name="connsiteY25" fmla="*/ 2890712 h 3119661"/>
              <a:gd name="connsiteX26" fmla="*/ 1700309 w 1700309"/>
              <a:gd name="connsiteY26" fmla="*/ 3119661 h 3119661"/>
              <a:gd name="connsiteX0" fmla="*/ 0 w 1665140"/>
              <a:gd name="connsiteY0" fmla="*/ 0 h 3084161"/>
              <a:gd name="connsiteX1" fmla="*/ 94594 w 1665140"/>
              <a:gd name="connsiteY1" fmla="*/ 105103 h 3084161"/>
              <a:gd name="connsiteX2" fmla="*/ 94594 w 1665140"/>
              <a:gd name="connsiteY2" fmla="*/ 336331 h 3084161"/>
              <a:gd name="connsiteX3" fmla="*/ 161088 w 1665140"/>
              <a:gd name="connsiteY3" fmla="*/ 391066 h 3084161"/>
              <a:gd name="connsiteX4" fmla="*/ 349845 w 1665140"/>
              <a:gd name="connsiteY4" fmla="*/ 435293 h 3084161"/>
              <a:gd name="connsiteX5" fmla="*/ 683173 w 1665140"/>
              <a:gd name="connsiteY5" fmla="*/ 462455 h 3084161"/>
              <a:gd name="connsiteX6" fmla="*/ 976175 w 1665140"/>
              <a:gd name="connsiteY6" fmla="*/ 575748 h 3084161"/>
              <a:gd name="connsiteX7" fmla="*/ 998483 w 1665140"/>
              <a:gd name="connsiteY7" fmla="*/ 735724 h 3084161"/>
              <a:gd name="connsiteX8" fmla="*/ 945931 w 1665140"/>
              <a:gd name="connsiteY8" fmla="*/ 872359 h 3084161"/>
              <a:gd name="connsiteX9" fmla="*/ 1021006 w 1665140"/>
              <a:gd name="connsiteY9" fmla="*/ 983878 h 3084161"/>
              <a:gd name="connsiteX10" fmla="*/ 1111737 w 1665140"/>
              <a:gd name="connsiteY10" fmla="*/ 1175247 h 3084161"/>
              <a:gd name="connsiteX11" fmla="*/ 1381146 w 1665140"/>
              <a:gd name="connsiteY11" fmla="*/ 1139485 h 3084161"/>
              <a:gd name="connsiteX12" fmla="*/ 1481959 w 1665140"/>
              <a:gd name="connsiteY12" fmla="*/ 1261241 h 3084161"/>
              <a:gd name="connsiteX13" fmla="*/ 1450428 w 1665140"/>
              <a:gd name="connsiteY13" fmla="*/ 1418897 h 3084161"/>
              <a:gd name="connsiteX14" fmla="*/ 1358624 w 1665140"/>
              <a:gd name="connsiteY14" fmla="*/ 1459026 h 3084161"/>
              <a:gd name="connsiteX15" fmla="*/ 1303283 w 1665140"/>
              <a:gd name="connsiteY15" fmla="*/ 1587062 h 3084161"/>
              <a:gd name="connsiteX16" fmla="*/ 1292773 w 1665140"/>
              <a:gd name="connsiteY16" fmla="*/ 1639614 h 3084161"/>
              <a:gd name="connsiteX17" fmla="*/ 1303283 w 1665140"/>
              <a:gd name="connsiteY17" fmla="*/ 1713186 h 3084161"/>
              <a:gd name="connsiteX18" fmla="*/ 1370207 w 1665140"/>
              <a:gd name="connsiteY18" fmla="*/ 1833031 h 3084161"/>
              <a:gd name="connsiteX19" fmla="*/ 1311434 w 1665140"/>
              <a:gd name="connsiteY19" fmla="*/ 1975945 h 3084161"/>
              <a:gd name="connsiteX20" fmla="*/ 1279475 w 1665140"/>
              <a:gd name="connsiteY20" fmla="*/ 2003245 h 3084161"/>
              <a:gd name="connsiteX21" fmla="*/ 1177159 w 1665140"/>
              <a:gd name="connsiteY21" fmla="*/ 2112579 h 3084161"/>
              <a:gd name="connsiteX22" fmla="*/ 1177159 w 1665140"/>
              <a:gd name="connsiteY22" fmla="*/ 2249214 h 3084161"/>
              <a:gd name="connsiteX23" fmla="*/ 1198180 w 1665140"/>
              <a:gd name="connsiteY23" fmla="*/ 2364828 h 3084161"/>
              <a:gd name="connsiteX24" fmla="*/ 1409030 w 1665140"/>
              <a:gd name="connsiteY24" fmla="*/ 2612435 h 3084161"/>
              <a:gd name="connsiteX25" fmla="*/ 1507657 w 1665140"/>
              <a:gd name="connsiteY25" fmla="*/ 2890712 h 3084161"/>
              <a:gd name="connsiteX26" fmla="*/ 1665140 w 1665140"/>
              <a:gd name="connsiteY26" fmla="*/ 3084161 h 3084161"/>
              <a:gd name="connsiteX0" fmla="*/ 0 w 2499325"/>
              <a:gd name="connsiteY0" fmla="*/ 0 h 3084161"/>
              <a:gd name="connsiteX1" fmla="*/ 94594 w 2499325"/>
              <a:gd name="connsiteY1" fmla="*/ 105103 h 3084161"/>
              <a:gd name="connsiteX2" fmla="*/ 94594 w 2499325"/>
              <a:gd name="connsiteY2" fmla="*/ 336331 h 3084161"/>
              <a:gd name="connsiteX3" fmla="*/ 161088 w 2499325"/>
              <a:gd name="connsiteY3" fmla="*/ 391066 h 3084161"/>
              <a:gd name="connsiteX4" fmla="*/ 349845 w 2499325"/>
              <a:gd name="connsiteY4" fmla="*/ 435293 h 3084161"/>
              <a:gd name="connsiteX5" fmla="*/ 683173 w 2499325"/>
              <a:gd name="connsiteY5" fmla="*/ 462455 h 3084161"/>
              <a:gd name="connsiteX6" fmla="*/ 976175 w 2499325"/>
              <a:gd name="connsiteY6" fmla="*/ 575748 h 3084161"/>
              <a:gd name="connsiteX7" fmla="*/ 998483 w 2499325"/>
              <a:gd name="connsiteY7" fmla="*/ 735724 h 3084161"/>
              <a:gd name="connsiteX8" fmla="*/ 945931 w 2499325"/>
              <a:gd name="connsiteY8" fmla="*/ 872359 h 3084161"/>
              <a:gd name="connsiteX9" fmla="*/ 1021006 w 2499325"/>
              <a:gd name="connsiteY9" fmla="*/ 983878 h 3084161"/>
              <a:gd name="connsiteX10" fmla="*/ 1111737 w 2499325"/>
              <a:gd name="connsiteY10" fmla="*/ 1175247 h 3084161"/>
              <a:gd name="connsiteX11" fmla="*/ 1381146 w 2499325"/>
              <a:gd name="connsiteY11" fmla="*/ 1139485 h 3084161"/>
              <a:gd name="connsiteX12" fmla="*/ 1481959 w 2499325"/>
              <a:gd name="connsiteY12" fmla="*/ 1261241 h 3084161"/>
              <a:gd name="connsiteX13" fmla="*/ 1450428 w 2499325"/>
              <a:gd name="connsiteY13" fmla="*/ 1418897 h 3084161"/>
              <a:gd name="connsiteX14" fmla="*/ 1358624 w 2499325"/>
              <a:gd name="connsiteY14" fmla="*/ 1459026 h 3084161"/>
              <a:gd name="connsiteX15" fmla="*/ 1303283 w 2499325"/>
              <a:gd name="connsiteY15" fmla="*/ 1587062 h 3084161"/>
              <a:gd name="connsiteX16" fmla="*/ 1292773 w 2499325"/>
              <a:gd name="connsiteY16" fmla="*/ 1639614 h 3084161"/>
              <a:gd name="connsiteX17" fmla="*/ 1303283 w 2499325"/>
              <a:gd name="connsiteY17" fmla="*/ 1713186 h 3084161"/>
              <a:gd name="connsiteX18" fmla="*/ 1370207 w 2499325"/>
              <a:gd name="connsiteY18" fmla="*/ 1833031 h 3084161"/>
              <a:gd name="connsiteX19" fmla="*/ 1311434 w 2499325"/>
              <a:gd name="connsiteY19" fmla="*/ 1975945 h 3084161"/>
              <a:gd name="connsiteX20" fmla="*/ 1279475 w 2499325"/>
              <a:gd name="connsiteY20" fmla="*/ 2003245 h 3084161"/>
              <a:gd name="connsiteX21" fmla="*/ 1177159 w 2499325"/>
              <a:gd name="connsiteY21" fmla="*/ 2112579 h 3084161"/>
              <a:gd name="connsiteX22" fmla="*/ 1177159 w 2499325"/>
              <a:gd name="connsiteY22" fmla="*/ 2249214 h 3084161"/>
              <a:gd name="connsiteX23" fmla="*/ 1198180 w 2499325"/>
              <a:gd name="connsiteY23" fmla="*/ 2364828 h 3084161"/>
              <a:gd name="connsiteX24" fmla="*/ 1409030 w 2499325"/>
              <a:gd name="connsiteY24" fmla="*/ 2612435 h 3084161"/>
              <a:gd name="connsiteX25" fmla="*/ 2497419 w 2499325"/>
              <a:gd name="connsiteY25" fmla="*/ 2652355 h 3084161"/>
              <a:gd name="connsiteX26" fmla="*/ 1665140 w 2499325"/>
              <a:gd name="connsiteY26" fmla="*/ 3084161 h 3084161"/>
              <a:gd name="connsiteX0" fmla="*/ 0 w 2499787"/>
              <a:gd name="connsiteY0" fmla="*/ 0 h 3155160"/>
              <a:gd name="connsiteX1" fmla="*/ 94594 w 2499787"/>
              <a:gd name="connsiteY1" fmla="*/ 105103 h 3155160"/>
              <a:gd name="connsiteX2" fmla="*/ 94594 w 2499787"/>
              <a:gd name="connsiteY2" fmla="*/ 336331 h 3155160"/>
              <a:gd name="connsiteX3" fmla="*/ 161088 w 2499787"/>
              <a:gd name="connsiteY3" fmla="*/ 391066 h 3155160"/>
              <a:gd name="connsiteX4" fmla="*/ 349845 w 2499787"/>
              <a:gd name="connsiteY4" fmla="*/ 435293 h 3155160"/>
              <a:gd name="connsiteX5" fmla="*/ 683173 w 2499787"/>
              <a:gd name="connsiteY5" fmla="*/ 462455 h 3155160"/>
              <a:gd name="connsiteX6" fmla="*/ 976175 w 2499787"/>
              <a:gd name="connsiteY6" fmla="*/ 575748 h 3155160"/>
              <a:gd name="connsiteX7" fmla="*/ 998483 w 2499787"/>
              <a:gd name="connsiteY7" fmla="*/ 735724 h 3155160"/>
              <a:gd name="connsiteX8" fmla="*/ 945931 w 2499787"/>
              <a:gd name="connsiteY8" fmla="*/ 872359 h 3155160"/>
              <a:gd name="connsiteX9" fmla="*/ 1021006 w 2499787"/>
              <a:gd name="connsiteY9" fmla="*/ 983878 h 3155160"/>
              <a:gd name="connsiteX10" fmla="*/ 1111737 w 2499787"/>
              <a:gd name="connsiteY10" fmla="*/ 1175247 h 3155160"/>
              <a:gd name="connsiteX11" fmla="*/ 1381146 w 2499787"/>
              <a:gd name="connsiteY11" fmla="*/ 1139485 h 3155160"/>
              <a:gd name="connsiteX12" fmla="*/ 1481959 w 2499787"/>
              <a:gd name="connsiteY12" fmla="*/ 1261241 h 3155160"/>
              <a:gd name="connsiteX13" fmla="*/ 1450428 w 2499787"/>
              <a:gd name="connsiteY13" fmla="*/ 1418897 h 3155160"/>
              <a:gd name="connsiteX14" fmla="*/ 1358624 w 2499787"/>
              <a:gd name="connsiteY14" fmla="*/ 1459026 h 3155160"/>
              <a:gd name="connsiteX15" fmla="*/ 1303283 w 2499787"/>
              <a:gd name="connsiteY15" fmla="*/ 1587062 h 3155160"/>
              <a:gd name="connsiteX16" fmla="*/ 1292773 w 2499787"/>
              <a:gd name="connsiteY16" fmla="*/ 1639614 h 3155160"/>
              <a:gd name="connsiteX17" fmla="*/ 1303283 w 2499787"/>
              <a:gd name="connsiteY17" fmla="*/ 1713186 h 3155160"/>
              <a:gd name="connsiteX18" fmla="*/ 1370207 w 2499787"/>
              <a:gd name="connsiteY18" fmla="*/ 1833031 h 3155160"/>
              <a:gd name="connsiteX19" fmla="*/ 1311434 w 2499787"/>
              <a:gd name="connsiteY19" fmla="*/ 1975945 h 3155160"/>
              <a:gd name="connsiteX20" fmla="*/ 1279475 w 2499787"/>
              <a:gd name="connsiteY20" fmla="*/ 2003245 h 3155160"/>
              <a:gd name="connsiteX21" fmla="*/ 1177159 w 2499787"/>
              <a:gd name="connsiteY21" fmla="*/ 2112579 h 3155160"/>
              <a:gd name="connsiteX22" fmla="*/ 1177159 w 2499787"/>
              <a:gd name="connsiteY22" fmla="*/ 2249214 h 3155160"/>
              <a:gd name="connsiteX23" fmla="*/ 1198180 w 2499787"/>
              <a:gd name="connsiteY23" fmla="*/ 2364828 h 3155160"/>
              <a:gd name="connsiteX24" fmla="*/ 1409030 w 2499787"/>
              <a:gd name="connsiteY24" fmla="*/ 2612435 h 3155160"/>
              <a:gd name="connsiteX25" fmla="*/ 2497419 w 2499787"/>
              <a:gd name="connsiteY25" fmla="*/ 2652355 h 3155160"/>
              <a:gd name="connsiteX26" fmla="*/ 1846010 w 2499787"/>
              <a:gd name="connsiteY26" fmla="*/ 3155160 h 3155160"/>
              <a:gd name="connsiteX0" fmla="*/ 0 w 2519372"/>
              <a:gd name="connsiteY0" fmla="*/ 0 h 3155160"/>
              <a:gd name="connsiteX1" fmla="*/ 94594 w 2519372"/>
              <a:gd name="connsiteY1" fmla="*/ 105103 h 3155160"/>
              <a:gd name="connsiteX2" fmla="*/ 94594 w 2519372"/>
              <a:gd name="connsiteY2" fmla="*/ 336331 h 3155160"/>
              <a:gd name="connsiteX3" fmla="*/ 161088 w 2519372"/>
              <a:gd name="connsiteY3" fmla="*/ 391066 h 3155160"/>
              <a:gd name="connsiteX4" fmla="*/ 349845 w 2519372"/>
              <a:gd name="connsiteY4" fmla="*/ 435293 h 3155160"/>
              <a:gd name="connsiteX5" fmla="*/ 683173 w 2519372"/>
              <a:gd name="connsiteY5" fmla="*/ 462455 h 3155160"/>
              <a:gd name="connsiteX6" fmla="*/ 976175 w 2519372"/>
              <a:gd name="connsiteY6" fmla="*/ 575748 h 3155160"/>
              <a:gd name="connsiteX7" fmla="*/ 998483 w 2519372"/>
              <a:gd name="connsiteY7" fmla="*/ 735724 h 3155160"/>
              <a:gd name="connsiteX8" fmla="*/ 945931 w 2519372"/>
              <a:gd name="connsiteY8" fmla="*/ 872359 h 3155160"/>
              <a:gd name="connsiteX9" fmla="*/ 1021006 w 2519372"/>
              <a:gd name="connsiteY9" fmla="*/ 983878 h 3155160"/>
              <a:gd name="connsiteX10" fmla="*/ 1111737 w 2519372"/>
              <a:gd name="connsiteY10" fmla="*/ 1175247 h 3155160"/>
              <a:gd name="connsiteX11" fmla="*/ 1381146 w 2519372"/>
              <a:gd name="connsiteY11" fmla="*/ 1139485 h 3155160"/>
              <a:gd name="connsiteX12" fmla="*/ 1481959 w 2519372"/>
              <a:gd name="connsiteY12" fmla="*/ 1261241 h 3155160"/>
              <a:gd name="connsiteX13" fmla="*/ 1450428 w 2519372"/>
              <a:gd name="connsiteY13" fmla="*/ 1418897 h 3155160"/>
              <a:gd name="connsiteX14" fmla="*/ 1358624 w 2519372"/>
              <a:gd name="connsiteY14" fmla="*/ 1459026 h 3155160"/>
              <a:gd name="connsiteX15" fmla="*/ 1303283 w 2519372"/>
              <a:gd name="connsiteY15" fmla="*/ 1587062 h 3155160"/>
              <a:gd name="connsiteX16" fmla="*/ 1292773 w 2519372"/>
              <a:gd name="connsiteY16" fmla="*/ 1639614 h 3155160"/>
              <a:gd name="connsiteX17" fmla="*/ 1303283 w 2519372"/>
              <a:gd name="connsiteY17" fmla="*/ 1713186 h 3155160"/>
              <a:gd name="connsiteX18" fmla="*/ 1370207 w 2519372"/>
              <a:gd name="connsiteY18" fmla="*/ 1833031 h 3155160"/>
              <a:gd name="connsiteX19" fmla="*/ 1311434 w 2519372"/>
              <a:gd name="connsiteY19" fmla="*/ 1975945 h 3155160"/>
              <a:gd name="connsiteX20" fmla="*/ 1279475 w 2519372"/>
              <a:gd name="connsiteY20" fmla="*/ 2003245 h 3155160"/>
              <a:gd name="connsiteX21" fmla="*/ 1177159 w 2519372"/>
              <a:gd name="connsiteY21" fmla="*/ 2112579 h 3155160"/>
              <a:gd name="connsiteX22" fmla="*/ 1177159 w 2519372"/>
              <a:gd name="connsiteY22" fmla="*/ 2249214 h 3155160"/>
              <a:gd name="connsiteX23" fmla="*/ 1198180 w 2519372"/>
              <a:gd name="connsiteY23" fmla="*/ 2364828 h 3155160"/>
              <a:gd name="connsiteX24" fmla="*/ 1409030 w 2519372"/>
              <a:gd name="connsiteY24" fmla="*/ 2612435 h 3155160"/>
              <a:gd name="connsiteX25" fmla="*/ 2497419 w 2519372"/>
              <a:gd name="connsiteY25" fmla="*/ 2652355 h 3155160"/>
              <a:gd name="connsiteX26" fmla="*/ 2055294 w 2519372"/>
              <a:gd name="connsiteY26" fmla="*/ 3083429 h 3155160"/>
              <a:gd name="connsiteX27" fmla="*/ 1846010 w 2519372"/>
              <a:gd name="connsiteY27" fmla="*/ 3155160 h 3155160"/>
              <a:gd name="connsiteX0" fmla="*/ 0 w 2533789"/>
              <a:gd name="connsiteY0" fmla="*/ 0 h 3155160"/>
              <a:gd name="connsiteX1" fmla="*/ 94594 w 2533789"/>
              <a:gd name="connsiteY1" fmla="*/ 105103 h 3155160"/>
              <a:gd name="connsiteX2" fmla="*/ 94594 w 2533789"/>
              <a:gd name="connsiteY2" fmla="*/ 336331 h 3155160"/>
              <a:gd name="connsiteX3" fmla="*/ 161088 w 2533789"/>
              <a:gd name="connsiteY3" fmla="*/ 391066 h 3155160"/>
              <a:gd name="connsiteX4" fmla="*/ 349845 w 2533789"/>
              <a:gd name="connsiteY4" fmla="*/ 435293 h 3155160"/>
              <a:gd name="connsiteX5" fmla="*/ 683173 w 2533789"/>
              <a:gd name="connsiteY5" fmla="*/ 462455 h 3155160"/>
              <a:gd name="connsiteX6" fmla="*/ 976175 w 2533789"/>
              <a:gd name="connsiteY6" fmla="*/ 575748 h 3155160"/>
              <a:gd name="connsiteX7" fmla="*/ 998483 w 2533789"/>
              <a:gd name="connsiteY7" fmla="*/ 735724 h 3155160"/>
              <a:gd name="connsiteX8" fmla="*/ 945931 w 2533789"/>
              <a:gd name="connsiteY8" fmla="*/ 872359 h 3155160"/>
              <a:gd name="connsiteX9" fmla="*/ 1021006 w 2533789"/>
              <a:gd name="connsiteY9" fmla="*/ 983878 h 3155160"/>
              <a:gd name="connsiteX10" fmla="*/ 1111737 w 2533789"/>
              <a:gd name="connsiteY10" fmla="*/ 1175247 h 3155160"/>
              <a:gd name="connsiteX11" fmla="*/ 1381146 w 2533789"/>
              <a:gd name="connsiteY11" fmla="*/ 1139485 h 3155160"/>
              <a:gd name="connsiteX12" fmla="*/ 1481959 w 2533789"/>
              <a:gd name="connsiteY12" fmla="*/ 1261241 h 3155160"/>
              <a:gd name="connsiteX13" fmla="*/ 1450428 w 2533789"/>
              <a:gd name="connsiteY13" fmla="*/ 1418897 h 3155160"/>
              <a:gd name="connsiteX14" fmla="*/ 1358624 w 2533789"/>
              <a:gd name="connsiteY14" fmla="*/ 1459026 h 3155160"/>
              <a:gd name="connsiteX15" fmla="*/ 1303283 w 2533789"/>
              <a:gd name="connsiteY15" fmla="*/ 1587062 h 3155160"/>
              <a:gd name="connsiteX16" fmla="*/ 1292773 w 2533789"/>
              <a:gd name="connsiteY16" fmla="*/ 1639614 h 3155160"/>
              <a:gd name="connsiteX17" fmla="*/ 1303283 w 2533789"/>
              <a:gd name="connsiteY17" fmla="*/ 1713186 h 3155160"/>
              <a:gd name="connsiteX18" fmla="*/ 1370207 w 2533789"/>
              <a:gd name="connsiteY18" fmla="*/ 1833031 h 3155160"/>
              <a:gd name="connsiteX19" fmla="*/ 1311434 w 2533789"/>
              <a:gd name="connsiteY19" fmla="*/ 1975945 h 3155160"/>
              <a:gd name="connsiteX20" fmla="*/ 1279475 w 2533789"/>
              <a:gd name="connsiteY20" fmla="*/ 2003245 h 3155160"/>
              <a:gd name="connsiteX21" fmla="*/ 1177159 w 2533789"/>
              <a:gd name="connsiteY21" fmla="*/ 2112579 h 3155160"/>
              <a:gd name="connsiteX22" fmla="*/ 1177159 w 2533789"/>
              <a:gd name="connsiteY22" fmla="*/ 2249214 h 3155160"/>
              <a:gd name="connsiteX23" fmla="*/ 1198180 w 2533789"/>
              <a:gd name="connsiteY23" fmla="*/ 2364828 h 3155160"/>
              <a:gd name="connsiteX24" fmla="*/ 1409030 w 2533789"/>
              <a:gd name="connsiteY24" fmla="*/ 2612435 h 3155160"/>
              <a:gd name="connsiteX25" fmla="*/ 2497419 w 2533789"/>
              <a:gd name="connsiteY25" fmla="*/ 2652355 h 3155160"/>
              <a:gd name="connsiteX26" fmla="*/ 2055294 w 2533789"/>
              <a:gd name="connsiteY26" fmla="*/ 3083429 h 3155160"/>
              <a:gd name="connsiteX27" fmla="*/ 1846010 w 2533789"/>
              <a:gd name="connsiteY27" fmla="*/ 3155160 h 3155160"/>
              <a:gd name="connsiteX0" fmla="*/ 0 w 2545218"/>
              <a:gd name="connsiteY0" fmla="*/ 0 h 3155160"/>
              <a:gd name="connsiteX1" fmla="*/ 94594 w 2545218"/>
              <a:gd name="connsiteY1" fmla="*/ 105103 h 3155160"/>
              <a:gd name="connsiteX2" fmla="*/ 94594 w 2545218"/>
              <a:gd name="connsiteY2" fmla="*/ 336331 h 3155160"/>
              <a:gd name="connsiteX3" fmla="*/ 161088 w 2545218"/>
              <a:gd name="connsiteY3" fmla="*/ 391066 h 3155160"/>
              <a:gd name="connsiteX4" fmla="*/ 349845 w 2545218"/>
              <a:gd name="connsiteY4" fmla="*/ 435293 h 3155160"/>
              <a:gd name="connsiteX5" fmla="*/ 683173 w 2545218"/>
              <a:gd name="connsiteY5" fmla="*/ 462455 h 3155160"/>
              <a:gd name="connsiteX6" fmla="*/ 976175 w 2545218"/>
              <a:gd name="connsiteY6" fmla="*/ 575748 h 3155160"/>
              <a:gd name="connsiteX7" fmla="*/ 998483 w 2545218"/>
              <a:gd name="connsiteY7" fmla="*/ 735724 h 3155160"/>
              <a:gd name="connsiteX8" fmla="*/ 945931 w 2545218"/>
              <a:gd name="connsiteY8" fmla="*/ 872359 h 3155160"/>
              <a:gd name="connsiteX9" fmla="*/ 1021006 w 2545218"/>
              <a:gd name="connsiteY9" fmla="*/ 983878 h 3155160"/>
              <a:gd name="connsiteX10" fmla="*/ 1111737 w 2545218"/>
              <a:gd name="connsiteY10" fmla="*/ 1175247 h 3155160"/>
              <a:gd name="connsiteX11" fmla="*/ 1381146 w 2545218"/>
              <a:gd name="connsiteY11" fmla="*/ 1139485 h 3155160"/>
              <a:gd name="connsiteX12" fmla="*/ 1481959 w 2545218"/>
              <a:gd name="connsiteY12" fmla="*/ 1261241 h 3155160"/>
              <a:gd name="connsiteX13" fmla="*/ 1450428 w 2545218"/>
              <a:gd name="connsiteY13" fmla="*/ 1418897 h 3155160"/>
              <a:gd name="connsiteX14" fmla="*/ 1358624 w 2545218"/>
              <a:gd name="connsiteY14" fmla="*/ 1459026 h 3155160"/>
              <a:gd name="connsiteX15" fmla="*/ 1303283 w 2545218"/>
              <a:gd name="connsiteY15" fmla="*/ 1587062 h 3155160"/>
              <a:gd name="connsiteX16" fmla="*/ 1292773 w 2545218"/>
              <a:gd name="connsiteY16" fmla="*/ 1639614 h 3155160"/>
              <a:gd name="connsiteX17" fmla="*/ 1303283 w 2545218"/>
              <a:gd name="connsiteY17" fmla="*/ 1713186 h 3155160"/>
              <a:gd name="connsiteX18" fmla="*/ 1370207 w 2545218"/>
              <a:gd name="connsiteY18" fmla="*/ 1833031 h 3155160"/>
              <a:gd name="connsiteX19" fmla="*/ 1311434 w 2545218"/>
              <a:gd name="connsiteY19" fmla="*/ 1975945 h 3155160"/>
              <a:gd name="connsiteX20" fmla="*/ 1279475 w 2545218"/>
              <a:gd name="connsiteY20" fmla="*/ 2003245 h 3155160"/>
              <a:gd name="connsiteX21" fmla="*/ 1177159 w 2545218"/>
              <a:gd name="connsiteY21" fmla="*/ 2112579 h 3155160"/>
              <a:gd name="connsiteX22" fmla="*/ 1177159 w 2545218"/>
              <a:gd name="connsiteY22" fmla="*/ 2249214 h 3155160"/>
              <a:gd name="connsiteX23" fmla="*/ 1198180 w 2545218"/>
              <a:gd name="connsiteY23" fmla="*/ 2364828 h 3155160"/>
              <a:gd name="connsiteX24" fmla="*/ 1409030 w 2545218"/>
              <a:gd name="connsiteY24" fmla="*/ 2612435 h 3155160"/>
              <a:gd name="connsiteX25" fmla="*/ 2497419 w 2545218"/>
              <a:gd name="connsiteY25" fmla="*/ 2652355 h 3155160"/>
              <a:gd name="connsiteX26" fmla="*/ 2055294 w 2545218"/>
              <a:gd name="connsiteY26" fmla="*/ 3083429 h 3155160"/>
              <a:gd name="connsiteX27" fmla="*/ 1846010 w 2545218"/>
              <a:gd name="connsiteY27" fmla="*/ 3155160 h 3155160"/>
              <a:gd name="connsiteX0" fmla="*/ 0 w 2518758"/>
              <a:gd name="connsiteY0" fmla="*/ 0 h 3155160"/>
              <a:gd name="connsiteX1" fmla="*/ 94594 w 2518758"/>
              <a:gd name="connsiteY1" fmla="*/ 105103 h 3155160"/>
              <a:gd name="connsiteX2" fmla="*/ 94594 w 2518758"/>
              <a:gd name="connsiteY2" fmla="*/ 336331 h 3155160"/>
              <a:gd name="connsiteX3" fmla="*/ 161088 w 2518758"/>
              <a:gd name="connsiteY3" fmla="*/ 391066 h 3155160"/>
              <a:gd name="connsiteX4" fmla="*/ 349845 w 2518758"/>
              <a:gd name="connsiteY4" fmla="*/ 435293 h 3155160"/>
              <a:gd name="connsiteX5" fmla="*/ 683173 w 2518758"/>
              <a:gd name="connsiteY5" fmla="*/ 462455 h 3155160"/>
              <a:gd name="connsiteX6" fmla="*/ 976175 w 2518758"/>
              <a:gd name="connsiteY6" fmla="*/ 575748 h 3155160"/>
              <a:gd name="connsiteX7" fmla="*/ 998483 w 2518758"/>
              <a:gd name="connsiteY7" fmla="*/ 735724 h 3155160"/>
              <a:gd name="connsiteX8" fmla="*/ 945931 w 2518758"/>
              <a:gd name="connsiteY8" fmla="*/ 872359 h 3155160"/>
              <a:gd name="connsiteX9" fmla="*/ 1021006 w 2518758"/>
              <a:gd name="connsiteY9" fmla="*/ 983878 h 3155160"/>
              <a:gd name="connsiteX10" fmla="*/ 1111737 w 2518758"/>
              <a:gd name="connsiteY10" fmla="*/ 1175247 h 3155160"/>
              <a:gd name="connsiteX11" fmla="*/ 1381146 w 2518758"/>
              <a:gd name="connsiteY11" fmla="*/ 1139485 h 3155160"/>
              <a:gd name="connsiteX12" fmla="*/ 1481959 w 2518758"/>
              <a:gd name="connsiteY12" fmla="*/ 1261241 h 3155160"/>
              <a:gd name="connsiteX13" fmla="*/ 1450428 w 2518758"/>
              <a:gd name="connsiteY13" fmla="*/ 1418897 h 3155160"/>
              <a:gd name="connsiteX14" fmla="*/ 1358624 w 2518758"/>
              <a:gd name="connsiteY14" fmla="*/ 1459026 h 3155160"/>
              <a:gd name="connsiteX15" fmla="*/ 1303283 w 2518758"/>
              <a:gd name="connsiteY15" fmla="*/ 1587062 h 3155160"/>
              <a:gd name="connsiteX16" fmla="*/ 1292773 w 2518758"/>
              <a:gd name="connsiteY16" fmla="*/ 1639614 h 3155160"/>
              <a:gd name="connsiteX17" fmla="*/ 1303283 w 2518758"/>
              <a:gd name="connsiteY17" fmla="*/ 1713186 h 3155160"/>
              <a:gd name="connsiteX18" fmla="*/ 1370207 w 2518758"/>
              <a:gd name="connsiteY18" fmla="*/ 1833031 h 3155160"/>
              <a:gd name="connsiteX19" fmla="*/ 1311434 w 2518758"/>
              <a:gd name="connsiteY19" fmla="*/ 1975945 h 3155160"/>
              <a:gd name="connsiteX20" fmla="*/ 1279475 w 2518758"/>
              <a:gd name="connsiteY20" fmla="*/ 2003245 h 3155160"/>
              <a:gd name="connsiteX21" fmla="*/ 1177159 w 2518758"/>
              <a:gd name="connsiteY21" fmla="*/ 2112579 h 3155160"/>
              <a:gd name="connsiteX22" fmla="*/ 1177159 w 2518758"/>
              <a:gd name="connsiteY22" fmla="*/ 2249214 h 3155160"/>
              <a:gd name="connsiteX23" fmla="*/ 1198180 w 2518758"/>
              <a:gd name="connsiteY23" fmla="*/ 2364828 h 3155160"/>
              <a:gd name="connsiteX24" fmla="*/ 1409030 w 2518758"/>
              <a:gd name="connsiteY24" fmla="*/ 2612435 h 3155160"/>
              <a:gd name="connsiteX25" fmla="*/ 2497419 w 2518758"/>
              <a:gd name="connsiteY25" fmla="*/ 2652355 h 3155160"/>
              <a:gd name="connsiteX26" fmla="*/ 2125630 w 2518758"/>
              <a:gd name="connsiteY26" fmla="*/ 3027643 h 3155160"/>
              <a:gd name="connsiteX27" fmla="*/ 2055294 w 2518758"/>
              <a:gd name="connsiteY27" fmla="*/ 3083429 h 3155160"/>
              <a:gd name="connsiteX28" fmla="*/ 1846010 w 2518758"/>
              <a:gd name="connsiteY28" fmla="*/ 3155160 h 3155160"/>
              <a:gd name="connsiteX0" fmla="*/ 0 w 2518758"/>
              <a:gd name="connsiteY0" fmla="*/ 0 h 3129803"/>
              <a:gd name="connsiteX1" fmla="*/ 94594 w 2518758"/>
              <a:gd name="connsiteY1" fmla="*/ 105103 h 3129803"/>
              <a:gd name="connsiteX2" fmla="*/ 94594 w 2518758"/>
              <a:gd name="connsiteY2" fmla="*/ 336331 h 3129803"/>
              <a:gd name="connsiteX3" fmla="*/ 161088 w 2518758"/>
              <a:gd name="connsiteY3" fmla="*/ 391066 h 3129803"/>
              <a:gd name="connsiteX4" fmla="*/ 349845 w 2518758"/>
              <a:gd name="connsiteY4" fmla="*/ 435293 h 3129803"/>
              <a:gd name="connsiteX5" fmla="*/ 683173 w 2518758"/>
              <a:gd name="connsiteY5" fmla="*/ 462455 h 3129803"/>
              <a:gd name="connsiteX6" fmla="*/ 976175 w 2518758"/>
              <a:gd name="connsiteY6" fmla="*/ 575748 h 3129803"/>
              <a:gd name="connsiteX7" fmla="*/ 998483 w 2518758"/>
              <a:gd name="connsiteY7" fmla="*/ 735724 h 3129803"/>
              <a:gd name="connsiteX8" fmla="*/ 945931 w 2518758"/>
              <a:gd name="connsiteY8" fmla="*/ 872359 h 3129803"/>
              <a:gd name="connsiteX9" fmla="*/ 1021006 w 2518758"/>
              <a:gd name="connsiteY9" fmla="*/ 983878 h 3129803"/>
              <a:gd name="connsiteX10" fmla="*/ 1111737 w 2518758"/>
              <a:gd name="connsiteY10" fmla="*/ 1175247 h 3129803"/>
              <a:gd name="connsiteX11" fmla="*/ 1381146 w 2518758"/>
              <a:gd name="connsiteY11" fmla="*/ 1139485 h 3129803"/>
              <a:gd name="connsiteX12" fmla="*/ 1481959 w 2518758"/>
              <a:gd name="connsiteY12" fmla="*/ 1261241 h 3129803"/>
              <a:gd name="connsiteX13" fmla="*/ 1450428 w 2518758"/>
              <a:gd name="connsiteY13" fmla="*/ 1418897 h 3129803"/>
              <a:gd name="connsiteX14" fmla="*/ 1358624 w 2518758"/>
              <a:gd name="connsiteY14" fmla="*/ 1459026 h 3129803"/>
              <a:gd name="connsiteX15" fmla="*/ 1303283 w 2518758"/>
              <a:gd name="connsiteY15" fmla="*/ 1587062 h 3129803"/>
              <a:gd name="connsiteX16" fmla="*/ 1292773 w 2518758"/>
              <a:gd name="connsiteY16" fmla="*/ 1639614 h 3129803"/>
              <a:gd name="connsiteX17" fmla="*/ 1303283 w 2518758"/>
              <a:gd name="connsiteY17" fmla="*/ 1713186 h 3129803"/>
              <a:gd name="connsiteX18" fmla="*/ 1370207 w 2518758"/>
              <a:gd name="connsiteY18" fmla="*/ 1833031 h 3129803"/>
              <a:gd name="connsiteX19" fmla="*/ 1311434 w 2518758"/>
              <a:gd name="connsiteY19" fmla="*/ 1975945 h 3129803"/>
              <a:gd name="connsiteX20" fmla="*/ 1279475 w 2518758"/>
              <a:gd name="connsiteY20" fmla="*/ 2003245 h 3129803"/>
              <a:gd name="connsiteX21" fmla="*/ 1177159 w 2518758"/>
              <a:gd name="connsiteY21" fmla="*/ 2112579 h 3129803"/>
              <a:gd name="connsiteX22" fmla="*/ 1177159 w 2518758"/>
              <a:gd name="connsiteY22" fmla="*/ 2249214 h 3129803"/>
              <a:gd name="connsiteX23" fmla="*/ 1198180 w 2518758"/>
              <a:gd name="connsiteY23" fmla="*/ 2364828 h 3129803"/>
              <a:gd name="connsiteX24" fmla="*/ 1409030 w 2518758"/>
              <a:gd name="connsiteY24" fmla="*/ 2612435 h 3129803"/>
              <a:gd name="connsiteX25" fmla="*/ 2497419 w 2518758"/>
              <a:gd name="connsiteY25" fmla="*/ 2652355 h 3129803"/>
              <a:gd name="connsiteX26" fmla="*/ 2125630 w 2518758"/>
              <a:gd name="connsiteY26" fmla="*/ 3027643 h 3129803"/>
              <a:gd name="connsiteX27" fmla="*/ 2055294 w 2518758"/>
              <a:gd name="connsiteY27" fmla="*/ 3083429 h 3129803"/>
              <a:gd name="connsiteX28" fmla="*/ 1815865 w 2518758"/>
              <a:gd name="connsiteY28" fmla="*/ 3129803 h 3129803"/>
              <a:gd name="connsiteX0" fmla="*/ 0 w 2547655"/>
              <a:gd name="connsiteY0" fmla="*/ 0 h 3129803"/>
              <a:gd name="connsiteX1" fmla="*/ 94594 w 2547655"/>
              <a:gd name="connsiteY1" fmla="*/ 105103 h 3129803"/>
              <a:gd name="connsiteX2" fmla="*/ 94594 w 2547655"/>
              <a:gd name="connsiteY2" fmla="*/ 336331 h 3129803"/>
              <a:gd name="connsiteX3" fmla="*/ 161088 w 2547655"/>
              <a:gd name="connsiteY3" fmla="*/ 391066 h 3129803"/>
              <a:gd name="connsiteX4" fmla="*/ 349845 w 2547655"/>
              <a:gd name="connsiteY4" fmla="*/ 435293 h 3129803"/>
              <a:gd name="connsiteX5" fmla="*/ 683173 w 2547655"/>
              <a:gd name="connsiteY5" fmla="*/ 462455 h 3129803"/>
              <a:gd name="connsiteX6" fmla="*/ 976175 w 2547655"/>
              <a:gd name="connsiteY6" fmla="*/ 575748 h 3129803"/>
              <a:gd name="connsiteX7" fmla="*/ 998483 w 2547655"/>
              <a:gd name="connsiteY7" fmla="*/ 735724 h 3129803"/>
              <a:gd name="connsiteX8" fmla="*/ 945931 w 2547655"/>
              <a:gd name="connsiteY8" fmla="*/ 872359 h 3129803"/>
              <a:gd name="connsiteX9" fmla="*/ 1021006 w 2547655"/>
              <a:gd name="connsiteY9" fmla="*/ 983878 h 3129803"/>
              <a:gd name="connsiteX10" fmla="*/ 1111737 w 2547655"/>
              <a:gd name="connsiteY10" fmla="*/ 1175247 h 3129803"/>
              <a:gd name="connsiteX11" fmla="*/ 1381146 w 2547655"/>
              <a:gd name="connsiteY11" fmla="*/ 1139485 h 3129803"/>
              <a:gd name="connsiteX12" fmla="*/ 1481959 w 2547655"/>
              <a:gd name="connsiteY12" fmla="*/ 1261241 h 3129803"/>
              <a:gd name="connsiteX13" fmla="*/ 1450428 w 2547655"/>
              <a:gd name="connsiteY13" fmla="*/ 1418897 h 3129803"/>
              <a:gd name="connsiteX14" fmla="*/ 1358624 w 2547655"/>
              <a:gd name="connsiteY14" fmla="*/ 1459026 h 3129803"/>
              <a:gd name="connsiteX15" fmla="*/ 1303283 w 2547655"/>
              <a:gd name="connsiteY15" fmla="*/ 1587062 h 3129803"/>
              <a:gd name="connsiteX16" fmla="*/ 1292773 w 2547655"/>
              <a:gd name="connsiteY16" fmla="*/ 1639614 h 3129803"/>
              <a:gd name="connsiteX17" fmla="*/ 1303283 w 2547655"/>
              <a:gd name="connsiteY17" fmla="*/ 1713186 h 3129803"/>
              <a:gd name="connsiteX18" fmla="*/ 1370207 w 2547655"/>
              <a:gd name="connsiteY18" fmla="*/ 1833031 h 3129803"/>
              <a:gd name="connsiteX19" fmla="*/ 1311434 w 2547655"/>
              <a:gd name="connsiteY19" fmla="*/ 1975945 h 3129803"/>
              <a:gd name="connsiteX20" fmla="*/ 1279475 w 2547655"/>
              <a:gd name="connsiteY20" fmla="*/ 2003245 h 3129803"/>
              <a:gd name="connsiteX21" fmla="*/ 1177159 w 2547655"/>
              <a:gd name="connsiteY21" fmla="*/ 2112579 h 3129803"/>
              <a:gd name="connsiteX22" fmla="*/ 1177159 w 2547655"/>
              <a:gd name="connsiteY22" fmla="*/ 2249214 h 3129803"/>
              <a:gd name="connsiteX23" fmla="*/ 1198180 w 2547655"/>
              <a:gd name="connsiteY23" fmla="*/ 2364828 h 3129803"/>
              <a:gd name="connsiteX24" fmla="*/ 1409030 w 2547655"/>
              <a:gd name="connsiteY24" fmla="*/ 2612435 h 3129803"/>
              <a:gd name="connsiteX25" fmla="*/ 2497419 w 2547655"/>
              <a:gd name="connsiteY25" fmla="*/ 2652355 h 3129803"/>
              <a:gd name="connsiteX26" fmla="*/ 2341670 w 2547655"/>
              <a:gd name="connsiteY26" fmla="*/ 2951571 h 3129803"/>
              <a:gd name="connsiteX27" fmla="*/ 2125630 w 2547655"/>
              <a:gd name="connsiteY27" fmla="*/ 3027643 h 3129803"/>
              <a:gd name="connsiteX28" fmla="*/ 2055294 w 2547655"/>
              <a:gd name="connsiteY28" fmla="*/ 3083429 h 3129803"/>
              <a:gd name="connsiteX29" fmla="*/ 1815865 w 2547655"/>
              <a:gd name="connsiteY29" fmla="*/ 3129803 h 3129803"/>
              <a:gd name="connsiteX0" fmla="*/ 0 w 2547655"/>
              <a:gd name="connsiteY0" fmla="*/ 0 h 3129803"/>
              <a:gd name="connsiteX1" fmla="*/ 94594 w 2547655"/>
              <a:gd name="connsiteY1" fmla="*/ 105103 h 3129803"/>
              <a:gd name="connsiteX2" fmla="*/ 94594 w 2547655"/>
              <a:gd name="connsiteY2" fmla="*/ 336331 h 3129803"/>
              <a:gd name="connsiteX3" fmla="*/ 161088 w 2547655"/>
              <a:gd name="connsiteY3" fmla="*/ 391066 h 3129803"/>
              <a:gd name="connsiteX4" fmla="*/ 349845 w 2547655"/>
              <a:gd name="connsiteY4" fmla="*/ 435293 h 3129803"/>
              <a:gd name="connsiteX5" fmla="*/ 683173 w 2547655"/>
              <a:gd name="connsiteY5" fmla="*/ 462455 h 3129803"/>
              <a:gd name="connsiteX6" fmla="*/ 976175 w 2547655"/>
              <a:gd name="connsiteY6" fmla="*/ 575748 h 3129803"/>
              <a:gd name="connsiteX7" fmla="*/ 998483 w 2547655"/>
              <a:gd name="connsiteY7" fmla="*/ 735724 h 3129803"/>
              <a:gd name="connsiteX8" fmla="*/ 945931 w 2547655"/>
              <a:gd name="connsiteY8" fmla="*/ 872359 h 3129803"/>
              <a:gd name="connsiteX9" fmla="*/ 1021006 w 2547655"/>
              <a:gd name="connsiteY9" fmla="*/ 983878 h 3129803"/>
              <a:gd name="connsiteX10" fmla="*/ 1111737 w 2547655"/>
              <a:gd name="connsiteY10" fmla="*/ 1175247 h 3129803"/>
              <a:gd name="connsiteX11" fmla="*/ 1381146 w 2547655"/>
              <a:gd name="connsiteY11" fmla="*/ 1139485 h 3129803"/>
              <a:gd name="connsiteX12" fmla="*/ 1481959 w 2547655"/>
              <a:gd name="connsiteY12" fmla="*/ 1261241 h 3129803"/>
              <a:gd name="connsiteX13" fmla="*/ 1450428 w 2547655"/>
              <a:gd name="connsiteY13" fmla="*/ 1418897 h 3129803"/>
              <a:gd name="connsiteX14" fmla="*/ 1358624 w 2547655"/>
              <a:gd name="connsiteY14" fmla="*/ 1459026 h 3129803"/>
              <a:gd name="connsiteX15" fmla="*/ 1303283 w 2547655"/>
              <a:gd name="connsiteY15" fmla="*/ 1587062 h 3129803"/>
              <a:gd name="connsiteX16" fmla="*/ 1292773 w 2547655"/>
              <a:gd name="connsiteY16" fmla="*/ 1639614 h 3129803"/>
              <a:gd name="connsiteX17" fmla="*/ 1303283 w 2547655"/>
              <a:gd name="connsiteY17" fmla="*/ 1713186 h 3129803"/>
              <a:gd name="connsiteX18" fmla="*/ 1370207 w 2547655"/>
              <a:gd name="connsiteY18" fmla="*/ 1833031 h 3129803"/>
              <a:gd name="connsiteX19" fmla="*/ 1311434 w 2547655"/>
              <a:gd name="connsiteY19" fmla="*/ 1975945 h 3129803"/>
              <a:gd name="connsiteX20" fmla="*/ 1279475 w 2547655"/>
              <a:gd name="connsiteY20" fmla="*/ 2003245 h 3129803"/>
              <a:gd name="connsiteX21" fmla="*/ 1177159 w 2547655"/>
              <a:gd name="connsiteY21" fmla="*/ 2112579 h 3129803"/>
              <a:gd name="connsiteX22" fmla="*/ 1177159 w 2547655"/>
              <a:gd name="connsiteY22" fmla="*/ 2249214 h 3129803"/>
              <a:gd name="connsiteX23" fmla="*/ 1198180 w 2547655"/>
              <a:gd name="connsiteY23" fmla="*/ 2364828 h 3129803"/>
              <a:gd name="connsiteX24" fmla="*/ 2438986 w 2547655"/>
              <a:gd name="connsiteY24" fmla="*/ 2490721 h 3129803"/>
              <a:gd name="connsiteX25" fmla="*/ 2497419 w 2547655"/>
              <a:gd name="connsiteY25" fmla="*/ 2652355 h 3129803"/>
              <a:gd name="connsiteX26" fmla="*/ 2341670 w 2547655"/>
              <a:gd name="connsiteY26" fmla="*/ 2951571 h 3129803"/>
              <a:gd name="connsiteX27" fmla="*/ 2125630 w 2547655"/>
              <a:gd name="connsiteY27" fmla="*/ 3027643 h 3129803"/>
              <a:gd name="connsiteX28" fmla="*/ 2055294 w 2547655"/>
              <a:gd name="connsiteY28" fmla="*/ 3083429 h 3129803"/>
              <a:gd name="connsiteX29" fmla="*/ 1815865 w 2547655"/>
              <a:gd name="connsiteY29" fmla="*/ 3129803 h 3129803"/>
              <a:gd name="connsiteX0" fmla="*/ 0 w 2605410"/>
              <a:gd name="connsiteY0" fmla="*/ 0 h 3129803"/>
              <a:gd name="connsiteX1" fmla="*/ 94594 w 2605410"/>
              <a:gd name="connsiteY1" fmla="*/ 105103 h 3129803"/>
              <a:gd name="connsiteX2" fmla="*/ 94594 w 2605410"/>
              <a:gd name="connsiteY2" fmla="*/ 336331 h 3129803"/>
              <a:gd name="connsiteX3" fmla="*/ 161088 w 2605410"/>
              <a:gd name="connsiteY3" fmla="*/ 391066 h 3129803"/>
              <a:gd name="connsiteX4" fmla="*/ 349845 w 2605410"/>
              <a:gd name="connsiteY4" fmla="*/ 435293 h 3129803"/>
              <a:gd name="connsiteX5" fmla="*/ 683173 w 2605410"/>
              <a:gd name="connsiteY5" fmla="*/ 462455 h 3129803"/>
              <a:gd name="connsiteX6" fmla="*/ 976175 w 2605410"/>
              <a:gd name="connsiteY6" fmla="*/ 575748 h 3129803"/>
              <a:gd name="connsiteX7" fmla="*/ 998483 w 2605410"/>
              <a:gd name="connsiteY7" fmla="*/ 735724 h 3129803"/>
              <a:gd name="connsiteX8" fmla="*/ 945931 w 2605410"/>
              <a:gd name="connsiteY8" fmla="*/ 872359 h 3129803"/>
              <a:gd name="connsiteX9" fmla="*/ 1021006 w 2605410"/>
              <a:gd name="connsiteY9" fmla="*/ 983878 h 3129803"/>
              <a:gd name="connsiteX10" fmla="*/ 1111737 w 2605410"/>
              <a:gd name="connsiteY10" fmla="*/ 1175247 h 3129803"/>
              <a:gd name="connsiteX11" fmla="*/ 1381146 w 2605410"/>
              <a:gd name="connsiteY11" fmla="*/ 1139485 h 3129803"/>
              <a:gd name="connsiteX12" fmla="*/ 1481959 w 2605410"/>
              <a:gd name="connsiteY12" fmla="*/ 1261241 h 3129803"/>
              <a:gd name="connsiteX13" fmla="*/ 1450428 w 2605410"/>
              <a:gd name="connsiteY13" fmla="*/ 1418897 h 3129803"/>
              <a:gd name="connsiteX14" fmla="*/ 1358624 w 2605410"/>
              <a:gd name="connsiteY14" fmla="*/ 1459026 h 3129803"/>
              <a:gd name="connsiteX15" fmla="*/ 1303283 w 2605410"/>
              <a:gd name="connsiteY15" fmla="*/ 1587062 h 3129803"/>
              <a:gd name="connsiteX16" fmla="*/ 1292773 w 2605410"/>
              <a:gd name="connsiteY16" fmla="*/ 1639614 h 3129803"/>
              <a:gd name="connsiteX17" fmla="*/ 1303283 w 2605410"/>
              <a:gd name="connsiteY17" fmla="*/ 1713186 h 3129803"/>
              <a:gd name="connsiteX18" fmla="*/ 1370207 w 2605410"/>
              <a:gd name="connsiteY18" fmla="*/ 1833031 h 3129803"/>
              <a:gd name="connsiteX19" fmla="*/ 1311434 w 2605410"/>
              <a:gd name="connsiteY19" fmla="*/ 1975945 h 3129803"/>
              <a:gd name="connsiteX20" fmla="*/ 1279475 w 2605410"/>
              <a:gd name="connsiteY20" fmla="*/ 2003245 h 3129803"/>
              <a:gd name="connsiteX21" fmla="*/ 1177159 w 2605410"/>
              <a:gd name="connsiteY21" fmla="*/ 2112579 h 3129803"/>
              <a:gd name="connsiteX22" fmla="*/ 1177159 w 2605410"/>
              <a:gd name="connsiteY22" fmla="*/ 2249214 h 3129803"/>
              <a:gd name="connsiteX23" fmla="*/ 1198180 w 2605410"/>
              <a:gd name="connsiteY23" fmla="*/ 2364828 h 3129803"/>
              <a:gd name="connsiteX24" fmla="*/ 2438986 w 2605410"/>
              <a:gd name="connsiteY24" fmla="*/ 2490721 h 3129803"/>
              <a:gd name="connsiteX25" fmla="*/ 2562733 w 2605410"/>
              <a:gd name="connsiteY25" fmla="*/ 2545855 h 3129803"/>
              <a:gd name="connsiteX26" fmla="*/ 2341670 w 2605410"/>
              <a:gd name="connsiteY26" fmla="*/ 2951571 h 3129803"/>
              <a:gd name="connsiteX27" fmla="*/ 2125630 w 2605410"/>
              <a:gd name="connsiteY27" fmla="*/ 3027643 h 3129803"/>
              <a:gd name="connsiteX28" fmla="*/ 2055294 w 2605410"/>
              <a:gd name="connsiteY28" fmla="*/ 3083429 h 3129803"/>
              <a:gd name="connsiteX29" fmla="*/ 1815865 w 2605410"/>
              <a:gd name="connsiteY29" fmla="*/ 3129803 h 3129803"/>
              <a:gd name="connsiteX0" fmla="*/ 0 w 2521943"/>
              <a:gd name="connsiteY0" fmla="*/ 0 h 3129803"/>
              <a:gd name="connsiteX1" fmla="*/ 94594 w 2521943"/>
              <a:gd name="connsiteY1" fmla="*/ 105103 h 3129803"/>
              <a:gd name="connsiteX2" fmla="*/ 94594 w 2521943"/>
              <a:gd name="connsiteY2" fmla="*/ 336331 h 3129803"/>
              <a:gd name="connsiteX3" fmla="*/ 161088 w 2521943"/>
              <a:gd name="connsiteY3" fmla="*/ 391066 h 3129803"/>
              <a:gd name="connsiteX4" fmla="*/ 349845 w 2521943"/>
              <a:gd name="connsiteY4" fmla="*/ 435293 h 3129803"/>
              <a:gd name="connsiteX5" fmla="*/ 683173 w 2521943"/>
              <a:gd name="connsiteY5" fmla="*/ 462455 h 3129803"/>
              <a:gd name="connsiteX6" fmla="*/ 976175 w 2521943"/>
              <a:gd name="connsiteY6" fmla="*/ 575748 h 3129803"/>
              <a:gd name="connsiteX7" fmla="*/ 998483 w 2521943"/>
              <a:gd name="connsiteY7" fmla="*/ 735724 h 3129803"/>
              <a:gd name="connsiteX8" fmla="*/ 945931 w 2521943"/>
              <a:gd name="connsiteY8" fmla="*/ 872359 h 3129803"/>
              <a:gd name="connsiteX9" fmla="*/ 1021006 w 2521943"/>
              <a:gd name="connsiteY9" fmla="*/ 983878 h 3129803"/>
              <a:gd name="connsiteX10" fmla="*/ 1111737 w 2521943"/>
              <a:gd name="connsiteY10" fmla="*/ 1175247 h 3129803"/>
              <a:gd name="connsiteX11" fmla="*/ 1381146 w 2521943"/>
              <a:gd name="connsiteY11" fmla="*/ 1139485 h 3129803"/>
              <a:gd name="connsiteX12" fmla="*/ 1481959 w 2521943"/>
              <a:gd name="connsiteY12" fmla="*/ 1261241 h 3129803"/>
              <a:gd name="connsiteX13" fmla="*/ 1450428 w 2521943"/>
              <a:gd name="connsiteY13" fmla="*/ 1418897 h 3129803"/>
              <a:gd name="connsiteX14" fmla="*/ 1358624 w 2521943"/>
              <a:gd name="connsiteY14" fmla="*/ 1459026 h 3129803"/>
              <a:gd name="connsiteX15" fmla="*/ 1303283 w 2521943"/>
              <a:gd name="connsiteY15" fmla="*/ 1587062 h 3129803"/>
              <a:gd name="connsiteX16" fmla="*/ 1292773 w 2521943"/>
              <a:gd name="connsiteY16" fmla="*/ 1639614 h 3129803"/>
              <a:gd name="connsiteX17" fmla="*/ 1303283 w 2521943"/>
              <a:gd name="connsiteY17" fmla="*/ 1713186 h 3129803"/>
              <a:gd name="connsiteX18" fmla="*/ 1370207 w 2521943"/>
              <a:gd name="connsiteY18" fmla="*/ 1833031 h 3129803"/>
              <a:gd name="connsiteX19" fmla="*/ 1311434 w 2521943"/>
              <a:gd name="connsiteY19" fmla="*/ 1975945 h 3129803"/>
              <a:gd name="connsiteX20" fmla="*/ 1279475 w 2521943"/>
              <a:gd name="connsiteY20" fmla="*/ 2003245 h 3129803"/>
              <a:gd name="connsiteX21" fmla="*/ 1177159 w 2521943"/>
              <a:gd name="connsiteY21" fmla="*/ 2112579 h 3129803"/>
              <a:gd name="connsiteX22" fmla="*/ 1177159 w 2521943"/>
              <a:gd name="connsiteY22" fmla="*/ 2249214 h 3129803"/>
              <a:gd name="connsiteX23" fmla="*/ 1198180 w 2521943"/>
              <a:gd name="connsiteY23" fmla="*/ 2364828 h 3129803"/>
              <a:gd name="connsiteX24" fmla="*/ 2438986 w 2521943"/>
              <a:gd name="connsiteY24" fmla="*/ 2490721 h 3129803"/>
              <a:gd name="connsiteX25" fmla="*/ 2467273 w 2521943"/>
              <a:gd name="connsiteY25" fmla="*/ 2601641 h 3129803"/>
              <a:gd name="connsiteX26" fmla="*/ 2341670 w 2521943"/>
              <a:gd name="connsiteY26" fmla="*/ 2951571 h 3129803"/>
              <a:gd name="connsiteX27" fmla="*/ 2125630 w 2521943"/>
              <a:gd name="connsiteY27" fmla="*/ 3027643 h 3129803"/>
              <a:gd name="connsiteX28" fmla="*/ 2055294 w 2521943"/>
              <a:gd name="connsiteY28" fmla="*/ 3083429 h 3129803"/>
              <a:gd name="connsiteX29" fmla="*/ 1815865 w 2521943"/>
              <a:gd name="connsiteY29" fmla="*/ 3129803 h 3129803"/>
              <a:gd name="connsiteX0" fmla="*/ 0 w 2521943"/>
              <a:gd name="connsiteY0" fmla="*/ 0 h 3129803"/>
              <a:gd name="connsiteX1" fmla="*/ 94594 w 2521943"/>
              <a:gd name="connsiteY1" fmla="*/ 105103 h 3129803"/>
              <a:gd name="connsiteX2" fmla="*/ 94594 w 2521943"/>
              <a:gd name="connsiteY2" fmla="*/ 336331 h 3129803"/>
              <a:gd name="connsiteX3" fmla="*/ 161088 w 2521943"/>
              <a:gd name="connsiteY3" fmla="*/ 391066 h 3129803"/>
              <a:gd name="connsiteX4" fmla="*/ 349845 w 2521943"/>
              <a:gd name="connsiteY4" fmla="*/ 435293 h 3129803"/>
              <a:gd name="connsiteX5" fmla="*/ 683173 w 2521943"/>
              <a:gd name="connsiteY5" fmla="*/ 462455 h 3129803"/>
              <a:gd name="connsiteX6" fmla="*/ 976175 w 2521943"/>
              <a:gd name="connsiteY6" fmla="*/ 575748 h 3129803"/>
              <a:gd name="connsiteX7" fmla="*/ 998483 w 2521943"/>
              <a:gd name="connsiteY7" fmla="*/ 735724 h 3129803"/>
              <a:gd name="connsiteX8" fmla="*/ 945931 w 2521943"/>
              <a:gd name="connsiteY8" fmla="*/ 872359 h 3129803"/>
              <a:gd name="connsiteX9" fmla="*/ 1021006 w 2521943"/>
              <a:gd name="connsiteY9" fmla="*/ 983878 h 3129803"/>
              <a:gd name="connsiteX10" fmla="*/ 1111737 w 2521943"/>
              <a:gd name="connsiteY10" fmla="*/ 1175247 h 3129803"/>
              <a:gd name="connsiteX11" fmla="*/ 1381146 w 2521943"/>
              <a:gd name="connsiteY11" fmla="*/ 1139485 h 3129803"/>
              <a:gd name="connsiteX12" fmla="*/ 1481959 w 2521943"/>
              <a:gd name="connsiteY12" fmla="*/ 1261241 h 3129803"/>
              <a:gd name="connsiteX13" fmla="*/ 1450428 w 2521943"/>
              <a:gd name="connsiteY13" fmla="*/ 1418897 h 3129803"/>
              <a:gd name="connsiteX14" fmla="*/ 1358624 w 2521943"/>
              <a:gd name="connsiteY14" fmla="*/ 1459026 h 3129803"/>
              <a:gd name="connsiteX15" fmla="*/ 1303283 w 2521943"/>
              <a:gd name="connsiteY15" fmla="*/ 1587062 h 3129803"/>
              <a:gd name="connsiteX16" fmla="*/ 1292773 w 2521943"/>
              <a:gd name="connsiteY16" fmla="*/ 1639614 h 3129803"/>
              <a:gd name="connsiteX17" fmla="*/ 1303283 w 2521943"/>
              <a:gd name="connsiteY17" fmla="*/ 1713186 h 3129803"/>
              <a:gd name="connsiteX18" fmla="*/ 1370207 w 2521943"/>
              <a:gd name="connsiteY18" fmla="*/ 1833031 h 3129803"/>
              <a:gd name="connsiteX19" fmla="*/ 1311434 w 2521943"/>
              <a:gd name="connsiteY19" fmla="*/ 1975945 h 3129803"/>
              <a:gd name="connsiteX20" fmla="*/ 1279475 w 2521943"/>
              <a:gd name="connsiteY20" fmla="*/ 2003245 h 3129803"/>
              <a:gd name="connsiteX21" fmla="*/ 1177159 w 2521943"/>
              <a:gd name="connsiteY21" fmla="*/ 2112579 h 3129803"/>
              <a:gd name="connsiteX22" fmla="*/ 1177159 w 2521943"/>
              <a:gd name="connsiteY22" fmla="*/ 2249214 h 3129803"/>
              <a:gd name="connsiteX23" fmla="*/ 1198180 w 2521943"/>
              <a:gd name="connsiteY23" fmla="*/ 2364828 h 3129803"/>
              <a:gd name="connsiteX24" fmla="*/ 2142559 w 2521943"/>
              <a:gd name="connsiteY24" fmla="*/ 2521149 h 3129803"/>
              <a:gd name="connsiteX25" fmla="*/ 2467273 w 2521943"/>
              <a:gd name="connsiteY25" fmla="*/ 2601641 h 3129803"/>
              <a:gd name="connsiteX26" fmla="*/ 2341670 w 2521943"/>
              <a:gd name="connsiteY26" fmla="*/ 2951571 h 3129803"/>
              <a:gd name="connsiteX27" fmla="*/ 2125630 w 2521943"/>
              <a:gd name="connsiteY27" fmla="*/ 3027643 h 3129803"/>
              <a:gd name="connsiteX28" fmla="*/ 2055294 w 2521943"/>
              <a:gd name="connsiteY28" fmla="*/ 3083429 h 3129803"/>
              <a:gd name="connsiteX29" fmla="*/ 1815865 w 2521943"/>
              <a:gd name="connsiteY29" fmla="*/ 3129803 h 3129803"/>
              <a:gd name="connsiteX0" fmla="*/ 0 w 2481014"/>
              <a:gd name="connsiteY0" fmla="*/ 0 h 3129803"/>
              <a:gd name="connsiteX1" fmla="*/ 94594 w 2481014"/>
              <a:gd name="connsiteY1" fmla="*/ 105103 h 3129803"/>
              <a:gd name="connsiteX2" fmla="*/ 94594 w 2481014"/>
              <a:gd name="connsiteY2" fmla="*/ 336331 h 3129803"/>
              <a:gd name="connsiteX3" fmla="*/ 161088 w 2481014"/>
              <a:gd name="connsiteY3" fmla="*/ 391066 h 3129803"/>
              <a:gd name="connsiteX4" fmla="*/ 349845 w 2481014"/>
              <a:gd name="connsiteY4" fmla="*/ 435293 h 3129803"/>
              <a:gd name="connsiteX5" fmla="*/ 683173 w 2481014"/>
              <a:gd name="connsiteY5" fmla="*/ 462455 h 3129803"/>
              <a:gd name="connsiteX6" fmla="*/ 976175 w 2481014"/>
              <a:gd name="connsiteY6" fmla="*/ 575748 h 3129803"/>
              <a:gd name="connsiteX7" fmla="*/ 998483 w 2481014"/>
              <a:gd name="connsiteY7" fmla="*/ 735724 h 3129803"/>
              <a:gd name="connsiteX8" fmla="*/ 945931 w 2481014"/>
              <a:gd name="connsiteY8" fmla="*/ 872359 h 3129803"/>
              <a:gd name="connsiteX9" fmla="*/ 1021006 w 2481014"/>
              <a:gd name="connsiteY9" fmla="*/ 983878 h 3129803"/>
              <a:gd name="connsiteX10" fmla="*/ 1111737 w 2481014"/>
              <a:gd name="connsiteY10" fmla="*/ 1175247 h 3129803"/>
              <a:gd name="connsiteX11" fmla="*/ 1381146 w 2481014"/>
              <a:gd name="connsiteY11" fmla="*/ 1139485 h 3129803"/>
              <a:gd name="connsiteX12" fmla="*/ 1481959 w 2481014"/>
              <a:gd name="connsiteY12" fmla="*/ 1261241 h 3129803"/>
              <a:gd name="connsiteX13" fmla="*/ 1450428 w 2481014"/>
              <a:gd name="connsiteY13" fmla="*/ 1418897 h 3129803"/>
              <a:gd name="connsiteX14" fmla="*/ 1358624 w 2481014"/>
              <a:gd name="connsiteY14" fmla="*/ 1459026 h 3129803"/>
              <a:gd name="connsiteX15" fmla="*/ 1303283 w 2481014"/>
              <a:gd name="connsiteY15" fmla="*/ 1587062 h 3129803"/>
              <a:gd name="connsiteX16" fmla="*/ 1292773 w 2481014"/>
              <a:gd name="connsiteY16" fmla="*/ 1639614 h 3129803"/>
              <a:gd name="connsiteX17" fmla="*/ 1303283 w 2481014"/>
              <a:gd name="connsiteY17" fmla="*/ 1713186 h 3129803"/>
              <a:gd name="connsiteX18" fmla="*/ 1370207 w 2481014"/>
              <a:gd name="connsiteY18" fmla="*/ 1833031 h 3129803"/>
              <a:gd name="connsiteX19" fmla="*/ 1311434 w 2481014"/>
              <a:gd name="connsiteY19" fmla="*/ 1975945 h 3129803"/>
              <a:gd name="connsiteX20" fmla="*/ 1279475 w 2481014"/>
              <a:gd name="connsiteY20" fmla="*/ 2003245 h 3129803"/>
              <a:gd name="connsiteX21" fmla="*/ 1177159 w 2481014"/>
              <a:gd name="connsiteY21" fmla="*/ 2112579 h 3129803"/>
              <a:gd name="connsiteX22" fmla="*/ 1177159 w 2481014"/>
              <a:gd name="connsiteY22" fmla="*/ 2249214 h 3129803"/>
              <a:gd name="connsiteX23" fmla="*/ 1198180 w 2481014"/>
              <a:gd name="connsiteY23" fmla="*/ 2364828 h 3129803"/>
              <a:gd name="connsiteX24" fmla="*/ 2142559 w 2481014"/>
              <a:gd name="connsiteY24" fmla="*/ 2521149 h 3129803"/>
              <a:gd name="connsiteX25" fmla="*/ 2417032 w 2481014"/>
              <a:gd name="connsiteY25" fmla="*/ 2561069 h 3129803"/>
              <a:gd name="connsiteX26" fmla="*/ 2341670 w 2481014"/>
              <a:gd name="connsiteY26" fmla="*/ 2951571 h 3129803"/>
              <a:gd name="connsiteX27" fmla="*/ 2125630 w 2481014"/>
              <a:gd name="connsiteY27" fmla="*/ 3027643 h 3129803"/>
              <a:gd name="connsiteX28" fmla="*/ 2055294 w 2481014"/>
              <a:gd name="connsiteY28" fmla="*/ 3083429 h 3129803"/>
              <a:gd name="connsiteX29" fmla="*/ 1815865 w 2481014"/>
              <a:gd name="connsiteY29" fmla="*/ 3129803 h 3129803"/>
              <a:gd name="connsiteX0" fmla="*/ 0 w 2482111"/>
              <a:gd name="connsiteY0" fmla="*/ 0 h 3129803"/>
              <a:gd name="connsiteX1" fmla="*/ 94594 w 2482111"/>
              <a:gd name="connsiteY1" fmla="*/ 105103 h 3129803"/>
              <a:gd name="connsiteX2" fmla="*/ 94594 w 2482111"/>
              <a:gd name="connsiteY2" fmla="*/ 336331 h 3129803"/>
              <a:gd name="connsiteX3" fmla="*/ 161088 w 2482111"/>
              <a:gd name="connsiteY3" fmla="*/ 391066 h 3129803"/>
              <a:gd name="connsiteX4" fmla="*/ 349845 w 2482111"/>
              <a:gd name="connsiteY4" fmla="*/ 435293 h 3129803"/>
              <a:gd name="connsiteX5" fmla="*/ 683173 w 2482111"/>
              <a:gd name="connsiteY5" fmla="*/ 462455 h 3129803"/>
              <a:gd name="connsiteX6" fmla="*/ 976175 w 2482111"/>
              <a:gd name="connsiteY6" fmla="*/ 575748 h 3129803"/>
              <a:gd name="connsiteX7" fmla="*/ 998483 w 2482111"/>
              <a:gd name="connsiteY7" fmla="*/ 735724 h 3129803"/>
              <a:gd name="connsiteX8" fmla="*/ 945931 w 2482111"/>
              <a:gd name="connsiteY8" fmla="*/ 872359 h 3129803"/>
              <a:gd name="connsiteX9" fmla="*/ 1021006 w 2482111"/>
              <a:gd name="connsiteY9" fmla="*/ 983878 h 3129803"/>
              <a:gd name="connsiteX10" fmla="*/ 1111737 w 2482111"/>
              <a:gd name="connsiteY10" fmla="*/ 1175247 h 3129803"/>
              <a:gd name="connsiteX11" fmla="*/ 1381146 w 2482111"/>
              <a:gd name="connsiteY11" fmla="*/ 1139485 h 3129803"/>
              <a:gd name="connsiteX12" fmla="*/ 1481959 w 2482111"/>
              <a:gd name="connsiteY12" fmla="*/ 1261241 h 3129803"/>
              <a:gd name="connsiteX13" fmla="*/ 1450428 w 2482111"/>
              <a:gd name="connsiteY13" fmla="*/ 1418897 h 3129803"/>
              <a:gd name="connsiteX14" fmla="*/ 1358624 w 2482111"/>
              <a:gd name="connsiteY14" fmla="*/ 1459026 h 3129803"/>
              <a:gd name="connsiteX15" fmla="*/ 1303283 w 2482111"/>
              <a:gd name="connsiteY15" fmla="*/ 1587062 h 3129803"/>
              <a:gd name="connsiteX16" fmla="*/ 1292773 w 2482111"/>
              <a:gd name="connsiteY16" fmla="*/ 1639614 h 3129803"/>
              <a:gd name="connsiteX17" fmla="*/ 1303283 w 2482111"/>
              <a:gd name="connsiteY17" fmla="*/ 1713186 h 3129803"/>
              <a:gd name="connsiteX18" fmla="*/ 1370207 w 2482111"/>
              <a:gd name="connsiteY18" fmla="*/ 1833031 h 3129803"/>
              <a:gd name="connsiteX19" fmla="*/ 1311434 w 2482111"/>
              <a:gd name="connsiteY19" fmla="*/ 1975945 h 3129803"/>
              <a:gd name="connsiteX20" fmla="*/ 1279475 w 2482111"/>
              <a:gd name="connsiteY20" fmla="*/ 2003245 h 3129803"/>
              <a:gd name="connsiteX21" fmla="*/ 1177159 w 2482111"/>
              <a:gd name="connsiteY21" fmla="*/ 2112579 h 3129803"/>
              <a:gd name="connsiteX22" fmla="*/ 1177159 w 2482111"/>
              <a:gd name="connsiteY22" fmla="*/ 2249214 h 3129803"/>
              <a:gd name="connsiteX23" fmla="*/ 1198180 w 2482111"/>
              <a:gd name="connsiteY23" fmla="*/ 2364828 h 3129803"/>
              <a:gd name="connsiteX24" fmla="*/ 2142559 w 2482111"/>
              <a:gd name="connsiteY24" fmla="*/ 2521149 h 3129803"/>
              <a:gd name="connsiteX25" fmla="*/ 2417032 w 2482111"/>
              <a:gd name="connsiteY25" fmla="*/ 2561069 h 3129803"/>
              <a:gd name="connsiteX26" fmla="*/ 2346694 w 2482111"/>
              <a:gd name="connsiteY26" fmla="*/ 2921143 h 3129803"/>
              <a:gd name="connsiteX27" fmla="*/ 2125630 w 2482111"/>
              <a:gd name="connsiteY27" fmla="*/ 3027643 h 3129803"/>
              <a:gd name="connsiteX28" fmla="*/ 2055294 w 2482111"/>
              <a:gd name="connsiteY28" fmla="*/ 3083429 h 3129803"/>
              <a:gd name="connsiteX29" fmla="*/ 1815865 w 2482111"/>
              <a:gd name="connsiteY29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177159 w 2463043"/>
              <a:gd name="connsiteY21" fmla="*/ 2112579 h 3129803"/>
              <a:gd name="connsiteX22" fmla="*/ 1177159 w 2463043"/>
              <a:gd name="connsiteY22" fmla="*/ 2249214 h 3129803"/>
              <a:gd name="connsiteX23" fmla="*/ 1198180 w 2463043"/>
              <a:gd name="connsiteY23" fmla="*/ 2364828 h 3129803"/>
              <a:gd name="connsiteX24" fmla="*/ 2142559 w 2463043"/>
              <a:gd name="connsiteY24" fmla="*/ 2521149 h 3129803"/>
              <a:gd name="connsiteX25" fmla="*/ 2391911 w 2463043"/>
              <a:gd name="connsiteY25" fmla="*/ 2606713 h 3129803"/>
              <a:gd name="connsiteX26" fmla="*/ 2346694 w 2463043"/>
              <a:gd name="connsiteY26" fmla="*/ 2921143 h 3129803"/>
              <a:gd name="connsiteX27" fmla="*/ 2125630 w 2463043"/>
              <a:gd name="connsiteY27" fmla="*/ 3027643 h 3129803"/>
              <a:gd name="connsiteX28" fmla="*/ 2055294 w 2463043"/>
              <a:gd name="connsiteY28" fmla="*/ 3083429 h 3129803"/>
              <a:gd name="connsiteX29" fmla="*/ 1815865 w 2463043"/>
              <a:gd name="connsiteY29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177159 w 2463043"/>
              <a:gd name="connsiteY21" fmla="*/ 2112579 h 3129803"/>
              <a:gd name="connsiteX22" fmla="*/ 1729818 w 2463043"/>
              <a:gd name="connsiteY22" fmla="*/ 2198499 h 3129803"/>
              <a:gd name="connsiteX23" fmla="*/ 1198180 w 2463043"/>
              <a:gd name="connsiteY23" fmla="*/ 2364828 h 3129803"/>
              <a:gd name="connsiteX24" fmla="*/ 2142559 w 2463043"/>
              <a:gd name="connsiteY24" fmla="*/ 2521149 h 3129803"/>
              <a:gd name="connsiteX25" fmla="*/ 2391911 w 2463043"/>
              <a:gd name="connsiteY25" fmla="*/ 2606713 h 3129803"/>
              <a:gd name="connsiteX26" fmla="*/ 2346694 w 2463043"/>
              <a:gd name="connsiteY26" fmla="*/ 2921143 h 3129803"/>
              <a:gd name="connsiteX27" fmla="*/ 2125630 w 2463043"/>
              <a:gd name="connsiteY27" fmla="*/ 3027643 h 3129803"/>
              <a:gd name="connsiteX28" fmla="*/ 2055294 w 2463043"/>
              <a:gd name="connsiteY28" fmla="*/ 3083429 h 3129803"/>
              <a:gd name="connsiteX29" fmla="*/ 1815865 w 2463043"/>
              <a:gd name="connsiteY29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177159 w 2463043"/>
              <a:gd name="connsiteY21" fmla="*/ 2112579 h 3129803"/>
              <a:gd name="connsiteX22" fmla="*/ 1729818 w 2463043"/>
              <a:gd name="connsiteY22" fmla="*/ 2198499 h 3129803"/>
              <a:gd name="connsiteX23" fmla="*/ 1871420 w 2463043"/>
              <a:gd name="connsiteY23" fmla="*/ 2298900 h 3129803"/>
              <a:gd name="connsiteX24" fmla="*/ 2142559 w 2463043"/>
              <a:gd name="connsiteY24" fmla="*/ 2521149 h 3129803"/>
              <a:gd name="connsiteX25" fmla="*/ 2391911 w 2463043"/>
              <a:gd name="connsiteY25" fmla="*/ 2606713 h 3129803"/>
              <a:gd name="connsiteX26" fmla="*/ 2346694 w 2463043"/>
              <a:gd name="connsiteY26" fmla="*/ 2921143 h 3129803"/>
              <a:gd name="connsiteX27" fmla="*/ 2125630 w 2463043"/>
              <a:gd name="connsiteY27" fmla="*/ 3027643 h 3129803"/>
              <a:gd name="connsiteX28" fmla="*/ 2055294 w 2463043"/>
              <a:gd name="connsiteY28" fmla="*/ 3083429 h 3129803"/>
              <a:gd name="connsiteX29" fmla="*/ 1815865 w 2463043"/>
              <a:gd name="connsiteY29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177159 w 2463043"/>
              <a:gd name="connsiteY21" fmla="*/ 2112579 h 3129803"/>
              <a:gd name="connsiteX22" fmla="*/ 1679576 w 2463043"/>
              <a:gd name="connsiteY22" fmla="*/ 2254285 h 3129803"/>
              <a:gd name="connsiteX23" fmla="*/ 1871420 w 2463043"/>
              <a:gd name="connsiteY23" fmla="*/ 2298900 h 3129803"/>
              <a:gd name="connsiteX24" fmla="*/ 2142559 w 2463043"/>
              <a:gd name="connsiteY24" fmla="*/ 2521149 h 3129803"/>
              <a:gd name="connsiteX25" fmla="*/ 2391911 w 2463043"/>
              <a:gd name="connsiteY25" fmla="*/ 2606713 h 3129803"/>
              <a:gd name="connsiteX26" fmla="*/ 2346694 w 2463043"/>
              <a:gd name="connsiteY26" fmla="*/ 2921143 h 3129803"/>
              <a:gd name="connsiteX27" fmla="*/ 2125630 w 2463043"/>
              <a:gd name="connsiteY27" fmla="*/ 3027643 h 3129803"/>
              <a:gd name="connsiteX28" fmla="*/ 2055294 w 2463043"/>
              <a:gd name="connsiteY28" fmla="*/ 3083429 h 3129803"/>
              <a:gd name="connsiteX29" fmla="*/ 1815865 w 2463043"/>
              <a:gd name="connsiteY29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177159 w 2463043"/>
              <a:gd name="connsiteY21" fmla="*/ 2112579 h 3129803"/>
              <a:gd name="connsiteX22" fmla="*/ 1679576 w 2463043"/>
              <a:gd name="connsiteY22" fmla="*/ 2254285 h 3129803"/>
              <a:gd name="connsiteX23" fmla="*/ 1871420 w 2463043"/>
              <a:gd name="connsiteY23" fmla="*/ 2298900 h 3129803"/>
              <a:gd name="connsiteX24" fmla="*/ 2085437 w 2463043"/>
              <a:gd name="connsiteY24" fmla="*/ 2348072 h 3129803"/>
              <a:gd name="connsiteX25" fmla="*/ 2142559 w 2463043"/>
              <a:gd name="connsiteY25" fmla="*/ 2521149 h 3129803"/>
              <a:gd name="connsiteX26" fmla="*/ 2391911 w 2463043"/>
              <a:gd name="connsiteY26" fmla="*/ 2606713 h 3129803"/>
              <a:gd name="connsiteX27" fmla="*/ 2346694 w 2463043"/>
              <a:gd name="connsiteY27" fmla="*/ 2921143 h 3129803"/>
              <a:gd name="connsiteX28" fmla="*/ 2125630 w 2463043"/>
              <a:gd name="connsiteY28" fmla="*/ 3027643 h 3129803"/>
              <a:gd name="connsiteX29" fmla="*/ 2055294 w 2463043"/>
              <a:gd name="connsiteY29" fmla="*/ 3083429 h 3129803"/>
              <a:gd name="connsiteX30" fmla="*/ 1815865 w 2463043"/>
              <a:gd name="connsiteY30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177159 w 2463043"/>
              <a:gd name="connsiteY21" fmla="*/ 2112579 h 3129803"/>
              <a:gd name="connsiteX22" fmla="*/ 1679576 w 2463043"/>
              <a:gd name="connsiteY22" fmla="*/ 2254285 h 3129803"/>
              <a:gd name="connsiteX23" fmla="*/ 1871420 w 2463043"/>
              <a:gd name="connsiteY23" fmla="*/ 2298900 h 3129803"/>
              <a:gd name="connsiteX24" fmla="*/ 2085437 w 2463043"/>
              <a:gd name="connsiteY24" fmla="*/ 2348072 h 3129803"/>
              <a:gd name="connsiteX25" fmla="*/ 2077245 w 2463043"/>
              <a:gd name="connsiteY25" fmla="*/ 2500863 h 3129803"/>
              <a:gd name="connsiteX26" fmla="*/ 2391911 w 2463043"/>
              <a:gd name="connsiteY26" fmla="*/ 2606713 h 3129803"/>
              <a:gd name="connsiteX27" fmla="*/ 2346694 w 2463043"/>
              <a:gd name="connsiteY27" fmla="*/ 2921143 h 3129803"/>
              <a:gd name="connsiteX28" fmla="*/ 2125630 w 2463043"/>
              <a:gd name="connsiteY28" fmla="*/ 3027643 h 3129803"/>
              <a:gd name="connsiteX29" fmla="*/ 2055294 w 2463043"/>
              <a:gd name="connsiteY29" fmla="*/ 3083429 h 3129803"/>
              <a:gd name="connsiteX30" fmla="*/ 1815865 w 2463043"/>
              <a:gd name="connsiteY30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754939 w 2463043"/>
              <a:gd name="connsiteY21" fmla="*/ 2041579 h 3129803"/>
              <a:gd name="connsiteX22" fmla="*/ 1679576 w 2463043"/>
              <a:gd name="connsiteY22" fmla="*/ 2254285 h 3129803"/>
              <a:gd name="connsiteX23" fmla="*/ 1871420 w 2463043"/>
              <a:gd name="connsiteY23" fmla="*/ 2298900 h 3129803"/>
              <a:gd name="connsiteX24" fmla="*/ 2085437 w 2463043"/>
              <a:gd name="connsiteY24" fmla="*/ 2348072 h 3129803"/>
              <a:gd name="connsiteX25" fmla="*/ 2077245 w 2463043"/>
              <a:gd name="connsiteY25" fmla="*/ 2500863 h 3129803"/>
              <a:gd name="connsiteX26" fmla="*/ 2391911 w 2463043"/>
              <a:gd name="connsiteY26" fmla="*/ 2606713 h 3129803"/>
              <a:gd name="connsiteX27" fmla="*/ 2346694 w 2463043"/>
              <a:gd name="connsiteY27" fmla="*/ 2921143 h 3129803"/>
              <a:gd name="connsiteX28" fmla="*/ 2125630 w 2463043"/>
              <a:gd name="connsiteY28" fmla="*/ 3027643 h 3129803"/>
              <a:gd name="connsiteX29" fmla="*/ 2055294 w 2463043"/>
              <a:gd name="connsiteY29" fmla="*/ 3083429 h 3129803"/>
              <a:gd name="connsiteX30" fmla="*/ 1815865 w 2463043"/>
              <a:gd name="connsiteY30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754939 w 2463043"/>
              <a:gd name="connsiteY21" fmla="*/ 2041579 h 3129803"/>
              <a:gd name="connsiteX22" fmla="*/ 1719769 w 2463043"/>
              <a:gd name="connsiteY22" fmla="*/ 2249214 h 3129803"/>
              <a:gd name="connsiteX23" fmla="*/ 1871420 w 2463043"/>
              <a:gd name="connsiteY23" fmla="*/ 2298900 h 3129803"/>
              <a:gd name="connsiteX24" fmla="*/ 2085437 w 2463043"/>
              <a:gd name="connsiteY24" fmla="*/ 2348072 h 3129803"/>
              <a:gd name="connsiteX25" fmla="*/ 2077245 w 2463043"/>
              <a:gd name="connsiteY25" fmla="*/ 2500863 h 3129803"/>
              <a:gd name="connsiteX26" fmla="*/ 2391911 w 2463043"/>
              <a:gd name="connsiteY26" fmla="*/ 2606713 h 3129803"/>
              <a:gd name="connsiteX27" fmla="*/ 2346694 w 2463043"/>
              <a:gd name="connsiteY27" fmla="*/ 2921143 h 3129803"/>
              <a:gd name="connsiteX28" fmla="*/ 2125630 w 2463043"/>
              <a:gd name="connsiteY28" fmla="*/ 3027643 h 3129803"/>
              <a:gd name="connsiteX29" fmla="*/ 2055294 w 2463043"/>
              <a:gd name="connsiteY29" fmla="*/ 3083429 h 3129803"/>
              <a:gd name="connsiteX30" fmla="*/ 1815865 w 2463043"/>
              <a:gd name="connsiteY30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754939 w 2463043"/>
              <a:gd name="connsiteY20" fmla="*/ 2041579 h 3129803"/>
              <a:gd name="connsiteX21" fmla="*/ 1719769 w 2463043"/>
              <a:gd name="connsiteY21" fmla="*/ 2249214 h 3129803"/>
              <a:gd name="connsiteX22" fmla="*/ 1871420 w 2463043"/>
              <a:gd name="connsiteY22" fmla="*/ 2298900 h 3129803"/>
              <a:gd name="connsiteX23" fmla="*/ 2085437 w 2463043"/>
              <a:gd name="connsiteY23" fmla="*/ 2348072 h 3129803"/>
              <a:gd name="connsiteX24" fmla="*/ 2077245 w 2463043"/>
              <a:gd name="connsiteY24" fmla="*/ 2500863 h 3129803"/>
              <a:gd name="connsiteX25" fmla="*/ 2391911 w 2463043"/>
              <a:gd name="connsiteY25" fmla="*/ 2606713 h 3129803"/>
              <a:gd name="connsiteX26" fmla="*/ 2346694 w 2463043"/>
              <a:gd name="connsiteY26" fmla="*/ 2921143 h 3129803"/>
              <a:gd name="connsiteX27" fmla="*/ 2125630 w 2463043"/>
              <a:gd name="connsiteY27" fmla="*/ 3027643 h 3129803"/>
              <a:gd name="connsiteX28" fmla="*/ 2055294 w 2463043"/>
              <a:gd name="connsiteY28" fmla="*/ 3083429 h 3129803"/>
              <a:gd name="connsiteX29" fmla="*/ 1815865 w 2463043"/>
              <a:gd name="connsiteY29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502352 w 2463043"/>
              <a:gd name="connsiteY19" fmla="*/ 1925231 h 3129803"/>
              <a:gd name="connsiteX20" fmla="*/ 1754939 w 2463043"/>
              <a:gd name="connsiteY20" fmla="*/ 2041579 h 3129803"/>
              <a:gd name="connsiteX21" fmla="*/ 1719769 w 2463043"/>
              <a:gd name="connsiteY21" fmla="*/ 2249214 h 3129803"/>
              <a:gd name="connsiteX22" fmla="*/ 1871420 w 2463043"/>
              <a:gd name="connsiteY22" fmla="*/ 2298900 h 3129803"/>
              <a:gd name="connsiteX23" fmla="*/ 2085437 w 2463043"/>
              <a:gd name="connsiteY23" fmla="*/ 2348072 h 3129803"/>
              <a:gd name="connsiteX24" fmla="*/ 2077245 w 2463043"/>
              <a:gd name="connsiteY24" fmla="*/ 2500863 h 3129803"/>
              <a:gd name="connsiteX25" fmla="*/ 2391911 w 2463043"/>
              <a:gd name="connsiteY25" fmla="*/ 2606713 h 3129803"/>
              <a:gd name="connsiteX26" fmla="*/ 2346694 w 2463043"/>
              <a:gd name="connsiteY26" fmla="*/ 2921143 h 3129803"/>
              <a:gd name="connsiteX27" fmla="*/ 2125630 w 2463043"/>
              <a:gd name="connsiteY27" fmla="*/ 3027643 h 3129803"/>
              <a:gd name="connsiteX28" fmla="*/ 2055294 w 2463043"/>
              <a:gd name="connsiteY28" fmla="*/ 3083429 h 3129803"/>
              <a:gd name="connsiteX29" fmla="*/ 1815865 w 2463043"/>
              <a:gd name="connsiteY29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30013 w 2463043"/>
              <a:gd name="connsiteY18" fmla="*/ 1873604 h 3129803"/>
              <a:gd name="connsiteX19" fmla="*/ 1502352 w 2463043"/>
              <a:gd name="connsiteY19" fmla="*/ 1925231 h 3129803"/>
              <a:gd name="connsiteX20" fmla="*/ 1754939 w 2463043"/>
              <a:gd name="connsiteY20" fmla="*/ 2041579 h 3129803"/>
              <a:gd name="connsiteX21" fmla="*/ 1719769 w 2463043"/>
              <a:gd name="connsiteY21" fmla="*/ 2249214 h 3129803"/>
              <a:gd name="connsiteX22" fmla="*/ 1871420 w 2463043"/>
              <a:gd name="connsiteY22" fmla="*/ 2298900 h 3129803"/>
              <a:gd name="connsiteX23" fmla="*/ 2085437 w 2463043"/>
              <a:gd name="connsiteY23" fmla="*/ 2348072 h 3129803"/>
              <a:gd name="connsiteX24" fmla="*/ 2077245 w 2463043"/>
              <a:gd name="connsiteY24" fmla="*/ 2500863 h 3129803"/>
              <a:gd name="connsiteX25" fmla="*/ 2391911 w 2463043"/>
              <a:gd name="connsiteY25" fmla="*/ 2606713 h 3129803"/>
              <a:gd name="connsiteX26" fmla="*/ 2346694 w 2463043"/>
              <a:gd name="connsiteY26" fmla="*/ 2921143 h 3129803"/>
              <a:gd name="connsiteX27" fmla="*/ 2125630 w 2463043"/>
              <a:gd name="connsiteY27" fmla="*/ 3027643 h 3129803"/>
              <a:gd name="connsiteX28" fmla="*/ 2055294 w 2463043"/>
              <a:gd name="connsiteY28" fmla="*/ 3083429 h 3129803"/>
              <a:gd name="connsiteX29" fmla="*/ 1815865 w 2463043"/>
              <a:gd name="connsiteY29" fmla="*/ 3129803 h 3129803"/>
              <a:gd name="connsiteX0" fmla="*/ 0 w 2531202"/>
              <a:gd name="connsiteY0" fmla="*/ 0 h 3129803"/>
              <a:gd name="connsiteX1" fmla="*/ 94594 w 2531202"/>
              <a:gd name="connsiteY1" fmla="*/ 105103 h 3129803"/>
              <a:gd name="connsiteX2" fmla="*/ 94594 w 2531202"/>
              <a:gd name="connsiteY2" fmla="*/ 336331 h 3129803"/>
              <a:gd name="connsiteX3" fmla="*/ 161088 w 2531202"/>
              <a:gd name="connsiteY3" fmla="*/ 391066 h 3129803"/>
              <a:gd name="connsiteX4" fmla="*/ 349845 w 2531202"/>
              <a:gd name="connsiteY4" fmla="*/ 435293 h 3129803"/>
              <a:gd name="connsiteX5" fmla="*/ 683173 w 2531202"/>
              <a:gd name="connsiteY5" fmla="*/ 462455 h 3129803"/>
              <a:gd name="connsiteX6" fmla="*/ 976175 w 2531202"/>
              <a:gd name="connsiteY6" fmla="*/ 575748 h 3129803"/>
              <a:gd name="connsiteX7" fmla="*/ 998483 w 2531202"/>
              <a:gd name="connsiteY7" fmla="*/ 735724 h 3129803"/>
              <a:gd name="connsiteX8" fmla="*/ 945931 w 2531202"/>
              <a:gd name="connsiteY8" fmla="*/ 872359 h 3129803"/>
              <a:gd name="connsiteX9" fmla="*/ 1021006 w 2531202"/>
              <a:gd name="connsiteY9" fmla="*/ 983878 h 3129803"/>
              <a:gd name="connsiteX10" fmla="*/ 1111737 w 2531202"/>
              <a:gd name="connsiteY10" fmla="*/ 1175247 h 3129803"/>
              <a:gd name="connsiteX11" fmla="*/ 1381146 w 2531202"/>
              <a:gd name="connsiteY11" fmla="*/ 1139485 h 3129803"/>
              <a:gd name="connsiteX12" fmla="*/ 1481959 w 2531202"/>
              <a:gd name="connsiteY12" fmla="*/ 1261241 h 3129803"/>
              <a:gd name="connsiteX13" fmla="*/ 1450428 w 2531202"/>
              <a:gd name="connsiteY13" fmla="*/ 1418897 h 3129803"/>
              <a:gd name="connsiteX14" fmla="*/ 1358624 w 2531202"/>
              <a:gd name="connsiteY14" fmla="*/ 1459026 h 3129803"/>
              <a:gd name="connsiteX15" fmla="*/ 1303283 w 2531202"/>
              <a:gd name="connsiteY15" fmla="*/ 1587062 h 3129803"/>
              <a:gd name="connsiteX16" fmla="*/ 1292773 w 2531202"/>
              <a:gd name="connsiteY16" fmla="*/ 1639614 h 3129803"/>
              <a:gd name="connsiteX17" fmla="*/ 1303283 w 2531202"/>
              <a:gd name="connsiteY17" fmla="*/ 1713186 h 3129803"/>
              <a:gd name="connsiteX18" fmla="*/ 1330013 w 2531202"/>
              <a:gd name="connsiteY18" fmla="*/ 1873604 h 3129803"/>
              <a:gd name="connsiteX19" fmla="*/ 1502352 w 2531202"/>
              <a:gd name="connsiteY19" fmla="*/ 1925231 h 3129803"/>
              <a:gd name="connsiteX20" fmla="*/ 1754939 w 2531202"/>
              <a:gd name="connsiteY20" fmla="*/ 2041579 h 3129803"/>
              <a:gd name="connsiteX21" fmla="*/ 1719769 w 2531202"/>
              <a:gd name="connsiteY21" fmla="*/ 2249214 h 3129803"/>
              <a:gd name="connsiteX22" fmla="*/ 1871420 w 2531202"/>
              <a:gd name="connsiteY22" fmla="*/ 2298900 h 3129803"/>
              <a:gd name="connsiteX23" fmla="*/ 2085437 w 2531202"/>
              <a:gd name="connsiteY23" fmla="*/ 2348072 h 3129803"/>
              <a:gd name="connsiteX24" fmla="*/ 2077245 w 2531202"/>
              <a:gd name="connsiteY24" fmla="*/ 2500863 h 3129803"/>
              <a:gd name="connsiteX25" fmla="*/ 2477322 w 2531202"/>
              <a:gd name="connsiteY25" fmla="*/ 2601642 h 3129803"/>
              <a:gd name="connsiteX26" fmla="*/ 2346694 w 2531202"/>
              <a:gd name="connsiteY26" fmla="*/ 2921143 h 3129803"/>
              <a:gd name="connsiteX27" fmla="*/ 2125630 w 2531202"/>
              <a:gd name="connsiteY27" fmla="*/ 3027643 h 3129803"/>
              <a:gd name="connsiteX28" fmla="*/ 2055294 w 2531202"/>
              <a:gd name="connsiteY28" fmla="*/ 3083429 h 3129803"/>
              <a:gd name="connsiteX29" fmla="*/ 1815865 w 2531202"/>
              <a:gd name="connsiteY29" fmla="*/ 3129803 h 3129803"/>
              <a:gd name="connsiteX0" fmla="*/ 0 w 2531202"/>
              <a:gd name="connsiteY0" fmla="*/ 0 h 3129803"/>
              <a:gd name="connsiteX1" fmla="*/ 94594 w 2531202"/>
              <a:gd name="connsiteY1" fmla="*/ 105103 h 3129803"/>
              <a:gd name="connsiteX2" fmla="*/ 94594 w 2531202"/>
              <a:gd name="connsiteY2" fmla="*/ 336331 h 3129803"/>
              <a:gd name="connsiteX3" fmla="*/ 161088 w 2531202"/>
              <a:gd name="connsiteY3" fmla="*/ 391066 h 3129803"/>
              <a:gd name="connsiteX4" fmla="*/ 349845 w 2531202"/>
              <a:gd name="connsiteY4" fmla="*/ 435293 h 3129803"/>
              <a:gd name="connsiteX5" fmla="*/ 683173 w 2531202"/>
              <a:gd name="connsiteY5" fmla="*/ 462455 h 3129803"/>
              <a:gd name="connsiteX6" fmla="*/ 976175 w 2531202"/>
              <a:gd name="connsiteY6" fmla="*/ 575748 h 3129803"/>
              <a:gd name="connsiteX7" fmla="*/ 998483 w 2531202"/>
              <a:gd name="connsiteY7" fmla="*/ 735724 h 3129803"/>
              <a:gd name="connsiteX8" fmla="*/ 945931 w 2531202"/>
              <a:gd name="connsiteY8" fmla="*/ 872359 h 3129803"/>
              <a:gd name="connsiteX9" fmla="*/ 1021006 w 2531202"/>
              <a:gd name="connsiteY9" fmla="*/ 983878 h 3129803"/>
              <a:gd name="connsiteX10" fmla="*/ 1111737 w 2531202"/>
              <a:gd name="connsiteY10" fmla="*/ 1175247 h 3129803"/>
              <a:gd name="connsiteX11" fmla="*/ 1381146 w 2531202"/>
              <a:gd name="connsiteY11" fmla="*/ 1139485 h 3129803"/>
              <a:gd name="connsiteX12" fmla="*/ 1481959 w 2531202"/>
              <a:gd name="connsiteY12" fmla="*/ 1261241 h 3129803"/>
              <a:gd name="connsiteX13" fmla="*/ 1450428 w 2531202"/>
              <a:gd name="connsiteY13" fmla="*/ 1418897 h 3129803"/>
              <a:gd name="connsiteX14" fmla="*/ 1358624 w 2531202"/>
              <a:gd name="connsiteY14" fmla="*/ 1459026 h 3129803"/>
              <a:gd name="connsiteX15" fmla="*/ 1303283 w 2531202"/>
              <a:gd name="connsiteY15" fmla="*/ 1587062 h 3129803"/>
              <a:gd name="connsiteX16" fmla="*/ 1292773 w 2531202"/>
              <a:gd name="connsiteY16" fmla="*/ 1639614 h 3129803"/>
              <a:gd name="connsiteX17" fmla="*/ 1303283 w 2531202"/>
              <a:gd name="connsiteY17" fmla="*/ 1713186 h 3129803"/>
              <a:gd name="connsiteX18" fmla="*/ 1330013 w 2531202"/>
              <a:gd name="connsiteY18" fmla="*/ 1873604 h 3129803"/>
              <a:gd name="connsiteX19" fmla="*/ 1502352 w 2531202"/>
              <a:gd name="connsiteY19" fmla="*/ 1925231 h 3129803"/>
              <a:gd name="connsiteX20" fmla="*/ 1754939 w 2531202"/>
              <a:gd name="connsiteY20" fmla="*/ 2041579 h 3129803"/>
              <a:gd name="connsiteX21" fmla="*/ 1719769 w 2531202"/>
              <a:gd name="connsiteY21" fmla="*/ 2249214 h 3129803"/>
              <a:gd name="connsiteX22" fmla="*/ 1871420 w 2531202"/>
              <a:gd name="connsiteY22" fmla="*/ 2298900 h 3129803"/>
              <a:gd name="connsiteX23" fmla="*/ 2085437 w 2531202"/>
              <a:gd name="connsiteY23" fmla="*/ 2348072 h 3129803"/>
              <a:gd name="connsiteX24" fmla="*/ 2087293 w 2531202"/>
              <a:gd name="connsiteY24" fmla="*/ 2500863 h 3129803"/>
              <a:gd name="connsiteX25" fmla="*/ 2477322 w 2531202"/>
              <a:gd name="connsiteY25" fmla="*/ 2601642 h 3129803"/>
              <a:gd name="connsiteX26" fmla="*/ 2346694 w 2531202"/>
              <a:gd name="connsiteY26" fmla="*/ 2921143 h 3129803"/>
              <a:gd name="connsiteX27" fmla="*/ 2125630 w 2531202"/>
              <a:gd name="connsiteY27" fmla="*/ 3027643 h 3129803"/>
              <a:gd name="connsiteX28" fmla="*/ 2055294 w 2531202"/>
              <a:gd name="connsiteY28" fmla="*/ 3083429 h 3129803"/>
              <a:gd name="connsiteX29" fmla="*/ 1815865 w 2531202"/>
              <a:gd name="connsiteY29" fmla="*/ 3129803 h 3129803"/>
              <a:gd name="connsiteX0" fmla="*/ 0 w 2531202"/>
              <a:gd name="connsiteY0" fmla="*/ 0 h 3129803"/>
              <a:gd name="connsiteX1" fmla="*/ 94594 w 2531202"/>
              <a:gd name="connsiteY1" fmla="*/ 105103 h 3129803"/>
              <a:gd name="connsiteX2" fmla="*/ 94594 w 2531202"/>
              <a:gd name="connsiteY2" fmla="*/ 336331 h 3129803"/>
              <a:gd name="connsiteX3" fmla="*/ 161088 w 2531202"/>
              <a:gd name="connsiteY3" fmla="*/ 391066 h 3129803"/>
              <a:gd name="connsiteX4" fmla="*/ 349845 w 2531202"/>
              <a:gd name="connsiteY4" fmla="*/ 435293 h 3129803"/>
              <a:gd name="connsiteX5" fmla="*/ 683173 w 2531202"/>
              <a:gd name="connsiteY5" fmla="*/ 462455 h 3129803"/>
              <a:gd name="connsiteX6" fmla="*/ 976175 w 2531202"/>
              <a:gd name="connsiteY6" fmla="*/ 575748 h 3129803"/>
              <a:gd name="connsiteX7" fmla="*/ 998483 w 2531202"/>
              <a:gd name="connsiteY7" fmla="*/ 735724 h 3129803"/>
              <a:gd name="connsiteX8" fmla="*/ 945931 w 2531202"/>
              <a:gd name="connsiteY8" fmla="*/ 872359 h 3129803"/>
              <a:gd name="connsiteX9" fmla="*/ 1021006 w 2531202"/>
              <a:gd name="connsiteY9" fmla="*/ 983878 h 3129803"/>
              <a:gd name="connsiteX10" fmla="*/ 1111737 w 2531202"/>
              <a:gd name="connsiteY10" fmla="*/ 1175247 h 3129803"/>
              <a:gd name="connsiteX11" fmla="*/ 1381146 w 2531202"/>
              <a:gd name="connsiteY11" fmla="*/ 1139485 h 3129803"/>
              <a:gd name="connsiteX12" fmla="*/ 1481959 w 2531202"/>
              <a:gd name="connsiteY12" fmla="*/ 1261241 h 3129803"/>
              <a:gd name="connsiteX13" fmla="*/ 1450428 w 2531202"/>
              <a:gd name="connsiteY13" fmla="*/ 1418897 h 3129803"/>
              <a:gd name="connsiteX14" fmla="*/ 1358624 w 2531202"/>
              <a:gd name="connsiteY14" fmla="*/ 1459026 h 3129803"/>
              <a:gd name="connsiteX15" fmla="*/ 1303283 w 2531202"/>
              <a:gd name="connsiteY15" fmla="*/ 1587062 h 3129803"/>
              <a:gd name="connsiteX16" fmla="*/ 1292773 w 2531202"/>
              <a:gd name="connsiteY16" fmla="*/ 1639614 h 3129803"/>
              <a:gd name="connsiteX17" fmla="*/ 1303283 w 2531202"/>
              <a:gd name="connsiteY17" fmla="*/ 1713186 h 3129803"/>
              <a:gd name="connsiteX18" fmla="*/ 1330013 w 2531202"/>
              <a:gd name="connsiteY18" fmla="*/ 1873604 h 3129803"/>
              <a:gd name="connsiteX19" fmla="*/ 1502352 w 2531202"/>
              <a:gd name="connsiteY19" fmla="*/ 1925231 h 3129803"/>
              <a:gd name="connsiteX20" fmla="*/ 1754939 w 2531202"/>
              <a:gd name="connsiteY20" fmla="*/ 2041579 h 3129803"/>
              <a:gd name="connsiteX21" fmla="*/ 1684600 w 2531202"/>
              <a:gd name="connsiteY21" fmla="*/ 2233999 h 3129803"/>
              <a:gd name="connsiteX22" fmla="*/ 1871420 w 2531202"/>
              <a:gd name="connsiteY22" fmla="*/ 2298900 h 3129803"/>
              <a:gd name="connsiteX23" fmla="*/ 2085437 w 2531202"/>
              <a:gd name="connsiteY23" fmla="*/ 2348072 h 3129803"/>
              <a:gd name="connsiteX24" fmla="*/ 2087293 w 2531202"/>
              <a:gd name="connsiteY24" fmla="*/ 2500863 h 3129803"/>
              <a:gd name="connsiteX25" fmla="*/ 2477322 w 2531202"/>
              <a:gd name="connsiteY25" fmla="*/ 2601642 h 3129803"/>
              <a:gd name="connsiteX26" fmla="*/ 2346694 w 2531202"/>
              <a:gd name="connsiteY26" fmla="*/ 2921143 h 3129803"/>
              <a:gd name="connsiteX27" fmla="*/ 2125630 w 2531202"/>
              <a:gd name="connsiteY27" fmla="*/ 3027643 h 3129803"/>
              <a:gd name="connsiteX28" fmla="*/ 2055294 w 2531202"/>
              <a:gd name="connsiteY28" fmla="*/ 3083429 h 3129803"/>
              <a:gd name="connsiteX29" fmla="*/ 1815865 w 2531202"/>
              <a:gd name="connsiteY29" fmla="*/ 3129803 h 3129803"/>
              <a:gd name="connsiteX0" fmla="*/ 0 w 2531202"/>
              <a:gd name="connsiteY0" fmla="*/ 0 h 3159284"/>
              <a:gd name="connsiteX1" fmla="*/ 94594 w 2531202"/>
              <a:gd name="connsiteY1" fmla="*/ 105103 h 3159284"/>
              <a:gd name="connsiteX2" fmla="*/ 94594 w 2531202"/>
              <a:gd name="connsiteY2" fmla="*/ 336331 h 3159284"/>
              <a:gd name="connsiteX3" fmla="*/ 161088 w 2531202"/>
              <a:gd name="connsiteY3" fmla="*/ 391066 h 3159284"/>
              <a:gd name="connsiteX4" fmla="*/ 349845 w 2531202"/>
              <a:gd name="connsiteY4" fmla="*/ 435293 h 3159284"/>
              <a:gd name="connsiteX5" fmla="*/ 683173 w 2531202"/>
              <a:gd name="connsiteY5" fmla="*/ 462455 h 3159284"/>
              <a:gd name="connsiteX6" fmla="*/ 976175 w 2531202"/>
              <a:gd name="connsiteY6" fmla="*/ 575748 h 3159284"/>
              <a:gd name="connsiteX7" fmla="*/ 998483 w 2531202"/>
              <a:gd name="connsiteY7" fmla="*/ 735724 h 3159284"/>
              <a:gd name="connsiteX8" fmla="*/ 945931 w 2531202"/>
              <a:gd name="connsiteY8" fmla="*/ 872359 h 3159284"/>
              <a:gd name="connsiteX9" fmla="*/ 1021006 w 2531202"/>
              <a:gd name="connsiteY9" fmla="*/ 983878 h 3159284"/>
              <a:gd name="connsiteX10" fmla="*/ 1111737 w 2531202"/>
              <a:gd name="connsiteY10" fmla="*/ 1175247 h 3159284"/>
              <a:gd name="connsiteX11" fmla="*/ 1381146 w 2531202"/>
              <a:gd name="connsiteY11" fmla="*/ 1139485 h 3159284"/>
              <a:gd name="connsiteX12" fmla="*/ 1481959 w 2531202"/>
              <a:gd name="connsiteY12" fmla="*/ 1261241 h 3159284"/>
              <a:gd name="connsiteX13" fmla="*/ 1450428 w 2531202"/>
              <a:gd name="connsiteY13" fmla="*/ 1418897 h 3159284"/>
              <a:gd name="connsiteX14" fmla="*/ 1358624 w 2531202"/>
              <a:gd name="connsiteY14" fmla="*/ 1459026 h 3159284"/>
              <a:gd name="connsiteX15" fmla="*/ 1303283 w 2531202"/>
              <a:gd name="connsiteY15" fmla="*/ 1587062 h 3159284"/>
              <a:gd name="connsiteX16" fmla="*/ 1292773 w 2531202"/>
              <a:gd name="connsiteY16" fmla="*/ 1639614 h 3159284"/>
              <a:gd name="connsiteX17" fmla="*/ 1303283 w 2531202"/>
              <a:gd name="connsiteY17" fmla="*/ 1713186 h 3159284"/>
              <a:gd name="connsiteX18" fmla="*/ 1330013 w 2531202"/>
              <a:gd name="connsiteY18" fmla="*/ 1873604 h 3159284"/>
              <a:gd name="connsiteX19" fmla="*/ 1502352 w 2531202"/>
              <a:gd name="connsiteY19" fmla="*/ 1925231 h 3159284"/>
              <a:gd name="connsiteX20" fmla="*/ 1754939 w 2531202"/>
              <a:gd name="connsiteY20" fmla="*/ 2041579 h 3159284"/>
              <a:gd name="connsiteX21" fmla="*/ 1684600 w 2531202"/>
              <a:gd name="connsiteY21" fmla="*/ 2233999 h 3159284"/>
              <a:gd name="connsiteX22" fmla="*/ 1871420 w 2531202"/>
              <a:gd name="connsiteY22" fmla="*/ 2298900 h 3159284"/>
              <a:gd name="connsiteX23" fmla="*/ 2085437 w 2531202"/>
              <a:gd name="connsiteY23" fmla="*/ 2348072 h 3159284"/>
              <a:gd name="connsiteX24" fmla="*/ 2087293 w 2531202"/>
              <a:gd name="connsiteY24" fmla="*/ 2500863 h 3159284"/>
              <a:gd name="connsiteX25" fmla="*/ 2477322 w 2531202"/>
              <a:gd name="connsiteY25" fmla="*/ 2601642 h 3159284"/>
              <a:gd name="connsiteX26" fmla="*/ 2346694 w 2531202"/>
              <a:gd name="connsiteY26" fmla="*/ 2921143 h 3159284"/>
              <a:gd name="connsiteX27" fmla="*/ 2125630 w 2531202"/>
              <a:gd name="connsiteY27" fmla="*/ 3027643 h 3159284"/>
              <a:gd name="connsiteX28" fmla="*/ 2080414 w 2531202"/>
              <a:gd name="connsiteY28" fmla="*/ 3129072 h 3159284"/>
              <a:gd name="connsiteX29" fmla="*/ 1815865 w 2531202"/>
              <a:gd name="connsiteY29" fmla="*/ 3129803 h 3159284"/>
              <a:gd name="connsiteX0" fmla="*/ 0 w 2531202"/>
              <a:gd name="connsiteY0" fmla="*/ 0 h 3159284"/>
              <a:gd name="connsiteX1" fmla="*/ 94594 w 2531202"/>
              <a:gd name="connsiteY1" fmla="*/ 105103 h 3159284"/>
              <a:gd name="connsiteX2" fmla="*/ 94594 w 2531202"/>
              <a:gd name="connsiteY2" fmla="*/ 336331 h 3159284"/>
              <a:gd name="connsiteX3" fmla="*/ 161088 w 2531202"/>
              <a:gd name="connsiteY3" fmla="*/ 391066 h 3159284"/>
              <a:gd name="connsiteX4" fmla="*/ 349845 w 2531202"/>
              <a:gd name="connsiteY4" fmla="*/ 435293 h 3159284"/>
              <a:gd name="connsiteX5" fmla="*/ 683173 w 2531202"/>
              <a:gd name="connsiteY5" fmla="*/ 462455 h 3159284"/>
              <a:gd name="connsiteX6" fmla="*/ 976175 w 2531202"/>
              <a:gd name="connsiteY6" fmla="*/ 575748 h 3159284"/>
              <a:gd name="connsiteX7" fmla="*/ 998483 w 2531202"/>
              <a:gd name="connsiteY7" fmla="*/ 735724 h 3159284"/>
              <a:gd name="connsiteX8" fmla="*/ 945931 w 2531202"/>
              <a:gd name="connsiteY8" fmla="*/ 872359 h 3159284"/>
              <a:gd name="connsiteX9" fmla="*/ 1021006 w 2531202"/>
              <a:gd name="connsiteY9" fmla="*/ 983878 h 3159284"/>
              <a:gd name="connsiteX10" fmla="*/ 1111737 w 2531202"/>
              <a:gd name="connsiteY10" fmla="*/ 1175247 h 3159284"/>
              <a:gd name="connsiteX11" fmla="*/ 1381146 w 2531202"/>
              <a:gd name="connsiteY11" fmla="*/ 1139485 h 3159284"/>
              <a:gd name="connsiteX12" fmla="*/ 1481959 w 2531202"/>
              <a:gd name="connsiteY12" fmla="*/ 1261241 h 3159284"/>
              <a:gd name="connsiteX13" fmla="*/ 1450428 w 2531202"/>
              <a:gd name="connsiteY13" fmla="*/ 1418897 h 3159284"/>
              <a:gd name="connsiteX14" fmla="*/ 1358624 w 2531202"/>
              <a:gd name="connsiteY14" fmla="*/ 1459026 h 3159284"/>
              <a:gd name="connsiteX15" fmla="*/ 1303283 w 2531202"/>
              <a:gd name="connsiteY15" fmla="*/ 1587062 h 3159284"/>
              <a:gd name="connsiteX16" fmla="*/ 1292773 w 2531202"/>
              <a:gd name="connsiteY16" fmla="*/ 1639614 h 3159284"/>
              <a:gd name="connsiteX17" fmla="*/ 1303283 w 2531202"/>
              <a:gd name="connsiteY17" fmla="*/ 1713186 h 3159284"/>
              <a:gd name="connsiteX18" fmla="*/ 1330013 w 2531202"/>
              <a:gd name="connsiteY18" fmla="*/ 1873604 h 3159284"/>
              <a:gd name="connsiteX19" fmla="*/ 1502352 w 2531202"/>
              <a:gd name="connsiteY19" fmla="*/ 1925231 h 3159284"/>
              <a:gd name="connsiteX20" fmla="*/ 1754939 w 2531202"/>
              <a:gd name="connsiteY20" fmla="*/ 2041579 h 3159284"/>
              <a:gd name="connsiteX21" fmla="*/ 1684600 w 2531202"/>
              <a:gd name="connsiteY21" fmla="*/ 2233999 h 3159284"/>
              <a:gd name="connsiteX22" fmla="*/ 1871420 w 2531202"/>
              <a:gd name="connsiteY22" fmla="*/ 2298900 h 3159284"/>
              <a:gd name="connsiteX23" fmla="*/ 2085437 w 2531202"/>
              <a:gd name="connsiteY23" fmla="*/ 2348072 h 3159284"/>
              <a:gd name="connsiteX24" fmla="*/ 2087293 w 2531202"/>
              <a:gd name="connsiteY24" fmla="*/ 2500863 h 3159284"/>
              <a:gd name="connsiteX25" fmla="*/ 2477322 w 2531202"/>
              <a:gd name="connsiteY25" fmla="*/ 2601642 h 3159284"/>
              <a:gd name="connsiteX26" fmla="*/ 2346694 w 2531202"/>
              <a:gd name="connsiteY26" fmla="*/ 2921143 h 3159284"/>
              <a:gd name="connsiteX27" fmla="*/ 2125630 w 2531202"/>
              <a:gd name="connsiteY27" fmla="*/ 3027643 h 3159284"/>
              <a:gd name="connsiteX28" fmla="*/ 2080414 w 2531202"/>
              <a:gd name="connsiteY28" fmla="*/ 3129072 h 3159284"/>
              <a:gd name="connsiteX29" fmla="*/ 1815865 w 2531202"/>
              <a:gd name="connsiteY29" fmla="*/ 3129803 h 3159284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11737 w 2531202"/>
              <a:gd name="connsiteY10" fmla="*/ 1175247 h 3147047"/>
              <a:gd name="connsiteX11" fmla="*/ 1381146 w 2531202"/>
              <a:gd name="connsiteY11" fmla="*/ 1139485 h 3147047"/>
              <a:gd name="connsiteX12" fmla="*/ 1481959 w 2531202"/>
              <a:gd name="connsiteY12" fmla="*/ 1261241 h 3147047"/>
              <a:gd name="connsiteX13" fmla="*/ 1450428 w 2531202"/>
              <a:gd name="connsiteY13" fmla="*/ 1418897 h 3147047"/>
              <a:gd name="connsiteX14" fmla="*/ 1358624 w 2531202"/>
              <a:gd name="connsiteY14" fmla="*/ 1459026 h 3147047"/>
              <a:gd name="connsiteX15" fmla="*/ 1303283 w 2531202"/>
              <a:gd name="connsiteY15" fmla="*/ 1587062 h 3147047"/>
              <a:gd name="connsiteX16" fmla="*/ 1292773 w 2531202"/>
              <a:gd name="connsiteY16" fmla="*/ 1639614 h 3147047"/>
              <a:gd name="connsiteX17" fmla="*/ 1303283 w 2531202"/>
              <a:gd name="connsiteY17" fmla="*/ 1713186 h 3147047"/>
              <a:gd name="connsiteX18" fmla="*/ 1330013 w 2531202"/>
              <a:gd name="connsiteY18" fmla="*/ 1873604 h 3147047"/>
              <a:gd name="connsiteX19" fmla="*/ 1502352 w 2531202"/>
              <a:gd name="connsiteY19" fmla="*/ 1925231 h 3147047"/>
              <a:gd name="connsiteX20" fmla="*/ 1754939 w 2531202"/>
              <a:gd name="connsiteY20" fmla="*/ 2041579 h 3147047"/>
              <a:gd name="connsiteX21" fmla="*/ 1684600 w 2531202"/>
              <a:gd name="connsiteY21" fmla="*/ 2233999 h 3147047"/>
              <a:gd name="connsiteX22" fmla="*/ 1871420 w 2531202"/>
              <a:gd name="connsiteY22" fmla="*/ 2298900 h 3147047"/>
              <a:gd name="connsiteX23" fmla="*/ 2085437 w 2531202"/>
              <a:gd name="connsiteY23" fmla="*/ 2348072 h 3147047"/>
              <a:gd name="connsiteX24" fmla="*/ 2087293 w 2531202"/>
              <a:gd name="connsiteY24" fmla="*/ 2500863 h 3147047"/>
              <a:gd name="connsiteX25" fmla="*/ 2477322 w 2531202"/>
              <a:gd name="connsiteY25" fmla="*/ 2601642 h 3147047"/>
              <a:gd name="connsiteX26" fmla="*/ 2346694 w 2531202"/>
              <a:gd name="connsiteY26" fmla="*/ 2921143 h 3147047"/>
              <a:gd name="connsiteX27" fmla="*/ 2125630 w 2531202"/>
              <a:gd name="connsiteY27" fmla="*/ 3027643 h 3147047"/>
              <a:gd name="connsiteX28" fmla="*/ 2075389 w 2531202"/>
              <a:gd name="connsiteY28" fmla="*/ 3113859 h 3147047"/>
              <a:gd name="connsiteX29" fmla="*/ 1815865 w 2531202"/>
              <a:gd name="connsiteY29" fmla="*/ 3129803 h 314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531202" h="3147047">
                <a:moveTo>
                  <a:pt x="0" y="0"/>
                </a:moveTo>
                <a:cubicBezTo>
                  <a:pt x="39414" y="24524"/>
                  <a:pt x="78828" y="49048"/>
                  <a:pt x="94594" y="105103"/>
                </a:cubicBezTo>
                <a:cubicBezTo>
                  <a:pt x="110360" y="161158"/>
                  <a:pt x="83512" y="288671"/>
                  <a:pt x="94594" y="336331"/>
                </a:cubicBezTo>
                <a:cubicBezTo>
                  <a:pt x="105676" y="383991"/>
                  <a:pt x="118546" y="374572"/>
                  <a:pt x="161088" y="391066"/>
                </a:cubicBezTo>
                <a:cubicBezTo>
                  <a:pt x="203630" y="407560"/>
                  <a:pt x="262831" y="423395"/>
                  <a:pt x="349845" y="435293"/>
                </a:cubicBezTo>
                <a:cubicBezTo>
                  <a:pt x="436859" y="447191"/>
                  <a:pt x="578785" y="439046"/>
                  <a:pt x="683173" y="462455"/>
                </a:cubicBezTo>
                <a:cubicBezTo>
                  <a:pt x="787561" y="485864"/>
                  <a:pt x="923623" y="530203"/>
                  <a:pt x="976175" y="575748"/>
                </a:cubicBezTo>
                <a:cubicBezTo>
                  <a:pt x="1028727" y="621293"/>
                  <a:pt x="1003524" y="686289"/>
                  <a:pt x="998483" y="735724"/>
                </a:cubicBezTo>
                <a:cubicBezTo>
                  <a:pt x="993442" y="785159"/>
                  <a:pt x="942177" y="831000"/>
                  <a:pt x="945931" y="872359"/>
                </a:cubicBezTo>
                <a:cubicBezTo>
                  <a:pt x="949685" y="913718"/>
                  <a:pt x="993372" y="933397"/>
                  <a:pt x="1021006" y="983878"/>
                </a:cubicBezTo>
                <a:cubicBezTo>
                  <a:pt x="1048640" y="1034359"/>
                  <a:pt x="1051714" y="1149313"/>
                  <a:pt x="1111737" y="1175247"/>
                </a:cubicBezTo>
                <a:cubicBezTo>
                  <a:pt x="1171760" y="1201182"/>
                  <a:pt x="1319442" y="1125153"/>
                  <a:pt x="1381146" y="1139485"/>
                </a:cubicBezTo>
                <a:cubicBezTo>
                  <a:pt x="1442850" y="1153817"/>
                  <a:pt x="1470412" y="1214672"/>
                  <a:pt x="1481959" y="1261241"/>
                </a:cubicBezTo>
                <a:cubicBezTo>
                  <a:pt x="1493506" y="1307810"/>
                  <a:pt x="1470984" y="1385933"/>
                  <a:pt x="1450428" y="1418897"/>
                </a:cubicBezTo>
                <a:cubicBezTo>
                  <a:pt x="1429872" y="1451861"/>
                  <a:pt x="1383148" y="1430999"/>
                  <a:pt x="1358624" y="1459026"/>
                </a:cubicBezTo>
                <a:cubicBezTo>
                  <a:pt x="1334100" y="1487053"/>
                  <a:pt x="1314258" y="1556964"/>
                  <a:pt x="1303283" y="1587062"/>
                </a:cubicBezTo>
                <a:cubicBezTo>
                  <a:pt x="1292308" y="1617160"/>
                  <a:pt x="1292773" y="1618593"/>
                  <a:pt x="1292773" y="1639614"/>
                </a:cubicBezTo>
                <a:cubicBezTo>
                  <a:pt x="1292773" y="1660635"/>
                  <a:pt x="1297076" y="1674188"/>
                  <a:pt x="1303283" y="1713186"/>
                </a:cubicBezTo>
                <a:cubicBezTo>
                  <a:pt x="1309490" y="1752184"/>
                  <a:pt x="1296835" y="1838263"/>
                  <a:pt x="1330013" y="1873604"/>
                </a:cubicBezTo>
                <a:cubicBezTo>
                  <a:pt x="1363191" y="1908945"/>
                  <a:pt x="1431531" y="1897235"/>
                  <a:pt x="1502352" y="1925231"/>
                </a:cubicBezTo>
                <a:cubicBezTo>
                  <a:pt x="1573173" y="1953227"/>
                  <a:pt x="1724564" y="1990118"/>
                  <a:pt x="1754939" y="2041579"/>
                </a:cubicBezTo>
                <a:cubicBezTo>
                  <a:pt x="1785314" y="2093040"/>
                  <a:pt x="1665187" y="2191112"/>
                  <a:pt x="1684600" y="2233999"/>
                </a:cubicBezTo>
                <a:cubicBezTo>
                  <a:pt x="1704013" y="2276886"/>
                  <a:pt x="1804614" y="2279888"/>
                  <a:pt x="1871420" y="2298900"/>
                </a:cubicBezTo>
                <a:cubicBezTo>
                  <a:pt x="1938226" y="2317912"/>
                  <a:pt x="2040247" y="2311031"/>
                  <a:pt x="2085437" y="2348072"/>
                </a:cubicBezTo>
                <a:cubicBezTo>
                  <a:pt x="2130627" y="2385113"/>
                  <a:pt x="2021979" y="2458601"/>
                  <a:pt x="2087293" y="2500863"/>
                </a:cubicBezTo>
                <a:cubicBezTo>
                  <a:pt x="2152607" y="2543125"/>
                  <a:pt x="2321882" y="2558643"/>
                  <a:pt x="2477322" y="2601642"/>
                </a:cubicBezTo>
                <a:cubicBezTo>
                  <a:pt x="2632762" y="2644641"/>
                  <a:pt x="2408659" y="2858595"/>
                  <a:pt x="2346694" y="2921143"/>
                </a:cubicBezTo>
                <a:cubicBezTo>
                  <a:pt x="2284729" y="2983691"/>
                  <a:pt x="2173359" y="2992143"/>
                  <a:pt x="2125630" y="3027643"/>
                </a:cubicBezTo>
                <a:cubicBezTo>
                  <a:pt x="2077901" y="3063143"/>
                  <a:pt x="2121992" y="3100213"/>
                  <a:pt x="2075389" y="3113859"/>
                </a:cubicBezTo>
                <a:cubicBezTo>
                  <a:pt x="1966821" y="3197660"/>
                  <a:pt x="1870005" y="3091645"/>
                  <a:pt x="1815865" y="3129803"/>
                </a:cubicBezTo>
              </a:path>
            </a:pathLst>
          </a:custGeom>
          <a:noFill/>
          <a:ln w="57150" cmpd="thinThick">
            <a:solidFill>
              <a:srgbClr val="3B2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Блок-схема: узел 30">
            <a:extLst>
              <a:ext uri="{FF2B5EF4-FFF2-40B4-BE49-F238E27FC236}">
                <a16:creationId xmlns:a16="http://schemas.microsoft.com/office/drawing/2014/main" id="{C80E01C8-EBA1-40E6-8BF8-FB7D3EFCBA0A}"/>
              </a:ext>
            </a:extLst>
          </p:cNvPr>
          <p:cNvSpPr/>
          <p:nvPr/>
        </p:nvSpPr>
        <p:spPr>
          <a:xfrm>
            <a:off x="6587586" y="2958593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FC4E70E-957D-4983-BC68-A932166B753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4" t="50973"/>
          <a:stretch/>
        </p:blipFill>
        <p:spPr>
          <a:xfrm rot="19121990">
            <a:off x="7120097" y="2348890"/>
            <a:ext cx="614446" cy="270536"/>
          </a:xfrm>
          <a:prstGeom prst="flowChartConnector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713DB978-164B-4992-B596-AD89F7DF6BB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4" t="50973"/>
          <a:stretch/>
        </p:blipFill>
        <p:spPr>
          <a:xfrm rot="1839451" flipV="1">
            <a:off x="7176186" y="2645864"/>
            <a:ext cx="559734" cy="262735"/>
          </a:xfrm>
          <a:prstGeom prst="flowChartConnector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41026B3-5281-4AB5-A7CF-F51199559DAE}"/>
              </a:ext>
            </a:extLst>
          </p:cNvPr>
          <p:cNvSpPr txBox="1"/>
          <p:nvPr/>
        </p:nvSpPr>
        <p:spPr>
          <a:xfrm rot="19081835">
            <a:off x="8097601" y="1469431"/>
            <a:ext cx="869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р. Волга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60E9F25-1CCE-46C2-903E-837CB39CAA17}"/>
              </a:ext>
            </a:extLst>
          </p:cNvPr>
          <p:cNvSpPr txBox="1"/>
          <p:nvPr/>
        </p:nvSpPr>
        <p:spPr>
          <a:xfrm rot="1542423">
            <a:off x="6602483" y="2051458"/>
            <a:ext cx="718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р. Дон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7597F171-F4BF-4811-8BFD-BF60BF7F7555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8528C54E-BBA0-4102-874D-7D71E5C07817}"/>
              </a:ext>
            </a:extLst>
          </p:cNvPr>
          <p:cNvSpPr/>
          <p:nvPr/>
        </p:nvSpPr>
        <p:spPr>
          <a:xfrm>
            <a:off x="236364" y="1153734"/>
            <a:ext cx="2811808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конце июля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1942 года германские войска завладели Донбассом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вышли к Дону.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24 июля ими был занят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Ростов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-на-Дону.</a:t>
            </a:r>
          </a:p>
        </p:txBody>
      </p:sp>
    </p:spTree>
    <p:extLst>
      <p:ext uri="{BB962C8B-B14F-4D97-AF65-F5344CB8AC3E}">
        <p14:creationId xmlns:p14="http://schemas.microsoft.com/office/powerpoint/2010/main" val="1249261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5" y="1555575"/>
            <a:ext cx="4392613" cy="2032351"/>
            <a:chOff x="358774" y="1770218"/>
            <a:chExt cx="4033839" cy="2032351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4" y="1770218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Конец июня</a:t>
              </a:r>
            </a:p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1942 года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11705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Ставке стало понятно, что основной удар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летней наступательной кампании сил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вермахта будет нанесён именно по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Сталинграду, но немецкая армия находилась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уже в непосредственной близости к городу.</a:t>
              </a:r>
            </a:p>
          </p:txBody>
        </p:sp>
      </p:grpSp>
      <p:pic>
        <p:nvPicPr>
          <p:cNvPr id="23554" name="Picture 2" descr="ÐÐ°ÑÑÐ¸Ð½ÐºÐ¸ Ð¿Ð¾ Ð·Ð°Ð¿ÑÐ¾ÑÑ Ð½ÐµÐ¼ÑÑ Ð½Ð° Ð´Ð¾Ð½Ñ 1942">
            <a:extLst>
              <a:ext uri="{FF2B5EF4-FFF2-40B4-BE49-F238E27FC236}">
                <a16:creationId xmlns:a16="http://schemas.microsoft.com/office/drawing/2014/main" id="{65F17D55-3ACC-487D-A156-66A0E8761F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47565" y="1174001"/>
            <a:ext cx="4395161" cy="279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FECB9AA1-03F9-4AD9-95B4-3A13C6E2E3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47564" y="1174001"/>
            <a:ext cx="4395161" cy="279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2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A911F77B-B0C0-4696-A134-900619351C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7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793115"/>
            <a:ext cx="861540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Цели приказа Сталина № 227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92097" y="1676485"/>
            <a:ext cx="53577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Прекращение отступления советских войск.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5" y="168348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7795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2097" y="2761733"/>
            <a:ext cx="568578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Ликвидация пораженческих настроений 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 армии.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92179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92097" y="3921790"/>
            <a:ext cx="587596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Повышение уровня дисциплины и ответственности командного состава.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4C2F514-6CFB-434E-ABC9-806861A5C7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416"/>
          <a:stretch/>
        </p:blipFill>
        <p:spPr>
          <a:xfrm>
            <a:off x="6692061" y="1408158"/>
            <a:ext cx="2451939" cy="328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36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4C2F514-6CFB-434E-ABC9-806861A5C7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4349" b="14651"/>
          <a:stretch/>
        </p:blipFill>
        <p:spPr>
          <a:xfrm>
            <a:off x="-2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D371651-AD2C-4119-B346-4CEEF0D41A0A}"/>
              </a:ext>
            </a:extLst>
          </p:cNvPr>
          <p:cNvSpPr/>
          <p:nvPr/>
        </p:nvSpPr>
        <p:spPr>
          <a:xfrm>
            <a:off x="4161295" y="1762699"/>
            <a:ext cx="4792337" cy="288000"/>
          </a:xfrm>
          <a:prstGeom prst="rect">
            <a:avLst/>
          </a:prstGeom>
          <a:noFill/>
          <a:ln w="28575">
            <a:solidFill>
              <a:srgbClr val="B51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B65B9431-9D4D-40F9-BFDE-10F6328DDCC9}"/>
              </a:ext>
            </a:extLst>
          </p:cNvPr>
          <p:cNvSpPr/>
          <p:nvPr/>
        </p:nvSpPr>
        <p:spPr>
          <a:xfrm>
            <a:off x="162172" y="2050699"/>
            <a:ext cx="8791460" cy="288000"/>
          </a:xfrm>
          <a:prstGeom prst="rect">
            <a:avLst/>
          </a:prstGeom>
          <a:noFill/>
          <a:ln w="28575">
            <a:solidFill>
              <a:srgbClr val="B51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71BAE55F-E402-4228-93D1-C1CD7D76D653}"/>
              </a:ext>
            </a:extLst>
          </p:cNvPr>
          <p:cNvSpPr/>
          <p:nvPr/>
        </p:nvSpPr>
        <p:spPr>
          <a:xfrm>
            <a:off x="162170" y="2343773"/>
            <a:ext cx="8791460" cy="288000"/>
          </a:xfrm>
          <a:prstGeom prst="rect">
            <a:avLst/>
          </a:prstGeom>
          <a:noFill/>
          <a:ln w="28575">
            <a:solidFill>
              <a:srgbClr val="B51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119D901-0CBA-4BED-98B1-B5280760D9A6}"/>
              </a:ext>
            </a:extLst>
          </p:cNvPr>
          <p:cNvSpPr/>
          <p:nvPr/>
        </p:nvSpPr>
        <p:spPr>
          <a:xfrm>
            <a:off x="162170" y="2626699"/>
            <a:ext cx="8791460" cy="288000"/>
          </a:xfrm>
          <a:prstGeom prst="rect">
            <a:avLst/>
          </a:prstGeom>
          <a:noFill/>
          <a:ln w="28575">
            <a:solidFill>
              <a:srgbClr val="B51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3147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b="5455"/>
          <a:stretch/>
        </p:blipFill>
        <p:spPr>
          <a:xfrm>
            <a:off x="-1" y="0"/>
            <a:ext cx="9144000" cy="51434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DC22A2-680E-4234-9653-65C2AC168DB4}"/>
              </a:ext>
            </a:extLst>
          </p:cNvPr>
          <p:cNvSpPr txBox="1"/>
          <p:nvPr/>
        </p:nvSpPr>
        <p:spPr>
          <a:xfrm>
            <a:off x="0" y="3722492"/>
            <a:ext cx="3819525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Немецкое наступление на Сталинград продолжалось с 17 июля по 18 ноября 1942 года. 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57722A5A-A5F8-40E6-BAEF-CBF4695DFCF3}"/>
              </a:ext>
            </a:extLst>
          </p:cNvPr>
          <p:cNvSpPr/>
          <p:nvPr/>
        </p:nvSpPr>
        <p:spPr>
          <a:xfrm>
            <a:off x="7056755" y="38766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FB952BA-6871-4E9E-91DE-DB63B316700E}"/>
              </a:ext>
            </a:extLst>
          </p:cNvPr>
          <p:cNvSpPr/>
          <p:nvPr/>
        </p:nvSpPr>
        <p:spPr>
          <a:xfrm>
            <a:off x="7056755" y="1056835"/>
            <a:ext cx="180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Вид на разрушенный Сталинград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3A333C8-5423-4C07-ACDC-41992C9573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29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klimbim2014.files.wordpress.com/2017/12/red-army-men-attack-on-the-outskirts-of-stalingrad.jpg?crop">
            <a:extLst>
              <a:ext uri="{FF2B5EF4-FFF2-40B4-BE49-F238E27FC236}">
                <a16:creationId xmlns:a16="http://schemas.microsoft.com/office/drawing/2014/main" id="{099FF10D-65CC-4582-BF20-4E43F1A700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4536" y="0"/>
            <a:ext cx="58594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klimbim2014.files.wordpress.com/2017/11/soviet-submachine-gunners-among-the-destroyed-houses-during-the-battle-of-stalingrad.jpg?crop">
            <a:extLst>
              <a:ext uri="{FF2B5EF4-FFF2-40B4-BE49-F238E27FC236}">
                <a16:creationId xmlns:a16="http://schemas.microsoft.com/office/drawing/2014/main" id="{80B0E2F1-A4E5-490E-8223-9CB7CDBF7F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77150" y="0"/>
            <a:ext cx="58668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BFCEFEA-042C-4815-83A9-43567083F94A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E5C4606-2188-4D68-BFE5-5E9A0509C961}"/>
              </a:ext>
            </a:extLst>
          </p:cNvPr>
          <p:cNvSpPr/>
          <p:nvPr/>
        </p:nvSpPr>
        <p:spPr>
          <a:xfrm>
            <a:off x="232671" y="980609"/>
            <a:ext cx="2811808" cy="3182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 начала сентября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городе шли ожесточённые уличные бои. </a:t>
            </a:r>
          </a:p>
          <a:p>
            <a:pPr algn="ctr" defTabSz="685766">
              <a:lnSpc>
                <a:spcPct val="125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Однако войскам вермахта не удалось полностью занять город.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41FB9F5-E3F1-4842-AD81-6A6F4B8A3A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22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https://klimbim2014.files.wordpress.com/2017/07/stalingrad-bf109_color.jpg?crop">
            <a:extLst>
              <a:ext uri="{FF2B5EF4-FFF2-40B4-BE49-F238E27FC236}">
                <a16:creationId xmlns:a16="http://schemas.microsoft.com/office/drawing/2014/main" id="{A9E31B1A-48EA-42B6-855D-9132169584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0"/>
            <a:ext cx="9143999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3A67A721-8685-43F8-B333-BF71AA7F3186}"/>
              </a:ext>
            </a:extLst>
          </p:cNvPr>
          <p:cNvSpPr/>
          <p:nvPr/>
        </p:nvSpPr>
        <p:spPr>
          <a:xfrm>
            <a:off x="7056755" y="38766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5618CB9-CCBD-4167-9259-DD85ECC14FCB}"/>
              </a:ext>
            </a:extLst>
          </p:cNvPr>
          <p:cNvSpPr/>
          <p:nvPr/>
        </p:nvSpPr>
        <p:spPr>
          <a:xfrm>
            <a:off x="6621415" y="964502"/>
            <a:ext cx="26639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Подбитый </a:t>
            </a:r>
          </a:p>
          <a:p>
            <a:pPr algn="ctr"/>
            <a:r>
              <a:rPr lang="ru-RU" sz="1200" dirty="0" err="1"/>
              <a:t>Мессершмитт</a:t>
            </a:r>
            <a:r>
              <a:rPr lang="ru-RU" sz="1200" dirty="0"/>
              <a:t> </a:t>
            </a:r>
            <a:r>
              <a:rPr lang="en-US" sz="1200" dirty="0"/>
              <a:t>Bf</a:t>
            </a:r>
            <a:r>
              <a:rPr lang="ru-RU" sz="1200" dirty="0"/>
              <a:t> </a:t>
            </a:r>
            <a:r>
              <a:rPr lang="en-US" sz="1200" dirty="0"/>
              <a:t>109</a:t>
            </a:r>
            <a:r>
              <a:rPr lang="ru-RU" sz="1200" dirty="0"/>
              <a:t>.</a:t>
            </a:r>
          </a:p>
          <a:p>
            <a:pPr algn="ctr"/>
            <a:r>
              <a:rPr lang="ru-RU" sz="1200" dirty="0"/>
              <a:t>Сталинград.</a:t>
            </a:r>
          </a:p>
          <a:p>
            <a:pPr algn="ctr"/>
            <a:r>
              <a:rPr lang="ru-RU" sz="1200" dirty="0"/>
              <a:t>1942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451AA7-8A3B-40C6-B294-F78B603834C6}"/>
              </a:ext>
            </a:extLst>
          </p:cNvPr>
          <p:cNvSpPr txBox="1"/>
          <p:nvPr/>
        </p:nvSpPr>
        <p:spPr>
          <a:xfrm>
            <a:off x="0" y="3722492"/>
            <a:ext cx="4274545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К ноябрю 1942 года потери немецких войск в междуречье Волги и Дона составили почти 700 тысяч убитыми и ранеными.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60A72D-35DB-4EF8-9C29-3FEC538C00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9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5" y="1792563"/>
            <a:ext cx="4392613" cy="1558375"/>
            <a:chOff x="358774" y="1770218"/>
            <a:chExt cx="4033839" cy="1558375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4" y="1770218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Ноябрь</a:t>
              </a:r>
            </a:p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1942 года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Немецкие войска в Сталинграде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были вынуждены перейти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от наступления к обороне.</a:t>
              </a:r>
            </a:p>
          </p:txBody>
        </p:sp>
      </p:grpSp>
      <p:pic>
        <p:nvPicPr>
          <p:cNvPr id="3074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2598CFC4-EDD8-4FDB-93DD-DBB3E18F1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16" y="932643"/>
            <a:ext cx="4751385" cy="327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55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A13A6558-1932-4A4C-9AFC-6C0EF27260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4537" y="-1"/>
            <a:ext cx="5859464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BFCEFEA-042C-4815-83A9-43567083F94A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E5C4606-2188-4D68-BFE5-5E9A0509C961}"/>
              </a:ext>
            </a:extLst>
          </p:cNvPr>
          <p:cNvSpPr/>
          <p:nvPr/>
        </p:nvSpPr>
        <p:spPr>
          <a:xfrm>
            <a:off x="232671" y="1673107"/>
            <a:ext cx="2811808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Кавказ – крайне важный стратегический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экономический регион.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8B8C3B-6971-4E5E-88EF-AF605F0B47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30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077A0B1-2987-49D6-9485-725A084019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470"/>
          <a:stretch/>
        </p:blipFill>
        <p:spPr>
          <a:xfrm>
            <a:off x="5190565" y="2101746"/>
            <a:ext cx="3293952" cy="292681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A42F27C-F4DB-4AE2-9EBE-7867DA4AA7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99"/>
          <a:stretch/>
        </p:blipFill>
        <p:spPr>
          <a:xfrm rot="174444">
            <a:off x="5068235" y="1291447"/>
            <a:ext cx="3713513" cy="375833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5AFEDCA-5A6C-45FD-B549-6C8981BAE2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134" r="17102"/>
          <a:stretch/>
        </p:blipFill>
        <p:spPr>
          <a:xfrm rot="21437130">
            <a:off x="3288972" y="281359"/>
            <a:ext cx="5035621" cy="180761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D521BC9-E609-4E08-A560-7491235168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974"/>
          <a:stretch/>
        </p:blipFill>
        <p:spPr>
          <a:xfrm>
            <a:off x="3336046" y="382870"/>
            <a:ext cx="5647794" cy="35157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1257EF9-807A-42D5-B6E9-7079D36A61D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54"/>
            <a:ext cx="9144000" cy="51451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35" name="Блок-схема: узел 34">
            <a:extLst>
              <a:ext uri="{FF2B5EF4-FFF2-40B4-BE49-F238E27FC236}">
                <a16:creationId xmlns:a16="http://schemas.microsoft.com/office/drawing/2014/main" id="{B3081222-7A1F-4B5C-8348-49EA16A03237}"/>
              </a:ext>
            </a:extLst>
          </p:cNvPr>
          <p:cNvSpPr/>
          <p:nvPr/>
        </p:nvSpPr>
        <p:spPr>
          <a:xfrm>
            <a:off x="5986062" y="376238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36" name="Прямоугольная выноска 8">
            <a:extLst>
              <a:ext uri="{FF2B5EF4-FFF2-40B4-BE49-F238E27FC236}">
                <a16:creationId xmlns:a16="http://schemas.microsoft.com/office/drawing/2014/main" id="{191C764F-2E48-49A0-A910-26973D2C547C}"/>
              </a:ext>
            </a:extLst>
          </p:cNvPr>
          <p:cNvSpPr/>
          <p:nvPr/>
        </p:nvSpPr>
        <p:spPr>
          <a:xfrm>
            <a:off x="6969703" y="692454"/>
            <a:ext cx="957627" cy="378749"/>
          </a:xfrm>
          <a:prstGeom prst="wedgeRectCallout">
            <a:avLst>
              <a:gd name="adj1" fmla="val -36427"/>
              <a:gd name="adj2" fmla="val 3268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СССР</a:t>
            </a:r>
          </a:p>
        </p:txBody>
      </p:sp>
      <p:sp>
        <p:nvSpPr>
          <p:cNvPr id="37" name="Прямоугольная выноска 8">
            <a:extLst>
              <a:ext uri="{FF2B5EF4-FFF2-40B4-BE49-F238E27FC236}">
                <a16:creationId xmlns:a16="http://schemas.microsoft.com/office/drawing/2014/main" id="{480C0F37-B251-4B15-BC1D-620A185650C4}"/>
              </a:ext>
            </a:extLst>
          </p:cNvPr>
          <p:cNvSpPr/>
          <p:nvPr/>
        </p:nvSpPr>
        <p:spPr>
          <a:xfrm>
            <a:off x="3413058" y="650019"/>
            <a:ext cx="1700933" cy="687413"/>
          </a:xfrm>
          <a:prstGeom prst="wedgeRectCallout">
            <a:avLst>
              <a:gd name="adj1" fmla="val -36427"/>
              <a:gd name="adj2" fmla="val 3268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Оккупированная Германией территория СССР</a:t>
            </a:r>
          </a:p>
        </p:txBody>
      </p:sp>
      <p:sp>
        <p:nvSpPr>
          <p:cNvPr id="46" name="Блок-схема: узел 45">
            <a:extLst>
              <a:ext uri="{FF2B5EF4-FFF2-40B4-BE49-F238E27FC236}">
                <a16:creationId xmlns:a16="http://schemas.microsoft.com/office/drawing/2014/main" id="{4697050D-BFBD-4FCC-8E3F-6F088A3CFE22}"/>
              </a:ext>
            </a:extLst>
          </p:cNvPr>
          <p:cNvSpPr/>
          <p:nvPr/>
        </p:nvSpPr>
        <p:spPr>
          <a:xfrm>
            <a:off x="5216090" y="3708700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AE18431-D257-4D82-92C0-B129D744C304}"/>
              </a:ext>
            </a:extLst>
          </p:cNvPr>
          <p:cNvSpPr txBox="1"/>
          <p:nvPr/>
        </p:nvSpPr>
        <p:spPr>
          <a:xfrm>
            <a:off x="4307683" y="3768718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Севастополь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7BAF3E6-CAE7-46DF-A4AC-95F1248E4F00}"/>
              </a:ext>
            </a:extLst>
          </p:cNvPr>
          <p:cNvSpPr txBox="1"/>
          <p:nvPr/>
        </p:nvSpPr>
        <p:spPr>
          <a:xfrm>
            <a:off x="7707178" y="2415991"/>
            <a:ext cx="1181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Сталинград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46A997A-95E2-4DF6-8822-810EA7138E5B}"/>
              </a:ext>
            </a:extLst>
          </p:cNvPr>
          <p:cNvSpPr txBox="1"/>
          <p:nvPr/>
        </p:nvSpPr>
        <p:spPr>
          <a:xfrm>
            <a:off x="6014929" y="446311"/>
            <a:ext cx="835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Москва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BC2F079-E082-4E01-9E82-83312916FC1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4" t="50973"/>
          <a:stretch/>
        </p:blipFill>
        <p:spPr>
          <a:xfrm rot="402607">
            <a:off x="7105467" y="3678955"/>
            <a:ext cx="841163" cy="394836"/>
          </a:xfrm>
          <a:prstGeom prst="flowChartConnector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2F4F9BB-A176-4C7B-9E35-BA3630BB0940}"/>
              </a:ext>
            </a:extLst>
          </p:cNvPr>
          <p:cNvSpPr txBox="1"/>
          <p:nvPr/>
        </p:nvSpPr>
        <p:spPr>
          <a:xfrm>
            <a:off x="5023162" y="2215747"/>
            <a:ext cx="8947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Харьков</a:t>
            </a:r>
          </a:p>
        </p:txBody>
      </p:sp>
      <p:sp>
        <p:nvSpPr>
          <p:cNvPr id="30" name="Блок-схема: узел 29">
            <a:extLst>
              <a:ext uri="{FF2B5EF4-FFF2-40B4-BE49-F238E27FC236}">
                <a16:creationId xmlns:a16="http://schemas.microsoft.com/office/drawing/2014/main" id="{6424980C-64EB-45A8-BC5C-26A9D45463C5}"/>
              </a:ext>
            </a:extLst>
          </p:cNvPr>
          <p:cNvSpPr/>
          <p:nvPr/>
        </p:nvSpPr>
        <p:spPr>
          <a:xfrm>
            <a:off x="5796334" y="2173287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CF5967C6-6CC2-4123-9698-C59DFC83C052}"/>
              </a:ext>
            </a:extLst>
          </p:cNvPr>
          <p:cNvSpPr/>
          <p:nvPr/>
        </p:nvSpPr>
        <p:spPr>
          <a:xfrm>
            <a:off x="7688726" y="27161"/>
            <a:ext cx="1295113" cy="3473814"/>
          </a:xfrm>
          <a:custGeom>
            <a:avLst/>
            <a:gdLst>
              <a:gd name="connsiteX0" fmla="*/ 759704 w 861304"/>
              <a:gd name="connsiteY0" fmla="*/ 2012462 h 2012462"/>
              <a:gd name="connsiteX1" fmla="*/ 747981 w 861304"/>
              <a:gd name="connsiteY1" fmla="*/ 1910862 h 2012462"/>
              <a:gd name="connsiteX2" fmla="*/ 790965 w 861304"/>
              <a:gd name="connsiteY2" fmla="*/ 1817077 h 2012462"/>
              <a:gd name="connsiteX3" fmla="*/ 732350 w 861304"/>
              <a:gd name="connsiteY3" fmla="*/ 1719385 h 2012462"/>
              <a:gd name="connsiteX4" fmla="*/ 568227 w 861304"/>
              <a:gd name="connsiteY4" fmla="*/ 1613877 h 2012462"/>
              <a:gd name="connsiteX5" fmla="*/ 353304 w 861304"/>
              <a:gd name="connsiteY5" fmla="*/ 1328616 h 2012462"/>
              <a:gd name="connsiteX6" fmla="*/ 189181 w 861304"/>
              <a:gd name="connsiteY6" fmla="*/ 1254370 h 2012462"/>
              <a:gd name="connsiteX7" fmla="*/ 36781 w 861304"/>
              <a:gd name="connsiteY7" fmla="*/ 1234831 h 2012462"/>
              <a:gd name="connsiteX8" fmla="*/ 1611 w 861304"/>
              <a:gd name="connsiteY8" fmla="*/ 1191846 h 2012462"/>
              <a:gd name="connsiteX9" fmla="*/ 71950 w 861304"/>
              <a:gd name="connsiteY9" fmla="*/ 1101970 h 2012462"/>
              <a:gd name="connsiteX10" fmla="*/ 177458 w 861304"/>
              <a:gd name="connsiteY10" fmla="*/ 937846 h 2012462"/>
              <a:gd name="connsiteX11" fmla="*/ 306411 w 861304"/>
              <a:gd name="connsiteY11" fmla="*/ 691662 h 2012462"/>
              <a:gd name="connsiteX12" fmla="*/ 275150 w 861304"/>
              <a:gd name="connsiteY12" fmla="*/ 605693 h 2012462"/>
              <a:gd name="connsiteX13" fmla="*/ 368935 w 861304"/>
              <a:gd name="connsiteY13" fmla="*/ 531446 h 2012462"/>
              <a:gd name="connsiteX14" fmla="*/ 322042 w 861304"/>
              <a:gd name="connsiteY14" fmla="*/ 406400 h 2012462"/>
              <a:gd name="connsiteX15" fmla="*/ 368935 w 861304"/>
              <a:gd name="connsiteY15" fmla="*/ 300893 h 2012462"/>
              <a:gd name="connsiteX16" fmla="*/ 693273 w 861304"/>
              <a:gd name="connsiteY16" fmla="*/ 187570 h 2012462"/>
              <a:gd name="connsiteX17" fmla="*/ 818319 w 861304"/>
              <a:gd name="connsiteY17" fmla="*/ 113323 h 2012462"/>
              <a:gd name="connsiteX18" fmla="*/ 861304 w 861304"/>
              <a:gd name="connsiteY18" fmla="*/ 0 h 2012462"/>
              <a:gd name="connsiteX0" fmla="*/ 759704 w 1033242"/>
              <a:gd name="connsiteY0" fmla="*/ 3040185 h 3040185"/>
              <a:gd name="connsiteX1" fmla="*/ 747981 w 1033242"/>
              <a:gd name="connsiteY1" fmla="*/ 2938585 h 3040185"/>
              <a:gd name="connsiteX2" fmla="*/ 790965 w 1033242"/>
              <a:gd name="connsiteY2" fmla="*/ 2844800 h 3040185"/>
              <a:gd name="connsiteX3" fmla="*/ 732350 w 1033242"/>
              <a:gd name="connsiteY3" fmla="*/ 2747108 h 3040185"/>
              <a:gd name="connsiteX4" fmla="*/ 568227 w 1033242"/>
              <a:gd name="connsiteY4" fmla="*/ 2641600 h 3040185"/>
              <a:gd name="connsiteX5" fmla="*/ 353304 w 1033242"/>
              <a:gd name="connsiteY5" fmla="*/ 2356339 h 3040185"/>
              <a:gd name="connsiteX6" fmla="*/ 189181 w 1033242"/>
              <a:gd name="connsiteY6" fmla="*/ 2282093 h 3040185"/>
              <a:gd name="connsiteX7" fmla="*/ 36781 w 1033242"/>
              <a:gd name="connsiteY7" fmla="*/ 2262554 h 3040185"/>
              <a:gd name="connsiteX8" fmla="*/ 1611 w 1033242"/>
              <a:gd name="connsiteY8" fmla="*/ 2219569 h 3040185"/>
              <a:gd name="connsiteX9" fmla="*/ 71950 w 1033242"/>
              <a:gd name="connsiteY9" fmla="*/ 2129693 h 3040185"/>
              <a:gd name="connsiteX10" fmla="*/ 177458 w 1033242"/>
              <a:gd name="connsiteY10" fmla="*/ 1965569 h 3040185"/>
              <a:gd name="connsiteX11" fmla="*/ 306411 w 1033242"/>
              <a:gd name="connsiteY11" fmla="*/ 1719385 h 3040185"/>
              <a:gd name="connsiteX12" fmla="*/ 275150 w 1033242"/>
              <a:gd name="connsiteY12" fmla="*/ 1633416 h 3040185"/>
              <a:gd name="connsiteX13" fmla="*/ 368935 w 1033242"/>
              <a:gd name="connsiteY13" fmla="*/ 1559169 h 3040185"/>
              <a:gd name="connsiteX14" fmla="*/ 322042 w 1033242"/>
              <a:gd name="connsiteY14" fmla="*/ 1434123 h 3040185"/>
              <a:gd name="connsiteX15" fmla="*/ 368935 w 1033242"/>
              <a:gd name="connsiteY15" fmla="*/ 1328616 h 3040185"/>
              <a:gd name="connsiteX16" fmla="*/ 693273 w 1033242"/>
              <a:gd name="connsiteY16" fmla="*/ 1215293 h 3040185"/>
              <a:gd name="connsiteX17" fmla="*/ 818319 w 1033242"/>
              <a:gd name="connsiteY17" fmla="*/ 1141046 h 3040185"/>
              <a:gd name="connsiteX18" fmla="*/ 1033242 w 1033242"/>
              <a:gd name="connsiteY18" fmla="*/ 0 h 3040185"/>
              <a:gd name="connsiteX0" fmla="*/ 759704 w 1033242"/>
              <a:gd name="connsiteY0" fmla="*/ 3040185 h 3040185"/>
              <a:gd name="connsiteX1" fmla="*/ 747981 w 1033242"/>
              <a:gd name="connsiteY1" fmla="*/ 2938585 h 3040185"/>
              <a:gd name="connsiteX2" fmla="*/ 790965 w 1033242"/>
              <a:gd name="connsiteY2" fmla="*/ 2844800 h 3040185"/>
              <a:gd name="connsiteX3" fmla="*/ 732350 w 1033242"/>
              <a:gd name="connsiteY3" fmla="*/ 2747108 h 3040185"/>
              <a:gd name="connsiteX4" fmla="*/ 568227 w 1033242"/>
              <a:gd name="connsiteY4" fmla="*/ 2641600 h 3040185"/>
              <a:gd name="connsiteX5" fmla="*/ 353304 w 1033242"/>
              <a:gd name="connsiteY5" fmla="*/ 2356339 h 3040185"/>
              <a:gd name="connsiteX6" fmla="*/ 189181 w 1033242"/>
              <a:gd name="connsiteY6" fmla="*/ 2282093 h 3040185"/>
              <a:gd name="connsiteX7" fmla="*/ 36781 w 1033242"/>
              <a:gd name="connsiteY7" fmla="*/ 2262554 h 3040185"/>
              <a:gd name="connsiteX8" fmla="*/ 1611 w 1033242"/>
              <a:gd name="connsiteY8" fmla="*/ 2219569 h 3040185"/>
              <a:gd name="connsiteX9" fmla="*/ 71950 w 1033242"/>
              <a:gd name="connsiteY9" fmla="*/ 2129693 h 3040185"/>
              <a:gd name="connsiteX10" fmla="*/ 177458 w 1033242"/>
              <a:gd name="connsiteY10" fmla="*/ 1965569 h 3040185"/>
              <a:gd name="connsiteX11" fmla="*/ 306411 w 1033242"/>
              <a:gd name="connsiteY11" fmla="*/ 1719385 h 3040185"/>
              <a:gd name="connsiteX12" fmla="*/ 275150 w 1033242"/>
              <a:gd name="connsiteY12" fmla="*/ 1633416 h 3040185"/>
              <a:gd name="connsiteX13" fmla="*/ 368935 w 1033242"/>
              <a:gd name="connsiteY13" fmla="*/ 1559169 h 3040185"/>
              <a:gd name="connsiteX14" fmla="*/ 322042 w 1033242"/>
              <a:gd name="connsiteY14" fmla="*/ 1434123 h 3040185"/>
              <a:gd name="connsiteX15" fmla="*/ 368935 w 1033242"/>
              <a:gd name="connsiteY15" fmla="*/ 1328616 h 3040185"/>
              <a:gd name="connsiteX16" fmla="*/ 693273 w 1033242"/>
              <a:gd name="connsiteY16" fmla="*/ 1215293 h 3040185"/>
              <a:gd name="connsiteX17" fmla="*/ 912103 w 1033242"/>
              <a:gd name="connsiteY17" fmla="*/ 867507 h 3040185"/>
              <a:gd name="connsiteX18" fmla="*/ 1033242 w 1033242"/>
              <a:gd name="connsiteY18" fmla="*/ 0 h 3040185"/>
              <a:gd name="connsiteX0" fmla="*/ 759704 w 1296041"/>
              <a:gd name="connsiteY0" fmla="*/ 3040185 h 3040185"/>
              <a:gd name="connsiteX1" fmla="*/ 747981 w 1296041"/>
              <a:gd name="connsiteY1" fmla="*/ 2938585 h 3040185"/>
              <a:gd name="connsiteX2" fmla="*/ 790965 w 1296041"/>
              <a:gd name="connsiteY2" fmla="*/ 2844800 h 3040185"/>
              <a:gd name="connsiteX3" fmla="*/ 732350 w 1296041"/>
              <a:gd name="connsiteY3" fmla="*/ 2747108 h 3040185"/>
              <a:gd name="connsiteX4" fmla="*/ 568227 w 1296041"/>
              <a:gd name="connsiteY4" fmla="*/ 2641600 h 3040185"/>
              <a:gd name="connsiteX5" fmla="*/ 353304 w 1296041"/>
              <a:gd name="connsiteY5" fmla="*/ 2356339 h 3040185"/>
              <a:gd name="connsiteX6" fmla="*/ 189181 w 1296041"/>
              <a:gd name="connsiteY6" fmla="*/ 2282093 h 3040185"/>
              <a:gd name="connsiteX7" fmla="*/ 36781 w 1296041"/>
              <a:gd name="connsiteY7" fmla="*/ 2262554 h 3040185"/>
              <a:gd name="connsiteX8" fmla="*/ 1611 w 1296041"/>
              <a:gd name="connsiteY8" fmla="*/ 2219569 h 3040185"/>
              <a:gd name="connsiteX9" fmla="*/ 71950 w 1296041"/>
              <a:gd name="connsiteY9" fmla="*/ 2129693 h 3040185"/>
              <a:gd name="connsiteX10" fmla="*/ 177458 w 1296041"/>
              <a:gd name="connsiteY10" fmla="*/ 1965569 h 3040185"/>
              <a:gd name="connsiteX11" fmla="*/ 306411 w 1296041"/>
              <a:gd name="connsiteY11" fmla="*/ 1719385 h 3040185"/>
              <a:gd name="connsiteX12" fmla="*/ 275150 w 1296041"/>
              <a:gd name="connsiteY12" fmla="*/ 1633416 h 3040185"/>
              <a:gd name="connsiteX13" fmla="*/ 368935 w 1296041"/>
              <a:gd name="connsiteY13" fmla="*/ 1559169 h 3040185"/>
              <a:gd name="connsiteX14" fmla="*/ 322042 w 1296041"/>
              <a:gd name="connsiteY14" fmla="*/ 1434123 h 3040185"/>
              <a:gd name="connsiteX15" fmla="*/ 368935 w 1296041"/>
              <a:gd name="connsiteY15" fmla="*/ 1328616 h 3040185"/>
              <a:gd name="connsiteX16" fmla="*/ 693273 w 1296041"/>
              <a:gd name="connsiteY16" fmla="*/ 1215293 h 3040185"/>
              <a:gd name="connsiteX17" fmla="*/ 912103 w 1296041"/>
              <a:gd name="connsiteY17" fmla="*/ 867507 h 3040185"/>
              <a:gd name="connsiteX18" fmla="*/ 1295058 w 1296041"/>
              <a:gd name="connsiteY18" fmla="*/ 828432 h 3040185"/>
              <a:gd name="connsiteX19" fmla="*/ 1033242 w 1296041"/>
              <a:gd name="connsiteY19" fmla="*/ 0 h 3040185"/>
              <a:gd name="connsiteX0" fmla="*/ 759704 w 1296041"/>
              <a:gd name="connsiteY0" fmla="*/ 3040185 h 3040185"/>
              <a:gd name="connsiteX1" fmla="*/ 747981 w 1296041"/>
              <a:gd name="connsiteY1" fmla="*/ 2938585 h 3040185"/>
              <a:gd name="connsiteX2" fmla="*/ 790965 w 1296041"/>
              <a:gd name="connsiteY2" fmla="*/ 2844800 h 3040185"/>
              <a:gd name="connsiteX3" fmla="*/ 732350 w 1296041"/>
              <a:gd name="connsiteY3" fmla="*/ 2747108 h 3040185"/>
              <a:gd name="connsiteX4" fmla="*/ 568227 w 1296041"/>
              <a:gd name="connsiteY4" fmla="*/ 2641600 h 3040185"/>
              <a:gd name="connsiteX5" fmla="*/ 353304 w 1296041"/>
              <a:gd name="connsiteY5" fmla="*/ 2356339 h 3040185"/>
              <a:gd name="connsiteX6" fmla="*/ 189181 w 1296041"/>
              <a:gd name="connsiteY6" fmla="*/ 2282093 h 3040185"/>
              <a:gd name="connsiteX7" fmla="*/ 36781 w 1296041"/>
              <a:gd name="connsiteY7" fmla="*/ 2262554 h 3040185"/>
              <a:gd name="connsiteX8" fmla="*/ 1611 w 1296041"/>
              <a:gd name="connsiteY8" fmla="*/ 2219569 h 3040185"/>
              <a:gd name="connsiteX9" fmla="*/ 71950 w 1296041"/>
              <a:gd name="connsiteY9" fmla="*/ 2129693 h 3040185"/>
              <a:gd name="connsiteX10" fmla="*/ 177458 w 1296041"/>
              <a:gd name="connsiteY10" fmla="*/ 1965569 h 3040185"/>
              <a:gd name="connsiteX11" fmla="*/ 306411 w 1296041"/>
              <a:gd name="connsiteY11" fmla="*/ 1719385 h 3040185"/>
              <a:gd name="connsiteX12" fmla="*/ 275150 w 1296041"/>
              <a:gd name="connsiteY12" fmla="*/ 1633416 h 3040185"/>
              <a:gd name="connsiteX13" fmla="*/ 368935 w 1296041"/>
              <a:gd name="connsiteY13" fmla="*/ 1559169 h 3040185"/>
              <a:gd name="connsiteX14" fmla="*/ 322042 w 1296041"/>
              <a:gd name="connsiteY14" fmla="*/ 1434123 h 3040185"/>
              <a:gd name="connsiteX15" fmla="*/ 368935 w 1296041"/>
              <a:gd name="connsiteY15" fmla="*/ 1328616 h 3040185"/>
              <a:gd name="connsiteX16" fmla="*/ 693273 w 1296041"/>
              <a:gd name="connsiteY16" fmla="*/ 1215293 h 3040185"/>
              <a:gd name="connsiteX17" fmla="*/ 876935 w 1296041"/>
              <a:gd name="connsiteY17" fmla="*/ 1039447 h 3040185"/>
              <a:gd name="connsiteX18" fmla="*/ 912103 w 1296041"/>
              <a:gd name="connsiteY18" fmla="*/ 867507 h 3040185"/>
              <a:gd name="connsiteX19" fmla="*/ 1295058 w 1296041"/>
              <a:gd name="connsiteY19" fmla="*/ 828432 h 3040185"/>
              <a:gd name="connsiteX20" fmla="*/ 1033242 w 1296041"/>
              <a:gd name="connsiteY20" fmla="*/ 0 h 3040185"/>
              <a:gd name="connsiteX0" fmla="*/ 759704 w 1296041"/>
              <a:gd name="connsiteY0" fmla="*/ 3040185 h 3040185"/>
              <a:gd name="connsiteX1" fmla="*/ 747981 w 1296041"/>
              <a:gd name="connsiteY1" fmla="*/ 2938585 h 3040185"/>
              <a:gd name="connsiteX2" fmla="*/ 790965 w 1296041"/>
              <a:gd name="connsiteY2" fmla="*/ 2844800 h 3040185"/>
              <a:gd name="connsiteX3" fmla="*/ 732350 w 1296041"/>
              <a:gd name="connsiteY3" fmla="*/ 2747108 h 3040185"/>
              <a:gd name="connsiteX4" fmla="*/ 568227 w 1296041"/>
              <a:gd name="connsiteY4" fmla="*/ 2641600 h 3040185"/>
              <a:gd name="connsiteX5" fmla="*/ 353304 w 1296041"/>
              <a:gd name="connsiteY5" fmla="*/ 2356339 h 3040185"/>
              <a:gd name="connsiteX6" fmla="*/ 189181 w 1296041"/>
              <a:gd name="connsiteY6" fmla="*/ 2282093 h 3040185"/>
              <a:gd name="connsiteX7" fmla="*/ 36781 w 1296041"/>
              <a:gd name="connsiteY7" fmla="*/ 2262554 h 3040185"/>
              <a:gd name="connsiteX8" fmla="*/ 1611 w 1296041"/>
              <a:gd name="connsiteY8" fmla="*/ 2219569 h 3040185"/>
              <a:gd name="connsiteX9" fmla="*/ 71950 w 1296041"/>
              <a:gd name="connsiteY9" fmla="*/ 2129693 h 3040185"/>
              <a:gd name="connsiteX10" fmla="*/ 177458 w 1296041"/>
              <a:gd name="connsiteY10" fmla="*/ 1965569 h 3040185"/>
              <a:gd name="connsiteX11" fmla="*/ 306411 w 1296041"/>
              <a:gd name="connsiteY11" fmla="*/ 1719385 h 3040185"/>
              <a:gd name="connsiteX12" fmla="*/ 275150 w 1296041"/>
              <a:gd name="connsiteY12" fmla="*/ 1633416 h 3040185"/>
              <a:gd name="connsiteX13" fmla="*/ 368935 w 1296041"/>
              <a:gd name="connsiteY13" fmla="*/ 1559169 h 3040185"/>
              <a:gd name="connsiteX14" fmla="*/ 322042 w 1296041"/>
              <a:gd name="connsiteY14" fmla="*/ 1434123 h 3040185"/>
              <a:gd name="connsiteX15" fmla="*/ 368935 w 1296041"/>
              <a:gd name="connsiteY15" fmla="*/ 1328616 h 3040185"/>
              <a:gd name="connsiteX16" fmla="*/ 693273 w 1296041"/>
              <a:gd name="connsiteY16" fmla="*/ 1215293 h 3040185"/>
              <a:gd name="connsiteX17" fmla="*/ 876935 w 1296041"/>
              <a:gd name="connsiteY17" fmla="*/ 1039447 h 3040185"/>
              <a:gd name="connsiteX18" fmla="*/ 974626 w 1296041"/>
              <a:gd name="connsiteY18" fmla="*/ 847968 h 3040185"/>
              <a:gd name="connsiteX19" fmla="*/ 1295058 w 1296041"/>
              <a:gd name="connsiteY19" fmla="*/ 828432 h 3040185"/>
              <a:gd name="connsiteX20" fmla="*/ 1033242 w 1296041"/>
              <a:gd name="connsiteY20" fmla="*/ 0 h 3040185"/>
              <a:gd name="connsiteX0" fmla="*/ 759704 w 1297409"/>
              <a:gd name="connsiteY0" fmla="*/ 3040185 h 3040185"/>
              <a:gd name="connsiteX1" fmla="*/ 747981 w 1297409"/>
              <a:gd name="connsiteY1" fmla="*/ 2938585 h 3040185"/>
              <a:gd name="connsiteX2" fmla="*/ 790965 w 1297409"/>
              <a:gd name="connsiteY2" fmla="*/ 2844800 h 3040185"/>
              <a:gd name="connsiteX3" fmla="*/ 732350 w 1297409"/>
              <a:gd name="connsiteY3" fmla="*/ 2747108 h 3040185"/>
              <a:gd name="connsiteX4" fmla="*/ 568227 w 1297409"/>
              <a:gd name="connsiteY4" fmla="*/ 2641600 h 3040185"/>
              <a:gd name="connsiteX5" fmla="*/ 353304 w 1297409"/>
              <a:gd name="connsiteY5" fmla="*/ 2356339 h 3040185"/>
              <a:gd name="connsiteX6" fmla="*/ 189181 w 1297409"/>
              <a:gd name="connsiteY6" fmla="*/ 2282093 h 3040185"/>
              <a:gd name="connsiteX7" fmla="*/ 36781 w 1297409"/>
              <a:gd name="connsiteY7" fmla="*/ 2262554 h 3040185"/>
              <a:gd name="connsiteX8" fmla="*/ 1611 w 1297409"/>
              <a:gd name="connsiteY8" fmla="*/ 2219569 h 3040185"/>
              <a:gd name="connsiteX9" fmla="*/ 71950 w 1297409"/>
              <a:gd name="connsiteY9" fmla="*/ 2129693 h 3040185"/>
              <a:gd name="connsiteX10" fmla="*/ 177458 w 1297409"/>
              <a:gd name="connsiteY10" fmla="*/ 1965569 h 3040185"/>
              <a:gd name="connsiteX11" fmla="*/ 306411 w 1297409"/>
              <a:gd name="connsiteY11" fmla="*/ 1719385 h 3040185"/>
              <a:gd name="connsiteX12" fmla="*/ 275150 w 1297409"/>
              <a:gd name="connsiteY12" fmla="*/ 1633416 h 3040185"/>
              <a:gd name="connsiteX13" fmla="*/ 368935 w 1297409"/>
              <a:gd name="connsiteY13" fmla="*/ 1559169 h 3040185"/>
              <a:gd name="connsiteX14" fmla="*/ 322042 w 1297409"/>
              <a:gd name="connsiteY14" fmla="*/ 1434123 h 3040185"/>
              <a:gd name="connsiteX15" fmla="*/ 368935 w 1297409"/>
              <a:gd name="connsiteY15" fmla="*/ 1328616 h 3040185"/>
              <a:gd name="connsiteX16" fmla="*/ 693273 w 1297409"/>
              <a:gd name="connsiteY16" fmla="*/ 1215293 h 3040185"/>
              <a:gd name="connsiteX17" fmla="*/ 876935 w 1297409"/>
              <a:gd name="connsiteY17" fmla="*/ 1039447 h 3040185"/>
              <a:gd name="connsiteX18" fmla="*/ 974626 w 1297409"/>
              <a:gd name="connsiteY18" fmla="*/ 847968 h 3040185"/>
              <a:gd name="connsiteX19" fmla="*/ 1295058 w 1297409"/>
              <a:gd name="connsiteY19" fmla="*/ 828432 h 3040185"/>
              <a:gd name="connsiteX20" fmla="*/ 888658 w 1297409"/>
              <a:gd name="connsiteY20" fmla="*/ 515817 h 3040185"/>
              <a:gd name="connsiteX21" fmla="*/ 1033242 w 1297409"/>
              <a:gd name="connsiteY21" fmla="*/ 0 h 3040185"/>
              <a:gd name="connsiteX0" fmla="*/ 759704 w 1297058"/>
              <a:gd name="connsiteY0" fmla="*/ 3040185 h 3040185"/>
              <a:gd name="connsiteX1" fmla="*/ 747981 w 1297058"/>
              <a:gd name="connsiteY1" fmla="*/ 2938585 h 3040185"/>
              <a:gd name="connsiteX2" fmla="*/ 790965 w 1297058"/>
              <a:gd name="connsiteY2" fmla="*/ 2844800 h 3040185"/>
              <a:gd name="connsiteX3" fmla="*/ 732350 w 1297058"/>
              <a:gd name="connsiteY3" fmla="*/ 2747108 h 3040185"/>
              <a:gd name="connsiteX4" fmla="*/ 568227 w 1297058"/>
              <a:gd name="connsiteY4" fmla="*/ 2641600 h 3040185"/>
              <a:gd name="connsiteX5" fmla="*/ 353304 w 1297058"/>
              <a:gd name="connsiteY5" fmla="*/ 2356339 h 3040185"/>
              <a:gd name="connsiteX6" fmla="*/ 189181 w 1297058"/>
              <a:gd name="connsiteY6" fmla="*/ 2282093 h 3040185"/>
              <a:gd name="connsiteX7" fmla="*/ 36781 w 1297058"/>
              <a:gd name="connsiteY7" fmla="*/ 2262554 h 3040185"/>
              <a:gd name="connsiteX8" fmla="*/ 1611 w 1297058"/>
              <a:gd name="connsiteY8" fmla="*/ 2219569 h 3040185"/>
              <a:gd name="connsiteX9" fmla="*/ 71950 w 1297058"/>
              <a:gd name="connsiteY9" fmla="*/ 2129693 h 3040185"/>
              <a:gd name="connsiteX10" fmla="*/ 177458 w 1297058"/>
              <a:gd name="connsiteY10" fmla="*/ 1965569 h 3040185"/>
              <a:gd name="connsiteX11" fmla="*/ 306411 w 1297058"/>
              <a:gd name="connsiteY11" fmla="*/ 1719385 h 3040185"/>
              <a:gd name="connsiteX12" fmla="*/ 275150 w 1297058"/>
              <a:gd name="connsiteY12" fmla="*/ 1633416 h 3040185"/>
              <a:gd name="connsiteX13" fmla="*/ 368935 w 1297058"/>
              <a:gd name="connsiteY13" fmla="*/ 1559169 h 3040185"/>
              <a:gd name="connsiteX14" fmla="*/ 322042 w 1297058"/>
              <a:gd name="connsiteY14" fmla="*/ 1434123 h 3040185"/>
              <a:gd name="connsiteX15" fmla="*/ 368935 w 1297058"/>
              <a:gd name="connsiteY15" fmla="*/ 1328616 h 3040185"/>
              <a:gd name="connsiteX16" fmla="*/ 693273 w 1297058"/>
              <a:gd name="connsiteY16" fmla="*/ 1215293 h 3040185"/>
              <a:gd name="connsiteX17" fmla="*/ 876935 w 1297058"/>
              <a:gd name="connsiteY17" fmla="*/ 1039447 h 3040185"/>
              <a:gd name="connsiteX18" fmla="*/ 974626 w 1297058"/>
              <a:gd name="connsiteY18" fmla="*/ 847968 h 3040185"/>
              <a:gd name="connsiteX19" fmla="*/ 1295058 w 1297058"/>
              <a:gd name="connsiteY19" fmla="*/ 828432 h 3040185"/>
              <a:gd name="connsiteX20" fmla="*/ 1017611 w 1297058"/>
              <a:gd name="connsiteY20" fmla="*/ 769817 h 3040185"/>
              <a:gd name="connsiteX21" fmla="*/ 888658 w 1297058"/>
              <a:gd name="connsiteY21" fmla="*/ 515817 h 3040185"/>
              <a:gd name="connsiteX22" fmla="*/ 1033242 w 1297058"/>
              <a:gd name="connsiteY22" fmla="*/ 0 h 3040185"/>
              <a:gd name="connsiteX0" fmla="*/ 759704 w 1297014"/>
              <a:gd name="connsiteY0" fmla="*/ 3040185 h 3040185"/>
              <a:gd name="connsiteX1" fmla="*/ 747981 w 1297014"/>
              <a:gd name="connsiteY1" fmla="*/ 2938585 h 3040185"/>
              <a:gd name="connsiteX2" fmla="*/ 790965 w 1297014"/>
              <a:gd name="connsiteY2" fmla="*/ 2844800 h 3040185"/>
              <a:gd name="connsiteX3" fmla="*/ 732350 w 1297014"/>
              <a:gd name="connsiteY3" fmla="*/ 2747108 h 3040185"/>
              <a:gd name="connsiteX4" fmla="*/ 568227 w 1297014"/>
              <a:gd name="connsiteY4" fmla="*/ 2641600 h 3040185"/>
              <a:gd name="connsiteX5" fmla="*/ 353304 w 1297014"/>
              <a:gd name="connsiteY5" fmla="*/ 2356339 h 3040185"/>
              <a:gd name="connsiteX6" fmla="*/ 189181 w 1297014"/>
              <a:gd name="connsiteY6" fmla="*/ 2282093 h 3040185"/>
              <a:gd name="connsiteX7" fmla="*/ 36781 w 1297014"/>
              <a:gd name="connsiteY7" fmla="*/ 2262554 h 3040185"/>
              <a:gd name="connsiteX8" fmla="*/ 1611 w 1297014"/>
              <a:gd name="connsiteY8" fmla="*/ 2219569 h 3040185"/>
              <a:gd name="connsiteX9" fmla="*/ 71950 w 1297014"/>
              <a:gd name="connsiteY9" fmla="*/ 2129693 h 3040185"/>
              <a:gd name="connsiteX10" fmla="*/ 177458 w 1297014"/>
              <a:gd name="connsiteY10" fmla="*/ 1965569 h 3040185"/>
              <a:gd name="connsiteX11" fmla="*/ 306411 w 1297014"/>
              <a:gd name="connsiteY11" fmla="*/ 1719385 h 3040185"/>
              <a:gd name="connsiteX12" fmla="*/ 275150 w 1297014"/>
              <a:gd name="connsiteY12" fmla="*/ 1633416 h 3040185"/>
              <a:gd name="connsiteX13" fmla="*/ 368935 w 1297014"/>
              <a:gd name="connsiteY13" fmla="*/ 1559169 h 3040185"/>
              <a:gd name="connsiteX14" fmla="*/ 322042 w 1297014"/>
              <a:gd name="connsiteY14" fmla="*/ 1434123 h 3040185"/>
              <a:gd name="connsiteX15" fmla="*/ 368935 w 1297014"/>
              <a:gd name="connsiteY15" fmla="*/ 1328616 h 3040185"/>
              <a:gd name="connsiteX16" fmla="*/ 693273 w 1297014"/>
              <a:gd name="connsiteY16" fmla="*/ 1215293 h 3040185"/>
              <a:gd name="connsiteX17" fmla="*/ 876935 w 1297014"/>
              <a:gd name="connsiteY17" fmla="*/ 1039447 h 3040185"/>
              <a:gd name="connsiteX18" fmla="*/ 974626 w 1297014"/>
              <a:gd name="connsiteY18" fmla="*/ 847968 h 3040185"/>
              <a:gd name="connsiteX19" fmla="*/ 1295058 w 1297014"/>
              <a:gd name="connsiteY19" fmla="*/ 828432 h 3040185"/>
              <a:gd name="connsiteX20" fmla="*/ 1017611 w 1297014"/>
              <a:gd name="connsiteY20" fmla="*/ 769817 h 3040185"/>
              <a:gd name="connsiteX21" fmla="*/ 994165 w 1297014"/>
              <a:gd name="connsiteY21" fmla="*/ 613509 h 3040185"/>
              <a:gd name="connsiteX22" fmla="*/ 888658 w 1297014"/>
              <a:gd name="connsiteY22" fmla="*/ 515817 h 3040185"/>
              <a:gd name="connsiteX23" fmla="*/ 1033242 w 1297014"/>
              <a:gd name="connsiteY23" fmla="*/ 0 h 3040185"/>
              <a:gd name="connsiteX0" fmla="*/ 759704 w 1297014"/>
              <a:gd name="connsiteY0" fmla="*/ 3040185 h 3040185"/>
              <a:gd name="connsiteX1" fmla="*/ 747981 w 1297014"/>
              <a:gd name="connsiteY1" fmla="*/ 2938585 h 3040185"/>
              <a:gd name="connsiteX2" fmla="*/ 790965 w 1297014"/>
              <a:gd name="connsiteY2" fmla="*/ 2844800 h 3040185"/>
              <a:gd name="connsiteX3" fmla="*/ 732350 w 1297014"/>
              <a:gd name="connsiteY3" fmla="*/ 2747108 h 3040185"/>
              <a:gd name="connsiteX4" fmla="*/ 568227 w 1297014"/>
              <a:gd name="connsiteY4" fmla="*/ 2641600 h 3040185"/>
              <a:gd name="connsiteX5" fmla="*/ 353304 w 1297014"/>
              <a:gd name="connsiteY5" fmla="*/ 2356339 h 3040185"/>
              <a:gd name="connsiteX6" fmla="*/ 189181 w 1297014"/>
              <a:gd name="connsiteY6" fmla="*/ 2282093 h 3040185"/>
              <a:gd name="connsiteX7" fmla="*/ 36781 w 1297014"/>
              <a:gd name="connsiteY7" fmla="*/ 2262554 h 3040185"/>
              <a:gd name="connsiteX8" fmla="*/ 1611 w 1297014"/>
              <a:gd name="connsiteY8" fmla="*/ 2219569 h 3040185"/>
              <a:gd name="connsiteX9" fmla="*/ 71950 w 1297014"/>
              <a:gd name="connsiteY9" fmla="*/ 2129693 h 3040185"/>
              <a:gd name="connsiteX10" fmla="*/ 177458 w 1297014"/>
              <a:gd name="connsiteY10" fmla="*/ 1965569 h 3040185"/>
              <a:gd name="connsiteX11" fmla="*/ 306411 w 1297014"/>
              <a:gd name="connsiteY11" fmla="*/ 1719385 h 3040185"/>
              <a:gd name="connsiteX12" fmla="*/ 275150 w 1297014"/>
              <a:gd name="connsiteY12" fmla="*/ 1633416 h 3040185"/>
              <a:gd name="connsiteX13" fmla="*/ 368935 w 1297014"/>
              <a:gd name="connsiteY13" fmla="*/ 1559169 h 3040185"/>
              <a:gd name="connsiteX14" fmla="*/ 322042 w 1297014"/>
              <a:gd name="connsiteY14" fmla="*/ 1434123 h 3040185"/>
              <a:gd name="connsiteX15" fmla="*/ 368935 w 1297014"/>
              <a:gd name="connsiteY15" fmla="*/ 1328616 h 3040185"/>
              <a:gd name="connsiteX16" fmla="*/ 693273 w 1297014"/>
              <a:gd name="connsiteY16" fmla="*/ 1215293 h 3040185"/>
              <a:gd name="connsiteX17" fmla="*/ 876935 w 1297014"/>
              <a:gd name="connsiteY17" fmla="*/ 1039447 h 3040185"/>
              <a:gd name="connsiteX18" fmla="*/ 974626 w 1297014"/>
              <a:gd name="connsiteY18" fmla="*/ 847968 h 3040185"/>
              <a:gd name="connsiteX19" fmla="*/ 1295058 w 1297014"/>
              <a:gd name="connsiteY19" fmla="*/ 828432 h 3040185"/>
              <a:gd name="connsiteX20" fmla="*/ 1017611 w 1297014"/>
              <a:gd name="connsiteY20" fmla="*/ 769817 h 3040185"/>
              <a:gd name="connsiteX21" fmla="*/ 994165 w 1297014"/>
              <a:gd name="connsiteY21" fmla="*/ 613509 h 3040185"/>
              <a:gd name="connsiteX22" fmla="*/ 888658 w 1297014"/>
              <a:gd name="connsiteY22" fmla="*/ 515817 h 3040185"/>
              <a:gd name="connsiteX23" fmla="*/ 1068411 w 1297014"/>
              <a:gd name="connsiteY23" fmla="*/ 218832 h 3040185"/>
              <a:gd name="connsiteX24" fmla="*/ 1033242 w 1297014"/>
              <a:gd name="connsiteY24" fmla="*/ 0 h 3040185"/>
              <a:gd name="connsiteX0" fmla="*/ 759704 w 1297014"/>
              <a:gd name="connsiteY0" fmla="*/ 3040185 h 3040185"/>
              <a:gd name="connsiteX1" fmla="*/ 747981 w 1297014"/>
              <a:gd name="connsiteY1" fmla="*/ 2938585 h 3040185"/>
              <a:gd name="connsiteX2" fmla="*/ 790965 w 1297014"/>
              <a:gd name="connsiteY2" fmla="*/ 2844800 h 3040185"/>
              <a:gd name="connsiteX3" fmla="*/ 732350 w 1297014"/>
              <a:gd name="connsiteY3" fmla="*/ 2747108 h 3040185"/>
              <a:gd name="connsiteX4" fmla="*/ 568227 w 1297014"/>
              <a:gd name="connsiteY4" fmla="*/ 2641600 h 3040185"/>
              <a:gd name="connsiteX5" fmla="*/ 353304 w 1297014"/>
              <a:gd name="connsiteY5" fmla="*/ 2356339 h 3040185"/>
              <a:gd name="connsiteX6" fmla="*/ 189181 w 1297014"/>
              <a:gd name="connsiteY6" fmla="*/ 2282093 h 3040185"/>
              <a:gd name="connsiteX7" fmla="*/ 36781 w 1297014"/>
              <a:gd name="connsiteY7" fmla="*/ 2262554 h 3040185"/>
              <a:gd name="connsiteX8" fmla="*/ 1611 w 1297014"/>
              <a:gd name="connsiteY8" fmla="*/ 2219569 h 3040185"/>
              <a:gd name="connsiteX9" fmla="*/ 71950 w 1297014"/>
              <a:gd name="connsiteY9" fmla="*/ 2129693 h 3040185"/>
              <a:gd name="connsiteX10" fmla="*/ 177458 w 1297014"/>
              <a:gd name="connsiteY10" fmla="*/ 1965569 h 3040185"/>
              <a:gd name="connsiteX11" fmla="*/ 306411 w 1297014"/>
              <a:gd name="connsiteY11" fmla="*/ 1719385 h 3040185"/>
              <a:gd name="connsiteX12" fmla="*/ 275150 w 1297014"/>
              <a:gd name="connsiteY12" fmla="*/ 1633416 h 3040185"/>
              <a:gd name="connsiteX13" fmla="*/ 368935 w 1297014"/>
              <a:gd name="connsiteY13" fmla="*/ 1559169 h 3040185"/>
              <a:gd name="connsiteX14" fmla="*/ 322042 w 1297014"/>
              <a:gd name="connsiteY14" fmla="*/ 1434123 h 3040185"/>
              <a:gd name="connsiteX15" fmla="*/ 368935 w 1297014"/>
              <a:gd name="connsiteY15" fmla="*/ 1328616 h 3040185"/>
              <a:gd name="connsiteX16" fmla="*/ 693273 w 1297014"/>
              <a:gd name="connsiteY16" fmla="*/ 1215293 h 3040185"/>
              <a:gd name="connsiteX17" fmla="*/ 876935 w 1297014"/>
              <a:gd name="connsiteY17" fmla="*/ 1039447 h 3040185"/>
              <a:gd name="connsiteX18" fmla="*/ 974626 w 1297014"/>
              <a:gd name="connsiteY18" fmla="*/ 847968 h 3040185"/>
              <a:gd name="connsiteX19" fmla="*/ 1295058 w 1297014"/>
              <a:gd name="connsiteY19" fmla="*/ 828432 h 3040185"/>
              <a:gd name="connsiteX20" fmla="*/ 1017611 w 1297014"/>
              <a:gd name="connsiteY20" fmla="*/ 769817 h 3040185"/>
              <a:gd name="connsiteX21" fmla="*/ 994165 w 1297014"/>
              <a:gd name="connsiteY21" fmla="*/ 613509 h 3040185"/>
              <a:gd name="connsiteX22" fmla="*/ 888658 w 1297014"/>
              <a:gd name="connsiteY22" fmla="*/ 515817 h 3040185"/>
              <a:gd name="connsiteX23" fmla="*/ 1068411 w 1297014"/>
              <a:gd name="connsiteY23" fmla="*/ 218832 h 3040185"/>
              <a:gd name="connsiteX24" fmla="*/ 974627 w 1297014"/>
              <a:gd name="connsiteY24" fmla="*/ 0 h 3040185"/>
              <a:gd name="connsiteX0" fmla="*/ 759704 w 1296910"/>
              <a:gd name="connsiteY0" fmla="*/ 3040185 h 3040185"/>
              <a:gd name="connsiteX1" fmla="*/ 747981 w 1296910"/>
              <a:gd name="connsiteY1" fmla="*/ 2938585 h 3040185"/>
              <a:gd name="connsiteX2" fmla="*/ 790965 w 1296910"/>
              <a:gd name="connsiteY2" fmla="*/ 2844800 h 3040185"/>
              <a:gd name="connsiteX3" fmla="*/ 732350 w 1296910"/>
              <a:gd name="connsiteY3" fmla="*/ 2747108 h 3040185"/>
              <a:gd name="connsiteX4" fmla="*/ 568227 w 1296910"/>
              <a:gd name="connsiteY4" fmla="*/ 2641600 h 3040185"/>
              <a:gd name="connsiteX5" fmla="*/ 353304 w 1296910"/>
              <a:gd name="connsiteY5" fmla="*/ 2356339 h 3040185"/>
              <a:gd name="connsiteX6" fmla="*/ 189181 w 1296910"/>
              <a:gd name="connsiteY6" fmla="*/ 2282093 h 3040185"/>
              <a:gd name="connsiteX7" fmla="*/ 36781 w 1296910"/>
              <a:gd name="connsiteY7" fmla="*/ 2262554 h 3040185"/>
              <a:gd name="connsiteX8" fmla="*/ 1611 w 1296910"/>
              <a:gd name="connsiteY8" fmla="*/ 2219569 h 3040185"/>
              <a:gd name="connsiteX9" fmla="*/ 71950 w 1296910"/>
              <a:gd name="connsiteY9" fmla="*/ 2129693 h 3040185"/>
              <a:gd name="connsiteX10" fmla="*/ 177458 w 1296910"/>
              <a:gd name="connsiteY10" fmla="*/ 1965569 h 3040185"/>
              <a:gd name="connsiteX11" fmla="*/ 306411 w 1296910"/>
              <a:gd name="connsiteY11" fmla="*/ 1719385 h 3040185"/>
              <a:gd name="connsiteX12" fmla="*/ 275150 w 1296910"/>
              <a:gd name="connsiteY12" fmla="*/ 1633416 h 3040185"/>
              <a:gd name="connsiteX13" fmla="*/ 368935 w 1296910"/>
              <a:gd name="connsiteY13" fmla="*/ 1559169 h 3040185"/>
              <a:gd name="connsiteX14" fmla="*/ 322042 w 1296910"/>
              <a:gd name="connsiteY14" fmla="*/ 1434123 h 3040185"/>
              <a:gd name="connsiteX15" fmla="*/ 368935 w 1296910"/>
              <a:gd name="connsiteY15" fmla="*/ 1328616 h 3040185"/>
              <a:gd name="connsiteX16" fmla="*/ 693273 w 1296910"/>
              <a:gd name="connsiteY16" fmla="*/ 1215293 h 3040185"/>
              <a:gd name="connsiteX17" fmla="*/ 876935 w 1296910"/>
              <a:gd name="connsiteY17" fmla="*/ 1039447 h 3040185"/>
              <a:gd name="connsiteX18" fmla="*/ 974626 w 1296910"/>
              <a:gd name="connsiteY18" fmla="*/ 847968 h 3040185"/>
              <a:gd name="connsiteX19" fmla="*/ 1138750 w 1296910"/>
              <a:gd name="connsiteY19" fmla="*/ 883140 h 3040185"/>
              <a:gd name="connsiteX20" fmla="*/ 1295058 w 1296910"/>
              <a:gd name="connsiteY20" fmla="*/ 828432 h 3040185"/>
              <a:gd name="connsiteX21" fmla="*/ 1017611 w 1296910"/>
              <a:gd name="connsiteY21" fmla="*/ 769817 h 3040185"/>
              <a:gd name="connsiteX22" fmla="*/ 994165 w 1296910"/>
              <a:gd name="connsiteY22" fmla="*/ 613509 h 3040185"/>
              <a:gd name="connsiteX23" fmla="*/ 888658 w 1296910"/>
              <a:gd name="connsiteY23" fmla="*/ 515817 h 3040185"/>
              <a:gd name="connsiteX24" fmla="*/ 1068411 w 1296910"/>
              <a:gd name="connsiteY24" fmla="*/ 218832 h 3040185"/>
              <a:gd name="connsiteX25" fmla="*/ 974627 w 1296910"/>
              <a:gd name="connsiteY25" fmla="*/ 0 h 3040185"/>
              <a:gd name="connsiteX0" fmla="*/ 759704 w 1295113"/>
              <a:gd name="connsiteY0" fmla="*/ 3040185 h 3040185"/>
              <a:gd name="connsiteX1" fmla="*/ 747981 w 1295113"/>
              <a:gd name="connsiteY1" fmla="*/ 2938585 h 3040185"/>
              <a:gd name="connsiteX2" fmla="*/ 790965 w 1295113"/>
              <a:gd name="connsiteY2" fmla="*/ 2844800 h 3040185"/>
              <a:gd name="connsiteX3" fmla="*/ 732350 w 1295113"/>
              <a:gd name="connsiteY3" fmla="*/ 2747108 h 3040185"/>
              <a:gd name="connsiteX4" fmla="*/ 568227 w 1295113"/>
              <a:gd name="connsiteY4" fmla="*/ 2641600 h 3040185"/>
              <a:gd name="connsiteX5" fmla="*/ 353304 w 1295113"/>
              <a:gd name="connsiteY5" fmla="*/ 2356339 h 3040185"/>
              <a:gd name="connsiteX6" fmla="*/ 189181 w 1295113"/>
              <a:gd name="connsiteY6" fmla="*/ 2282093 h 3040185"/>
              <a:gd name="connsiteX7" fmla="*/ 36781 w 1295113"/>
              <a:gd name="connsiteY7" fmla="*/ 2262554 h 3040185"/>
              <a:gd name="connsiteX8" fmla="*/ 1611 w 1295113"/>
              <a:gd name="connsiteY8" fmla="*/ 2219569 h 3040185"/>
              <a:gd name="connsiteX9" fmla="*/ 71950 w 1295113"/>
              <a:gd name="connsiteY9" fmla="*/ 2129693 h 3040185"/>
              <a:gd name="connsiteX10" fmla="*/ 177458 w 1295113"/>
              <a:gd name="connsiteY10" fmla="*/ 1965569 h 3040185"/>
              <a:gd name="connsiteX11" fmla="*/ 306411 w 1295113"/>
              <a:gd name="connsiteY11" fmla="*/ 1719385 h 3040185"/>
              <a:gd name="connsiteX12" fmla="*/ 275150 w 1295113"/>
              <a:gd name="connsiteY12" fmla="*/ 1633416 h 3040185"/>
              <a:gd name="connsiteX13" fmla="*/ 368935 w 1295113"/>
              <a:gd name="connsiteY13" fmla="*/ 1559169 h 3040185"/>
              <a:gd name="connsiteX14" fmla="*/ 322042 w 1295113"/>
              <a:gd name="connsiteY14" fmla="*/ 1434123 h 3040185"/>
              <a:gd name="connsiteX15" fmla="*/ 368935 w 1295113"/>
              <a:gd name="connsiteY15" fmla="*/ 1328616 h 3040185"/>
              <a:gd name="connsiteX16" fmla="*/ 693273 w 1295113"/>
              <a:gd name="connsiteY16" fmla="*/ 1215293 h 3040185"/>
              <a:gd name="connsiteX17" fmla="*/ 876935 w 1295113"/>
              <a:gd name="connsiteY17" fmla="*/ 1039447 h 3040185"/>
              <a:gd name="connsiteX18" fmla="*/ 974626 w 1295113"/>
              <a:gd name="connsiteY18" fmla="*/ 847968 h 3040185"/>
              <a:gd name="connsiteX19" fmla="*/ 1138750 w 1295113"/>
              <a:gd name="connsiteY19" fmla="*/ 883140 h 3040185"/>
              <a:gd name="connsiteX20" fmla="*/ 1295058 w 1295113"/>
              <a:gd name="connsiteY20" fmla="*/ 828432 h 3040185"/>
              <a:gd name="connsiteX21" fmla="*/ 1162196 w 1295113"/>
              <a:gd name="connsiteY21" fmla="*/ 758094 h 3040185"/>
              <a:gd name="connsiteX22" fmla="*/ 1017611 w 1295113"/>
              <a:gd name="connsiteY22" fmla="*/ 769817 h 3040185"/>
              <a:gd name="connsiteX23" fmla="*/ 994165 w 1295113"/>
              <a:gd name="connsiteY23" fmla="*/ 613509 h 3040185"/>
              <a:gd name="connsiteX24" fmla="*/ 888658 w 1295113"/>
              <a:gd name="connsiteY24" fmla="*/ 515817 h 3040185"/>
              <a:gd name="connsiteX25" fmla="*/ 1068411 w 1295113"/>
              <a:gd name="connsiteY25" fmla="*/ 218832 h 3040185"/>
              <a:gd name="connsiteX26" fmla="*/ 974627 w 1295113"/>
              <a:gd name="connsiteY26" fmla="*/ 0 h 3040185"/>
              <a:gd name="connsiteX0" fmla="*/ 759704 w 1295113"/>
              <a:gd name="connsiteY0" fmla="*/ 3040185 h 3040185"/>
              <a:gd name="connsiteX1" fmla="*/ 747981 w 1295113"/>
              <a:gd name="connsiteY1" fmla="*/ 2938585 h 3040185"/>
              <a:gd name="connsiteX2" fmla="*/ 790965 w 1295113"/>
              <a:gd name="connsiteY2" fmla="*/ 2844800 h 3040185"/>
              <a:gd name="connsiteX3" fmla="*/ 732350 w 1295113"/>
              <a:gd name="connsiteY3" fmla="*/ 2747108 h 3040185"/>
              <a:gd name="connsiteX4" fmla="*/ 568227 w 1295113"/>
              <a:gd name="connsiteY4" fmla="*/ 2641600 h 3040185"/>
              <a:gd name="connsiteX5" fmla="*/ 353304 w 1295113"/>
              <a:gd name="connsiteY5" fmla="*/ 2356339 h 3040185"/>
              <a:gd name="connsiteX6" fmla="*/ 189181 w 1295113"/>
              <a:gd name="connsiteY6" fmla="*/ 2282093 h 3040185"/>
              <a:gd name="connsiteX7" fmla="*/ 36781 w 1295113"/>
              <a:gd name="connsiteY7" fmla="*/ 2262554 h 3040185"/>
              <a:gd name="connsiteX8" fmla="*/ 1611 w 1295113"/>
              <a:gd name="connsiteY8" fmla="*/ 2219569 h 3040185"/>
              <a:gd name="connsiteX9" fmla="*/ 71950 w 1295113"/>
              <a:gd name="connsiteY9" fmla="*/ 2129693 h 3040185"/>
              <a:gd name="connsiteX10" fmla="*/ 177458 w 1295113"/>
              <a:gd name="connsiteY10" fmla="*/ 1965569 h 3040185"/>
              <a:gd name="connsiteX11" fmla="*/ 306411 w 1295113"/>
              <a:gd name="connsiteY11" fmla="*/ 1719385 h 3040185"/>
              <a:gd name="connsiteX12" fmla="*/ 275150 w 1295113"/>
              <a:gd name="connsiteY12" fmla="*/ 1633416 h 3040185"/>
              <a:gd name="connsiteX13" fmla="*/ 368935 w 1295113"/>
              <a:gd name="connsiteY13" fmla="*/ 1559169 h 3040185"/>
              <a:gd name="connsiteX14" fmla="*/ 322042 w 1295113"/>
              <a:gd name="connsiteY14" fmla="*/ 1434123 h 3040185"/>
              <a:gd name="connsiteX15" fmla="*/ 368935 w 1295113"/>
              <a:gd name="connsiteY15" fmla="*/ 1328616 h 3040185"/>
              <a:gd name="connsiteX16" fmla="*/ 693273 w 1295113"/>
              <a:gd name="connsiteY16" fmla="*/ 1215293 h 3040185"/>
              <a:gd name="connsiteX17" fmla="*/ 876935 w 1295113"/>
              <a:gd name="connsiteY17" fmla="*/ 1039447 h 3040185"/>
              <a:gd name="connsiteX18" fmla="*/ 974626 w 1295113"/>
              <a:gd name="connsiteY18" fmla="*/ 847968 h 3040185"/>
              <a:gd name="connsiteX19" fmla="*/ 1138750 w 1295113"/>
              <a:gd name="connsiteY19" fmla="*/ 883140 h 3040185"/>
              <a:gd name="connsiteX20" fmla="*/ 1295058 w 1295113"/>
              <a:gd name="connsiteY20" fmla="*/ 828432 h 3040185"/>
              <a:gd name="connsiteX21" fmla="*/ 1162196 w 1295113"/>
              <a:gd name="connsiteY21" fmla="*/ 758094 h 3040185"/>
              <a:gd name="connsiteX22" fmla="*/ 978534 w 1295113"/>
              <a:gd name="connsiteY22" fmla="*/ 676032 h 3040185"/>
              <a:gd name="connsiteX23" fmla="*/ 994165 w 1295113"/>
              <a:gd name="connsiteY23" fmla="*/ 613509 h 3040185"/>
              <a:gd name="connsiteX24" fmla="*/ 888658 w 1295113"/>
              <a:gd name="connsiteY24" fmla="*/ 515817 h 3040185"/>
              <a:gd name="connsiteX25" fmla="*/ 1068411 w 1295113"/>
              <a:gd name="connsiteY25" fmla="*/ 218832 h 3040185"/>
              <a:gd name="connsiteX26" fmla="*/ 974627 w 1295113"/>
              <a:gd name="connsiteY26" fmla="*/ 0 h 3040185"/>
              <a:gd name="connsiteX0" fmla="*/ 759704 w 1295113"/>
              <a:gd name="connsiteY0" fmla="*/ 3040185 h 3040185"/>
              <a:gd name="connsiteX1" fmla="*/ 747981 w 1295113"/>
              <a:gd name="connsiteY1" fmla="*/ 2938585 h 3040185"/>
              <a:gd name="connsiteX2" fmla="*/ 790965 w 1295113"/>
              <a:gd name="connsiteY2" fmla="*/ 2844800 h 3040185"/>
              <a:gd name="connsiteX3" fmla="*/ 732350 w 1295113"/>
              <a:gd name="connsiteY3" fmla="*/ 2747108 h 3040185"/>
              <a:gd name="connsiteX4" fmla="*/ 568227 w 1295113"/>
              <a:gd name="connsiteY4" fmla="*/ 2641600 h 3040185"/>
              <a:gd name="connsiteX5" fmla="*/ 353304 w 1295113"/>
              <a:gd name="connsiteY5" fmla="*/ 2356339 h 3040185"/>
              <a:gd name="connsiteX6" fmla="*/ 189181 w 1295113"/>
              <a:gd name="connsiteY6" fmla="*/ 2282093 h 3040185"/>
              <a:gd name="connsiteX7" fmla="*/ 36781 w 1295113"/>
              <a:gd name="connsiteY7" fmla="*/ 2262554 h 3040185"/>
              <a:gd name="connsiteX8" fmla="*/ 1611 w 1295113"/>
              <a:gd name="connsiteY8" fmla="*/ 2219569 h 3040185"/>
              <a:gd name="connsiteX9" fmla="*/ 71950 w 1295113"/>
              <a:gd name="connsiteY9" fmla="*/ 2129693 h 3040185"/>
              <a:gd name="connsiteX10" fmla="*/ 177458 w 1295113"/>
              <a:gd name="connsiteY10" fmla="*/ 1965569 h 3040185"/>
              <a:gd name="connsiteX11" fmla="*/ 306411 w 1295113"/>
              <a:gd name="connsiteY11" fmla="*/ 1719385 h 3040185"/>
              <a:gd name="connsiteX12" fmla="*/ 275150 w 1295113"/>
              <a:gd name="connsiteY12" fmla="*/ 1633416 h 3040185"/>
              <a:gd name="connsiteX13" fmla="*/ 368935 w 1295113"/>
              <a:gd name="connsiteY13" fmla="*/ 1559169 h 3040185"/>
              <a:gd name="connsiteX14" fmla="*/ 322042 w 1295113"/>
              <a:gd name="connsiteY14" fmla="*/ 1434123 h 3040185"/>
              <a:gd name="connsiteX15" fmla="*/ 368935 w 1295113"/>
              <a:gd name="connsiteY15" fmla="*/ 1328616 h 3040185"/>
              <a:gd name="connsiteX16" fmla="*/ 693273 w 1295113"/>
              <a:gd name="connsiteY16" fmla="*/ 1215293 h 3040185"/>
              <a:gd name="connsiteX17" fmla="*/ 876935 w 1295113"/>
              <a:gd name="connsiteY17" fmla="*/ 1039447 h 3040185"/>
              <a:gd name="connsiteX18" fmla="*/ 974626 w 1295113"/>
              <a:gd name="connsiteY18" fmla="*/ 847968 h 3040185"/>
              <a:gd name="connsiteX19" fmla="*/ 1138750 w 1295113"/>
              <a:gd name="connsiteY19" fmla="*/ 883140 h 3040185"/>
              <a:gd name="connsiteX20" fmla="*/ 1295058 w 1295113"/>
              <a:gd name="connsiteY20" fmla="*/ 828432 h 3040185"/>
              <a:gd name="connsiteX21" fmla="*/ 1162196 w 1295113"/>
              <a:gd name="connsiteY21" fmla="*/ 758094 h 3040185"/>
              <a:gd name="connsiteX22" fmla="*/ 978534 w 1295113"/>
              <a:gd name="connsiteY22" fmla="*/ 676032 h 3040185"/>
              <a:gd name="connsiteX23" fmla="*/ 994165 w 1295113"/>
              <a:gd name="connsiteY23" fmla="*/ 613509 h 3040185"/>
              <a:gd name="connsiteX24" fmla="*/ 888658 w 1295113"/>
              <a:gd name="connsiteY24" fmla="*/ 515817 h 3040185"/>
              <a:gd name="connsiteX25" fmla="*/ 1068411 w 1295113"/>
              <a:gd name="connsiteY25" fmla="*/ 218832 h 3040185"/>
              <a:gd name="connsiteX26" fmla="*/ 974627 w 1295113"/>
              <a:gd name="connsiteY26" fmla="*/ 0 h 3040185"/>
              <a:gd name="connsiteX0" fmla="*/ 759704 w 1295113"/>
              <a:gd name="connsiteY0" fmla="*/ 3059772 h 3059772"/>
              <a:gd name="connsiteX1" fmla="*/ 747981 w 1295113"/>
              <a:gd name="connsiteY1" fmla="*/ 2958172 h 3059772"/>
              <a:gd name="connsiteX2" fmla="*/ 790965 w 1295113"/>
              <a:gd name="connsiteY2" fmla="*/ 2864387 h 3059772"/>
              <a:gd name="connsiteX3" fmla="*/ 732350 w 1295113"/>
              <a:gd name="connsiteY3" fmla="*/ 2766695 h 3059772"/>
              <a:gd name="connsiteX4" fmla="*/ 568227 w 1295113"/>
              <a:gd name="connsiteY4" fmla="*/ 2661187 h 3059772"/>
              <a:gd name="connsiteX5" fmla="*/ 353304 w 1295113"/>
              <a:gd name="connsiteY5" fmla="*/ 2375926 h 3059772"/>
              <a:gd name="connsiteX6" fmla="*/ 189181 w 1295113"/>
              <a:gd name="connsiteY6" fmla="*/ 2301680 h 3059772"/>
              <a:gd name="connsiteX7" fmla="*/ 36781 w 1295113"/>
              <a:gd name="connsiteY7" fmla="*/ 2282141 h 3059772"/>
              <a:gd name="connsiteX8" fmla="*/ 1611 w 1295113"/>
              <a:gd name="connsiteY8" fmla="*/ 2239156 h 3059772"/>
              <a:gd name="connsiteX9" fmla="*/ 71950 w 1295113"/>
              <a:gd name="connsiteY9" fmla="*/ 2149280 h 3059772"/>
              <a:gd name="connsiteX10" fmla="*/ 177458 w 1295113"/>
              <a:gd name="connsiteY10" fmla="*/ 1985156 h 3059772"/>
              <a:gd name="connsiteX11" fmla="*/ 306411 w 1295113"/>
              <a:gd name="connsiteY11" fmla="*/ 1738972 h 3059772"/>
              <a:gd name="connsiteX12" fmla="*/ 275150 w 1295113"/>
              <a:gd name="connsiteY12" fmla="*/ 1653003 h 3059772"/>
              <a:gd name="connsiteX13" fmla="*/ 368935 w 1295113"/>
              <a:gd name="connsiteY13" fmla="*/ 1578756 h 3059772"/>
              <a:gd name="connsiteX14" fmla="*/ 322042 w 1295113"/>
              <a:gd name="connsiteY14" fmla="*/ 1453710 h 3059772"/>
              <a:gd name="connsiteX15" fmla="*/ 368935 w 1295113"/>
              <a:gd name="connsiteY15" fmla="*/ 1348203 h 3059772"/>
              <a:gd name="connsiteX16" fmla="*/ 693273 w 1295113"/>
              <a:gd name="connsiteY16" fmla="*/ 1234880 h 3059772"/>
              <a:gd name="connsiteX17" fmla="*/ 876935 w 1295113"/>
              <a:gd name="connsiteY17" fmla="*/ 1059034 h 3059772"/>
              <a:gd name="connsiteX18" fmla="*/ 974626 w 1295113"/>
              <a:gd name="connsiteY18" fmla="*/ 867555 h 3059772"/>
              <a:gd name="connsiteX19" fmla="*/ 1138750 w 1295113"/>
              <a:gd name="connsiteY19" fmla="*/ 902727 h 3059772"/>
              <a:gd name="connsiteX20" fmla="*/ 1295058 w 1295113"/>
              <a:gd name="connsiteY20" fmla="*/ 848019 h 3059772"/>
              <a:gd name="connsiteX21" fmla="*/ 1162196 w 1295113"/>
              <a:gd name="connsiteY21" fmla="*/ 777681 h 3059772"/>
              <a:gd name="connsiteX22" fmla="*/ 978534 w 1295113"/>
              <a:gd name="connsiteY22" fmla="*/ 695619 h 3059772"/>
              <a:gd name="connsiteX23" fmla="*/ 994165 w 1295113"/>
              <a:gd name="connsiteY23" fmla="*/ 633096 h 3059772"/>
              <a:gd name="connsiteX24" fmla="*/ 888658 w 1295113"/>
              <a:gd name="connsiteY24" fmla="*/ 535404 h 3059772"/>
              <a:gd name="connsiteX25" fmla="*/ 1068411 w 1295113"/>
              <a:gd name="connsiteY25" fmla="*/ 238419 h 3059772"/>
              <a:gd name="connsiteX26" fmla="*/ 974627 w 1295113"/>
              <a:gd name="connsiteY26" fmla="*/ 19587 h 3059772"/>
              <a:gd name="connsiteX27" fmla="*/ 993547 w 1295113"/>
              <a:gd name="connsiteY27" fmla="*/ 9065 h 3059772"/>
              <a:gd name="connsiteX0" fmla="*/ 759704 w 1295113"/>
              <a:gd name="connsiteY0" fmla="*/ 3376632 h 3376632"/>
              <a:gd name="connsiteX1" fmla="*/ 747981 w 1295113"/>
              <a:gd name="connsiteY1" fmla="*/ 3275032 h 3376632"/>
              <a:gd name="connsiteX2" fmla="*/ 790965 w 1295113"/>
              <a:gd name="connsiteY2" fmla="*/ 3181247 h 3376632"/>
              <a:gd name="connsiteX3" fmla="*/ 732350 w 1295113"/>
              <a:gd name="connsiteY3" fmla="*/ 3083555 h 3376632"/>
              <a:gd name="connsiteX4" fmla="*/ 568227 w 1295113"/>
              <a:gd name="connsiteY4" fmla="*/ 2978047 h 3376632"/>
              <a:gd name="connsiteX5" fmla="*/ 353304 w 1295113"/>
              <a:gd name="connsiteY5" fmla="*/ 2692786 h 3376632"/>
              <a:gd name="connsiteX6" fmla="*/ 189181 w 1295113"/>
              <a:gd name="connsiteY6" fmla="*/ 2618540 h 3376632"/>
              <a:gd name="connsiteX7" fmla="*/ 36781 w 1295113"/>
              <a:gd name="connsiteY7" fmla="*/ 2599001 h 3376632"/>
              <a:gd name="connsiteX8" fmla="*/ 1611 w 1295113"/>
              <a:gd name="connsiteY8" fmla="*/ 2556016 h 3376632"/>
              <a:gd name="connsiteX9" fmla="*/ 71950 w 1295113"/>
              <a:gd name="connsiteY9" fmla="*/ 2466140 h 3376632"/>
              <a:gd name="connsiteX10" fmla="*/ 177458 w 1295113"/>
              <a:gd name="connsiteY10" fmla="*/ 2302016 h 3376632"/>
              <a:gd name="connsiteX11" fmla="*/ 306411 w 1295113"/>
              <a:gd name="connsiteY11" fmla="*/ 2055832 h 3376632"/>
              <a:gd name="connsiteX12" fmla="*/ 275150 w 1295113"/>
              <a:gd name="connsiteY12" fmla="*/ 1969863 h 3376632"/>
              <a:gd name="connsiteX13" fmla="*/ 368935 w 1295113"/>
              <a:gd name="connsiteY13" fmla="*/ 1895616 h 3376632"/>
              <a:gd name="connsiteX14" fmla="*/ 322042 w 1295113"/>
              <a:gd name="connsiteY14" fmla="*/ 1770570 h 3376632"/>
              <a:gd name="connsiteX15" fmla="*/ 368935 w 1295113"/>
              <a:gd name="connsiteY15" fmla="*/ 1665063 h 3376632"/>
              <a:gd name="connsiteX16" fmla="*/ 693273 w 1295113"/>
              <a:gd name="connsiteY16" fmla="*/ 1551740 h 3376632"/>
              <a:gd name="connsiteX17" fmla="*/ 876935 w 1295113"/>
              <a:gd name="connsiteY17" fmla="*/ 1375894 h 3376632"/>
              <a:gd name="connsiteX18" fmla="*/ 974626 w 1295113"/>
              <a:gd name="connsiteY18" fmla="*/ 1184415 h 3376632"/>
              <a:gd name="connsiteX19" fmla="*/ 1138750 w 1295113"/>
              <a:gd name="connsiteY19" fmla="*/ 1219587 h 3376632"/>
              <a:gd name="connsiteX20" fmla="*/ 1295058 w 1295113"/>
              <a:gd name="connsiteY20" fmla="*/ 1164879 h 3376632"/>
              <a:gd name="connsiteX21" fmla="*/ 1162196 w 1295113"/>
              <a:gd name="connsiteY21" fmla="*/ 1094541 h 3376632"/>
              <a:gd name="connsiteX22" fmla="*/ 978534 w 1295113"/>
              <a:gd name="connsiteY22" fmla="*/ 1012479 h 3376632"/>
              <a:gd name="connsiteX23" fmla="*/ 994165 w 1295113"/>
              <a:gd name="connsiteY23" fmla="*/ 949956 h 3376632"/>
              <a:gd name="connsiteX24" fmla="*/ 888658 w 1295113"/>
              <a:gd name="connsiteY24" fmla="*/ 852264 h 3376632"/>
              <a:gd name="connsiteX25" fmla="*/ 1068411 w 1295113"/>
              <a:gd name="connsiteY25" fmla="*/ 555279 h 3376632"/>
              <a:gd name="connsiteX26" fmla="*/ 974627 w 1295113"/>
              <a:gd name="connsiteY26" fmla="*/ 336447 h 3376632"/>
              <a:gd name="connsiteX27" fmla="*/ 441285 w 1295113"/>
              <a:gd name="connsiteY27" fmla="*/ 0 h 3376632"/>
              <a:gd name="connsiteX0" fmla="*/ 759704 w 1295113"/>
              <a:gd name="connsiteY0" fmla="*/ 3376632 h 3376632"/>
              <a:gd name="connsiteX1" fmla="*/ 747981 w 1295113"/>
              <a:gd name="connsiteY1" fmla="*/ 3275032 h 3376632"/>
              <a:gd name="connsiteX2" fmla="*/ 790965 w 1295113"/>
              <a:gd name="connsiteY2" fmla="*/ 3181247 h 3376632"/>
              <a:gd name="connsiteX3" fmla="*/ 732350 w 1295113"/>
              <a:gd name="connsiteY3" fmla="*/ 3083555 h 3376632"/>
              <a:gd name="connsiteX4" fmla="*/ 568227 w 1295113"/>
              <a:gd name="connsiteY4" fmla="*/ 2978047 h 3376632"/>
              <a:gd name="connsiteX5" fmla="*/ 353304 w 1295113"/>
              <a:gd name="connsiteY5" fmla="*/ 2692786 h 3376632"/>
              <a:gd name="connsiteX6" fmla="*/ 189181 w 1295113"/>
              <a:gd name="connsiteY6" fmla="*/ 2618540 h 3376632"/>
              <a:gd name="connsiteX7" fmla="*/ 36781 w 1295113"/>
              <a:gd name="connsiteY7" fmla="*/ 2599001 h 3376632"/>
              <a:gd name="connsiteX8" fmla="*/ 1611 w 1295113"/>
              <a:gd name="connsiteY8" fmla="*/ 2556016 h 3376632"/>
              <a:gd name="connsiteX9" fmla="*/ 71950 w 1295113"/>
              <a:gd name="connsiteY9" fmla="*/ 2466140 h 3376632"/>
              <a:gd name="connsiteX10" fmla="*/ 177458 w 1295113"/>
              <a:gd name="connsiteY10" fmla="*/ 2302016 h 3376632"/>
              <a:gd name="connsiteX11" fmla="*/ 306411 w 1295113"/>
              <a:gd name="connsiteY11" fmla="*/ 2055832 h 3376632"/>
              <a:gd name="connsiteX12" fmla="*/ 275150 w 1295113"/>
              <a:gd name="connsiteY12" fmla="*/ 1969863 h 3376632"/>
              <a:gd name="connsiteX13" fmla="*/ 368935 w 1295113"/>
              <a:gd name="connsiteY13" fmla="*/ 1895616 h 3376632"/>
              <a:gd name="connsiteX14" fmla="*/ 322042 w 1295113"/>
              <a:gd name="connsiteY14" fmla="*/ 1770570 h 3376632"/>
              <a:gd name="connsiteX15" fmla="*/ 368935 w 1295113"/>
              <a:gd name="connsiteY15" fmla="*/ 1665063 h 3376632"/>
              <a:gd name="connsiteX16" fmla="*/ 693273 w 1295113"/>
              <a:gd name="connsiteY16" fmla="*/ 1551740 h 3376632"/>
              <a:gd name="connsiteX17" fmla="*/ 876935 w 1295113"/>
              <a:gd name="connsiteY17" fmla="*/ 1375894 h 3376632"/>
              <a:gd name="connsiteX18" fmla="*/ 974626 w 1295113"/>
              <a:gd name="connsiteY18" fmla="*/ 1184415 h 3376632"/>
              <a:gd name="connsiteX19" fmla="*/ 1138750 w 1295113"/>
              <a:gd name="connsiteY19" fmla="*/ 1219587 h 3376632"/>
              <a:gd name="connsiteX20" fmla="*/ 1295058 w 1295113"/>
              <a:gd name="connsiteY20" fmla="*/ 1164879 h 3376632"/>
              <a:gd name="connsiteX21" fmla="*/ 1162196 w 1295113"/>
              <a:gd name="connsiteY21" fmla="*/ 1094541 h 3376632"/>
              <a:gd name="connsiteX22" fmla="*/ 978534 w 1295113"/>
              <a:gd name="connsiteY22" fmla="*/ 1012479 h 3376632"/>
              <a:gd name="connsiteX23" fmla="*/ 994165 w 1295113"/>
              <a:gd name="connsiteY23" fmla="*/ 949956 h 3376632"/>
              <a:gd name="connsiteX24" fmla="*/ 888658 w 1295113"/>
              <a:gd name="connsiteY24" fmla="*/ 852264 h 3376632"/>
              <a:gd name="connsiteX25" fmla="*/ 1068411 w 1295113"/>
              <a:gd name="connsiteY25" fmla="*/ 555279 h 3376632"/>
              <a:gd name="connsiteX26" fmla="*/ 974627 w 1295113"/>
              <a:gd name="connsiteY26" fmla="*/ 336447 h 3376632"/>
              <a:gd name="connsiteX27" fmla="*/ 821531 w 1295113"/>
              <a:gd name="connsiteY27" fmla="*/ 108641 h 3376632"/>
              <a:gd name="connsiteX28" fmla="*/ 441285 w 1295113"/>
              <a:gd name="connsiteY28" fmla="*/ 0 h 3376632"/>
              <a:gd name="connsiteX0" fmla="*/ 759704 w 1295113"/>
              <a:gd name="connsiteY0" fmla="*/ 3403792 h 3403792"/>
              <a:gd name="connsiteX1" fmla="*/ 747981 w 1295113"/>
              <a:gd name="connsiteY1" fmla="*/ 3302192 h 3403792"/>
              <a:gd name="connsiteX2" fmla="*/ 790965 w 1295113"/>
              <a:gd name="connsiteY2" fmla="*/ 3208407 h 3403792"/>
              <a:gd name="connsiteX3" fmla="*/ 732350 w 1295113"/>
              <a:gd name="connsiteY3" fmla="*/ 3110715 h 3403792"/>
              <a:gd name="connsiteX4" fmla="*/ 568227 w 1295113"/>
              <a:gd name="connsiteY4" fmla="*/ 3005207 h 3403792"/>
              <a:gd name="connsiteX5" fmla="*/ 353304 w 1295113"/>
              <a:gd name="connsiteY5" fmla="*/ 2719946 h 3403792"/>
              <a:gd name="connsiteX6" fmla="*/ 189181 w 1295113"/>
              <a:gd name="connsiteY6" fmla="*/ 2645700 h 3403792"/>
              <a:gd name="connsiteX7" fmla="*/ 36781 w 1295113"/>
              <a:gd name="connsiteY7" fmla="*/ 2626161 h 3403792"/>
              <a:gd name="connsiteX8" fmla="*/ 1611 w 1295113"/>
              <a:gd name="connsiteY8" fmla="*/ 2583176 h 3403792"/>
              <a:gd name="connsiteX9" fmla="*/ 71950 w 1295113"/>
              <a:gd name="connsiteY9" fmla="*/ 2493300 h 3403792"/>
              <a:gd name="connsiteX10" fmla="*/ 177458 w 1295113"/>
              <a:gd name="connsiteY10" fmla="*/ 2329176 h 3403792"/>
              <a:gd name="connsiteX11" fmla="*/ 306411 w 1295113"/>
              <a:gd name="connsiteY11" fmla="*/ 2082992 h 3403792"/>
              <a:gd name="connsiteX12" fmla="*/ 275150 w 1295113"/>
              <a:gd name="connsiteY12" fmla="*/ 1997023 h 3403792"/>
              <a:gd name="connsiteX13" fmla="*/ 368935 w 1295113"/>
              <a:gd name="connsiteY13" fmla="*/ 1922776 h 3403792"/>
              <a:gd name="connsiteX14" fmla="*/ 322042 w 1295113"/>
              <a:gd name="connsiteY14" fmla="*/ 1797730 h 3403792"/>
              <a:gd name="connsiteX15" fmla="*/ 368935 w 1295113"/>
              <a:gd name="connsiteY15" fmla="*/ 1692223 h 3403792"/>
              <a:gd name="connsiteX16" fmla="*/ 693273 w 1295113"/>
              <a:gd name="connsiteY16" fmla="*/ 1578900 h 3403792"/>
              <a:gd name="connsiteX17" fmla="*/ 876935 w 1295113"/>
              <a:gd name="connsiteY17" fmla="*/ 1403054 h 3403792"/>
              <a:gd name="connsiteX18" fmla="*/ 974626 w 1295113"/>
              <a:gd name="connsiteY18" fmla="*/ 1211575 h 3403792"/>
              <a:gd name="connsiteX19" fmla="*/ 1138750 w 1295113"/>
              <a:gd name="connsiteY19" fmla="*/ 1246747 h 3403792"/>
              <a:gd name="connsiteX20" fmla="*/ 1295058 w 1295113"/>
              <a:gd name="connsiteY20" fmla="*/ 1192039 h 3403792"/>
              <a:gd name="connsiteX21" fmla="*/ 1162196 w 1295113"/>
              <a:gd name="connsiteY21" fmla="*/ 1121701 h 3403792"/>
              <a:gd name="connsiteX22" fmla="*/ 978534 w 1295113"/>
              <a:gd name="connsiteY22" fmla="*/ 1039639 h 3403792"/>
              <a:gd name="connsiteX23" fmla="*/ 994165 w 1295113"/>
              <a:gd name="connsiteY23" fmla="*/ 977116 h 3403792"/>
              <a:gd name="connsiteX24" fmla="*/ 888658 w 1295113"/>
              <a:gd name="connsiteY24" fmla="*/ 879424 h 3403792"/>
              <a:gd name="connsiteX25" fmla="*/ 1068411 w 1295113"/>
              <a:gd name="connsiteY25" fmla="*/ 582439 h 3403792"/>
              <a:gd name="connsiteX26" fmla="*/ 974627 w 1295113"/>
              <a:gd name="connsiteY26" fmla="*/ 363607 h 3403792"/>
              <a:gd name="connsiteX27" fmla="*/ 821531 w 1295113"/>
              <a:gd name="connsiteY27" fmla="*/ 135801 h 3403792"/>
              <a:gd name="connsiteX28" fmla="*/ 441285 w 1295113"/>
              <a:gd name="connsiteY28" fmla="*/ 0 h 3403792"/>
              <a:gd name="connsiteX0" fmla="*/ 817369 w 1295113"/>
              <a:gd name="connsiteY0" fmla="*/ 3473814 h 3473814"/>
              <a:gd name="connsiteX1" fmla="*/ 747981 w 1295113"/>
              <a:gd name="connsiteY1" fmla="*/ 3302192 h 3473814"/>
              <a:gd name="connsiteX2" fmla="*/ 790965 w 1295113"/>
              <a:gd name="connsiteY2" fmla="*/ 3208407 h 3473814"/>
              <a:gd name="connsiteX3" fmla="*/ 732350 w 1295113"/>
              <a:gd name="connsiteY3" fmla="*/ 3110715 h 3473814"/>
              <a:gd name="connsiteX4" fmla="*/ 568227 w 1295113"/>
              <a:gd name="connsiteY4" fmla="*/ 3005207 h 3473814"/>
              <a:gd name="connsiteX5" fmla="*/ 353304 w 1295113"/>
              <a:gd name="connsiteY5" fmla="*/ 2719946 h 3473814"/>
              <a:gd name="connsiteX6" fmla="*/ 189181 w 1295113"/>
              <a:gd name="connsiteY6" fmla="*/ 2645700 h 3473814"/>
              <a:gd name="connsiteX7" fmla="*/ 36781 w 1295113"/>
              <a:gd name="connsiteY7" fmla="*/ 2626161 h 3473814"/>
              <a:gd name="connsiteX8" fmla="*/ 1611 w 1295113"/>
              <a:gd name="connsiteY8" fmla="*/ 2583176 h 3473814"/>
              <a:gd name="connsiteX9" fmla="*/ 71950 w 1295113"/>
              <a:gd name="connsiteY9" fmla="*/ 2493300 h 3473814"/>
              <a:gd name="connsiteX10" fmla="*/ 177458 w 1295113"/>
              <a:gd name="connsiteY10" fmla="*/ 2329176 h 3473814"/>
              <a:gd name="connsiteX11" fmla="*/ 306411 w 1295113"/>
              <a:gd name="connsiteY11" fmla="*/ 2082992 h 3473814"/>
              <a:gd name="connsiteX12" fmla="*/ 275150 w 1295113"/>
              <a:gd name="connsiteY12" fmla="*/ 1997023 h 3473814"/>
              <a:gd name="connsiteX13" fmla="*/ 368935 w 1295113"/>
              <a:gd name="connsiteY13" fmla="*/ 1922776 h 3473814"/>
              <a:gd name="connsiteX14" fmla="*/ 322042 w 1295113"/>
              <a:gd name="connsiteY14" fmla="*/ 1797730 h 3473814"/>
              <a:gd name="connsiteX15" fmla="*/ 368935 w 1295113"/>
              <a:gd name="connsiteY15" fmla="*/ 1692223 h 3473814"/>
              <a:gd name="connsiteX16" fmla="*/ 693273 w 1295113"/>
              <a:gd name="connsiteY16" fmla="*/ 1578900 h 3473814"/>
              <a:gd name="connsiteX17" fmla="*/ 876935 w 1295113"/>
              <a:gd name="connsiteY17" fmla="*/ 1403054 h 3473814"/>
              <a:gd name="connsiteX18" fmla="*/ 974626 w 1295113"/>
              <a:gd name="connsiteY18" fmla="*/ 1211575 h 3473814"/>
              <a:gd name="connsiteX19" fmla="*/ 1138750 w 1295113"/>
              <a:gd name="connsiteY19" fmla="*/ 1246747 h 3473814"/>
              <a:gd name="connsiteX20" fmla="*/ 1295058 w 1295113"/>
              <a:gd name="connsiteY20" fmla="*/ 1192039 h 3473814"/>
              <a:gd name="connsiteX21" fmla="*/ 1162196 w 1295113"/>
              <a:gd name="connsiteY21" fmla="*/ 1121701 h 3473814"/>
              <a:gd name="connsiteX22" fmla="*/ 978534 w 1295113"/>
              <a:gd name="connsiteY22" fmla="*/ 1039639 h 3473814"/>
              <a:gd name="connsiteX23" fmla="*/ 994165 w 1295113"/>
              <a:gd name="connsiteY23" fmla="*/ 977116 h 3473814"/>
              <a:gd name="connsiteX24" fmla="*/ 888658 w 1295113"/>
              <a:gd name="connsiteY24" fmla="*/ 879424 h 3473814"/>
              <a:gd name="connsiteX25" fmla="*/ 1068411 w 1295113"/>
              <a:gd name="connsiteY25" fmla="*/ 582439 h 3473814"/>
              <a:gd name="connsiteX26" fmla="*/ 974627 w 1295113"/>
              <a:gd name="connsiteY26" fmla="*/ 363607 h 3473814"/>
              <a:gd name="connsiteX27" fmla="*/ 821531 w 1295113"/>
              <a:gd name="connsiteY27" fmla="*/ 135801 h 3473814"/>
              <a:gd name="connsiteX28" fmla="*/ 441285 w 1295113"/>
              <a:gd name="connsiteY28" fmla="*/ 0 h 3473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295113" h="3473814">
                <a:moveTo>
                  <a:pt x="817369" y="3473814"/>
                </a:moveTo>
                <a:cubicBezTo>
                  <a:pt x="808902" y="3439296"/>
                  <a:pt x="752382" y="3346426"/>
                  <a:pt x="747981" y="3302192"/>
                </a:cubicBezTo>
                <a:cubicBezTo>
                  <a:pt x="743580" y="3257958"/>
                  <a:pt x="793570" y="3240320"/>
                  <a:pt x="790965" y="3208407"/>
                </a:cubicBezTo>
                <a:cubicBezTo>
                  <a:pt x="788360" y="3176494"/>
                  <a:pt x="769473" y="3144582"/>
                  <a:pt x="732350" y="3110715"/>
                </a:cubicBezTo>
                <a:cubicBezTo>
                  <a:pt x="695227" y="3076848"/>
                  <a:pt x="631401" y="3070335"/>
                  <a:pt x="568227" y="3005207"/>
                </a:cubicBezTo>
                <a:cubicBezTo>
                  <a:pt x="505053" y="2940079"/>
                  <a:pt x="416478" y="2779864"/>
                  <a:pt x="353304" y="2719946"/>
                </a:cubicBezTo>
                <a:cubicBezTo>
                  <a:pt x="290130" y="2660028"/>
                  <a:pt x="241935" y="2661331"/>
                  <a:pt x="189181" y="2645700"/>
                </a:cubicBezTo>
                <a:cubicBezTo>
                  <a:pt x="136427" y="2630069"/>
                  <a:pt x="68043" y="2636582"/>
                  <a:pt x="36781" y="2626161"/>
                </a:cubicBezTo>
                <a:cubicBezTo>
                  <a:pt x="5519" y="2615740"/>
                  <a:pt x="-4250" y="2605319"/>
                  <a:pt x="1611" y="2583176"/>
                </a:cubicBezTo>
                <a:cubicBezTo>
                  <a:pt x="7472" y="2561033"/>
                  <a:pt x="42642" y="2535633"/>
                  <a:pt x="71950" y="2493300"/>
                </a:cubicBezTo>
                <a:cubicBezTo>
                  <a:pt x="101258" y="2450967"/>
                  <a:pt x="138381" y="2397561"/>
                  <a:pt x="177458" y="2329176"/>
                </a:cubicBezTo>
                <a:cubicBezTo>
                  <a:pt x="216535" y="2260791"/>
                  <a:pt x="290129" y="2138351"/>
                  <a:pt x="306411" y="2082992"/>
                </a:cubicBezTo>
                <a:cubicBezTo>
                  <a:pt x="322693" y="2027633"/>
                  <a:pt x="264729" y="2023726"/>
                  <a:pt x="275150" y="1997023"/>
                </a:cubicBezTo>
                <a:cubicBezTo>
                  <a:pt x="285571" y="1970320"/>
                  <a:pt x="361120" y="1955991"/>
                  <a:pt x="368935" y="1922776"/>
                </a:cubicBezTo>
                <a:cubicBezTo>
                  <a:pt x="376750" y="1889560"/>
                  <a:pt x="322042" y="1836155"/>
                  <a:pt x="322042" y="1797730"/>
                </a:cubicBezTo>
                <a:cubicBezTo>
                  <a:pt x="322042" y="1759305"/>
                  <a:pt x="307063" y="1728695"/>
                  <a:pt x="368935" y="1692223"/>
                </a:cubicBezTo>
                <a:cubicBezTo>
                  <a:pt x="430807" y="1655751"/>
                  <a:pt x="608606" y="1627095"/>
                  <a:pt x="693273" y="1578900"/>
                </a:cubicBezTo>
                <a:cubicBezTo>
                  <a:pt x="777940" y="1530705"/>
                  <a:pt x="840463" y="1461018"/>
                  <a:pt x="876935" y="1403054"/>
                </a:cubicBezTo>
                <a:cubicBezTo>
                  <a:pt x="913407" y="1345090"/>
                  <a:pt x="930990" y="1237626"/>
                  <a:pt x="974626" y="1211575"/>
                </a:cubicBezTo>
                <a:cubicBezTo>
                  <a:pt x="1018262" y="1185524"/>
                  <a:pt x="1085345" y="1250003"/>
                  <a:pt x="1138750" y="1246747"/>
                </a:cubicBezTo>
                <a:cubicBezTo>
                  <a:pt x="1192155" y="1243491"/>
                  <a:pt x="1292453" y="1205716"/>
                  <a:pt x="1295058" y="1192039"/>
                </a:cubicBezTo>
                <a:cubicBezTo>
                  <a:pt x="1297663" y="1178362"/>
                  <a:pt x="1208437" y="1131470"/>
                  <a:pt x="1162196" y="1121701"/>
                </a:cubicBezTo>
                <a:cubicBezTo>
                  <a:pt x="1115955" y="1111932"/>
                  <a:pt x="1005237" y="1070900"/>
                  <a:pt x="978534" y="1039639"/>
                </a:cubicBezTo>
                <a:cubicBezTo>
                  <a:pt x="951831" y="1008378"/>
                  <a:pt x="1015657" y="1019449"/>
                  <a:pt x="994165" y="977116"/>
                </a:cubicBezTo>
                <a:cubicBezTo>
                  <a:pt x="972673" y="934783"/>
                  <a:pt x="894520" y="944552"/>
                  <a:pt x="888658" y="879424"/>
                </a:cubicBezTo>
                <a:cubicBezTo>
                  <a:pt x="882797" y="814296"/>
                  <a:pt x="1044314" y="668408"/>
                  <a:pt x="1068411" y="582439"/>
                </a:cubicBezTo>
                <a:cubicBezTo>
                  <a:pt x="1092508" y="496470"/>
                  <a:pt x="1035389" y="425975"/>
                  <a:pt x="974627" y="363607"/>
                </a:cubicBezTo>
                <a:cubicBezTo>
                  <a:pt x="913865" y="301239"/>
                  <a:pt x="910421" y="191875"/>
                  <a:pt x="821531" y="135801"/>
                </a:cubicBezTo>
                <a:cubicBezTo>
                  <a:pt x="732641" y="79727"/>
                  <a:pt x="485044" y="30178"/>
                  <a:pt x="441285" y="0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узел 27">
            <a:extLst>
              <a:ext uri="{FF2B5EF4-FFF2-40B4-BE49-F238E27FC236}">
                <a16:creationId xmlns:a16="http://schemas.microsoft.com/office/drawing/2014/main" id="{14BCB678-65D9-4967-BFE9-79B18D89A5BC}"/>
              </a:ext>
            </a:extLst>
          </p:cNvPr>
          <p:cNvSpPr/>
          <p:nvPr/>
        </p:nvSpPr>
        <p:spPr>
          <a:xfrm>
            <a:off x="7604759" y="2552676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DEFE869-13DC-421B-9441-A857B9E69435}"/>
              </a:ext>
            </a:extLst>
          </p:cNvPr>
          <p:cNvSpPr txBox="1"/>
          <p:nvPr/>
        </p:nvSpPr>
        <p:spPr>
          <a:xfrm>
            <a:off x="5170064" y="2743907"/>
            <a:ext cx="1515158" cy="307777"/>
          </a:xfrm>
          <a:prstGeom prst="rect">
            <a:avLst/>
          </a:prstGeom>
          <a:noFill/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ru-RU" sz="1400" dirty="0" err="1">
                <a:solidFill>
                  <a:schemeClr val="bg1">
                    <a:lumMod val="95000"/>
                  </a:schemeClr>
                </a:solidFill>
              </a:rPr>
              <a:t>Ростов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-на-Дону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8F5B2B5-1DCE-4D61-9B0E-6AAE3C7771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426522">
            <a:off x="6528752" y="2932786"/>
            <a:ext cx="305525" cy="196907"/>
          </a:xfrm>
          <a:prstGeom prst="ellipse">
            <a:avLst/>
          </a:prstGeom>
          <a:effectLst>
            <a:softEdge rad="31750"/>
          </a:effectLst>
        </p:spPr>
      </p:pic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72907074-03E1-4460-9AF6-50E550567E48}"/>
              </a:ext>
            </a:extLst>
          </p:cNvPr>
          <p:cNvSpPr/>
          <p:nvPr/>
        </p:nvSpPr>
        <p:spPr>
          <a:xfrm>
            <a:off x="6129237" y="959108"/>
            <a:ext cx="1206196" cy="2085013"/>
          </a:xfrm>
          <a:custGeom>
            <a:avLst/>
            <a:gdLst>
              <a:gd name="connsiteX0" fmla="*/ 93759 w 1090035"/>
              <a:gd name="connsiteY0" fmla="*/ 1494662 h 1494662"/>
              <a:gd name="connsiteX1" fmla="*/ 196940 w 1090035"/>
              <a:gd name="connsiteY1" fmla="*/ 1476872 h 1494662"/>
              <a:gd name="connsiteX2" fmla="*/ 399745 w 1090035"/>
              <a:gd name="connsiteY2" fmla="*/ 1427061 h 1494662"/>
              <a:gd name="connsiteX3" fmla="*/ 456673 w 1090035"/>
              <a:gd name="connsiteY3" fmla="*/ 1387923 h 1494662"/>
              <a:gd name="connsiteX4" fmla="*/ 588318 w 1090035"/>
              <a:gd name="connsiteY4" fmla="*/ 1387923 h 1494662"/>
              <a:gd name="connsiteX5" fmla="*/ 744869 w 1090035"/>
              <a:gd name="connsiteY5" fmla="*/ 1373691 h 1494662"/>
              <a:gd name="connsiteX6" fmla="*/ 858724 w 1090035"/>
              <a:gd name="connsiteY6" fmla="*/ 1274068 h 1494662"/>
              <a:gd name="connsiteX7" fmla="*/ 887188 w 1090035"/>
              <a:gd name="connsiteY7" fmla="*/ 1217140 h 1494662"/>
              <a:gd name="connsiteX8" fmla="*/ 969021 w 1090035"/>
              <a:gd name="connsiteY8" fmla="*/ 1117517 h 1494662"/>
              <a:gd name="connsiteX9" fmla="*/ 1047297 w 1090035"/>
              <a:gd name="connsiteY9" fmla="*/ 996545 h 1494662"/>
              <a:gd name="connsiteX10" fmla="*/ 1089992 w 1090035"/>
              <a:gd name="connsiteY10" fmla="*/ 957408 h 1494662"/>
              <a:gd name="connsiteX11" fmla="*/ 1054413 w 1090035"/>
              <a:gd name="connsiteY11" fmla="*/ 872016 h 1494662"/>
              <a:gd name="connsiteX12" fmla="*/ 1008159 w 1090035"/>
              <a:gd name="connsiteY12" fmla="*/ 797299 h 1494662"/>
              <a:gd name="connsiteX13" fmla="*/ 876514 w 1090035"/>
              <a:gd name="connsiteY13" fmla="*/ 843552 h 1494662"/>
              <a:gd name="connsiteX14" fmla="*/ 759101 w 1090035"/>
              <a:gd name="connsiteY14" fmla="*/ 800857 h 1494662"/>
              <a:gd name="connsiteX15" fmla="*/ 581202 w 1090035"/>
              <a:gd name="connsiteY15" fmla="*/ 815089 h 1494662"/>
              <a:gd name="connsiteX16" fmla="*/ 517158 w 1090035"/>
              <a:gd name="connsiteY16" fmla="*/ 793741 h 1494662"/>
              <a:gd name="connsiteX17" fmla="*/ 424651 w 1090035"/>
              <a:gd name="connsiteY17" fmla="*/ 719023 h 1494662"/>
              <a:gd name="connsiteX18" fmla="*/ 300122 w 1090035"/>
              <a:gd name="connsiteY18" fmla="*/ 654980 h 1494662"/>
              <a:gd name="connsiteX19" fmla="*/ 260984 w 1090035"/>
              <a:gd name="connsiteY19" fmla="*/ 608726 h 1494662"/>
              <a:gd name="connsiteX20" fmla="*/ 246752 w 1090035"/>
              <a:gd name="connsiteY20" fmla="*/ 541124 h 1494662"/>
              <a:gd name="connsiteX21" fmla="*/ 221846 w 1090035"/>
              <a:gd name="connsiteY21" fmla="*/ 452175 h 1494662"/>
              <a:gd name="connsiteX22" fmla="*/ 196940 w 1090035"/>
              <a:gd name="connsiteY22" fmla="*/ 409479 h 1494662"/>
              <a:gd name="connsiteX23" fmla="*/ 65295 w 1090035"/>
              <a:gd name="connsiteY23" fmla="*/ 384573 h 1494662"/>
              <a:gd name="connsiteX24" fmla="*/ 75969 w 1090035"/>
              <a:gd name="connsiteY24" fmla="*/ 277834 h 1494662"/>
              <a:gd name="connsiteX25" fmla="*/ 22599 w 1090035"/>
              <a:gd name="connsiteY25" fmla="*/ 160421 h 1494662"/>
              <a:gd name="connsiteX26" fmla="*/ 22599 w 1090035"/>
              <a:gd name="connsiteY26" fmla="*/ 146189 h 1494662"/>
              <a:gd name="connsiteX27" fmla="*/ 1252 w 1090035"/>
              <a:gd name="connsiteY27" fmla="*/ 7428 h 1494662"/>
              <a:gd name="connsiteX28" fmla="*/ 1252 w 1090035"/>
              <a:gd name="connsiteY28" fmla="*/ 3870 h 1494662"/>
              <a:gd name="connsiteX0" fmla="*/ 93759 w 1090035"/>
              <a:gd name="connsiteY0" fmla="*/ 1501466 h 1501466"/>
              <a:gd name="connsiteX1" fmla="*/ 196940 w 1090035"/>
              <a:gd name="connsiteY1" fmla="*/ 1483676 h 1501466"/>
              <a:gd name="connsiteX2" fmla="*/ 399745 w 1090035"/>
              <a:gd name="connsiteY2" fmla="*/ 1433865 h 1501466"/>
              <a:gd name="connsiteX3" fmla="*/ 456673 w 1090035"/>
              <a:gd name="connsiteY3" fmla="*/ 1394727 h 1501466"/>
              <a:gd name="connsiteX4" fmla="*/ 588318 w 1090035"/>
              <a:gd name="connsiteY4" fmla="*/ 1394727 h 1501466"/>
              <a:gd name="connsiteX5" fmla="*/ 744869 w 1090035"/>
              <a:gd name="connsiteY5" fmla="*/ 1380495 h 1501466"/>
              <a:gd name="connsiteX6" fmla="*/ 858724 w 1090035"/>
              <a:gd name="connsiteY6" fmla="*/ 1280872 h 1501466"/>
              <a:gd name="connsiteX7" fmla="*/ 887188 w 1090035"/>
              <a:gd name="connsiteY7" fmla="*/ 1223944 h 1501466"/>
              <a:gd name="connsiteX8" fmla="*/ 969021 w 1090035"/>
              <a:gd name="connsiteY8" fmla="*/ 1124321 h 1501466"/>
              <a:gd name="connsiteX9" fmla="*/ 1047297 w 1090035"/>
              <a:gd name="connsiteY9" fmla="*/ 1003349 h 1501466"/>
              <a:gd name="connsiteX10" fmla="*/ 1089992 w 1090035"/>
              <a:gd name="connsiteY10" fmla="*/ 964212 h 1501466"/>
              <a:gd name="connsiteX11" fmla="*/ 1054413 w 1090035"/>
              <a:gd name="connsiteY11" fmla="*/ 878820 h 1501466"/>
              <a:gd name="connsiteX12" fmla="*/ 1008159 w 1090035"/>
              <a:gd name="connsiteY12" fmla="*/ 804103 h 1501466"/>
              <a:gd name="connsiteX13" fmla="*/ 876514 w 1090035"/>
              <a:gd name="connsiteY13" fmla="*/ 850356 h 1501466"/>
              <a:gd name="connsiteX14" fmla="*/ 759101 w 1090035"/>
              <a:gd name="connsiteY14" fmla="*/ 807661 h 1501466"/>
              <a:gd name="connsiteX15" fmla="*/ 581202 w 1090035"/>
              <a:gd name="connsiteY15" fmla="*/ 821893 h 1501466"/>
              <a:gd name="connsiteX16" fmla="*/ 517158 w 1090035"/>
              <a:gd name="connsiteY16" fmla="*/ 800545 h 1501466"/>
              <a:gd name="connsiteX17" fmla="*/ 424651 w 1090035"/>
              <a:gd name="connsiteY17" fmla="*/ 725827 h 1501466"/>
              <a:gd name="connsiteX18" fmla="*/ 300122 w 1090035"/>
              <a:gd name="connsiteY18" fmla="*/ 661784 h 1501466"/>
              <a:gd name="connsiteX19" fmla="*/ 260984 w 1090035"/>
              <a:gd name="connsiteY19" fmla="*/ 615530 h 1501466"/>
              <a:gd name="connsiteX20" fmla="*/ 246752 w 1090035"/>
              <a:gd name="connsiteY20" fmla="*/ 547928 h 1501466"/>
              <a:gd name="connsiteX21" fmla="*/ 221846 w 1090035"/>
              <a:gd name="connsiteY21" fmla="*/ 458979 h 1501466"/>
              <a:gd name="connsiteX22" fmla="*/ 196940 w 1090035"/>
              <a:gd name="connsiteY22" fmla="*/ 416283 h 1501466"/>
              <a:gd name="connsiteX23" fmla="*/ 65295 w 1090035"/>
              <a:gd name="connsiteY23" fmla="*/ 391377 h 1501466"/>
              <a:gd name="connsiteX24" fmla="*/ 75969 w 1090035"/>
              <a:gd name="connsiteY24" fmla="*/ 284638 h 1501466"/>
              <a:gd name="connsiteX25" fmla="*/ 22599 w 1090035"/>
              <a:gd name="connsiteY25" fmla="*/ 167225 h 1501466"/>
              <a:gd name="connsiteX26" fmla="*/ 22599 w 1090035"/>
              <a:gd name="connsiteY26" fmla="*/ 152993 h 1501466"/>
              <a:gd name="connsiteX27" fmla="*/ 1252 w 1090035"/>
              <a:gd name="connsiteY27" fmla="*/ 14232 h 1501466"/>
              <a:gd name="connsiteX28" fmla="*/ 1252 w 1090035"/>
              <a:gd name="connsiteY28" fmla="*/ 10674 h 1501466"/>
              <a:gd name="connsiteX29" fmla="*/ 1252 w 1090035"/>
              <a:gd name="connsiteY29" fmla="*/ 0 h 1501466"/>
              <a:gd name="connsiteX0" fmla="*/ 209920 w 1206196"/>
              <a:gd name="connsiteY0" fmla="*/ 2056510 h 2056510"/>
              <a:gd name="connsiteX1" fmla="*/ 313101 w 1206196"/>
              <a:gd name="connsiteY1" fmla="*/ 2038720 h 2056510"/>
              <a:gd name="connsiteX2" fmla="*/ 515906 w 1206196"/>
              <a:gd name="connsiteY2" fmla="*/ 1988909 h 2056510"/>
              <a:gd name="connsiteX3" fmla="*/ 572834 w 1206196"/>
              <a:gd name="connsiteY3" fmla="*/ 1949771 h 2056510"/>
              <a:gd name="connsiteX4" fmla="*/ 704479 w 1206196"/>
              <a:gd name="connsiteY4" fmla="*/ 1949771 h 2056510"/>
              <a:gd name="connsiteX5" fmla="*/ 861030 w 1206196"/>
              <a:gd name="connsiteY5" fmla="*/ 1935539 h 2056510"/>
              <a:gd name="connsiteX6" fmla="*/ 974885 w 1206196"/>
              <a:gd name="connsiteY6" fmla="*/ 1835916 h 2056510"/>
              <a:gd name="connsiteX7" fmla="*/ 1003349 w 1206196"/>
              <a:gd name="connsiteY7" fmla="*/ 1778988 h 2056510"/>
              <a:gd name="connsiteX8" fmla="*/ 1085182 w 1206196"/>
              <a:gd name="connsiteY8" fmla="*/ 1679365 h 2056510"/>
              <a:gd name="connsiteX9" fmla="*/ 1163458 w 1206196"/>
              <a:gd name="connsiteY9" fmla="*/ 1558393 h 2056510"/>
              <a:gd name="connsiteX10" fmla="*/ 1206153 w 1206196"/>
              <a:gd name="connsiteY10" fmla="*/ 1519256 h 2056510"/>
              <a:gd name="connsiteX11" fmla="*/ 1170574 w 1206196"/>
              <a:gd name="connsiteY11" fmla="*/ 1433864 h 2056510"/>
              <a:gd name="connsiteX12" fmla="*/ 1124320 w 1206196"/>
              <a:gd name="connsiteY12" fmla="*/ 1359147 h 2056510"/>
              <a:gd name="connsiteX13" fmla="*/ 992675 w 1206196"/>
              <a:gd name="connsiteY13" fmla="*/ 1405400 h 2056510"/>
              <a:gd name="connsiteX14" fmla="*/ 875262 w 1206196"/>
              <a:gd name="connsiteY14" fmla="*/ 1362705 h 2056510"/>
              <a:gd name="connsiteX15" fmla="*/ 697363 w 1206196"/>
              <a:gd name="connsiteY15" fmla="*/ 1376937 h 2056510"/>
              <a:gd name="connsiteX16" fmla="*/ 633319 w 1206196"/>
              <a:gd name="connsiteY16" fmla="*/ 1355589 h 2056510"/>
              <a:gd name="connsiteX17" fmla="*/ 540812 w 1206196"/>
              <a:gd name="connsiteY17" fmla="*/ 1280871 h 2056510"/>
              <a:gd name="connsiteX18" fmla="*/ 416283 w 1206196"/>
              <a:gd name="connsiteY18" fmla="*/ 1216828 h 2056510"/>
              <a:gd name="connsiteX19" fmla="*/ 377145 w 1206196"/>
              <a:gd name="connsiteY19" fmla="*/ 1170574 h 2056510"/>
              <a:gd name="connsiteX20" fmla="*/ 362913 w 1206196"/>
              <a:gd name="connsiteY20" fmla="*/ 1102972 h 2056510"/>
              <a:gd name="connsiteX21" fmla="*/ 338007 w 1206196"/>
              <a:gd name="connsiteY21" fmla="*/ 1014023 h 2056510"/>
              <a:gd name="connsiteX22" fmla="*/ 313101 w 1206196"/>
              <a:gd name="connsiteY22" fmla="*/ 971327 h 2056510"/>
              <a:gd name="connsiteX23" fmla="*/ 181456 w 1206196"/>
              <a:gd name="connsiteY23" fmla="*/ 946421 h 2056510"/>
              <a:gd name="connsiteX24" fmla="*/ 192130 w 1206196"/>
              <a:gd name="connsiteY24" fmla="*/ 839682 h 2056510"/>
              <a:gd name="connsiteX25" fmla="*/ 138760 w 1206196"/>
              <a:gd name="connsiteY25" fmla="*/ 722269 h 2056510"/>
              <a:gd name="connsiteX26" fmla="*/ 138760 w 1206196"/>
              <a:gd name="connsiteY26" fmla="*/ 708037 h 2056510"/>
              <a:gd name="connsiteX27" fmla="*/ 117413 w 1206196"/>
              <a:gd name="connsiteY27" fmla="*/ 569276 h 2056510"/>
              <a:gd name="connsiteX28" fmla="*/ 117413 w 1206196"/>
              <a:gd name="connsiteY28" fmla="*/ 565718 h 2056510"/>
              <a:gd name="connsiteX29" fmla="*/ 0 w 1206196"/>
              <a:gd name="connsiteY29" fmla="*/ 0 h 2056510"/>
              <a:gd name="connsiteX0" fmla="*/ 209920 w 1206196"/>
              <a:gd name="connsiteY0" fmla="*/ 2056510 h 2056510"/>
              <a:gd name="connsiteX1" fmla="*/ 313101 w 1206196"/>
              <a:gd name="connsiteY1" fmla="*/ 2038720 h 2056510"/>
              <a:gd name="connsiteX2" fmla="*/ 515906 w 1206196"/>
              <a:gd name="connsiteY2" fmla="*/ 1988909 h 2056510"/>
              <a:gd name="connsiteX3" fmla="*/ 572834 w 1206196"/>
              <a:gd name="connsiteY3" fmla="*/ 1949771 h 2056510"/>
              <a:gd name="connsiteX4" fmla="*/ 704479 w 1206196"/>
              <a:gd name="connsiteY4" fmla="*/ 1949771 h 2056510"/>
              <a:gd name="connsiteX5" fmla="*/ 861030 w 1206196"/>
              <a:gd name="connsiteY5" fmla="*/ 1935539 h 2056510"/>
              <a:gd name="connsiteX6" fmla="*/ 974885 w 1206196"/>
              <a:gd name="connsiteY6" fmla="*/ 1835916 h 2056510"/>
              <a:gd name="connsiteX7" fmla="*/ 1003349 w 1206196"/>
              <a:gd name="connsiteY7" fmla="*/ 1778988 h 2056510"/>
              <a:gd name="connsiteX8" fmla="*/ 1085182 w 1206196"/>
              <a:gd name="connsiteY8" fmla="*/ 1679365 h 2056510"/>
              <a:gd name="connsiteX9" fmla="*/ 1163458 w 1206196"/>
              <a:gd name="connsiteY9" fmla="*/ 1558393 h 2056510"/>
              <a:gd name="connsiteX10" fmla="*/ 1206153 w 1206196"/>
              <a:gd name="connsiteY10" fmla="*/ 1519256 h 2056510"/>
              <a:gd name="connsiteX11" fmla="*/ 1170574 w 1206196"/>
              <a:gd name="connsiteY11" fmla="*/ 1433864 h 2056510"/>
              <a:gd name="connsiteX12" fmla="*/ 1124320 w 1206196"/>
              <a:gd name="connsiteY12" fmla="*/ 1359147 h 2056510"/>
              <a:gd name="connsiteX13" fmla="*/ 992675 w 1206196"/>
              <a:gd name="connsiteY13" fmla="*/ 1405400 h 2056510"/>
              <a:gd name="connsiteX14" fmla="*/ 875262 w 1206196"/>
              <a:gd name="connsiteY14" fmla="*/ 1362705 h 2056510"/>
              <a:gd name="connsiteX15" fmla="*/ 697363 w 1206196"/>
              <a:gd name="connsiteY15" fmla="*/ 1376937 h 2056510"/>
              <a:gd name="connsiteX16" fmla="*/ 633319 w 1206196"/>
              <a:gd name="connsiteY16" fmla="*/ 1355589 h 2056510"/>
              <a:gd name="connsiteX17" fmla="*/ 540812 w 1206196"/>
              <a:gd name="connsiteY17" fmla="*/ 1280871 h 2056510"/>
              <a:gd name="connsiteX18" fmla="*/ 416283 w 1206196"/>
              <a:gd name="connsiteY18" fmla="*/ 1216828 h 2056510"/>
              <a:gd name="connsiteX19" fmla="*/ 377145 w 1206196"/>
              <a:gd name="connsiteY19" fmla="*/ 1170574 h 2056510"/>
              <a:gd name="connsiteX20" fmla="*/ 362913 w 1206196"/>
              <a:gd name="connsiteY20" fmla="*/ 1102972 h 2056510"/>
              <a:gd name="connsiteX21" fmla="*/ 338007 w 1206196"/>
              <a:gd name="connsiteY21" fmla="*/ 1014023 h 2056510"/>
              <a:gd name="connsiteX22" fmla="*/ 313101 w 1206196"/>
              <a:gd name="connsiteY22" fmla="*/ 971327 h 2056510"/>
              <a:gd name="connsiteX23" fmla="*/ 181456 w 1206196"/>
              <a:gd name="connsiteY23" fmla="*/ 946421 h 2056510"/>
              <a:gd name="connsiteX24" fmla="*/ 192130 w 1206196"/>
              <a:gd name="connsiteY24" fmla="*/ 839682 h 2056510"/>
              <a:gd name="connsiteX25" fmla="*/ 138760 w 1206196"/>
              <a:gd name="connsiteY25" fmla="*/ 722269 h 2056510"/>
              <a:gd name="connsiteX26" fmla="*/ 138760 w 1206196"/>
              <a:gd name="connsiteY26" fmla="*/ 708037 h 2056510"/>
              <a:gd name="connsiteX27" fmla="*/ 117413 w 1206196"/>
              <a:gd name="connsiteY27" fmla="*/ 569276 h 2056510"/>
              <a:gd name="connsiteX28" fmla="*/ 117413 w 1206196"/>
              <a:gd name="connsiteY28" fmla="*/ 565718 h 2056510"/>
              <a:gd name="connsiteX29" fmla="*/ 174340 w 1206196"/>
              <a:gd name="connsiteY29" fmla="*/ 185014 h 2056510"/>
              <a:gd name="connsiteX30" fmla="*/ 0 w 1206196"/>
              <a:gd name="connsiteY30" fmla="*/ 0 h 2056510"/>
              <a:gd name="connsiteX0" fmla="*/ 209920 w 1206196"/>
              <a:gd name="connsiteY0" fmla="*/ 2056510 h 2056510"/>
              <a:gd name="connsiteX1" fmla="*/ 313101 w 1206196"/>
              <a:gd name="connsiteY1" fmla="*/ 2038720 h 2056510"/>
              <a:gd name="connsiteX2" fmla="*/ 515906 w 1206196"/>
              <a:gd name="connsiteY2" fmla="*/ 1988909 h 2056510"/>
              <a:gd name="connsiteX3" fmla="*/ 572834 w 1206196"/>
              <a:gd name="connsiteY3" fmla="*/ 1949771 h 2056510"/>
              <a:gd name="connsiteX4" fmla="*/ 704479 w 1206196"/>
              <a:gd name="connsiteY4" fmla="*/ 1949771 h 2056510"/>
              <a:gd name="connsiteX5" fmla="*/ 861030 w 1206196"/>
              <a:gd name="connsiteY5" fmla="*/ 1935539 h 2056510"/>
              <a:gd name="connsiteX6" fmla="*/ 974885 w 1206196"/>
              <a:gd name="connsiteY6" fmla="*/ 1835916 h 2056510"/>
              <a:gd name="connsiteX7" fmla="*/ 1003349 w 1206196"/>
              <a:gd name="connsiteY7" fmla="*/ 1778988 h 2056510"/>
              <a:gd name="connsiteX8" fmla="*/ 1085182 w 1206196"/>
              <a:gd name="connsiteY8" fmla="*/ 1679365 h 2056510"/>
              <a:gd name="connsiteX9" fmla="*/ 1163458 w 1206196"/>
              <a:gd name="connsiteY9" fmla="*/ 1558393 h 2056510"/>
              <a:gd name="connsiteX10" fmla="*/ 1206153 w 1206196"/>
              <a:gd name="connsiteY10" fmla="*/ 1519256 h 2056510"/>
              <a:gd name="connsiteX11" fmla="*/ 1170574 w 1206196"/>
              <a:gd name="connsiteY11" fmla="*/ 1433864 h 2056510"/>
              <a:gd name="connsiteX12" fmla="*/ 1124320 w 1206196"/>
              <a:gd name="connsiteY12" fmla="*/ 1359147 h 2056510"/>
              <a:gd name="connsiteX13" fmla="*/ 992675 w 1206196"/>
              <a:gd name="connsiteY13" fmla="*/ 1405400 h 2056510"/>
              <a:gd name="connsiteX14" fmla="*/ 875262 w 1206196"/>
              <a:gd name="connsiteY14" fmla="*/ 1362705 h 2056510"/>
              <a:gd name="connsiteX15" fmla="*/ 697363 w 1206196"/>
              <a:gd name="connsiteY15" fmla="*/ 1376937 h 2056510"/>
              <a:gd name="connsiteX16" fmla="*/ 633319 w 1206196"/>
              <a:gd name="connsiteY16" fmla="*/ 1355589 h 2056510"/>
              <a:gd name="connsiteX17" fmla="*/ 540812 w 1206196"/>
              <a:gd name="connsiteY17" fmla="*/ 1280871 h 2056510"/>
              <a:gd name="connsiteX18" fmla="*/ 416283 w 1206196"/>
              <a:gd name="connsiteY18" fmla="*/ 1216828 h 2056510"/>
              <a:gd name="connsiteX19" fmla="*/ 377145 w 1206196"/>
              <a:gd name="connsiteY19" fmla="*/ 1170574 h 2056510"/>
              <a:gd name="connsiteX20" fmla="*/ 362913 w 1206196"/>
              <a:gd name="connsiteY20" fmla="*/ 1102972 h 2056510"/>
              <a:gd name="connsiteX21" fmla="*/ 338007 w 1206196"/>
              <a:gd name="connsiteY21" fmla="*/ 1014023 h 2056510"/>
              <a:gd name="connsiteX22" fmla="*/ 313101 w 1206196"/>
              <a:gd name="connsiteY22" fmla="*/ 971327 h 2056510"/>
              <a:gd name="connsiteX23" fmla="*/ 181456 w 1206196"/>
              <a:gd name="connsiteY23" fmla="*/ 946421 h 2056510"/>
              <a:gd name="connsiteX24" fmla="*/ 192130 w 1206196"/>
              <a:gd name="connsiteY24" fmla="*/ 839682 h 2056510"/>
              <a:gd name="connsiteX25" fmla="*/ 138760 w 1206196"/>
              <a:gd name="connsiteY25" fmla="*/ 722269 h 2056510"/>
              <a:gd name="connsiteX26" fmla="*/ 138760 w 1206196"/>
              <a:gd name="connsiteY26" fmla="*/ 708037 h 2056510"/>
              <a:gd name="connsiteX27" fmla="*/ 117413 w 1206196"/>
              <a:gd name="connsiteY27" fmla="*/ 569276 h 2056510"/>
              <a:gd name="connsiteX28" fmla="*/ 117413 w 1206196"/>
              <a:gd name="connsiteY28" fmla="*/ 565718 h 2056510"/>
              <a:gd name="connsiteX29" fmla="*/ 170782 w 1206196"/>
              <a:gd name="connsiteY29" fmla="*/ 391377 h 2056510"/>
              <a:gd name="connsiteX30" fmla="*/ 174340 w 1206196"/>
              <a:gd name="connsiteY30" fmla="*/ 185014 h 2056510"/>
              <a:gd name="connsiteX31" fmla="*/ 0 w 1206196"/>
              <a:gd name="connsiteY31" fmla="*/ 0 h 2056510"/>
              <a:gd name="connsiteX0" fmla="*/ 209920 w 1206196"/>
              <a:gd name="connsiteY0" fmla="*/ 2056510 h 2056510"/>
              <a:gd name="connsiteX1" fmla="*/ 313101 w 1206196"/>
              <a:gd name="connsiteY1" fmla="*/ 2038720 h 2056510"/>
              <a:gd name="connsiteX2" fmla="*/ 515906 w 1206196"/>
              <a:gd name="connsiteY2" fmla="*/ 1988909 h 2056510"/>
              <a:gd name="connsiteX3" fmla="*/ 572834 w 1206196"/>
              <a:gd name="connsiteY3" fmla="*/ 1949771 h 2056510"/>
              <a:gd name="connsiteX4" fmla="*/ 704479 w 1206196"/>
              <a:gd name="connsiteY4" fmla="*/ 1949771 h 2056510"/>
              <a:gd name="connsiteX5" fmla="*/ 861030 w 1206196"/>
              <a:gd name="connsiteY5" fmla="*/ 1935539 h 2056510"/>
              <a:gd name="connsiteX6" fmla="*/ 974885 w 1206196"/>
              <a:gd name="connsiteY6" fmla="*/ 1835916 h 2056510"/>
              <a:gd name="connsiteX7" fmla="*/ 1003349 w 1206196"/>
              <a:gd name="connsiteY7" fmla="*/ 1778988 h 2056510"/>
              <a:gd name="connsiteX8" fmla="*/ 1085182 w 1206196"/>
              <a:gd name="connsiteY8" fmla="*/ 1679365 h 2056510"/>
              <a:gd name="connsiteX9" fmla="*/ 1163458 w 1206196"/>
              <a:gd name="connsiteY9" fmla="*/ 1558393 h 2056510"/>
              <a:gd name="connsiteX10" fmla="*/ 1206153 w 1206196"/>
              <a:gd name="connsiteY10" fmla="*/ 1519256 h 2056510"/>
              <a:gd name="connsiteX11" fmla="*/ 1170574 w 1206196"/>
              <a:gd name="connsiteY11" fmla="*/ 1433864 h 2056510"/>
              <a:gd name="connsiteX12" fmla="*/ 1124320 w 1206196"/>
              <a:gd name="connsiteY12" fmla="*/ 1359147 h 2056510"/>
              <a:gd name="connsiteX13" fmla="*/ 992675 w 1206196"/>
              <a:gd name="connsiteY13" fmla="*/ 1405400 h 2056510"/>
              <a:gd name="connsiteX14" fmla="*/ 875262 w 1206196"/>
              <a:gd name="connsiteY14" fmla="*/ 1362705 h 2056510"/>
              <a:gd name="connsiteX15" fmla="*/ 697363 w 1206196"/>
              <a:gd name="connsiteY15" fmla="*/ 1376937 h 2056510"/>
              <a:gd name="connsiteX16" fmla="*/ 633319 w 1206196"/>
              <a:gd name="connsiteY16" fmla="*/ 1355589 h 2056510"/>
              <a:gd name="connsiteX17" fmla="*/ 540812 w 1206196"/>
              <a:gd name="connsiteY17" fmla="*/ 1280871 h 2056510"/>
              <a:gd name="connsiteX18" fmla="*/ 483884 w 1206196"/>
              <a:gd name="connsiteY18" fmla="*/ 1195480 h 2056510"/>
              <a:gd name="connsiteX19" fmla="*/ 416283 w 1206196"/>
              <a:gd name="connsiteY19" fmla="*/ 1216828 h 2056510"/>
              <a:gd name="connsiteX20" fmla="*/ 377145 w 1206196"/>
              <a:gd name="connsiteY20" fmla="*/ 1170574 h 2056510"/>
              <a:gd name="connsiteX21" fmla="*/ 362913 w 1206196"/>
              <a:gd name="connsiteY21" fmla="*/ 1102972 h 2056510"/>
              <a:gd name="connsiteX22" fmla="*/ 338007 w 1206196"/>
              <a:gd name="connsiteY22" fmla="*/ 1014023 h 2056510"/>
              <a:gd name="connsiteX23" fmla="*/ 313101 w 1206196"/>
              <a:gd name="connsiteY23" fmla="*/ 971327 h 2056510"/>
              <a:gd name="connsiteX24" fmla="*/ 181456 w 1206196"/>
              <a:gd name="connsiteY24" fmla="*/ 946421 h 2056510"/>
              <a:gd name="connsiteX25" fmla="*/ 192130 w 1206196"/>
              <a:gd name="connsiteY25" fmla="*/ 839682 h 2056510"/>
              <a:gd name="connsiteX26" fmla="*/ 138760 w 1206196"/>
              <a:gd name="connsiteY26" fmla="*/ 722269 h 2056510"/>
              <a:gd name="connsiteX27" fmla="*/ 138760 w 1206196"/>
              <a:gd name="connsiteY27" fmla="*/ 708037 h 2056510"/>
              <a:gd name="connsiteX28" fmla="*/ 117413 w 1206196"/>
              <a:gd name="connsiteY28" fmla="*/ 569276 h 2056510"/>
              <a:gd name="connsiteX29" fmla="*/ 117413 w 1206196"/>
              <a:gd name="connsiteY29" fmla="*/ 565718 h 2056510"/>
              <a:gd name="connsiteX30" fmla="*/ 170782 w 1206196"/>
              <a:gd name="connsiteY30" fmla="*/ 391377 h 2056510"/>
              <a:gd name="connsiteX31" fmla="*/ 174340 w 1206196"/>
              <a:gd name="connsiteY31" fmla="*/ 185014 h 2056510"/>
              <a:gd name="connsiteX32" fmla="*/ 0 w 1206196"/>
              <a:gd name="connsiteY32" fmla="*/ 0 h 2056510"/>
              <a:gd name="connsiteX0" fmla="*/ 209920 w 1206196"/>
              <a:gd name="connsiteY0" fmla="*/ 2056510 h 2056510"/>
              <a:gd name="connsiteX1" fmla="*/ 313101 w 1206196"/>
              <a:gd name="connsiteY1" fmla="*/ 2038720 h 2056510"/>
              <a:gd name="connsiteX2" fmla="*/ 515906 w 1206196"/>
              <a:gd name="connsiteY2" fmla="*/ 1988909 h 2056510"/>
              <a:gd name="connsiteX3" fmla="*/ 572834 w 1206196"/>
              <a:gd name="connsiteY3" fmla="*/ 1949771 h 2056510"/>
              <a:gd name="connsiteX4" fmla="*/ 704479 w 1206196"/>
              <a:gd name="connsiteY4" fmla="*/ 1949771 h 2056510"/>
              <a:gd name="connsiteX5" fmla="*/ 861030 w 1206196"/>
              <a:gd name="connsiteY5" fmla="*/ 1935539 h 2056510"/>
              <a:gd name="connsiteX6" fmla="*/ 974885 w 1206196"/>
              <a:gd name="connsiteY6" fmla="*/ 1835916 h 2056510"/>
              <a:gd name="connsiteX7" fmla="*/ 1003349 w 1206196"/>
              <a:gd name="connsiteY7" fmla="*/ 1778988 h 2056510"/>
              <a:gd name="connsiteX8" fmla="*/ 1046044 w 1206196"/>
              <a:gd name="connsiteY8" fmla="*/ 1764756 h 2056510"/>
              <a:gd name="connsiteX9" fmla="*/ 1085182 w 1206196"/>
              <a:gd name="connsiteY9" fmla="*/ 1679365 h 2056510"/>
              <a:gd name="connsiteX10" fmla="*/ 1163458 w 1206196"/>
              <a:gd name="connsiteY10" fmla="*/ 1558393 h 2056510"/>
              <a:gd name="connsiteX11" fmla="*/ 1206153 w 1206196"/>
              <a:gd name="connsiteY11" fmla="*/ 1519256 h 2056510"/>
              <a:gd name="connsiteX12" fmla="*/ 1170574 w 1206196"/>
              <a:gd name="connsiteY12" fmla="*/ 1433864 h 2056510"/>
              <a:gd name="connsiteX13" fmla="*/ 1124320 w 1206196"/>
              <a:gd name="connsiteY13" fmla="*/ 1359147 h 2056510"/>
              <a:gd name="connsiteX14" fmla="*/ 992675 w 1206196"/>
              <a:gd name="connsiteY14" fmla="*/ 1405400 h 2056510"/>
              <a:gd name="connsiteX15" fmla="*/ 875262 w 1206196"/>
              <a:gd name="connsiteY15" fmla="*/ 1362705 h 2056510"/>
              <a:gd name="connsiteX16" fmla="*/ 697363 w 1206196"/>
              <a:gd name="connsiteY16" fmla="*/ 1376937 h 2056510"/>
              <a:gd name="connsiteX17" fmla="*/ 633319 w 1206196"/>
              <a:gd name="connsiteY17" fmla="*/ 1355589 h 2056510"/>
              <a:gd name="connsiteX18" fmla="*/ 540812 w 1206196"/>
              <a:gd name="connsiteY18" fmla="*/ 1280871 h 2056510"/>
              <a:gd name="connsiteX19" fmla="*/ 483884 w 1206196"/>
              <a:gd name="connsiteY19" fmla="*/ 1195480 h 2056510"/>
              <a:gd name="connsiteX20" fmla="*/ 416283 w 1206196"/>
              <a:gd name="connsiteY20" fmla="*/ 1216828 h 2056510"/>
              <a:gd name="connsiteX21" fmla="*/ 377145 w 1206196"/>
              <a:gd name="connsiteY21" fmla="*/ 1170574 h 2056510"/>
              <a:gd name="connsiteX22" fmla="*/ 362913 w 1206196"/>
              <a:gd name="connsiteY22" fmla="*/ 1102972 h 2056510"/>
              <a:gd name="connsiteX23" fmla="*/ 338007 w 1206196"/>
              <a:gd name="connsiteY23" fmla="*/ 1014023 h 2056510"/>
              <a:gd name="connsiteX24" fmla="*/ 313101 w 1206196"/>
              <a:gd name="connsiteY24" fmla="*/ 971327 h 2056510"/>
              <a:gd name="connsiteX25" fmla="*/ 181456 w 1206196"/>
              <a:gd name="connsiteY25" fmla="*/ 946421 h 2056510"/>
              <a:gd name="connsiteX26" fmla="*/ 192130 w 1206196"/>
              <a:gd name="connsiteY26" fmla="*/ 839682 h 2056510"/>
              <a:gd name="connsiteX27" fmla="*/ 138760 w 1206196"/>
              <a:gd name="connsiteY27" fmla="*/ 722269 h 2056510"/>
              <a:gd name="connsiteX28" fmla="*/ 138760 w 1206196"/>
              <a:gd name="connsiteY28" fmla="*/ 708037 h 2056510"/>
              <a:gd name="connsiteX29" fmla="*/ 117413 w 1206196"/>
              <a:gd name="connsiteY29" fmla="*/ 569276 h 2056510"/>
              <a:gd name="connsiteX30" fmla="*/ 117413 w 1206196"/>
              <a:gd name="connsiteY30" fmla="*/ 565718 h 2056510"/>
              <a:gd name="connsiteX31" fmla="*/ 170782 w 1206196"/>
              <a:gd name="connsiteY31" fmla="*/ 391377 h 2056510"/>
              <a:gd name="connsiteX32" fmla="*/ 174340 w 1206196"/>
              <a:gd name="connsiteY32" fmla="*/ 185014 h 2056510"/>
              <a:gd name="connsiteX33" fmla="*/ 0 w 1206196"/>
              <a:gd name="connsiteY33" fmla="*/ 0 h 2056510"/>
              <a:gd name="connsiteX0" fmla="*/ 209920 w 1206196"/>
              <a:gd name="connsiteY0" fmla="*/ 2056510 h 2056510"/>
              <a:gd name="connsiteX1" fmla="*/ 313101 w 1206196"/>
              <a:gd name="connsiteY1" fmla="*/ 2038720 h 2056510"/>
              <a:gd name="connsiteX2" fmla="*/ 515906 w 1206196"/>
              <a:gd name="connsiteY2" fmla="*/ 1988909 h 2056510"/>
              <a:gd name="connsiteX3" fmla="*/ 572834 w 1206196"/>
              <a:gd name="connsiteY3" fmla="*/ 1949771 h 2056510"/>
              <a:gd name="connsiteX4" fmla="*/ 704479 w 1206196"/>
              <a:gd name="connsiteY4" fmla="*/ 1949771 h 2056510"/>
              <a:gd name="connsiteX5" fmla="*/ 861030 w 1206196"/>
              <a:gd name="connsiteY5" fmla="*/ 1935539 h 2056510"/>
              <a:gd name="connsiteX6" fmla="*/ 957095 w 1206196"/>
              <a:gd name="connsiteY6" fmla="*/ 1889285 h 2056510"/>
              <a:gd name="connsiteX7" fmla="*/ 974885 w 1206196"/>
              <a:gd name="connsiteY7" fmla="*/ 1835916 h 2056510"/>
              <a:gd name="connsiteX8" fmla="*/ 1003349 w 1206196"/>
              <a:gd name="connsiteY8" fmla="*/ 1778988 h 2056510"/>
              <a:gd name="connsiteX9" fmla="*/ 1046044 w 1206196"/>
              <a:gd name="connsiteY9" fmla="*/ 1764756 h 2056510"/>
              <a:gd name="connsiteX10" fmla="*/ 1085182 w 1206196"/>
              <a:gd name="connsiteY10" fmla="*/ 1679365 h 2056510"/>
              <a:gd name="connsiteX11" fmla="*/ 1163458 w 1206196"/>
              <a:gd name="connsiteY11" fmla="*/ 1558393 h 2056510"/>
              <a:gd name="connsiteX12" fmla="*/ 1206153 w 1206196"/>
              <a:gd name="connsiteY12" fmla="*/ 1519256 h 2056510"/>
              <a:gd name="connsiteX13" fmla="*/ 1170574 w 1206196"/>
              <a:gd name="connsiteY13" fmla="*/ 1433864 h 2056510"/>
              <a:gd name="connsiteX14" fmla="*/ 1124320 w 1206196"/>
              <a:gd name="connsiteY14" fmla="*/ 1359147 h 2056510"/>
              <a:gd name="connsiteX15" fmla="*/ 992675 w 1206196"/>
              <a:gd name="connsiteY15" fmla="*/ 1405400 h 2056510"/>
              <a:gd name="connsiteX16" fmla="*/ 875262 w 1206196"/>
              <a:gd name="connsiteY16" fmla="*/ 1362705 h 2056510"/>
              <a:gd name="connsiteX17" fmla="*/ 697363 w 1206196"/>
              <a:gd name="connsiteY17" fmla="*/ 1376937 h 2056510"/>
              <a:gd name="connsiteX18" fmla="*/ 633319 w 1206196"/>
              <a:gd name="connsiteY18" fmla="*/ 1355589 h 2056510"/>
              <a:gd name="connsiteX19" fmla="*/ 540812 w 1206196"/>
              <a:gd name="connsiteY19" fmla="*/ 1280871 h 2056510"/>
              <a:gd name="connsiteX20" fmla="*/ 483884 w 1206196"/>
              <a:gd name="connsiteY20" fmla="*/ 1195480 h 2056510"/>
              <a:gd name="connsiteX21" fmla="*/ 416283 w 1206196"/>
              <a:gd name="connsiteY21" fmla="*/ 1216828 h 2056510"/>
              <a:gd name="connsiteX22" fmla="*/ 377145 w 1206196"/>
              <a:gd name="connsiteY22" fmla="*/ 1170574 h 2056510"/>
              <a:gd name="connsiteX23" fmla="*/ 362913 w 1206196"/>
              <a:gd name="connsiteY23" fmla="*/ 1102972 h 2056510"/>
              <a:gd name="connsiteX24" fmla="*/ 338007 w 1206196"/>
              <a:gd name="connsiteY24" fmla="*/ 1014023 h 2056510"/>
              <a:gd name="connsiteX25" fmla="*/ 313101 w 1206196"/>
              <a:gd name="connsiteY25" fmla="*/ 971327 h 2056510"/>
              <a:gd name="connsiteX26" fmla="*/ 181456 w 1206196"/>
              <a:gd name="connsiteY26" fmla="*/ 946421 h 2056510"/>
              <a:gd name="connsiteX27" fmla="*/ 192130 w 1206196"/>
              <a:gd name="connsiteY27" fmla="*/ 839682 h 2056510"/>
              <a:gd name="connsiteX28" fmla="*/ 138760 w 1206196"/>
              <a:gd name="connsiteY28" fmla="*/ 722269 h 2056510"/>
              <a:gd name="connsiteX29" fmla="*/ 138760 w 1206196"/>
              <a:gd name="connsiteY29" fmla="*/ 708037 h 2056510"/>
              <a:gd name="connsiteX30" fmla="*/ 117413 w 1206196"/>
              <a:gd name="connsiteY30" fmla="*/ 569276 h 2056510"/>
              <a:gd name="connsiteX31" fmla="*/ 117413 w 1206196"/>
              <a:gd name="connsiteY31" fmla="*/ 565718 h 2056510"/>
              <a:gd name="connsiteX32" fmla="*/ 170782 w 1206196"/>
              <a:gd name="connsiteY32" fmla="*/ 391377 h 2056510"/>
              <a:gd name="connsiteX33" fmla="*/ 174340 w 1206196"/>
              <a:gd name="connsiteY33" fmla="*/ 185014 h 2056510"/>
              <a:gd name="connsiteX34" fmla="*/ 0 w 1206196"/>
              <a:gd name="connsiteY34" fmla="*/ 0 h 2056510"/>
              <a:gd name="connsiteX0" fmla="*/ 209920 w 1206196"/>
              <a:gd name="connsiteY0" fmla="*/ 2056510 h 2056510"/>
              <a:gd name="connsiteX1" fmla="*/ 313101 w 1206196"/>
              <a:gd name="connsiteY1" fmla="*/ 2038720 h 2056510"/>
              <a:gd name="connsiteX2" fmla="*/ 515906 w 1206196"/>
              <a:gd name="connsiteY2" fmla="*/ 1988909 h 2056510"/>
              <a:gd name="connsiteX3" fmla="*/ 572834 w 1206196"/>
              <a:gd name="connsiteY3" fmla="*/ 1949771 h 2056510"/>
              <a:gd name="connsiteX4" fmla="*/ 704479 w 1206196"/>
              <a:gd name="connsiteY4" fmla="*/ 1949771 h 2056510"/>
              <a:gd name="connsiteX5" fmla="*/ 861030 w 1206196"/>
              <a:gd name="connsiteY5" fmla="*/ 1935539 h 2056510"/>
              <a:gd name="connsiteX6" fmla="*/ 957095 w 1206196"/>
              <a:gd name="connsiteY6" fmla="*/ 1889285 h 2056510"/>
              <a:gd name="connsiteX7" fmla="*/ 974885 w 1206196"/>
              <a:gd name="connsiteY7" fmla="*/ 1835916 h 2056510"/>
              <a:gd name="connsiteX8" fmla="*/ 1003349 w 1206196"/>
              <a:gd name="connsiteY8" fmla="*/ 1778988 h 2056510"/>
              <a:gd name="connsiteX9" fmla="*/ 1046044 w 1206196"/>
              <a:gd name="connsiteY9" fmla="*/ 1764756 h 2056510"/>
              <a:gd name="connsiteX10" fmla="*/ 1085182 w 1206196"/>
              <a:gd name="connsiteY10" fmla="*/ 1679365 h 2056510"/>
              <a:gd name="connsiteX11" fmla="*/ 1163458 w 1206196"/>
              <a:gd name="connsiteY11" fmla="*/ 1558393 h 2056510"/>
              <a:gd name="connsiteX12" fmla="*/ 1206153 w 1206196"/>
              <a:gd name="connsiteY12" fmla="*/ 1519256 h 2056510"/>
              <a:gd name="connsiteX13" fmla="*/ 1170574 w 1206196"/>
              <a:gd name="connsiteY13" fmla="*/ 1433864 h 2056510"/>
              <a:gd name="connsiteX14" fmla="*/ 1124320 w 1206196"/>
              <a:gd name="connsiteY14" fmla="*/ 1359147 h 2056510"/>
              <a:gd name="connsiteX15" fmla="*/ 992675 w 1206196"/>
              <a:gd name="connsiteY15" fmla="*/ 1405400 h 2056510"/>
              <a:gd name="connsiteX16" fmla="*/ 875262 w 1206196"/>
              <a:gd name="connsiteY16" fmla="*/ 1362705 h 2056510"/>
              <a:gd name="connsiteX17" fmla="*/ 697363 w 1206196"/>
              <a:gd name="connsiteY17" fmla="*/ 1376937 h 2056510"/>
              <a:gd name="connsiteX18" fmla="*/ 633319 w 1206196"/>
              <a:gd name="connsiteY18" fmla="*/ 1355589 h 2056510"/>
              <a:gd name="connsiteX19" fmla="*/ 540812 w 1206196"/>
              <a:gd name="connsiteY19" fmla="*/ 1280871 h 2056510"/>
              <a:gd name="connsiteX20" fmla="*/ 483884 w 1206196"/>
              <a:gd name="connsiteY20" fmla="*/ 1195480 h 2056510"/>
              <a:gd name="connsiteX21" fmla="*/ 416283 w 1206196"/>
              <a:gd name="connsiteY21" fmla="*/ 1216828 h 2056510"/>
              <a:gd name="connsiteX22" fmla="*/ 377145 w 1206196"/>
              <a:gd name="connsiteY22" fmla="*/ 1170574 h 2056510"/>
              <a:gd name="connsiteX23" fmla="*/ 362913 w 1206196"/>
              <a:gd name="connsiteY23" fmla="*/ 1102972 h 2056510"/>
              <a:gd name="connsiteX24" fmla="*/ 338007 w 1206196"/>
              <a:gd name="connsiteY24" fmla="*/ 1014023 h 2056510"/>
              <a:gd name="connsiteX25" fmla="*/ 313101 w 1206196"/>
              <a:gd name="connsiteY25" fmla="*/ 971327 h 2056510"/>
              <a:gd name="connsiteX26" fmla="*/ 181456 w 1206196"/>
              <a:gd name="connsiteY26" fmla="*/ 946421 h 2056510"/>
              <a:gd name="connsiteX27" fmla="*/ 192130 w 1206196"/>
              <a:gd name="connsiteY27" fmla="*/ 839682 h 2056510"/>
              <a:gd name="connsiteX28" fmla="*/ 138760 w 1206196"/>
              <a:gd name="connsiteY28" fmla="*/ 722269 h 2056510"/>
              <a:gd name="connsiteX29" fmla="*/ 138760 w 1206196"/>
              <a:gd name="connsiteY29" fmla="*/ 708037 h 2056510"/>
              <a:gd name="connsiteX30" fmla="*/ 117413 w 1206196"/>
              <a:gd name="connsiteY30" fmla="*/ 569276 h 2056510"/>
              <a:gd name="connsiteX31" fmla="*/ 167225 w 1206196"/>
              <a:gd name="connsiteY31" fmla="*/ 587066 h 2056510"/>
              <a:gd name="connsiteX32" fmla="*/ 170782 w 1206196"/>
              <a:gd name="connsiteY32" fmla="*/ 391377 h 2056510"/>
              <a:gd name="connsiteX33" fmla="*/ 174340 w 1206196"/>
              <a:gd name="connsiteY33" fmla="*/ 185014 h 2056510"/>
              <a:gd name="connsiteX34" fmla="*/ 0 w 1206196"/>
              <a:gd name="connsiteY34" fmla="*/ 0 h 2056510"/>
              <a:gd name="connsiteX0" fmla="*/ 209920 w 1206196"/>
              <a:gd name="connsiteY0" fmla="*/ 2056510 h 2056510"/>
              <a:gd name="connsiteX1" fmla="*/ 313101 w 1206196"/>
              <a:gd name="connsiteY1" fmla="*/ 2038720 h 2056510"/>
              <a:gd name="connsiteX2" fmla="*/ 515906 w 1206196"/>
              <a:gd name="connsiteY2" fmla="*/ 1988909 h 2056510"/>
              <a:gd name="connsiteX3" fmla="*/ 572834 w 1206196"/>
              <a:gd name="connsiteY3" fmla="*/ 1949771 h 2056510"/>
              <a:gd name="connsiteX4" fmla="*/ 704479 w 1206196"/>
              <a:gd name="connsiteY4" fmla="*/ 1949771 h 2056510"/>
              <a:gd name="connsiteX5" fmla="*/ 861030 w 1206196"/>
              <a:gd name="connsiteY5" fmla="*/ 1935539 h 2056510"/>
              <a:gd name="connsiteX6" fmla="*/ 957095 w 1206196"/>
              <a:gd name="connsiteY6" fmla="*/ 1889285 h 2056510"/>
              <a:gd name="connsiteX7" fmla="*/ 974885 w 1206196"/>
              <a:gd name="connsiteY7" fmla="*/ 1835916 h 2056510"/>
              <a:gd name="connsiteX8" fmla="*/ 1003349 w 1206196"/>
              <a:gd name="connsiteY8" fmla="*/ 1778988 h 2056510"/>
              <a:gd name="connsiteX9" fmla="*/ 1046044 w 1206196"/>
              <a:gd name="connsiteY9" fmla="*/ 1764756 h 2056510"/>
              <a:gd name="connsiteX10" fmla="*/ 1085182 w 1206196"/>
              <a:gd name="connsiteY10" fmla="*/ 1679365 h 2056510"/>
              <a:gd name="connsiteX11" fmla="*/ 1163458 w 1206196"/>
              <a:gd name="connsiteY11" fmla="*/ 1558393 h 2056510"/>
              <a:gd name="connsiteX12" fmla="*/ 1206153 w 1206196"/>
              <a:gd name="connsiteY12" fmla="*/ 1519256 h 2056510"/>
              <a:gd name="connsiteX13" fmla="*/ 1170574 w 1206196"/>
              <a:gd name="connsiteY13" fmla="*/ 1433864 h 2056510"/>
              <a:gd name="connsiteX14" fmla="*/ 1124320 w 1206196"/>
              <a:gd name="connsiteY14" fmla="*/ 1359147 h 2056510"/>
              <a:gd name="connsiteX15" fmla="*/ 992675 w 1206196"/>
              <a:gd name="connsiteY15" fmla="*/ 1405400 h 2056510"/>
              <a:gd name="connsiteX16" fmla="*/ 875262 w 1206196"/>
              <a:gd name="connsiteY16" fmla="*/ 1362705 h 2056510"/>
              <a:gd name="connsiteX17" fmla="*/ 697363 w 1206196"/>
              <a:gd name="connsiteY17" fmla="*/ 1376937 h 2056510"/>
              <a:gd name="connsiteX18" fmla="*/ 633319 w 1206196"/>
              <a:gd name="connsiteY18" fmla="*/ 1355589 h 2056510"/>
              <a:gd name="connsiteX19" fmla="*/ 540812 w 1206196"/>
              <a:gd name="connsiteY19" fmla="*/ 1280871 h 2056510"/>
              <a:gd name="connsiteX20" fmla="*/ 483884 w 1206196"/>
              <a:gd name="connsiteY20" fmla="*/ 1195480 h 2056510"/>
              <a:gd name="connsiteX21" fmla="*/ 416283 w 1206196"/>
              <a:gd name="connsiteY21" fmla="*/ 1216828 h 2056510"/>
              <a:gd name="connsiteX22" fmla="*/ 377145 w 1206196"/>
              <a:gd name="connsiteY22" fmla="*/ 1170574 h 2056510"/>
              <a:gd name="connsiteX23" fmla="*/ 362913 w 1206196"/>
              <a:gd name="connsiteY23" fmla="*/ 1102972 h 2056510"/>
              <a:gd name="connsiteX24" fmla="*/ 338007 w 1206196"/>
              <a:gd name="connsiteY24" fmla="*/ 1014023 h 2056510"/>
              <a:gd name="connsiteX25" fmla="*/ 313101 w 1206196"/>
              <a:gd name="connsiteY25" fmla="*/ 971327 h 2056510"/>
              <a:gd name="connsiteX26" fmla="*/ 181456 w 1206196"/>
              <a:gd name="connsiteY26" fmla="*/ 946421 h 2056510"/>
              <a:gd name="connsiteX27" fmla="*/ 192130 w 1206196"/>
              <a:gd name="connsiteY27" fmla="*/ 839682 h 2056510"/>
              <a:gd name="connsiteX28" fmla="*/ 138760 w 1206196"/>
              <a:gd name="connsiteY28" fmla="*/ 722269 h 2056510"/>
              <a:gd name="connsiteX29" fmla="*/ 138760 w 1206196"/>
              <a:gd name="connsiteY29" fmla="*/ 708037 h 2056510"/>
              <a:gd name="connsiteX30" fmla="*/ 117413 w 1206196"/>
              <a:gd name="connsiteY30" fmla="*/ 569276 h 2056510"/>
              <a:gd name="connsiteX31" fmla="*/ 170782 w 1206196"/>
              <a:gd name="connsiteY31" fmla="*/ 391377 h 2056510"/>
              <a:gd name="connsiteX32" fmla="*/ 174340 w 1206196"/>
              <a:gd name="connsiteY32" fmla="*/ 185014 h 2056510"/>
              <a:gd name="connsiteX33" fmla="*/ 0 w 1206196"/>
              <a:gd name="connsiteY33" fmla="*/ 0 h 2056510"/>
              <a:gd name="connsiteX0" fmla="*/ 209920 w 1206196"/>
              <a:gd name="connsiteY0" fmla="*/ 2056510 h 2056510"/>
              <a:gd name="connsiteX1" fmla="*/ 313101 w 1206196"/>
              <a:gd name="connsiteY1" fmla="*/ 2038720 h 2056510"/>
              <a:gd name="connsiteX2" fmla="*/ 515906 w 1206196"/>
              <a:gd name="connsiteY2" fmla="*/ 1988909 h 2056510"/>
              <a:gd name="connsiteX3" fmla="*/ 572834 w 1206196"/>
              <a:gd name="connsiteY3" fmla="*/ 1949771 h 2056510"/>
              <a:gd name="connsiteX4" fmla="*/ 704479 w 1206196"/>
              <a:gd name="connsiteY4" fmla="*/ 1949771 h 2056510"/>
              <a:gd name="connsiteX5" fmla="*/ 861030 w 1206196"/>
              <a:gd name="connsiteY5" fmla="*/ 1935539 h 2056510"/>
              <a:gd name="connsiteX6" fmla="*/ 957095 w 1206196"/>
              <a:gd name="connsiteY6" fmla="*/ 1889285 h 2056510"/>
              <a:gd name="connsiteX7" fmla="*/ 974885 w 1206196"/>
              <a:gd name="connsiteY7" fmla="*/ 1835916 h 2056510"/>
              <a:gd name="connsiteX8" fmla="*/ 1003349 w 1206196"/>
              <a:gd name="connsiteY8" fmla="*/ 1778988 h 2056510"/>
              <a:gd name="connsiteX9" fmla="*/ 1046044 w 1206196"/>
              <a:gd name="connsiteY9" fmla="*/ 1764756 h 2056510"/>
              <a:gd name="connsiteX10" fmla="*/ 1085182 w 1206196"/>
              <a:gd name="connsiteY10" fmla="*/ 1679365 h 2056510"/>
              <a:gd name="connsiteX11" fmla="*/ 1163458 w 1206196"/>
              <a:gd name="connsiteY11" fmla="*/ 1558393 h 2056510"/>
              <a:gd name="connsiteX12" fmla="*/ 1206153 w 1206196"/>
              <a:gd name="connsiteY12" fmla="*/ 1519256 h 2056510"/>
              <a:gd name="connsiteX13" fmla="*/ 1170574 w 1206196"/>
              <a:gd name="connsiteY13" fmla="*/ 1433864 h 2056510"/>
              <a:gd name="connsiteX14" fmla="*/ 1124320 w 1206196"/>
              <a:gd name="connsiteY14" fmla="*/ 1359147 h 2056510"/>
              <a:gd name="connsiteX15" fmla="*/ 992675 w 1206196"/>
              <a:gd name="connsiteY15" fmla="*/ 1405400 h 2056510"/>
              <a:gd name="connsiteX16" fmla="*/ 875262 w 1206196"/>
              <a:gd name="connsiteY16" fmla="*/ 1362705 h 2056510"/>
              <a:gd name="connsiteX17" fmla="*/ 697363 w 1206196"/>
              <a:gd name="connsiteY17" fmla="*/ 1376937 h 2056510"/>
              <a:gd name="connsiteX18" fmla="*/ 633319 w 1206196"/>
              <a:gd name="connsiteY18" fmla="*/ 1355589 h 2056510"/>
              <a:gd name="connsiteX19" fmla="*/ 540812 w 1206196"/>
              <a:gd name="connsiteY19" fmla="*/ 1280871 h 2056510"/>
              <a:gd name="connsiteX20" fmla="*/ 483884 w 1206196"/>
              <a:gd name="connsiteY20" fmla="*/ 1195480 h 2056510"/>
              <a:gd name="connsiteX21" fmla="*/ 416283 w 1206196"/>
              <a:gd name="connsiteY21" fmla="*/ 1216828 h 2056510"/>
              <a:gd name="connsiteX22" fmla="*/ 377145 w 1206196"/>
              <a:gd name="connsiteY22" fmla="*/ 1170574 h 2056510"/>
              <a:gd name="connsiteX23" fmla="*/ 362913 w 1206196"/>
              <a:gd name="connsiteY23" fmla="*/ 1102972 h 2056510"/>
              <a:gd name="connsiteX24" fmla="*/ 338007 w 1206196"/>
              <a:gd name="connsiteY24" fmla="*/ 1014023 h 2056510"/>
              <a:gd name="connsiteX25" fmla="*/ 313101 w 1206196"/>
              <a:gd name="connsiteY25" fmla="*/ 971327 h 2056510"/>
              <a:gd name="connsiteX26" fmla="*/ 181456 w 1206196"/>
              <a:gd name="connsiteY26" fmla="*/ 946421 h 2056510"/>
              <a:gd name="connsiteX27" fmla="*/ 192130 w 1206196"/>
              <a:gd name="connsiteY27" fmla="*/ 839682 h 2056510"/>
              <a:gd name="connsiteX28" fmla="*/ 138760 w 1206196"/>
              <a:gd name="connsiteY28" fmla="*/ 722269 h 2056510"/>
              <a:gd name="connsiteX29" fmla="*/ 138760 w 1206196"/>
              <a:gd name="connsiteY29" fmla="*/ 708037 h 2056510"/>
              <a:gd name="connsiteX30" fmla="*/ 192130 w 1206196"/>
              <a:gd name="connsiteY30" fmla="*/ 629761 h 2056510"/>
              <a:gd name="connsiteX31" fmla="*/ 117413 w 1206196"/>
              <a:gd name="connsiteY31" fmla="*/ 569276 h 2056510"/>
              <a:gd name="connsiteX32" fmla="*/ 170782 w 1206196"/>
              <a:gd name="connsiteY32" fmla="*/ 391377 h 2056510"/>
              <a:gd name="connsiteX33" fmla="*/ 174340 w 1206196"/>
              <a:gd name="connsiteY33" fmla="*/ 185014 h 2056510"/>
              <a:gd name="connsiteX34" fmla="*/ 0 w 1206196"/>
              <a:gd name="connsiteY34" fmla="*/ 0 h 2056510"/>
              <a:gd name="connsiteX0" fmla="*/ 209920 w 1206196"/>
              <a:gd name="connsiteY0" fmla="*/ 2056510 h 2056510"/>
              <a:gd name="connsiteX1" fmla="*/ 313101 w 1206196"/>
              <a:gd name="connsiteY1" fmla="*/ 2038720 h 2056510"/>
              <a:gd name="connsiteX2" fmla="*/ 515906 w 1206196"/>
              <a:gd name="connsiteY2" fmla="*/ 1988909 h 2056510"/>
              <a:gd name="connsiteX3" fmla="*/ 572834 w 1206196"/>
              <a:gd name="connsiteY3" fmla="*/ 1949771 h 2056510"/>
              <a:gd name="connsiteX4" fmla="*/ 704479 w 1206196"/>
              <a:gd name="connsiteY4" fmla="*/ 1949771 h 2056510"/>
              <a:gd name="connsiteX5" fmla="*/ 861030 w 1206196"/>
              <a:gd name="connsiteY5" fmla="*/ 1935539 h 2056510"/>
              <a:gd name="connsiteX6" fmla="*/ 957095 w 1206196"/>
              <a:gd name="connsiteY6" fmla="*/ 1889285 h 2056510"/>
              <a:gd name="connsiteX7" fmla="*/ 974885 w 1206196"/>
              <a:gd name="connsiteY7" fmla="*/ 1835916 h 2056510"/>
              <a:gd name="connsiteX8" fmla="*/ 1003349 w 1206196"/>
              <a:gd name="connsiteY8" fmla="*/ 1778988 h 2056510"/>
              <a:gd name="connsiteX9" fmla="*/ 1046044 w 1206196"/>
              <a:gd name="connsiteY9" fmla="*/ 1764756 h 2056510"/>
              <a:gd name="connsiteX10" fmla="*/ 1085182 w 1206196"/>
              <a:gd name="connsiteY10" fmla="*/ 1679365 h 2056510"/>
              <a:gd name="connsiteX11" fmla="*/ 1163458 w 1206196"/>
              <a:gd name="connsiteY11" fmla="*/ 1558393 h 2056510"/>
              <a:gd name="connsiteX12" fmla="*/ 1206153 w 1206196"/>
              <a:gd name="connsiteY12" fmla="*/ 1519256 h 2056510"/>
              <a:gd name="connsiteX13" fmla="*/ 1170574 w 1206196"/>
              <a:gd name="connsiteY13" fmla="*/ 1433864 h 2056510"/>
              <a:gd name="connsiteX14" fmla="*/ 1124320 w 1206196"/>
              <a:gd name="connsiteY14" fmla="*/ 1359147 h 2056510"/>
              <a:gd name="connsiteX15" fmla="*/ 992675 w 1206196"/>
              <a:gd name="connsiteY15" fmla="*/ 1405400 h 2056510"/>
              <a:gd name="connsiteX16" fmla="*/ 875262 w 1206196"/>
              <a:gd name="connsiteY16" fmla="*/ 1362705 h 2056510"/>
              <a:gd name="connsiteX17" fmla="*/ 697363 w 1206196"/>
              <a:gd name="connsiteY17" fmla="*/ 1376937 h 2056510"/>
              <a:gd name="connsiteX18" fmla="*/ 633319 w 1206196"/>
              <a:gd name="connsiteY18" fmla="*/ 1355589 h 2056510"/>
              <a:gd name="connsiteX19" fmla="*/ 540812 w 1206196"/>
              <a:gd name="connsiteY19" fmla="*/ 1280871 h 2056510"/>
              <a:gd name="connsiteX20" fmla="*/ 483884 w 1206196"/>
              <a:gd name="connsiteY20" fmla="*/ 1195480 h 2056510"/>
              <a:gd name="connsiteX21" fmla="*/ 416283 w 1206196"/>
              <a:gd name="connsiteY21" fmla="*/ 1216828 h 2056510"/>
              <a:gd name="connsiteX22" fmla="*/ 377145 w 1206196"/>
              <a:gd name="connsiteY22" fmla="*/ 1170574 h 2056510"/>
              <a:gd name="connsiteX23" fmla="*/ 362913 w 1206196"/>
              <a:gd name="connsiteY23" fmla="*/ 1102972 h 2056510"/>
              <a:gd name="connsiteX24" fmla="*/ 338007 w 1206196"/>
              <a:gd name="connsiteY24" fmla="*/ 1014023 h 2056510"/>
              <a:gd name="connsiteX25" fmla="*/ 313101 w 1206196"/>
              <a:gd name="connsiteY25" fmla="*/ 971327 h 2056510"/>
              <a:gd name="connsiteX26" fmla="*/ 181456 w 1206196"/>
              <a:gd name="connsiteY26" fmla="*/ 946421 h 2056510"/>
              <a:gd name="connsiteX27" fmla="*/ 192130 w 1206196"/>
              <a:gd name="connsiteY27" fmla="*/ 839682 h 2056510"/>
              <a:gd name="connsiteX28" fmla="*/ 138760 w 1206196"/>
              <a:gd name="connsiteY28" fmla="*/ 722269 h 2056510"/>
              <a:gd name="connsiteX29" fmla="*/ 138760 w 1206196"/>
              <a:gd name="connsiteY29" fmla="*/ 708037 h 2056510"/>
              <a:gd name="connsiteX30" fmla="*/ 192130 w 1206196"/>
              <a:gd name="connsiteY30" fmla="*/ 629761 h 2056510"/>
              <a:gd name="connsiteX31" fmla="*/ 163666 w 1206196"/>
              <a:gd name="connsiteY31" fmla="*/ 530138 h 2056510"/>
              <a:gd name="connsiteX32" fmla="*/ 170782 w 1206196"/>
              <a:gd name="connsiteY32" fmla="*/ 391377 h 2056510"/>
              <a:gd name="connsiteX33" fmla="*/ 174340 w 1206196"/>
              <a:gd name="connsiteY33" fmla="*/ 185014 h 2056510"/>
              <a:gd name="connsiteX34" fmla="*/ 0 w 1206196"/>
              <a:gd name="connsiteY34" fmla="*/ 0 h 2056510"/>
              <a:gd name="connsiteX0" fmla="*/ 209920 w 1206196"/>
              <a:gd name="connsiteY0" fmla="*/ 2056510 h 2056510"/>
              <a:gd name="connsiteX1" fmla="*/ 313101 w 1206196"/>
              <a:gd name="connsiteY1" fmla="*/ 2038720 h 2056510"/>
              <a:gd name="connsiteX2" fmla="*/ 515906 w 1206196"/>
              <a:gd name="connsiteY2" fmla="*/ 1988909 h 2056510"/>
              <a:gd name="connsiteX3" fmla="*/ 572834 w 1206196"/>
              <a:gd name="connsiteY3" fmla="*/ 1949771 h 2056510"/>
              <a:gd name="connsiteX4" fmla="*/ 704479 w 1206196"/>
              <a:gd name="connsiteY4" fmla="*/ 1949771 h 2056510"/>
              <a:gd name="connsiteX5" fmla="*/ 861030 w 1206196"/>
              <a:gd name="connsiteY5" fmla="*/ 1935539 h 2056510"/>
              <a:gd name="connsiteX6" fmla="*/ 957095 w 1206196"/>
              <a:gd name="connsiteY6" fmla="*/ 1889285 h 2056510"/>
              <a:gd name="connsiteX7" fmla="*/ 974885 w 1206196"/>
              <a:gd name="connsiteY7" fmla="*/ 1835916 h 2056510"/>
              <a:gd name="connsiteX8" fmla="*/ 1003349 w 1206196"/>
              <a:gd name="connsiteY8" fmla="*/ 1778988 h 2056510"/>
              <a:gd name="connsiteX9" fmla="*/ 1046044 w 1206196"/>
              <a:gd name="connsiteY9" fmla="*/ 1764756 h 2056510"/>
              <a:gd name="connsiteX10" fmla="*/ 1085182 w 1206196"/>
              <a:gd name="connsiteY10" fmla="*/ 1679365 h 2056510"/>
              <a:gd name="connsiteX11" fmla="*/ 1163458 w 1206196"/>
              <a:gd name="connsiteY11" fmla="*/ 1558393 h 2056510"/>
              <a:gd name="connsiteX12" fmla="*/ 1206153 w 1206196"/>
              <a:gd name="connsiteY12" fmla="*/ 1519256 h 2056510"/>
              <a:gd name="connsiteX13" fmla="*/ 1170574 w 1206196"/>
              <a:gd name="connsiteY13" fmla="*/ 1433864 h 2056510"/>
              <a:gd name="connsiteX14" fmla="*/ 1124320 w 1206196"/>
              <a:gd name="connsiteY14" fmla="*/ 1359147 h 2056510"/>
              <a:gd name="connsiteX15" fmla="*/ 992675 w 1206196"/>
              <a:gd name="connsiteY15" fmla="*/ 1405400 h 2056510"/>
              <a:gd name="connsiteX16" fmla="*/ 875262 w 1206196"/>
              <a:gd name="connsiteY16" fmla="*/ 1362705 h 2056510"/>
              <a:gd name="connsiteX17" fmla="*/ 697363 w 1206196"/>
              <a:gd name="connsiteY17" fmla="*/ 1376937 h 2056510"/>
              <a:gd name="connsiteX18" fmla="*/ 633319 w 1206196"/>
              <a:gd name="connsiteY18" fmla="*/ 1355589 h 2056510"/>
              <a:gd name="connsiteX19" fmla="*/ 540812 w 1206196"/>
              <a:gd name="connsiteY19" fmla="*/ 1280871 h 2056510"/>
              <a:gd name="connsiteX20" fmla="*/ 483884 w 1206196"/>
              <a:gd name="connsiteY20" fmla="*/ 1195480 h 2056510"/>
              <a:gd name="connsiteX21" fmla="*/ 416283 w 1206196"/>
              <a:gd name="connsiteY21" fmla="*/ 1216828 h 2056510"/>
              <a:gd name="connsiteX22" fmla="*/ 377145 w 1206196"/>
              <a:gd name="connsiteY22" fmla="*/ 1170574 h 2056510"/>
              <a:gd name="connsiteX23" fmla="*/ 362913 w 1206196"/>
              <a:gd name="connsiteY23" fmla="*/ 1102972 h 2056510"/>
              <a:gd name="connsiteX24" fmla="*/ 338007 w 1206196"/>
              <a:gd name="connsiteY24" fmla="*/ 1014023 h 2056510"/>
              <a:gd name="connsiteX25" fmla="*/ 313101 w 1206196"/>
              <a:gd name="connsiteY25" fmla="*/ 971327 h 2056510"/>
              <a:gd name="connsiteX26" fmla="*/ 181456 w 1206196"/>
              <a:gd name="connsiteY26" fmla="*/ 946421 h 2056510"/>
              <a:gd name="connsiteX27" fmla="*/ 192130 w 1206196"/>
              <a:gd name="connsiteY27" fmla="*/ 839682 h 2056510"/>
              <a:gd name="connsiteX28" fmla="*/ 138760 w 1206196"/>
              <a:gd name="connsiteY28" fmla="*/ 722269 h 2056510"/>
              <a:gd name="connsiteX29" fmla="*/ 138760 w 1206196"/>
              <a:gd name="connsiteY29" fmla="*/ 708037 h 2056510"/>
              <a:gd name="connsiteX30" fmla="*/ 192130 w 1206196"/>
              <a:gd name="connsiteY30" fmla="*/ 629761 h 2056510"/>
              <a:gd name="connsiteX31" fmla="*/ 117412 w 1206196"/>
              <a:gd name="connsiteY31" fmla="*/ 487442 h 2056510"/>
              <a:gd name="connsiteX32" fmla="*/ 170782 w 1206196"/>
              <a:gd name="connsiteY32" fmla="*/ 391377 h 2056510"/>
              <a:gd name="connsiteX33" fmla="*/ 174340 w 1206196"/>
              <a:gd name="connsiteY33" fmla="*/ 185014 h 2056510"/>
              <a:gd name="connsiteX34" fmla="*/ 0 w 1206196"/>
              <a:gd name="connsiteY34" fmla="*/ 0 h 2056510"/>
              <a:gd name="connsiteX0" fmla="*/ 185206 w 1206196"/>
              <a:gd name="connsiteY0" fmla="*/ 2060629 h 2060629"/>
              <a:gd name="connsiteX1" fmla="*/ 313101 w 1206196"/>
              <a:gd name="connsiteY1" fmla="*/ 2038720 h 2060629"/>
              <a:gd name="connsiteX2" fmla="*/ 515906 w 1206196"/>
              <a:gd name="connsiteY2" fmla="*/ 1988909 h 2060629"/>
              <a:gd name="connsiteX3" fmla="*/ 572834 w 1206196"/>
              <a:gd name="connsiteY3" fmla="*/ 1949771 h 2060629"/>
              <a:gd name="connsiteX4" fmla="*/ 704479 w 1206196"/>
              <a:gd name="connsiteY4" fmla="*/ 1949771 h 2060629"/>
              <a:gd name="connsiteX5" fmla="*/ 861030 w 1206196"/>
              <a:gd name="connsiteY5" fmla="*/ 1935539 h 2060629"/>
              <a:gd name="connsiteX6" fmla="*/ 957095 w 1206196"/>
              <a:gd name="connsiteY6" fmla="*/ 1889285 h 2060629"/>
              <a:gd name="connsiteX7" fmla="*/ 974885 w 1206196"/>
              <a:gd name="connsiteY7" fmla="*/ 1835916 h 2060629"/>
              <a:gd name="connsiteX8" fmla="*/ 1003349 w 1206196"/>
              <a:gd name="connsiteY8" fmla="*/ 1778988 h 2060629"/>
              <a:gd name="connsiteX9" fmla="*/ 1046044 w 1206196"/>
              <a:gd name="connsiteY9" fmla="*/ 1764756 h 2060629"/>
              <a:gd name="connsiteX10" fmla="*/ 1085182 w 1206196"/>
              <a:gd name="connsiteY10" fmla="*/ 1679365 h 2060629"/>
              <a:gd name="connsiteX11" fmla="*/ 1163458 w 1206196"/>
              <a:gd name="connsiteY11" fmla="*/ 1558393 h 2060629"/>
              <a:gd name="connsiteX12" fmla="*/ 1206153 w 1206196"/>
              <a:gd name="connsiteY12" fmla="*/ 1519256 h 2060629"/>
              <a:gd name="connsiteX13" fmla="*/ 1170574 w 1206196"/>
              <a:gd name="connsiteY13" fmla="*/ 1433864 h 2060629"/>
              <a:gd name="connsiteX14" fmla="*/ 1124320 w 1206196"/>
              <a:gd name="connsiteY14" fmla="*/ 1359147 h 2060629"/>
              <a:gd name="connsiteX15" fmla="*/ 992675 w 1206196"/>
              <a:gd name="connsiteY15" fmla="*/ 1405400 h 2060629"/>
              <a:gd name="connsiteX16" fmla="*/ 875262 w 1206196"/>
              <a:gd name="connsiteY16" fmla="*/ 1362705 h 2060629"/>
              <a:gd name="connsiteX17" fmla="*/ 697363 w 1206196"/>
              <a:gd name="connsiteY17" fmla="*/ 1376937 h 2060629"/>
              <a:gd name="connsiteX18" fmla="*/ 633319 w 1206196"/>
              <a:gd name="connsiteY18" fmla="*/ 1355589 h 2060629"/>
              <a:gd name="connsiteX19" fmla="*/ 540812 w 1206196"/>
              <a:gd name="connsiteY19" fmla="*/ 1280871 h 2060629"/>
              <a:gd name="connsiteX20" fmla="*/ 483884 w 1206196"/>
              <a:gd name="connsiteY20" fmla="*/ 1195480 h 2060629"/>
              <a:gd name="connsiteX21" fmla="*/ 416283 w 1206196"/>
              <a:gd name="connsiteY21" fmla="*/ 1216828 h 2060629"/>
              <a:gd name="connsiteX22" fmla="*/ 377145 w 1206196"/>
              <a:gd name="connsiteY22" fmla="*/ 1170574 h 2060629"/>
              <a:gd name="connsiteX23" fmla="*/ 362913 w 1206196"/>
              <a:gd name="connsiteY23" fmla="*/ 1102972 h 2060629"/>
              <a:gd name="connsiteX24" fmla="*/ 338007 w 1206196"/>
              <a:gd name="connsiteY24" fmla="*/ 1014023 h 2060629"/>
              <a:gd name="connsiteX25" fmla="*/ 313101 w 1206196"/>
              <a:gd name="connsiteY25" fmla="*/ 971327 h 2060629"/>
              <a:gd name="connsiteX26" fmla="*/ 181456 w 1206196"/>
              <a:gd name="connsiteY26" fmla="*/ 946421 h 2060629"/>
              <a:gd name="connsiteX27" fmla="*/ 192130 w 1206196"/>
              <a:gd name="connsiteY27" fmla="*/ 839682 h 2060629"/>
              <a:gd name="connsiteX28" fmla="*/ 138760 w 1206196"/>
              <a:gd name="connsiteY28" fmla="*/ 722269 h 2060629"/>
              <a:gd name="connsiteX29" fmla="*/ 138760 w 1206196"/>
              <a:gd name="connsiteY29" fmla="*/ 708037 h 2060629"/>
              <a:gd name="connsiteX30" fmla="*/ 192130 w 1206196"/>
              <a:gd name="connsiteY30" fmla="*/ 629761 h 2060629"/>
              <a:gd name="connsiteX31" fmla="*/ 117412 w 1206196"/>
              <a:gd name="connsiteY31" fmla="*/ 487442 h 2060629"/>
              <a:gd name="connsiteX32" fmla="*/ 170782 w 1206196"/>
              <a:gd name="connsiteY32" fmla="*/ 391377 h 2060629"/>
              <a:gd name="connsiteX33" fmla="*/ 174340 w 1206196"/>
              <a:gd name="connsiteY33" fmla="*/ 185014 h 2060629"/>
              <a:gd name="connsiteX34" fmla="*/ 0 w 1206196"/>
              <a:gd name="connsiteY34" fmla="*/ 0 h 2060629"/>
              <a:gd name="connsiteX0" fmla="*/ 313101 w 1206196"/>
              <a:gd name="connsiteY0" fmla="*/ 2038720 h 2038720"/>
              <a:gd name="connsiteX1" fmla="*/ 515906 w 1206196"/>
              <a:gd name="connsiteY1" fmla="*/ 1988909 h 2038720"/>
              <a:gd name="connsiteX2" fmla="*/ 572834 w 1206196"/>
              <a:gd name="connsiteY2" fmla="*/ 1949771 h 2038720"/>
              <a:gd name="connsiteX3" fmla="*/ 704479 w 1206196"/>
              <a:gd name="connsiteY3" fmla="*/ 1949771 h 2038720"/>
              <a:gd name="connsiteX4" fmla="*/ 861030 w 1206196"/>
              <a:gd name="connsiteY4" fmla="*/ 1935539 h 2038720"/>
              <a:gd name="connsiteX5" fmla="*/ 957095 w 1206196"/>
              <a:gd name="connsiteY5" fmla="*/ 1889285 h 2038720"/>
              <a:gd name="connsiteX6" fmla="*/ 974885 w 1206196"/>
              <a:gd name="connsiteY6" fmla="*/ 1835916 h 2038720"/>
              <a:gd name="connsiteX7" fmla="*/ 1003349 w 1206196"/>
              <a:gd name="connsiteY7" fmla="*/ 1778988 h 2038720"/>
              <a:gd name="connsiteX8" fmla="*/ 1046044 w 1206196"/>
              <a:gd name="connsiteY8" fmla="*/ 1764756 h 2038720"/>
              <a:gd name="connsiteX9" fmla="*/ 1085182 w 1206196"/>
              <a:gd name="connsiteY9" fmla="*/ 1679365 h 2038720"/>
              <a:gd name="connsiteX10" fmla="*/ 1163458 w 1206196"/>
              <a:gd name="connsiteY10" fmla="*/ 1558393 h 2038720"/>
              <a:gd name="connsiteX11" fmla="*/ 1206153 w 1206196"/>
              <a:gd name="connsiteY11" fmla="*/ 1519256 h 2038720"/>
              <a:gd name="connsiteX12" fmla="*/ 1170574 w 1206196"/>
              <a:gd name="connsiteY12" fmla="*/ 1433864 h 2038720"/>
              <a:gd name="connsiteX13" fmla="*/ 1124320 w 1206196"/>
              <a:gd name="connsiteY13" fmla="*/ 1359147 h 2038720"/>
              <a:gd name="connsiteX14" fmla="*/ 992675 w 1206196"/>
              <a:gd name="connsiteY14" fmla="*/ 1405400 h 2038720"/>
              <a:gd name="connsiteX15" fmla="*/ 875262 w 1206196"/>
              <a:gd name="connsiteY15" fmla="*/ 1362705 h 2038720"/>
              <a:gd name="connsiteX16" fmla="*/ 697363 w 1206196"/>
              <a:gd name="connsiteY16" fmla="*/ 1376937 h 2038720"/>
              <a:gd name="connsiteX17" fmla="*/ 633319 w 1206196"/>
              <a:gd name="connsiteY17" fmla="*/ 1355589 h 2038720"/>
              <a:gd name="connsiteX18" fmla="*/ 540812 w 1206196"/>
              <a:gd name="connsiteY18" fmla="*/ 1280871 h 2038720"/>
              <a:gd name="connsiteX19" fmla="*/ 483884 w 1206196"/>
              <a:gd name="connsiteY19" fmla="*/ 1195480 h 2038720"/>
              <a:gd name="connsiteX20" fmla="*/ 416283 w 1206196"/>
              <a:gd name="connsiteY20" fmla="*/ 1216828 h 2038720"/>
              <a:gd name="connsiteX21" fmla="*/ 377145 w 1206196"/>
              <a:gd name="connsiteY21" fmla="*/ 1170574 h 2038720"/>
              <a:gd name="connsiteX22" fmla="*/ 362913 w 1206196"/>
              <a:gd name="connsiteY22" fmla="*/ 1102972 h 2038720"/>
              <a:gd name="connsiteX23" fmla="*/ 338007 w 1206196"/>
              <a:gd name="connsiteY23" fmla="*/ 1014023 h 2038720"/>
              <a:gd name="connsiteX24" fmla="*/ 313101 w 1206196"/>
              <a:gd name="connsiteY24" fmla="*/ 971327 h 2038720"/>
              <a:gd name="connsiteX25" fmla="*/ 181456 w 1206196"/>
              <a:gd name="connsiteY25" fmla="*/ 946421 h 2038720"/>
              <a:gd name="connsiteX26" fmla="*/ 192130 w 1206196"/>
              <a:gd name="connsiteY26" fmla="*/ 839682 h 2038720"/>
              <a:gd name="connsiteX27" fmla="*/ 138760 w 1206196"/>
              <a:gd name="connsiteY27" fmla="*/ 722269 h 2038720"/>
              <a:gd name="connsiteX28" fmla="*/ 138760 w 1206196"/>
              <a:gd name="connsiteY28" fmla="*/ 708037 h 2038720"/>
              <a:gd name="connsiteX29" fmla="*/ 192130 w 1206196"/>
              <a:gd name="connsiteY29" fmla="*/ 629761 h 2038720"/>
              <a:gd name="connsiteX30" fmla="*/ 117412 w 1206196"/>
              <a:gd name="connsiteY30" fmla="*/ 487442 h 2038720"/>
              <a:gd name="connsiteX31" fmla="*/ 170782 w 1206196"/>
              <a:gd name="connsiteY31" fmla="*/ 391377 h 2038720"/>
              <a:gd name="connsiteX32" fmla="*/ 174340 w 1206196"/>
              <a:gd name="connsiteY32" fmla="*/ 185014 h 2038720"/>
              <a:gd name="connsiteX33" fmla="*/ 0 w 1206196"/>
              <a:gd name="connsiteY33" fmla="*/ 0 h 2038720"/>
              <a:gd name="connsiteX0" fmla="*/ 515906 w 1206196"/>
              <a:gd name="connsiteY0" fmla="*/ 1988909 h 1988909"/>
              <a:gd name="connsiteX1" fmla="*/ 572834 w 1206196"/>
              <a:gd name="connsiteY1" fmla="*/ 1949771 h 1988909"/>
              <a:gd name="connsiteX2" fmla="*/ 704479 w 1206196"/>
              <a:gd name="connsiteY2" fmla="*/ 1949771 h 1988909"/>
              <a:gd name="connsiteX3" fmla="*/ 861030 w 1206196"/>
              <a:gd name="connsiteY3" fmla="*/ 1935539 h 1988909"/>
              <a:gd name="connsiteX4" fmla="*/ 957095 w 1206196"/>
              <a:gd name="connsiteY4" fmla="*/ 1889285 h 1988909"/>
              <a:gd name="connsiteX5" fmla="*/ 974885 w 1206196"/>
              <a:gd name="connsiteY5" fmla="*/ 1835916 h 1988909"/>
              <a:gd name="connsiteX6" fmla="*/ 1003349 w 1206196"/>
              <a:gd name="connsiteY6" fmla="*/ 1778988 h 1988909"/>
              <a:gd name="connsiteX7" fmla="*/ 1046044 w 1206196"/>
              <a:gd name="connsiteY7" fmla="*/ 1764756 h 1988909"/>
              <a:gd name="connsiteX8" fmla="*/ 1085182 w 1206196"/>
              <a:gd name="connsiteY8" fmla="*/ 1679365 h 1988909"/>
              <a:gd name="connsiteX9" fmla="*/ 1163458 w 1206196"/>
              <a:gd name="connsiteY9" fmla="*/ 1558393 h 1988909"/>
              <a:gd name="connsiteX10" fmla="*/ 1206153 w 1206196"/>
              <a:gd name="connsiteY10" fmla="*/ 1519256 h 1988909"/>
              <a:gd name="connsiteX11" fmla="*/ 1170574 w 1206196"/>
              <a:gd name="connsiteY11" fmla="*/ 1433864 h 1988909"/>
              <a:gd name="connsiteX12" fmla="*/ 1124320 w 1206196"/>
              <a:gd name="connsiteY12" fmla="*/ 1359147 h 1988909"/>
              <a:gd name="connsiteX13" fmla="*/ 992675 w 1206196"/>
              <a:gd name="connsiteY13" fmla="*/ 1405400 h 1988909"/>
              <a:gd name="connsiteX14" fmla="*/ 875262 w 1206196"/>
              <a:gd name="connsiteY14" fmla="*/ 1362705 h 1988909"/>
              <a:gd name="connsiteX15" fmla="*/ 697363 w 1206196"/>
              <a:gd name="connsiteY15" fmla="*/ 1376937 h 1988909"/>
              <a:gd name="connsiteX16" fmla="*/ 633319 w 1206196"/>
              <a:gd name="connsiteY16" fmla="*/ 1355589 h 1988909"/>
              <a:gd name="connsiteX17" fmla="*/ 540812 w 1206196"/>
              <a:gd name="connsiteY17" fmla="*/ 1280871 h 1988909"/>
              <a:gd name="connsiteX18" fmla="*/ 483884 w 1206196"/>
              <a:gd name="connsiteY18" fmla="*/ 1195480 h 1988909"/>
              <a:gd name="connsiteX19" fmla="*/ 416283 w 1206196"/>
              <a:gd name="connsiteY19" fmla="*/ 1216828 h 1988909"/>
              <a:gd name="connsiteX20" fmla="*/ 377145 w 1206196"/>
              <a:gd name="connsiteY20" fmla="*/ 1170574 h 1988909"/>
              <a:gd name="connsiteX21" fmla="*/ 362913 w 1206196"/>
              <a:gd name="connsiteY21" fmla="*/ 1102972 h 1988909"/>
              <a:gd name="connsiteX22" fmla="*/ 338007 w 1206196"/>
              <a:gd name="connsiteY22" fmla="*/ 1014023 h 1988909"/>
              <a:gd name="connsiteX23" fmla="*/ 313101 w 1206196"/>
              <a:gd name="connsiteY23" fmla="*/ 971327 h 1988909"/>
              <a:gd name="connsiteX24" fmla="*/ 181456 w 1206196"/>
              <a:gd name="connsiteY24" fmla="*/ 946421 h 1988909"/>
              <a:gd name="connsiteX25" fmla="*/ 192130 w 1206196"/>
              <a:gd name="connsiteY25" fmla="*/ 839682 h 1988909"/>
              <a:gd name="connsiteX26" fmla="*/ 138760 w 1206196"/>
              <a:gd name="connsiteY26" fmla="*/ 722269 h 1988909"/>
              <a:gd name="connsiteX27" fmla="*/ 138760 w 1206196"/>
              <a:gd name="connsiteY27" fmla="*/ 708037 h 1988909"/>
              <a:gd name="connsiteX28" fmla="*/ 192130 w 1206196"/>
              <a:gd name="connsiteY28" fmla="*/ 629761 h 1988909"/>
              <a:gd name="connsiteX29" fmla="*/ 117412 w 1206196"/>
              <a:gd name="connsiteY29" fmla="*/ 487442 h 1988909"/>
              <a:gd name="connsiteX30" fmla="*/ 170782 w 1206196"/>
              <a:gd name="connsiteY30" fmla="*/ 391377 h 1988909"/>
              <a:gd name="connsiteX31" fmla="*/ 174340 w 1206196"/>
              <a:gd name="connsiteY31" fmla="*/ 185014 h 1988909"/>
              <a:gd name="connsiteX32" fmla="*/ 0 w 1206196"/>
              <a:gd name="connsiteY32" fmla="*/ 0 h 1988909"/>
              <a:gd name="connsiteX0" fmla="*/ 380253 w 1206196"/>
              <a:gd name="connsiteY0" fmla="*/ 2022783 h 2022783"/>
              <a:gd name="connsiteX1" fmla="*/ 572834 w 1206196"/>
              <a:gd name="connsiteY1" fmla="*/ 1949771 h 2022783"/>
              <a:gd name="connsiteX2" fmla="*/ 704479 w 1206196"/>
              <a:gd name="connsiteY2" fmla="*/ 1949771 h 2022783"/>
              <a:gd name="connsiteX3" fmla="*/ 861030 w 1206196"/>
              <a:gd name="connsiteY3" fmla="*/ 1935539 h 2022783"/>
              <a:gd name="connsiteX4" fmla="*/ 957095 w 1206196"/>
              <a:gd name="connsiteY4" fmla="*/ 1889285 h 2022783"/>
              <a:gd name="connsiteX5" fmla="*/ 974885 w 1206196"/>
              <a:gd name="connsiteY5" fmla="*/ 1835916 h 2022783"/>
              <a:gd name="connsiteX6" fmla="*/ 1003349 w 1206196"/>
              <a:gd name="connsiteY6" fmla="*/ 1778988 h 2022783"/>
              <a:gd name="connsiteX7" fmla="*/ 1046044 w 1206196"/>
              <a:gd name="connsiteY7" fmla="*/ 1764756 h 2022783"/>
              <a:gd name="connsiteX8" fmla="*/ 1085182 w 1206196"/>
              <a:gd name="connsiteY8" fmla="*/ 1679365 h 2022783"/>
              <a:gd name="connsiteX9" fmla="*/ 1163458 w 1206196"/>
              <a:gd name="connsiteY9" fmla="*/ 1558393 h 2022783"/>
              <a:gd name="connsiteX10" fmla="*/ 1206153 w 1206196"/>
              <a:gd name="connsiteY10" fmla="*/ 1519256 h 2022783"/>
              <a:gd name="connsiteX11" fmla="*/ 1170574 w 1206196"/>
              <a:gd name="connsiteY11" fmla="*/ 1433864 h 2022783"/>
              <a:gd name="connsiteX12" fmla="*/ 1124320 w 1206196"/>
              <a:gd name="connsiteY12" fmla="*/ 1359147 h 2022783"/>
              <a:gd name="connsiteX13" fmla="*/ 992675 w 1206196"/>
              <a:gd name="connsiteY13" fmla="*/ 1405400 h 2022783"/>
              <a:gd name="connsiteX14" fmla="*/ 875262 w 1206196"/>
              <a:gd name="connsiteY14" fmla="*/ 1362705 h 2022783"/>
              <a:gd name="connsiteX15" fmla="*/ 697363 w 1206196"/>
              <a:gd name="connsiteY15" fmla="*/ 1376937 h 2022783"/>
              <a:gd name="connsiteX16" fmla="*/ 633319 w 1206196"/>
              <a:gd name="connsiteY16" fmla="*/ 1355589 h 2022783"/>
              <a:gd name="connsiteX17" fmla="*/ 540812 w 1206196"/>
              <a:gd name="connsiteY17" fmla="*/ 1280871 h 2022783"/>
              <a:gd name="connsiteX18" fmla="*/ 483884 w 1206196"/>
              <a:gd name="connsiteY18" fmla="*/ 1195480 h 2022783"/>
              <a:gd name="connsiteX19" fmla="*/ 416283 w 1206196"/>
              <a:gd name="connsiteY19" fmla="*/ 1216828 h 2022783"/>
              <a:gd name="connsiteX20" fmla="*/ 377145 w 1206196"/>
              <a:gd name="connsiteY20" fmla="*/ 1170574 h 2022783"/>
              <a:gd name="connsiteX21" fmla="*/ 362913 w 1206196"/>
              <a:gd name="connsiteY21" fmla="*/ 1102972 h 2022783"/>
              <a:gd name="connsiteX22" fmla="*/ 338007 w 1206196"/>
              <a:gd name="connsiteY22" fmla="*/ 1014023 h 2022783"/>
              <a:gd name="connsiteX23" fmla="*/ 313101 w 1206196"/>
              <a:gd name="connsiteY23" fmla="*/ 971327 h 2022783"/>
              <a:gd name="connsiteX24" fmla="*/ 181456 w 1206196"/>
              <a:gd name="connsiteY24" fmla="*/ 946421 h 2022783"/>
              <a:gd name="connsiteX25" fmla="*/ 192130 w 1206196"/>
              <a:gd name="connsiteY25" fmla="*/ 839682 h 2022783"/>
              <a:gd name="connsiteX26" fmla="*/ 138760 w 1206196"/>
              <a:gd name="connsiteY26" fmla="*/ 722269 h 2022783"/>
              <a:gd name="connsiteX27" fmla="*/ 138760 w 1206196"/>
              <a:gd name="connsiteY27" fmla="*/ 708037 h 2022783"/>
              <a:gd name="connsiteX28" fmla="*/ 192130 w 1206196"/>
              <a:gd name="connsiteY28" fmla="*/ 629761 h 2022783"/>
              <a:gd name="connsiteX29" fmla="*/ 117412 w 1206196"/>
              <a:gd name="connsiteY29" fmla="*/ 487442 h 2022783"/>
              <a:gd name="connsiteX30" fmla="*/ 170782 w 1206196"/>
              <a:gd name="connsiteY30" fmla="*/ 391377 h 2022783"/>
              <a:gd name="connsiteX31" fmla="*/ 174340 w 1206196"/>
              <a:gd name="connsiteY31" fmla="*/ 185014 h 2022783"/>
              <a:gd name="connsiteX32" fmla="*/ 0 w 1206196"/>
              <a:gd name="connsiteY32" fmla="*/ 0 h 2022783"/>
              <a:gd name="connsiteX0" fmla="*/ 405374 w 1206196"/>
              <a:gd name="connsiteY0" fmla="*/ 2008266 h 2008266"/>
              <a:gd name="connsiteX1" fmla="*/ 572834 w 1206196"/>
              <a:gd name="connsiteY1" fmla="*/ 1949771 h 2008266"/>
              <a:gd name="connsiteX2" fmla="*/ 704479 w 1206196"/>
              <a:gd name="connsiteY2" fmla="*/ 1949771 h 2008266"/>
              <a:gd name="connsiteX3" fmla="*/ 861030 w 1206196"/>
              <a:gd name="connsiteY3" fmla="*/ 1935539 h 2008266"/>
              <a:gd name="connsiteX4" fmla="*/ 957095 w 1206196"/>
              <a:gd name="connsiteY4" fmla="*/ 1889285 h 2008266"/>
              <a:gd name="connsiteX5" fmla="*/ 974885 w 1206196"/>
              <a:gd name="connsiteY5" fmla="*/ 1835916 h 2008266"/>
              <a:gd name="connsiteX6" fmla="*/ 1003349 w 1206196"/>
              <a:gd name="connsiteY6" fmla="*/ 1778988 h 2008266"/>
              <a:gd name="connsiteX7" fmla="*/ 1046044 w 1206196"/>
              <a:gd name="connsiteY7" fmla="*/ 1764756 h 2008266"/>
              <a:gd name="connsiteX8" fmla="*/ 1085182 w 1206196"/>
              <a:gd name="connsiteY8" fmla="*/ 1679365 h 2008266"/>
              <a:gd name="connsiteX9" fmla="*/ 1163458 w 1206196"/>
              <a:gd name="connsiteY9" fmla="*/ 1558393 h 2008266"/>
              <a:gd name="connsiteX10" fmla="*/ 1206153 w 1206196"/>
              <a:gd name="connsiteY10" fmla="*/ 1519256 h 2008266"/>
              <a:gd name="connsiteX11" fmla="*/ 1170574 w 1206196"/>
              <a:gd name="connsiteY11" fmla="*/ 1433864 h 2008266"/>
              <a:gd name="connsiteX12" fmla="*/ 1124320 w 1206196"/>
              <a:gd name="connsiteY12" fmla="*/ 1359147 h 2008266"/>
              <a:gd name="connsiteX13" fmla="*/ 992675 w 1206196"/>
              <a:gd name="connsiteY13" fmla="*/ 1405400 h 2008266"/>
              <a:gd name="connsiteX14" fmla="*/ 875262 w 1206196"/>
              <a:gd name="connsiteY14" fmla="*/ 1362705 h 2008266"/>
              <a:gd name="connsiteX15" fmla="*/ 697363 w 1206196"/>
              <a:gd name="connsiteY15" fmla="*/ 1376937 h 2008266"/>
              <a:gd name="connsiteX16" fmla="*/ 633319 w 1206196"/>
              <a:gd name="connsiteY16" fmla="*/ 1355589 h 2008266"/>
              <a:gd name="connsiteX17" fmla="*/ 540812 w 1206196"/>
              <a:gd name="connsiteY17" fmla="*/ 1280871 h 2008266"/>
              <a:gd name="connsiteX18" fmla="*/ 483884 w 1206196"/>
              <a:gd name="connsiteY18" fmla="*/ 1195480 h 2008266"/>
              <a:gd name="connsiteX19" fmla="*/ 416283 w 1206196"/>
              <a:gd name="connsiteY19" fmla="*/ 1216828 h 2008266"/>
              <a:gd name="connsiteX20" fmla="*/ 377145 w 1206196"/>
              <a:gd name="connsiteY20" fmla="*/ 1170574 h 2008266"/>
              <a:gd name="connsiteX21" fmla="*/ 362913 w 1206196"/>
              <a:gd name="connsiteY21" fmla="*/ 1102972 h 2008266"/>
              <a:gd name="connsiteX22" fmla="*/ 338007 w 1206196"/>
              <a:gd name="connsiteY22" fmla="*/ 1014023 h 2008266"/>
              <a:gd name="connsiteX23" fmla="*/ 313101 w 1206196"/>
              <a:gd name="connsiteY23" fmla="*/ 971327 h 2008266"/>
              <a:gd name="connsiteX24" fmla="*/ 181456 w 1206196"/>
              <a:gd name="connsiteY24" fmla="*/ 946421 h 2008266"/>
              <a:gd name="connsiteX25" fmla="*/ 192130 w 1206196"/>
              <a:gd name="connsiteY25" fmla="*/ 839682 h 2008266"/>
              <a:gd name="connsiteX26" fmla="*/ 138760 w 1206196"/>
              <a:gd name="connsiteY26" fmla="*/ 722269 h 2008266"/>
              <a:gd name="connsiteX27" fmla="*/ 138760 w 1206196"/>
              <a:gd name="connsiteY27" fmla="*/ 708037 h 2008266"/>
              <a:gd name="connsiteX28" fmla="*/ 192130 w 1206196"/>
              <a:gd name="connsiteY28" fmla="*/ 629761 h 2008266"/>
              <a:gd name="connsiteX29" fmla="*/ 117412 w 1206196"/>
              <a:gd name="connsiteY29" fmla="*/ 487442 h 2008266"/>
              <a:gd name="connsiteX30" fmla="*/ 170782 w 1206196"/>
              <a:gd name="connsiteY30" fmla="*/ 391377 h 2008266"/>
              <a:gd name="connsiteX31" fmla="*/ 174340 w 1206196"/>
              <a:gd name="connsiteY31" fmla="*/ 185014 h 2008266"/>
              <a:gd name="connsiteX32" fmla="*/ 0 w 1206196"/>
              <a:gd name="connsiteY32" fmla="*/ 0 h 2008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06196" h="2008266">
                <a:moveTo>
                  <a:pt x="405374" y="2008266"/>
                </a:moveTo>
                <a:cubicBezTo>
                  <a:pt x="448663" y="1993441"/>
                  <a:pt x="522983" y="1959520"/>
                  <a:pt x="572834" y="1949771"/>
                </a:cubicBezTo>
                <a:cubicBezTo>
                  <a:pt x="622685" y="1940022"/>
                  <a:pt x="656446" y="1952143"/>
                  <a:pt x="704479" y="1949771"/>
                </a:cubicBezTo>
                <a:cubicBezTo>
                  <a:pt x="752512" y="1947399"/>
                  <a:pt x="818928" y="1945620"/>
                  <a:pt x="861030" y="1935539"/>
                </a:cubicBezTo>
                <a:cubicBezTo>
                  <a:pt x="903132" y="1925458"/>
                  <a:pt x="938119" y="1905889"/>
                  <a:pt x="957095" y="1889285"/>
                </a:cubicBezTo>
                <a:cubicBezTo>
                  <a:pt x="976071" y="1872681"/>
                  <a:pt x="967176" y="1854299"/>
                  <a:pt x="974885" y="1835916"/>
                </a:cubicBezTo>
                <a:cubicBezTo>
                  <a:pt x="982594" y="1817533"/>
                  <a:pt x="991489" y="1790848"/>
                  <a:pt x="1003349" y="1778988"/>
                </a:cubicBezTo>
                <a:cubicBezTo>
                  <a:pt x="1015209" y="1767128"/>
                  <a:pt x="1032405" y="1781360"/>
                  <a:pt x="1046044" y="1764756"/>
                </a:cubicBezTo>
                <a:cubicBezTo>
                  <a:pt x="1059683" y="1748152"/>
                  <a:pt x="1065613" y="1713759"/>
                  <a:pt x="1085182" y="1679365"/>
                </a:cubicBezTo>
                <a:cubicBezTo>
                  <a:pt x="1104751" y="1644971"/>
                  <a:pt x="1143296" y="1585078"/>
                  <a:pt x="1163458" y="1558393"/>
                </a:cubicBezTo>
                <a:cubicBezTo>
                  <a:pt x="1183620" y="1531708"/>
                  <a:pt x="1204967" y="1540011"/>
                  <a:pt x="1206153" y="1519256"/>
                </a:cubicBezTo>
                <a:cubicBezTo>
                  <a:pt x="1207339" y="1498501"/>
                  <a:pt x="1184213" y="1460549"/>
                  <a:pt x="1170574" y="1433864"/>
                </a:cubicBezTo>
                <a:cubicBezTo>
                  <a:pt x="1156935" y="1407179"/>
                  <a:pt x="1153970" y="1363891"/>
                  <a:pt x="1124320" y="1359147"/>
                </a:cubicBezTo>
                <a:cubicBezTo>
                  <a:pt x="1094670" y="1354403"/>
                  <a:pt x="1034185" y="1404807"/>
                  <a:pt x="992675" y="1405400"/>
                </a:cubicBezTo>
                <a:cubicBezTo>
                  <a:pt x="951165" y="1405993"/>
                  <a:pt x="924481" y="1367449"/>
                  <a:pt x="875262" y="1362705"/>
                </a:cubicBezTo>
                <a:cubicBezTo>
                  <a:pt x="826043" y="1357961"/>
                  <a:pt x="737687" y="1378123"/>
                  <a:pt x="697363" y="1376937"/>
                </a:cubicBezTo>
                <a:cubicBezTo>
                  <a:pt x="657039" y="1375751"/>
                  <a:pt x="659411" y="1371600"/>
                  <a:pt x="633319" y="1355589"/>
                </a:cubicBezTo>
                <a:cubicBezTo>
                  <a:pt x="607227" y="1339578"/>
                  <a:pt x="565718" y="1307556"/>
                  <a:pt x="540812" y="1280871"/>
                </a:cubicBezTo>
                <a:cubicBezTo>
                  <a:pt x="515906" y="1254186"/>
                  <a:pt x="504639" y="1206154"/>
                  <a:pt x="483884" y="1195480"/>
                </a:cubicBezTo>
                <a:cubicBezTo>
                  <a:pt x="463129" y="1184806"/>
                  <a:pt x="434073" y="1220979"/>
                  <a:pt x="416283" y="1216828"/>
                </a:cubicBezTo>
                <a:cubicBezTo>
                  <a:pt x="398493" y="1212677"/>
                  <a:pt x="386040" y="1189550"/>
                  <a:pt x="377145" y="1170574"/>
                </a:cubicBezTo>
                <a:cubicBezTo>
                  <a:pt x="368250" y="1151598"/>
                  <a:pt x="369436" y="1129064"/>
                  <a:pt x="362913" y="1102972"/>
                </a:cubicBezTo>
                <a:cubicBezTo>
                  <a:pt x="356390" y="1076880"/>
                  <a:pt x="346309" y="1035964"/>
                  <a:pt x="338007" y="1014023"/>
                </a:cubicBezTo>
                <a:cubicBezTo>
                  <a:pt x="329705" y="992082"/>
                  <a:pt x="339193" y="982594"/>
                  <a:pt x="313101" y="971327"/>
                </a:cubicBezTo>
                <a:cubicBezTo>
                  <a:pt x="287009" y="960060"/>
                  <a:pt x="201618" y="968362"/>
                  <a:pt x="181456" y="946421"/>
                </a:cubicBezTo>
                <a:cubicBezTo>
                  <a:pt x="161294" y="924480"/>
                  <a:pt x="199246" y="877041"/>
                  <a:pt x="192130" y="839682"/>
                </a:cubicBezTo>
                <a:cubicBezTo>
                  <a:pt x="185014" y="802323"/>
                  <a:pt x="147655" y="744210"/>
                  <a:pt x="138760" y="722269"/>
                </a:cubicBezTo>
                <a:cubicBezTo>
                  <a:pt x="129865" y="700328"/>
                  <a:pt x="129865" y="723455"/>
                  <a:pt x="138760" y="708037"/>
                </a:cubicBezTo>
                <a:cubicBezTo>
                  <a:pt x="147655" y="692619"/>
                  <a:pt x="195688" y="652888"/>
                  <a:pt x="192130" y="629761"/>
                </a:cubicBezTo>
                <a:cubicBezTo>
                  <a:pt x="188572" y="606634"/>
                  <a:pt x="120970" y="527173"/>
                  <a:pt x="117412" y="487442"/>
                </a:cubicBezTo>
                <a:cubicBezTo>
                  <a:pt x="113854" y="447711"/>
                  <a:pt x="161294" y="455421"/>
                  <a:pt x="170782" y="391377"/>
                </a:cubicBezTo>
                <a:cubicBezTo>
                  <a:pt x="180270" y="327926"/>
                  <a:pt x="198060" y="250244"/>
                  <a:pt x="174340" y="185014"/>
                </a:cubicBezTo>
                <a:lnTo>
                  <a:pt x="0" y="0"/>
                </a:ln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олилиния: фигура 25">
            <a:extLst>
              <a:ext uri="{FF2B5EF4-FFF2-40B4-BE49-F238E27FC236}">
                <a16:creationId xmlns:a16="http://schemas.microsoft.com/office/drawing/2014/main" id="{734C1673-7097-45E8-88E4-8951D356F7AC}"/>
              </a:ext>
            </a:extLst>
          </p:cNvPr>
          <p:cNvSpPr/>
          <p:nvPr/>
        </p:nvSpPr>
        <p:spPr>
          <a:xfrm>
            <a:off x="4677105" y="-4"/>
            <a:ext cx="2531202" cy="3117727"/>
          </a:xfrm>
          <a:custGeom>
            <a:avLst/>
            <a:gdLst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05104 w 1562202"/>
              <a:gd name="connsiteY3" fmla="*/ 409903 h 3384331"/>
              <a:gd name="connsiteX4" fmla="*/ 262759 w 1562202"/>
              <a:gd name="connsiteY4" fmla="*/ 472965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262759 w 1562202"/>
              <a:gd name="connsiteY4" fmla="*/ 472965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70207 w 1562202"/>
              <a:gd name="connsiteY18" fmla="*/ 1833031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70207 w 1562202"/>
              <a:gd name="connsiteY18" fmla="*/ 1833031 h 3384331"/>
              <a:gd name="connsiteX19" fmla="*/ 1311434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70207 w 1562202"/>
              <a:gd name="connsiteY18" fmla="*/ 1833031 h 3384331"/>
              <a:gd name="connsiteX19" fmla="*/ 1311434 w 1562202"/>
              <a:gd name="connsiteY19" fmla="*/ 1975945 h 3384331"/>
              <a:gd name="connsiteX20" fmla="*/ 1279475 w 1562202"/>
              <a:gd name="connsiteY20" fmla="*/ 200324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55546"/>
              <a:gd name="connsiteY0" fmla="*/ 0 h 3384331"/>
              <a:gd name="connsiteX1" fmla="*/ 94594 w 1555546"/>
              <a:gd name="connsiteY1" fmla="*/ 105103 h 3384331"/>
              <a:gd name="connsiteX2" fmla="*/ 94594 w 1555546"/>
              <a:gd name="connsiteY2" fmla="*/ 336331 h 3384331"/>
              <a:gd name="connsiteX3" fmla="*/ 161088 w 1555546"/>
              <a:gd name="connsiteY3" fmla="*/ 391066 h 3384331"/>
              <a:gd name="connsiteX4" fmla="*/ 349845 w 1555546"/>
              <a:gd name="connsiteY4" fmla="*/ 435293 h 3384331"/>
              <a:gd name="connsiteX5" fmla="*/ 683173 w 1555546"/>
              <a:gd name="connsiteY5" fmla="*/ 462455 h 3384331"/>
              <a:gd name="connsiteX6" fmla="*/ 976175 w 1555546"/>
              <a:gd name="connsiteY6" fmla="*/ 575748 h 3384331"/>
              <a:gd name="connsiteX7" fmla="*/ 998483 w 1555546"/>
              <a:gd name="connsiteY7" fmla="*/ 735724 h 3384331"/>
              <a:gd name="connsiteX8" fmla="*/ 945931 w 1555546"/>
              <a:gd name="connsiteY8" fmla="*/ 872359 h 3384331"/>
              <a:gd name="connsiteX9" fmla="*/ 1021006 w 1555546"/>
              <a:gd name="connsiteY9" fmla="*/ 983878 h 3384331"/>
              <a:gd name="connsiteX10" fmla="*/ 1111737 w 1555546"/>
              <a:gd name="connsiteY10" fmla="*/ 1175247 h 3384331"/>
              <a:gd name="connsiteX11" fmla="*/ 1381146 w 1555546"/>
              <a:gd name="connsiteY11" fmla="*/ 1139485 h 3384331"/>
              <a:gd name="connsiteX12" fmla="*/ 1481959 w 1555546"/>
              <a:gd name="connsiteY12" fmla="*/ 1261241 h 3384331"/>
              <a:gd name="connsiteX13" fmla="*/ 1450428 w 1555546"/>
              <a:gd name="connsiteY13" fmla="*/ 1418897 h 3384331"/>
              <a:gd name="connsiteX14" fmla="*/ 1358624 w 1555546"/>
              <a:gd name="connsiteY14" fmla="*/ 1459026 h 3384331"/>
              <a:gd name="connsiteX15" fmla="*/ 1303283 w 1555546"/>
              <a:gd name="connsiteY15" fmla="*/ 1587062 h 3384331"/>
              <a:gd name="connsiteX16" fmla="*/ 1292773 w 1555546"/>
              <a:gd name="connsiteY16" fmla="*/ 1639614 h 3384331"/>
              <a:gd name="connsiteX17" fmla="*/ 1303283 w 1555546"/>
              <a:gd name="connsiteY17" fmla="*/ 1713186 h 3384331"/>
              <a:gd name="connsiteX18" fmla="*/ 1370207 w 1555546"/>
              <a:gd name="connsiteY18" fmla="*/ 1833031 h 3384331"/>
              <a:gd name="connsiteX19" fmla="*/ 1311434 w 1555546"/>
              <a:gd name="connsiteY19" fmla="*/ 1975945 h 3384331"/>
              <a:gd name="connsiteX20" fmla="*/ 1279475 w 1555546"/>
              <a:gd name="connsiteY20" fmla="*/ 2003245 h 3384331"/>
              <a:gd name="connsiteX21" fmla="*/ 1177159 w 1555546"/>
              <a:gd name="connsiteY21" fmla="*/ 2112579 h 3384331"/>
              <a:gd name="connsiteX22" fmla="*/ 1177159 w 1555546"/>
              <a:gd name="connsiteY22" fmla="*/ 2249214 h 3384331"/>
              <a:gd name="connsiteX23" fmla="*/ 1198180 w 1555546"/>
              <a:gd name="connsiteY23" fmla="*/ 2364828 h 3384331"/>
              <a:gd name="connsiteX24" fmla="*/ 1409030 w 1555546"/>
              <a:gd name="connsiteY24" fmla="*/ 2612435 h 3384331"/>
              <a:gd name="connsiteX25" fmla="*/ 1534511 w 1555546"/>
              <a:gd name="connsiteY25" fmla="*/ 2921876 h 3384331"/>
              <a:gd name="connsiteX26" fmla="*/ 1513490 w 1555546"/>
              <a:gd name="connsiteY26" fmla="*/ 3048000 h 3384331"/>
              <a:gd name="connsiteX27" fmla="*/ 1135118 w 1555546"/>
              <a:gd name="connsiteY27" fmla="*/ 3142593 h 3384331"/>
              <a:gd name="connsiteX28" fmla="*/ 725214 w 1555546"/>
              <a:gd name="connsiteY28" fmla="*/ 3195145 h 3384331"/>
              <a:gd name="connsiteX29" fmla="*/ 588580 w 1555546"/>
              <a:gd name="connsiteY29" fmla="*/ 3226676 h 3384331"/>
              <a:gd name="connsiteX30" fmla="*/ 493987 w 1555546"/>
              <a:gd name="connsiteY30" fmla="*/ 3384331 h 3384331"/>
              <a:gd name="connsiteX0" fmla="*/ 0 w 1543155"/>
              <a:gd name="connsiteY0" fmla="*/ 0 h 3384331"/>
              <a:gd name="connsiteX1" fmla="*/ 94594 w 1543155"/>
              <a:gd name="connsiteY1" fmla="*/ 105103 h 3384331"/>
              <a:gd name="connsiteX2" fmla="*/ 94594 w 1543155"/>
              <a:gd name="connsiteY2" fmla="*/ 336331 h 3384331"/>
              <a:gd name="connsiteX3" fmla="*/ 161088 w 1543155"/>
              <a:gd name="connsiteY3" fmla="*/ 391066 h 3384331"/>
              <a:gd name="connsiteX4" fmla="*/ 349845 w 1543155"/>
              <a:gd name="connsiteY4" fmla="*/ 435293 h 3384331"/>
              <a:gd name="connsiteX5" fmla="*/ 683173 w 1543155"/>
              <a:gd name="connsiteY5" fmla="*/ 462455 h 3384331"/>
              <a:gd name="connsiteX6" fmla="*/ 976175 w 1543155"/>
              <a:gd name="connsiteY6" fmla="*/ 575748 h 3384331"/>
              <a:gd name="connsiteX7" fmla="*/ 998483 w 1543155"/>
              <a:gd name="connsiteY7" fmla="*/ 735724 h 3384331"/>
              <a:gd name="connsiteX8" fmla="*/ 945931 w 1543155"/>
              <a:gd name="connsiteY8" fmla="*/ 872359 h 3384331"/>
              <a:gd name="connsiteX9" fmla="*/ 1021006 w 1543155"/>
              <a:gd name="connsiteY9" fmla="*/ 983878 h 3384331"/>
              <a:gd name="connsiteX10" fmla="*/ 1111737 w 1543155"/>
              <a:gd name="connsiteY10" fmla="*/ 1175247 h 3384331"/>
              <a:gd name="connsiteX11" fmla="*/ 1381146 w 1543155"/>
              <a:gd name="connsiteY11" fmla="*/ 1139485 h 3384331"/>
              <a:gd name="connsiteX12" fmla="*/ 1481959 w 1543155"/>
              <a:gd name="connsiteY12" fmla="*/ 1261241 h 3384331"/>
              <a:gd name="connsiteX13" fmla="*/ 1450428 w 1543155"/>
              <a:gd name="connsiteY13" fmla="*/ 1418897 h 3384331"/>
              <a:gd name="connsiteX14" fmla="*/ 1358624 w 1543155"/>
              <a:gd name="connsiteY14" fmla="*/ 1459026 h 3384331"/>
              <a:gd name="connsiteX15" fmla="*/ 1303283 w 1543155"/>
              <a:gd name="connsiteY15" fmla="*/ 1587062 h 3384331"/>
              <a:gd name="connsiteX16" fmla="*/ 1292773 w 1543155"/>
              <a:gd name="connsiteY16" fmla="*/ 1639614 h 3384331"/>
              <a:gd name="connsiteX17" fmla="*/ 1303283 w 1543155"/>
              <a:gd name="connsiteY17" fmla="*/ 1713186 h 3384331"/>
              <a:gd name="connsiteX18" fmla="*/ 1370207 w 1543155"/>
              <a:gd name="connsiteY18" fmla="*/ 1833031 h 3384331"/>
              <a:gd name="connsiteX19" fmla="*/ 1311434 w 1543155"/>
              <a:gd name="connsiteY19" fmla="*/ 1975945 h 3384331"/>
              <a:gd name="connsiteX20" fmla="*/ 1279475 w 1543155"/>
              <a:gd name="connsiteY20" fmla="*/ 2003245 h 3384331"/>
              <a:gd name="connsiteX21" fmla="*/ 1177159 w 1543155"/>
              <a:gd name="connsiteY21" fmla="*/ 2112579 h 3384331"/>
              <a:gd name="connsiteX22" fmla="*/ 1177159 w 1543155"/>
              <a:gd name="connsiteY22" fmla="*/ 2249214 h 3384331"/>
              <a:gd name="connsiteX23" fmla="*/ 1198180 w 1543155"/>
              <a:gd name="connsiteY23" fmla="*/ 2364828 h 3384331"/>
              <a:gd name="connsiteX24" fmla="*/ 1409030 w 1543155"/>
              <a:gd name="connsiteY24" fmla="*/ 2612435 h 3384331"/>
              <a:gd name="connsiteX25" fmla="*/ 1534511 w 1543155"/>
              <a:gd name="connsiteY25" fmla="*/ 2921876 h 3384331"/>
              <a:gd name="connsiteX26" fmla="*/ 1513490 w 1543155"/>
              <a:gd name="connsiteY26" fmla="*/ 3048000 h 3384331"/>
              <a:gd name="connsiteX27" fmla="*/ 1362913 w 1543155"/>
              <a:gd name="connsiteY27" fmla="*/ 3082943 h 3384331"/>
              <a:gd name="connsiteX28" fmla="*/ 1135118 w 1543155"/>
              <a:gd name="connsiteY28" fmla="*/ 3142593 h 3384331"/>
              <a:gd name="connsiteX29" fmla="*/ 725214 w 1543155"/>
              <a:gd name="connsiteY29" fmla="*/ 3195145 h 3384331"/>
              <a:gd name="connsiteX30" fmla="*/ 588580 w 1543155"/>
              <a:gd name="connsiteY30" fmla="*/ 3226676 h 3384331"/>
              <a:gd name="connsiteX31" fmla="*/ 493987 w 1543155"/>
              <a:gd name="connsiteY31" fmla="*/ 3384331 h 3384331"/>
              <a:gd name="connsiteX0" fmla="*/ 0 w 1539788"/>
              <a:gd name="connsiteY0" fmla="*/ 0 h 3384331"/>
              <a:gd name="connsiteX1" fmla="*/ 94594 w 1539788"/>
              <a:gd name="connsiteY1" fmla="*/ 105103 h 3384331"/>
              <a:gd name="connsiteX2" fmla="*/ 94594 w 1539788"/>
              <a:gd name="connsiteY2" fmla="*/ 336331 h 3384331"/>
              <a:gd name="connsiteX3" fmla="*/ 161088 w 1539788"/>
              <a:gd name="connsiteY3" fmla="*/ 391066 h 3384331"/>
              <a:gd name="connsiteX4" fmla="*/ 349845 w 1539788"/>
              <a:gd name="connsiteY4" fmla="*/ 435293 h 3384331"/>
              <a:gd name="connsiteX5" fmla="*/ 683173 w 1539788"/>
              <a:gd name="connsiteY5" fmla="*/ 462455 h 3384331"/>
              <a:gd name="connsiteX6" fmla="*/ 976175 w 1539788"/>
              <a:gd name="connsiteY6" fmla="*/ 575748 h 3384331"/>
              <a:gd name="connsiteX7" fmla="*/ 998483 w 1539788"/>
              <a:gd name="connsiteY7" fmla="*/ 735724 h 3384331"/>
              <a:gd name="connsiteX8" fmla="*/ 945931 w 1539788"/>
              <a:gd name="connsiteY8" fmla="*/ 872359 h 3384331"/>
              <a:gd name="connsiteX9" fmla="*/ 1021006 w 1539788"/>
              <a:gd name="connsiteY9" fmla="*/ 983878 h 3384331"/>
              <a:gd name="connsiteX10" fmla="*/ 1111737 w 1539788"/>
              <a:gd name="connsiteY10" fmla="*/ 1175247 h 3384331"/>
              <a:gd name="connsiteX11" fmla="*/ 1381146 w 1539788"/>
              <a:gd name="connsiteY11" fmla="*/ 1139485 h 3384331"/>
              <a:gd name="connsiteX12" fmla="*/ 1481959 w 1539788"/>
              <a:gd name="connsiteY12" fmla="*/ 1261241 h 3384331"/>
              <a:gd name="connsiteX13" fmla="*/ 1450428 w 1539788"/>
              <a:gd name="connsiteY13" fmla="*/ 1418897 h 3384331"/>
              <a:gd name="connsiteX14" fmla="*/ 1358624 w 1539788"/>
              <a:gd name="connsiteY14" fmla="*/ 1459026 h 3384331"/>
              <a:gd name="connsiteX15" fmla="*/ 1303283 w 1539788"/>
              <a:gd name="connsiteY15" fmla="*/ 1587062 h 3384331"/>
              <a:gd name="connsiteX16" fmla="*/ 1292773 w 1539788"/>
              <a:gd name="connsiteY16" fmla="*/ 1639614 h 3384331"/>
              <a:gd name="connsiteX17" fmla="*/ 1303283 w 1539788"/>
              <a:gd name="connsiteY17" fmla="*/ 1713186 h 3384331"/>
              <a:gd name="connsiteX18" fmla="*/ 1370207 w 1539788"/>
              <a:gd name="connsiteY18" fmla="*/ 1833031 h 3384331"/>
              <a:gd name="connsiteX19" fmla="*/ 1311434 w 1539788"/>
              <a:gd name="connsiteY19" fmla="*/ 1975945 h 3384331"/>
              <a:gd name="connsiteX20" fmla="*/ 1279475 w 1539788"/>
              <a:gd name="connsiteY20" fmla="*/ 2003245 h 3384331"/>
              <a:gd name="connsiteX21" fmla="*/ 1177159 w 1539788"/>
              <a:gd name="connsiteY21" fmla="*/ 2112579 h 3384331"/>
              <a:gd name="connsiteX22" fmla="*/ 1177159 w 1539788"/>
              <a:gd name="connsiteY22" fmla="*/ 2249214 h 3384331"/>
              <a:gd name="connsiteX23" fmla="*/ 1198180 w 1539788"/>
              <a:gd name="connsiteY23" fmla="*/ 2364828 h 3384331"/>
              <a:gd name="connsiteX24" fmla="*/ 1409030 w 1539788"/>
              <a:gd name="connsiteY24" fmla="*/ 2612435 h 3384331"/>
              <a:gd name="connsiteX25" fmla="*/ 1534511 w 1539788"/>
              <a:gd name="connsiteY25" fmla="*/ 2921876 h 3384331"/>
              <a:gd name="connsiteX26" fmla="*/ 1501049 w 1539788"/>
              <a:gd name="connsiteY26" fmla="*/ 2997769 h 3384331"/>
              <a:gd name="connsiteX27" fmla="*/ 1362913 w 1539788"/>
              <a:gd name="connsiteY27" fmla="*/ 3082943 h 3384331"/>
              <a:gd name="connsiteX28" fmla="*/ 1135118 w 1539788"/>
              <a:gd name="connsiteY28" fmla="*/ 3142593 h 3384331"/>
              <a:gd name="connsiteX29" fmla="*/ 725214 w 1539788"/>
              <a:gd name="connsiteY29" fmla="*/ 3195145 h 3384331"/>
              <a:gd name="connsiteX30" fmla="*/ 588580 w 1539788"/>
              <a:gd name="connsiteY30" fmla="*/ 3226676 h 3384331"/>
              <a:gd name="connsiteX31" fmla="*/ 493987 w 1539788"/>
              <a:gd name="connsiteY31" fmla="*/ 3384331 h 3384331"/>
              <a:gd name="connsiteX0" fmla="*/ 0 w 1539788"/>
              <a:gd name="connsiteY0" fmla="*/ 0 h 3384331"/>
              <a:gd name="connsiteX1" fmla="*/ 94594 w 1539788"/>
              <a:gd name="connsiteY1" fmla="*/ 105103 h 3384331"/>
              <a:gd name="connsiteX2" fmla="*/ 94594 w 1539788"/>
              <a:gd name="connsiteY2" fmla="*/ 336331 h 3384331"/>
              <a:gd name="connsiteX3" fmla="*/ 161088 w 1539788"/>
              <a:gd name="connsiteY3" fmla="*/ 391066 h 3384331"/>
              <a:gd name="connsiteX4" fmla="*/ 349845 w 1539788"/>
              <a:gd name="connsiteY4" fmla="*/ 435293 h 3384331"/>
              <a:gd name="connsiteX5" fmla="*/ 683173 w 1539788"/>
              <a:gd name="connsiteY5" fmla="*/ 462455 h 3384331"/>
              <a:gd name="connsiteX6" fmla="*/ 976175 w 1539788"/>
              <a:gd name="connsiteY6" fmla="*/ 575748 h 3384331"/>
              <a:gd name="connsiteX7" fmla="*/ 998483 w 1539788"/>
              <a:gd name="connsiteY7" fmla="*/ 735724 h 3384331"/>
              <a:gd name="connsiteX8" fmla="*/ 945931 w 1539788"/>
              <a:gd name="connsiteY8" fmla="*/ 872359 h 3384331"/>
              <a:gd name="connsiteX9" fmla="*/ 1021006 w 1539788"/>
              <a:gd name="connsiteY9" fmla="*/ 983878 h 3384331"/>
              <a:gd name="connsiteX10" fmla="*/ 1111737 w 1539788"/>
              <a:gd name="connsiteY10" fmla="*/ 1175247 h 3384331"/>
              <a:gd name="connsiteX11" fmla="*/ 1381146 w 1539788"/>
              <a:gd name="connsiteY11" fmla="*/ 1139485 h 3384331"/>
              <a:gd name="connsiteX12" fmla="*/ 1481959 w 1539788"/>
              <a:gd name="connsiteY12" fmla="*/ 1261241 h 3384331"/>
              <a:gd name="connsiteX13" fmla="*/ 1450428 w 1539788"/>
              <a:gd name="connsiteY13" fmla="*/ 1418897 h 3384331"/>
              <a:gd name="connsiteX14" fmla="*/ 1358624 w 1539788"/>
              <a:gd name="connsiteY14" fmla="*/ 1459026 h 3384331"/>
              <a:gd name="connsiteX15" fmla="*/ 1303283 w 1539788"/>
              <a:gd name="connsiteY15" fmla="*/ 1587062 h 3384331"/>
              <a:gd name="connsiteX16" fmla="*/ 1292773 w 1539788"/>
              <a:gd name="connsiteY16" fmla="*/ 1639614 h 3384331"/>
              <a:gd name="connsiteX17" fmla="*/ 1303283 w 1539788"/>
              <a:gd name="connsiteY17" fmla="*/ 1713186 h 3384331"/>
              <a:gd name="connsiteX18" fmla="*/ 1370207 w 1539788"/>
              <a:gd name="connsiteY18" fmla="*/ 1833031 h 3384331"/>
              <a:gd name="connsiteX19" fmla="*/ 1311434 w 1539788"/>
              <a:gd name="connsiteY19" fmla="*/ 1975945 h 3384331"/>
              <a:gd name="connsiteX20" fmla="*/ 1279475 w 1539788"/>
              <a:gd name="connsiteY20" fmla="*/ 2003245 h 3384331"/>
              <a:gd name="connsiteX21" fmla="*/ 1177159 w 1539788"/>
              <a:gd name="connsiteY21" fmla="*/ 2112579 h 3384331"/>
              <a:gd name="connsiteX22" fmla="*/ 1177159 w 1539788"/>
              <a:gd name="connsiteY22" fmla="*/ 2249214 h 3384331"/>
              <a:gd name="connsiteX23" fmla="*/ 1198180 w 1539788"/>
              <a:gd name="connsiteY23" fmla="*/ 2364828 h 3384331"/>
              <a:gd name="connsiteX24" fmla="*/ 1409030 w 1539788"/>
              <a:gd name="connsiteY24" fmla="*/ 2612435 h 3384331"/>
              <a:gd name="connsiteX25" fmla="*/ 1534511 w 1539788"/>
              <a:gd name="connsiteY25" fmla="*/ 2921876 h 3384331"/>
              <a:gd name="connsiteX26" fmla="*/ 1501049 w 1539788"/>
              <a:gd name="connsiteY26" fmla="*/ 2997769 h 3384331"/>
              <a:gd name="connsiteX27" fmla="*/ 1362913 w 1539788"/>
              <a:gd name="connsiteY27" fmla="*/ 3082943 h 3384331"/>
              <a:gd name="connsiteX28" fmla="*/ 1135118 w 1539788"/>
              <a:gd name="connsiteY28" fmla="*/ 3142593 h 3384331"/>
              <a:gd name="connsiteX29" fmla="*/ 725214 w 1539788"/>
              <a:gd name="connsiteY29" fmla="*/ 3195145 h 3384331"/>
              <a:gd name="connsiteX30" fmla="*/ 588580 w 1539788"/>
              <a:gd name="connsiteY30" fmla="*/ 3226676 h 3384331"/>
              <a:gd name="connsiteX31" fmla="*/ 548041 w 1539788"/>
              <a:gd name="connsiteY31" fmla="*/ 3365495 h 3384331"/>
              <a:gd name="connsiteX32" fmla="*/ 493987 w 1539788"/>
              <a:gd name="connsiteY32" fmla="*/ 3384331 h 3384331"/>
              <a:gd name="connsiteX0" fmla="*/ 0 w 1701349"/>
              <a:gd name="connsiteY0" fmla="*/ 0 h 3384331"/>
              <a:gd name="connsiteX1" fmla="*/ 94594 w 1701349"/>
              <a:gd name="connsiteY1" fmla="*/ 105103 h 3384331"/>
              <a:gd name="connsiteX2" fmla="*/ 94594 w 1701349"/>
              <a:gd name="connsiteY2" fmla="*/ 336331 h 3384331"/>
              <a:gd name="connsiteX3" fmla="*/ 161088 w 1701349"/>
              <a:gd name="connsiteY3" fmla="*/ 391066 h 3384331"/>
              <a:gd name="connsiteX4" fmla="*/ 349845 w 1701349"/>
              <a:gd name="connsiteY4" fmla="*/ 435293 h 3384331"/>
              <a:gd name="connsiteX5" fmla="*/ 683173 w 1701349"/>
              <a:gd name="connsiteY5" fmla="*/ 462455 h 3384331"/>
              <a:gd name="connsiteX6" fmla="*/ 976175 w 1701349"/>
              <a:gd name="connsiteY6" fmla="*/ 575748 h 3384331"/>
              <a:gd name="connsiteX7" fmla="*/ 998483 w 1701349"/>
              <a:gd name="connsiteY7" fmla="*/ 735724 h 3384331"/>
              <a:gd name="connsiteX8" fmla="*/ 945931 w 1701349"/>
              <a:gd name="connsiteY8" fmla="*/ 872359 h 3384331"/>
              <a:gd name="connsiteX9" fmla="*/ 1021006 w 1701349"/>
              <a:gd name="connsiteY9" fmla="*/ 983878 h 3384331"/>
              <a:gd name="connsiteX10" fmla="*/ 1111737 w 1701349"/>
              <a:gd name="connsiteY10" fmla="*/ 1175247 h 3384331"/>
              <a:gd name="connsiteX11" fmla="*/ 1381146 w 1701349"/>
              <a:gd name="connsiteY11" fmla="*/ 1139485 h 3384331"/>
              <a:gd name="connsiteX12" fmla="*/ 1481959 w 1701349"/>
              <a:gd name="connsiteY12" fmla="*/ 1261241 h 3384331"/>
              <a:gd name="connsiteX13" fmla="*/ 1450428 w 1701349"/>
              <a:gd name="connsiteY13" fmla="*/ 1418897 h 3384331"/>
              <a:gd name="connsiteX14" fmla="*/ 1358624 w 1701349"/>
              <a:gd name="connsiteY14" fmla="*/ 1459026 h 3384331"/>
              <a:gd name="connsiteX15" fmla="*/ 1303283 w 1701349"/>
              <a:gd name="connsiteY15" fmla="*/ 1587062 h 3384331"/>
              <a:gd name="connsiteX16" fmla="*/ 1292773 w 1701349"/>
              <a:gd name="connsiteY16" fmla="*/ 1639614 h 3384331"/>
              <a:gd name="connsiteX17" fmla="*/ 1303283 w 1701349"/>
              <a:gd name="connsiteY17" fmla="*/ 1713186 h 3384331"/>
              <a:gd name="connsiteX18" fmla="*/ 1370207 w 1701349"/>
              <a:gd name="connsiteY18" fmla="*/ 1833031 h 3384331"/>
              <a:gd name="connsiteX19" fmla="*/ 1311434 w 1701349"/>
              <a:gd name="connsiteY19" fmla="*/ 1975945 h 3384331"/>
              <a:gd name="connsiteX20" fmla="*/ 1279475 w 1701349"/>
              <a:gd name="connsiteY20" fmla="*/ 2003245 h 3384331"/>
              <a:gd name="connsiteX21" fmla="*/ 1177159 w 1701349"/>
              <a:gd name="connsiteY21" fmla="*/ 2112579 h 3384331"/>
              <a:gd name="connsiteX22" fmla="*/ 1177159 w 1701349"/>
              <a:gd name="connsiteY22" fmla="*/ 2249214 h 3384331"/>
              <a:gd name="connsiteX23" fmla="*/ 1198180 w 1701349"/>
              <a:gd name="connsiteY23" fmla="*/ 2364828 h 3384331"/>
              <a:gd name="connsiteX24" fmla="*/ 1409030 w 1701349"/>
              <a:gd name="connsiteY24" fmla="*/ 2612435 h 3384331"/>
              <a:gd name="connsiteX25" fmla="*/ 1700309 w 1701349"/>
              <a:gd name="connsiteY25" fmla="*/ 3119661 h 3384331"/>
              <a:gd name="connsiteX26" fmla="*/ 1501049 w 1701349"/>
              <a:gd name="connsiteY26" fmla="*/ 2997769 h 3384331"/>
              <a:gd name="connsiteX27" fmla="*/ 1362913 w 1701349"/>
              <a:gd name="connsiteY27" fmla="*/ 3082943 h 3384331"/>
              <a:gd name="connsiteX28" fmla="*/ 1135118 w 1701349"/>
              <a:gd name="connsiteY28" fmla="*/ 3142593 h 3384331"/>
              <a:gd name="connsiteX29" fmla="*/ 725214 w 1701349"/>
              <a:gd name="connsiteY29" fmla="*/ 3195145 h 3384331"/>
              <a:gd name="connsiteX30" fmla="*/ 588580 w 1701349"/>
              <a:gd name="connsiteY30" fmla="*/ 3226676 h 3384331"/>
              <a:gd name="connsiteX31" fmla="*/ 548041 w 1701349"/>
              <a:gd name="connsiteY31" fmla="*/ 3365495 h 3384331"/>
              <a:gd name="connsiteX32" fmla="*/ 493987 w 1701349"/>
              <a:gd name="connsiteY32" fmla="*/ 3384331 h 3384331"/>
              <a:gd name="connsiteX0" fmla="*/ 0 w 1704106"/>
              <a:gd name="connsiteY0" fmla="*/ 0 h 3384331"/>
              <a:gd name="connsiteX1" fmla="*/ 94594 w 1704106"/>
              <a:gd name="connsiteY1" fmla="*/ 105103 h 3384331"/>
              <a:gd name="connsiteX2" fmla="*/ 94594 w 1704106"/>
              <a:gd name="connsiteY2" fmla="*/ 336331 h 3384331"/>
              <a:gd name="connsiteX3" fmla="*/ 161088 w 1704106"/>
              <a:gd name="connsiteY3" fmla="*/ 391066 h 3384331"/>
              <a:gd name="connsiteX4" fmla="*/ 349845 w 1704106"/>
              <a:gd name="connsiteY4" fmla="*/ 435293 h 3384331"/>
              <a:gd name="connsiteX5" fmla="*/ 683173 w 1704106"/>
              <a:gd name="connsiteY5" fmla="*/ 462455 h 3384331"/>
              <a:gd name="connsiteX6" fmla="*/ 976175 w 1704106"/>
              <a:gd name="connsiteY6" fmla="*/ 575748 h 3384331"/>
              <a:gd name="connsiteX7" fmla="*/ 998483 w 1704106"/>
              <a:gd name="connsiteY7" fmla="*/ 735724 h 3384331"/>
              <a:gd name="connsiteX8" fmla="*/ 945931 w 1704106"/>
              <a:gd name="connsiteY8" fmla="*/ 872359 h 3384331"/>
              <a:gd name="connsiteX9" fmla="*/ 1021006 w 1704106"/>
              <a:gd name="connsiteY9" fmla="*/ 983878 h 3384331"/>
              <a:gd name="connsiteX10" fmla="*/ 1111737 w 1704106"/>
              <a:gd name="connsiteY10" fmla="*/ 1175247 h 3384331"/>
              <a:gd name="connsiteX11" fmla="*/ 1381146 w 1704106"/>
              <a:gd name="connsiteY11" fmla="*/ 1139485 h 3384331"/>
              <a:gd name="connsiteX12" fmla="*/ 1481959 w 1704106"/>
              <a:gd name="connsiteY12" fmla="*/ 1261241 h 3384331"/>
              <a:gd name="connsiteX13" fmla="*/ 1450428 w 1704106"/>
              <a:gd name="connsiteY13" fmla="*/ 1418897 h 3384331"/>
              <a:gd name="connsiteX14" fmla="*/ 1358624 w 1704106"/>
              <a:gd name="connsiteY14" fmla="*/ 1459026 h 3384331"/>
              <a:gd name="connsiteX15" fmla="*/ 1303283 w 1704106"/>
              <a:gd name="connsiteY15" fmla="*/ 1587062 h 3384331"/>
              <a:gd name="connsiteX16" fmla="*/ 1292773 w 1704106"/>
              <a:gd name="connsiteY16" fmla="*/ 1639614 h 3384331"/>
              <a:gd name="connsiteX17" fmla="*/ 1303283 w 1704106"/>
              <a:gd name="connsiteY17" fmla="*/ 1713186 h 3384331"/>
              <a:gd name="connsiteX18" fmla="*/ 1370207 w 1704106"/>
              <a:gd name="connsiteY18" fmla="*/ 1833031 h 3384331"/>
              <a:gd name="connsiteX19" fmla="*/ 1311434 w 1704106"/>
              <a:gd name="connsiteY19" fmla="*/ 1975945 h 3384331"/>
              <a:gd name="connsiteX20" fmla="*/ 1279475 w 1704106"/>
              <a:gd name="connsiteY20" fmla="*/ 2003245 h 3384331"/>
              <a:gd name="connsiteX21" fmla="*/ 1177159 w 1704106"/>
              <a:gd name="connsiteY21" fmla="*/ 2112579 h 3384331"/>
              <a:gd name="connsiteX22" fmla="*/ 1177159 w 1704106"/>
              <a:gd name="connsiteY22" fmla="*/ 2249214 h 3384331"/>
              <a:gd name="connsiteX23" fmla="*/ 1198180 w 1704106"/>
              <a:gd name="connsiteY23" fmla="*/ 2364828 h 3384331"/>
              <a:gd name="connsiteX24" fmla="*/ 1409030 w 1704106"/>
              <a:gd name="connsiteY24" fmla="*/ 2612435 h 3384331"/>
              <a:gd name="connsiteX25" fmla="*/ 1700309 w 1704106"/>
              <a:gd name="connsiteY25" fmla="*/ 3119661 h 3384331"/>
              <a:gd name="connsiteX26" fmla="*/ 1561339 w 1704106"/>
              <a:gd name="connsiteY26" fmla="*/ 3129627 h 3384331"/>
              <a:gd name="connsiteX27" fmla="*/ 1362913 w 1704106"/>
              <a:gd name="connsiteY27" fmla="*/ 3082943 h 3384331"/>
              <a:gd name="connsiteX28" fmla="*/ 1135118 w 1704106"/>
              <a:gd name="connsiteY28" fmla="*/ 3142593 h 3384331"/>
              <a:gd name="connsiteX29" fmla="*/ 725214 w 1704106"/>
              <a:gd name="connsiteY29" fmla="*/ 3195145 h 3384331"/>
              <a:gd name="connsiteX30" fmla="*/ 588580 w 1704106"/>
              <a:gd name="connsiteY30" fmla="*/ 3226676 h 3384331"/>
              <a:gd name="connsiteX31" fmla="*/ 548041 w 1704106"/>
              <a:gd name="connsiteY31" fmla="*/ 3365495 h 3384331"/>
              <a:gd name="connsiteX32" fmla="*/ 493987 w 1704106"/>
              <a:gd name="connsiteY32" fmla="*/ 3384331 h 3384331"/>
              <a:gd name="connsiteX0" fmla="*/ 0 w 1704106"/>
              <a:gd name="connsiteY0" fmla="*/ 0 h 3384331"/>
              <a:gd name="connsiteX1" fmla="*/ 94594 w 1704106"/>
              <a:gd name="connsiteY1" fmla="*/ 105103 h 3384331"/>
              <a:gd name="connsiteX2" fmla="*/ 94594 w 1704106"/>
              <a:gd name="connsiteY2" fmla="*/ 336331 h 3384331"/>
              <a:gd name="connsiteX3" fmla="*/ 161088 w 1704106"/>
              <a:gd name="connsiteY3" fmla="*/ 391066 h 3384331"/>
              <a:gd name="connsiteX4" fmla="*/ 349845 w 1704106"/>
              <a:gd name="connsiteY4" fmla="*/ 435293 h 3384331"/>
              <a:gd name="connsiteX5" fmla="*/ 683173 w 1704106"/>
              <a:gd name="connsiteY5" fmla="*/ 462455 h 3384331"/>
              <a:gd name="connsiteX6" fmla="*/ 976175 w 1704106"/>
              <a:gd name="connsiteY6" fmla="*/ 575748 h 3384331"/>
              <a:gd name="connsiteX7" fmla="*/ 998483 w 1704106"/>
              <a:gd name="connsiteY7" fmla="*/ 735724 h 3384331"/>
              <a:gd name="connsiteX8" fmla="*/ 945931 w 1704106"/>
              <a:gd name="connsiteY8" fmla="*/ 872359 h 3384331"/>
              <a:gd name="connsiteX9" fmla="*/ 1021006 w 1704106"/>
              <a:gd name="connsiteY9" fmla="*/ 983878 h 3384331"/>
              <a:gd name="connsiteX10" fmla="*/ 1111737 w 1704106"/>
              <a:gd name="connsiteY10" fmla="*/ 1175247 h 3384331"/>
              <a:gd name="connsiteX11" fmla="*/ 1381146 w 1704106"/>
              <a:gd name="connsiteY11" fmla="*/ 1139485 h 3384331"/>
              <a:gd name="connsiteX12" fmla="*/ 1481959 w 1704106"/>
              <a:gd name="connsiteY12" fmla="*/ 1261241 h 3384331"/>
              <a:gd name="connsiteX13" fmla="*/ 1450428 w 1704106"/>
              <a:gd name="connsiteY13" fmla="*/ 1418897 h 3384331"/>
              <a:gd name="connsiteX14" fmla="*/ 1358624 w 1704106"/>
              <a:gd name="connsiteY14" fmla="*/ 1459026 h 3384331"/>
              <a:gd name="connsiteX15" fmla="*/ 1303283 w 1704106"/>
              <a:gd name="connsiteY15" fmla="*/ 1587062 h 3384331"/>
              <a:gd name="connsiteX16" fmla="*/ 1292773 w 1704106"/>
              <a:gd name="connsiteY16" fmla="*/ 1639614 h 3384331"/>
              <a:gd name="connsiteX17" fmla="*/ 1303283 w 1704106"/>
              <a:gd name="connsiteY17" fmla="*/ 1713186 h 3384331"/>
              <a:gd name="connsiteX18" fmla="*/ 1370207 w 1704106"/>
              <a:gd name="connsiteY18" fmla="*/ 1833031 h 3384331"/>
              <a:gd name="connsiteX19" fmla="*/ 1311434 w 1704106"/>
              <a:gd name="connsiteY19" fmla="*/ 1975945 h 3384331"/>
              <a:gd name="connsiteX20" fmla="*/ 1279475 w 1704106"/>
              <a:gd name="connsiteY20" fmla="*/ 2003245 h 3384331"/>
              <a:gd name="connsiteX21" fmla="*/ 1177159 w 1704106"/>
              <a:gd name="connsiteY21" fmla="*/ 2112579 h 3384331"/>
              <a:gd name="connsiteX22" fmla="*/ 1177159 w 1704106"/>
              <a:gd name="connsiteY22" fmla="*/ 2249214 h 3384331"/>
              <a:gd name="connsiteX23" fmla="*/ 1198180 w 1704106"/>
              <a:gd name="connsiteY23" fmla="*/ 2364828 h 3384331"/>
              <a:gd name="connsiteX24" fmla="*/ 1409030 w 1704106"/>
              <a:gd name="connsiteY24" fmla="*/ 2612435 h 3384331"/>
              <a:gd name="connsiteX25" fmla="*/ 1700309 w 1704106"/>
              <a:gd name="connsiteY25" fmla="*/ 3119661 h 3384331"/>
              <a:gd name="connsiteX26" fmla="*/ 1561339 w 1704106"/>
              <a:gd name="connsiteY26" fmla="*/ 3129627 h 3384331"/>
              <a:gd name="connsiteX27" fmla="*/ 1362913 w 1704106"/>
              <a:gd name="connsiteY27" fmla="*/ 3082943 h 3384331"/>
              <a:gd name="connsiteX28" fmla="*/ 1135118 w 1704106"/>
              <a:gd name="connsiteY28" fmla="*/ 3142593 h 3384331"/>
              <a:gd name="connsiteX29" fmla="*/ 725214 w 1704106"/>
              <a:gd name="connsiteY29" fmla="*/ 3195145 h 3384331"/>
              <a:gd name="connsiteX30" fmla="*/ 588580 w 1704106"/>
              <a:gd name="connsiteY30" fmla="*/ 3226676 h 3384331"/>
              <a:gd name="connsiteX31" fmla="*/ 548041 w 1704106"/>
              <a:gd name="connsiteY31" fmla="*/ 3365495 h 3384331"/>
              <a:gd name="connsiteX32" fmla="*/ 493987 w 1704106"/>
              <a:gd name="connsiteY32" fmla="*/ 3384331 h 3384331"/>
              <a:gd name="connsiteX0" fmla="*/ 0 w 1700918"/>
              <a:gd name="connsiteY0" fmla="*/ 0 h 3384331"/>
              <a:gd name="connsiteX1" fmla="*/ 94594 w 1700918"/>
              <a:gd name="connsiteY1" fmla="*/ 105103 h 3384331"/>
              <a:gd name="connsiteX2" fmla="*/ 94594 w 1700918"/>
              <a:gd name="connsiteY2" fmla="*/ 336331 h 3384331"/>
              <a:gd name="connsiteX3" fmla="*/ 161088 w 1700918"/>
              <a:gd name="connsiteY3" fmla="*/ 391066 h 3384331"/>
              <a:gd name="connsiteX4" fmla="*/ 349845 w 1700918"/>
              <a:gd name="connsiteY4" fmla="*/ 435293 h 3384331"/>
              <a:gd name="connsiteX5" fmla="*/ 683173 w 1700918"/>
              <a:gd name="connsiteY5" fmla="*/ 462455 h 3384331"/>
              <a:gd name="connsiteX6" fmla="*/ 976175 w 1700918"/>
              <a:gd name="connsiteY6" fmla="*/ 575748 h 3384331"/>
              <a:gd name="connsiteX7" fmla="*/ 998483 w 1700918"/>
              <a:gd name="connsiteY7" fmla="*/ 735724 h 3384331"/>
              <a:gd name="connsiteX8" fmla="*/ 945931 w 1700918"/>
              <a:gd name="connsiteY8" fmla="*/ 872359 h 3384331"/>
              <a:gd name="connsiteX9" fmla="*/ 1021006 w 1700918"/>
              <a:gd name="connsiteY9" fmla="*/ 983878 h 3384331"/>
              <a:gd name="connsiteX10" fmla="*/ 1111737 w 1700918"/>
              <a:gd name="connsiteY10" fmla="*/ 1175247 h 3384331"/>
              <a:gd name="connsiteX11" fmla="*/ 1381146 w 1700918"/>
              <a:gd name="connsiteY11" fmla="*/ 1139485 h 3384331"/>
              <a:gd name="connsiteX12" fmla="*/ 1481959 w 1700918"/>
              <a:gd name="connsiteY12" fmla="*/ 1261241 h 3384331"/>
              <a:gd name="connsiteX13" fmla="*/ 1450428 w 1700918"/>
              <a:gd name="connsiteY13" fmla="*/ 1418897 h 3384331"/>
              <a:gd name="connsiteX14" fmla="*/ 1358624 w 1700918"/>
              <a:gd name="connsiteY14" fmla="*/ 1459026 h 3384331"/>
              <a:gd name="connsiteX15" fmla="*/ 1303283 w 1700918"/>
              <a:gd name="connsiteY15" fmla="*/ 1587062 h 3384331"/>
              <a:gd name="connsiteX16" fmla="*/ 1292773 w 1700918"/>
              <a:gd name="connsiteY16" fmla="*/ 1639614 h 3384331"/>
              <a:gd name="connsiteX17" fmla="*/ 1303283 w 1700918"/>
              <a:gd name="connsiteY17" fmla="*/ 1713186 h 3384331"/>
              <a:gd name="connsiteX18" fmla="*/ 1370207 w 1700918"/>
              <a:gd name="connsiteY18" fmla="*/ 1833031 h 3384331"/>
              <a:gd name="connsiteX19" fmla="*/ 1311434 w 1700918"/>
              <a:gd name="connsiteY19" fmla="*/ 1975945 h 3384331"/>
              <a:gd name="connsiteX20" fmla="*/ 1279475 w 1700918"/>
              <a:gd name="connsiteY20" fmla="*/ 2003245 h 3384331"/>
              <a:gd name="connsiteX21" fmla="*/ 1177159 w 1700918"/>
              <a:gd name="connsiteY21" fmla="*/ 2112579 h 3384331"/>
              <a:gd name="connsiteX22" fmla="*/ 1177159 w 1700918"/>
              <a:gd name="connsiteY22" fmla="*/ 2249214 h 3384331"/>
              <a:gd name="connsiteX23" fmla="*/ 1198180 w 1700918"/>
              <a:gd name="connsiteY23" fmla="*/ 2364828 h 3384331"/>
              <a:gd name="connsiteX24" fmla="*/ 1409030 w 1700918"/>
              <a:gd name="connsiteY24" fmla="*/ 2612435 h 3384331"/>
              <a:gd name="connsiteX25" fmla="*/ 1507657 w 1700918"/>
              <a:gd name="connsiteY25" fmla="*/ 2890712 h 3384331"/>
              <a:gd name="connsiteX26" fmla="*/ 1700309 w 1700918"/>
              <a:gd name="connsiteY26" fmla="*/ 3119661 h 3384331"/>
              <a:gd name="connsiteX27" fmla="*/ 1561339 w 1700918"/>
              <a:gd name="connsiteY27" fmla="*/ 3129627 h 3384331"/>
              <a:gd name="connsiteX28" fmla="*/ 1362913 w 1700918"/>
              <a:gd name="connsiteY28" fmla="*/ 3082943 h 3384331"/>
              <a:gd name="connsiteX29" fmla="*/ 1135118 w 1700918"/>
              <a:gd name="connsiteY29" fmla="*/ 3142593 h 3384331"/>
              <a:gd name="connsiteX30" fmla="*/ 725214 w 1700918"/>
              <a:gd name="connsiteY30" fmla="*/ 3195145 h 3384331"/>
              <a:gd name="connsiteX31" fmla="*/ 588580 w 1700918"/>
              <a:gd name="connsiteY31" fmla="*/ 3226676 h 3384331"/>
              <a:gd name="connsiteX32" fmla="*/ 548041 w 1700918"/>
              <a:gd name="connsiteY32" fmla="*/ 3365495 h 3384331"/>
              <a:gd name="connsiteX33" fmla="*/ 493987 w 1700918"/>
              <a:gd name="connsiteY33" fmla="*/ 3384331 h 3384331"/>
              <a:gd name="connsiteX0" fmla="*/ 0 w 1700918"/>
              <a:gd name="connsiteY0" fmla="*/ 0 h 3384331"/>
              <a:gd name="connsiteX1" fmla="*/ 94594 w 1700918"/>
              <a:gd name="connsiteY1" fmla="*/ 105103 h 3384331"/>
              <a:gd name="connsiteX2" fmla="*/ 94594 w 1700918"/>
              <a:gd name="connsiteY2" fmla="*/ 336331 h 3384331"/>
              <a:gd name="connsiteX3" fmla="*/ 161088 w 1700918"/>
              <a:gd name="connsiteY3" fmla="*/ 391066 h 3384331"/>
              <a:gd name="connsiteX4" fmla="*/ 349845 w 1700918"/>
              <a:gd name="connsiteY4" fmla="*/ 435293 h 3384331"/>
              <a:gd name="connsiteX5" fmla="*/ 683173 w 1700918"/>
              <a:gd name="connsiteY5" fmla="*/ 462455 h 3384331"/>
              <a:gd name="connsiteX6" fmla="*/ 976175 w 1700918"/>
              <a:gd name="connsiteY6" fmla="*/ 575748 h 3384331"/>
              <a:gd name="connsiteX7" fmla="*/ 998483 w 1700918"/>
              <a:gd name="connsiteY7" fmla="*/ 735724 h 3384331"/>
              <a:gd name="connsiteX8" fmla="*/ 945931 w 1700918"/>
              <a:gd name="connsiteY8" fmla="*/ 872359 h 3384331"/>
              <a:gd name="connsiteX9" fmla="*/ 1021006 w 1700918"/>
              <a:gd name="connsiteY9" fmla="*/ 983878 h 3384331"/>
              <a:gd name="connsiteX10" fmla="*/ 1111737 w 1700918"/>
              <a:gd name="connsiteY10" fmla="*/ 1175247 h 3384331"/>
              <a:gd name="connsiteX11" fmla="*/ 1381146 w 1700918"/>
              <a:gd name="connsiteY11" fmla="*/ 1139485 h 3384331"/>
              <a:gd name="connsiteX12" fmla="*/ 1481959 w 1700918"/>
              <a:gd name="connsiteY12" fmla="*/ 1261241 h 3384331"/>
              <a:gd name="connsiteX13" fmla="*/ 1450428 w 1700918"/>
              <a:gd name="connsiteY13" fmla="*/ 1418897 h 3384331"/>
              <a:gd name="connsiteX14" fmla="*/ 1358624 w 1700918"/>
              <a:gd name="connsiteY14" fmla="*/ 1459026 h 3384331"/>
              <a:gd name="connsiteX15" fmla="*/ 1303283 w 1700918"/>
              <a:gd name="connsiteY15" fmla="*/ 1587062 h 3384331"/>
              <a:gd name="connsiteX16" fmla="*/ 1292773 w 1700918"/>
              <a:gd name="connsiteY16" fmla="*/ 1639614 h 3384331"/>
              <a:gd name="connsiteX17" fmla="*/ 1303283 w 1700918"/>
              <a:gd name="connsiteY17" fmla="*/ 1713186 h 3384331"/>
              <a:gd name="connsiteX18" fmla="*/ 1370207 w 1700918"/>
              <a:gd name="connsiteY18" fmla="*/ 1833031 h 3384331"/>
              <a:gd name="connsiteX19" fmla="*/ 1311434 w 1700918"/>
              <a:gd name="connsiteY19" fmla="*/ 1975945 h 3384331"/>
              <a:gd name="connsiteX20" fmla="*/ 1279475 w 1700918"/>
              <a:gd name="connsiteY20" fmla="*/ 2003245 h 3384331"/>
              <a:gd name="connsiteX21" fmla="*/ 1177159 w 1700918"/>
              <a:gd name="connsiteY21" fmla="*/ 2112579 h 3384331"/>
              <a:gd name="connsiteX22" fmla="*/ 1177159 w 1700918"/>
              <a:gd name="connsiteY22" fmla="*/ 2249214 h 3384331"/>
              <a:gd name="connsiteX23" fmla="*/ 1198180 w 1700918"/>
              <a:gd name="connsiteY23" fmla="*/ 2364828 h 3384331"/>
              <a:gd name="connsiteX24" fmla="*/ 1409030 w 1700918"/>
              <a:gd name="connsiteY24" fmla="*/ 2612435 h 3384331"/>
              <a:gd name="connsiteX25" fmla="*/ 1507657 w 1700918"/>
              <a:gd name="connsiteY25" fmla="*/ 2890712 h 3384331"/>
              <a:gd name="connsiteX26" fmla="*/ 1700309 w 1700918"/>
              <a:gd name="connsiteY26" fmla="*/ 3119661 h 3384331"/>
              <a:gd name="connsiteX27" fmla="*/ 1561339 w 1700918"/>
              <a:gd name="connsiteY27" fmla="*/ 3129627 h 3384331"/>
              <a:gd name="connsiteX28" fmla="*/ 1362913 w 1700918"/>
              <a:gd name="connsiteY28" fmla="*/ 3082943 h 3384331"/>
              <a:gd name="connsiteX29" fmla="*/ 1135118 w 1700918"/>
              <a:gd name="connsiteY29" fmla="*/ 3142593 h 3384331"/>
              <a:gd name="connsiteX30" fmla="*/ 725214 w 1700918"/>
              <a:gd name="connsiteY30" fmla="*/ 3195145 h 3384331"/>
              <a:gd name="connsiteX31" fmla="*/ 588580 w 1700918"/>
              <a:gd name="connsiteY31" fmla="*/ 3226676 h 3384331"/>
              <a:gd name="connsiteX32" fmla="*/ 548041 w 1700918"/>
              <a:gd name="connsiteY32" fmla="*/ 3365495 h 3384331"/>
              <a:gd name="connsiteX33" fmla="*/ 493987 w 1700918"/>
              <a:gd name="connsiteY33" fmla="*/ 3384331 h 3384331"/>
              <a:gd name="connsiteX0" fmla="*/ 0 w 1702190"/>
              <a:gd name="connsiteY0" fmla="*/ 0 h 3384331"/>
              <a:gd name="connsiteX1" fmla="*/ 94594 w 1702190"/>
              <a:gd name="connsiteY1" fmla="*/ 105103 h 3384331"/>
              <a:gd name="connsiteX2" fmla="*/ 94594 w 1702190"/>
              <a:gd name="connsiteY2" fmla="*/ 336331 h 3384331"/>
              <a:gd name="connsiteX3" fmla="*/ 161088 w 1702190"/>
              <a:gd name="connsiteY3" fmla="*/ 391066 h 3384331"/>
              <a:gd name="connsiteX4" fmla="*/ 349845 w 1702190"/>
              <a:gd name="connsiteY4" fmla="*/ 435293 h 3384331"/>
              <a:gd name="connsiteX5" fmla="*/ 683173 w 1702190"/>
              <a:gd name="connsiteY5" fmla="*/ 462455 h 3384331"/>
              <a:gd name="connsiteX6" fmla="*/ 976175 w 1702190"/>
              <a:gd name="connsiteY6" fmla="*/ 575748 h 3384331"/>
              <a:gd name="connsiteX7" fmla="*/ 998483 w 1702190"/>
              <a:gd name="connsiteY7" fmla="*/ 735724 h 3384331"/>
              <a:gd name="connsiteX8" fmla="*/ 945931 w 1702190"/>
              <a:gd name="connsiteY8" fmla="*/ 872359 h 3384331"/>
              <a:gd name="connsiteX9" fmla="*/ 1021006 w 1702190"/>
              <a:gd name="connsiteY9" fmla="*/ 983878 h 3384331"/>
              <a:gd name="connsiteX10" fmla="*/ 1111737 w 1702190"/>
              <a:gd name="connsiteY10" fmla="*/ 1175247 h 3384331"/>
              <a:gd name="connsiteX11" fmla="*/ 1381146 w 1702190"/>
              <a:gd name="connsiteY11" fmla="*/ 1139485 h 3384331"/>
              <a:gd name="connsiteX12" fmla="*/ 1481959 w 1702190"/>
              <a:gd name="connsiteY12" fmla="*/ 1261241 h 3384331"/>
              <a:gd name="connsiteX13" fmla="*/ 1450428 w 1702190"/>
              <a:gd name="connsiteY13" fmla="*/ 1418897 h 3384331"/>
              <a:gd name="connsiteX14" fmla="*/ 1358624 w 1702190"/>
              <a:gd name="connsiteY14" fmla="*/ 1459026 h 3384331"/>
              <a:gd name="connsiteX15" fmla="*/ 1303283 w 1702190"/>
              <a:gd name="connsiteY15" fmla="*/ 1587062 h 3384331"/>
              <a:gd name="connsiteX16" fmla="*/ 1292773 w 1702190"/>
              <a:gd name="connsiteY16" fmla="*/ 1639614 h 3384331"/>
              <a:gd name="connsiteX17" fmla="*/ 1303283 w 1702190"/>
              <a:gd name="connsiteY17" fmla="*/ 1713186 h 3384331"/>
              <a:gd name="connsiteX18" fmla="*/ 1370207 w 1702190"/>
              <a:gd name="connsiteY18" fmla="*/ 1833031 h 3384331"/>
              <a:gd name="connsiteX19" fmla="*/ 1311434 w 1702190"/>
              <a:gd name="connsiteY19" fmla="*/ 1975945 h 3384331"/>
              <a:gd name="connsiteX20" fmla="*/ 1279475 w 1702190"/>
              <a:gd name="connsiteY20" fmla="*/ 2003245 h 3384331"/>
              <a:gd name="connsiteX21" fmla="*/ 1177159 w 1702190"/>
              <a:gd name="connsiteY21" fmla="*/ 2112579 h 3384331"/>
              <a:gd name="connsiteX22" fmla="*/ 1177159 w 1702190"/>
              <a:gd name="connsiteY22" fmla="*/ 2249214 h 3384331"/>
              <a:gd name="connsiteX23" fmla="*/ 1198180 w 1702190"/>
              <a:gd name="connsiteY23" fmla="*/ 2364828 h 3384331"/>
              <a:gd name="connsiteX24" fmla="*/ 1409030 w 1702190"/>
              <a:gd name="connsiteY24" fmla="*/ 2612435 h 3384331"/>
              <a:gd name="connsiteX25" fmla="*/ 1507657 w 1702190"/>
              <a:gd name="connsiteY25" fmla="*/ 2890712 h 3384331"/>
              <a:gd name="connsiteX26" fmla="*/ 1700309 w 1702190"/>
              <a:gd name="connsiteY26" fmla="*/ 3119661 h 3384331"/>
              <a:gd name="connsiteX27" fmla="*/ 1591484 w 1702190"/>
              <a:gd name="connsiteY27" fmla="*/ 3099198 h 3384331"/>
              <a:gd name="connsiteX28" fmla="*/ 1362913 w 1702190"/>
              <a:gd name="connsiteY28" fmla="*/ 3082943 h 3384331"/>
              <a:gd name="connsiteX29" fmla="*/ 1135118 w 1702190"/>
              <a:gd name="connsiteY29" fmla="*/ 3142593 h 3384331"/>
              <a:gd name="connsiteX30" fmla="*/ 725214 w 1702190"/>
              <a:gd name="connsiteY30" fmla="*/ 3195145 h 3384331"/>
              <a:gd name="connsiteX31" fmla="*/ 588580 w 1702190"/>
              <a:gd name="connsiteY31" fmla="*/ 3226676 h 3384331"/>
              <a:gd name="connsiteX32" fmla="*/ 548041 w 1702190"/>
              <a:gd name="connsiteY32" fmla="*/ 3365495 h 3384331"/>
              <a:gd name="connsiteX33" fmla="*/ 493987 w 1702190"/>
              <a:gd name="connsiteY33" fmla="*/ 3384331 h 3384331"/>
              <a:gd name="connsiteX0" fmla="*/ 0 w 1702190"/>
              <a:gd name="connsiteY0" fmla="*/ 0 h 3365495"/>
              <a:gd name="connsiteX1" fmla="*/ 94594 w 1702190"/>
              <a:gd name="connsiteY1" fmla="*/ 105103 h 3365495"/>
              <a:gd name="connsiteX2" fmla="*/ 94594 w 1702190"/>
              <a:gd name="connsiteY2" fmla="*/ 336331 h 3365495"/>
              <a:gd name="connsiteX3" fmla="*/ 161088 w 1702190"/>
              <a:gd name="connsiteY3" fmla="*/ 391066 h 3365495"/>
              <a:gd name="connsiteX4" fmla="*/ 349845 w 1702190"/>
              <a:gd name="connsiteY4" fmla="*/ 435293 h 3365495"/>
              <a:gd name="connsiteX5" fmla="*/ 683173 w 1702190"/>
              <a:gd name="connsiteY5" fmla="*/ 462455 h 3365495"/>
              <a:gd name="connsiteX6" fmla="*/ 976175 w 1702190"/>
              <a:gd name="connsiteY6" fmla="*/ 575748 h 3365495"/>
              <a:gd name="connsiteX7" fmla="*/ 998483 w 1702190"/>
              <a:gd name="connsiteY7" fmla="*/ 735724 h 3365495"/>
              <a:gd name="connsiteX8" fmla="*/ 945931 w 1702190"/>
              <a:gd name="connsiteY8" fmla="*/ 872359 h 3365495"/>
              <a:gd name="connsiteX9" fmla="*/ 1021006 w 1702190"/>
              <a:gd name="connsiteY9" fmla="*/ 983878 h 3365495"/>
              <a:gd name="connsiteX10" fmla="*/ 1111737 w 1702190"/>
              <a:gd name="connsiteY10" fmla="*/ 1175247 h 3365495"/>
              <a:gd name="connsiteX11" fmla="*/ 1381146 w 1702190"/>
              <a:gd name="connsiteY11" fmla="*/ 1139485 h 3365495"/>
              <a:gd name="connsiteX12" fmla="*/ 1481959 w 1702190"/>
              <a:gd name="connsiteY12" fmla="*/ 1261241 h 3365495"/>
              <a:gd name="connsiteX13" fmla="*/ 1450428 w 1702190"/>
              <a:gd name="connsiteY13" fmla="*/ 1418897 h 3365495"/>
              <a:gd name="connsiteX14" fmla="*/ 1358624 w 1702190"/>
              <a:gd name="connsiteY14" fmla="*/ 1459026 h 3365495"/>
              <a:gd name="connsiteX15" fmla="*/ 1303283 w 1702190"/>
              <a:gd name="connsiteY15" fmla="*/ 1587062 h 3365495"/>
              <a:gd name="connsiteX16" fmla="*/ 1292773 w 1702190"/>
              <a:gd name="connsiteY16" fmla="*/ 1639614 h 3365495"/>
              <a:gd name="connsiteX17" fmla="*/ 1303283 w 1702190"/>
              <a:gd name="connsiteY17" fmla="*/ 1713186 h 3365495"/>
              <a:gd name="connsiteX18" fmla="*/ 1370207 w 1702190"/>
              <a:gd name="connsiteY18" fmla="*/ 1833031 h 3365495"/>
              <a:gd name="connsiteX19" fmla="*/ 1311434 w 1702190"/>
              <a:gd name="connsiteY19" fmla="*/ 1975945 h 3365495"/>
              <a:gd name="connsiteX20" fmla="*/ 1279475 w 1702190"/>
              <a:gd name="connsiteY20" fmla="*/ 2003245 h 3365495"/>
              <a:gd name="connsiteX21" fmla="*/ 1177159 w 1702190"/>
              <a:gd name="connsiteY21" fmla="*/ 2112579 h 3365495"/>
              <a:gd name="connsiteX22" fmla="*/ 1177159 w 1702190"/>
              <a:gd name="connsiteY22" fmla="*/ 2249214 h 3365495"/>
              <a:gd name="connsiteX23" fmla="*/ 1198180 w 1702190"/>
              <a:gd name="connsiteY23" fmla="*/ 2364828 h 3365495"/>
              <a:gd name="connsiteX24" fmla="*/ 1409030 w 1702190"/>
              <a:gd name="connsiteY24" fmla="*/ 2612435 h 3365495"/>
              <a:gd name="connsiteX25" fmla="*/ 1507657 w 1702190"/>
              <a:gd name="connsiteY25" fmla="*/ 2890712 h 3365495"/>
              <a:gd name="connsiteX26" fmla="*/ 1700309 w 1702190"/>
              <a:gd name="connsiteY26" fmla="*/ 3119661 h 3365495"/>
              <a:gd name="connsiteX27" fmla="*/ 1591484 w 1702190"/>
              <a:gd name="connsiteY27" fmla="*/ 3099198 h 3365495"/>
              <a:gd name="connsiteX28" fmla="*/ 1362913 w 1702190"/>
              <a:gd name="connsiteY28" fmla="*/ 3082943 h 3365495"/>
              <a:gd name="connsiteX29" fmla="*/ 1135118 w 1702190"/>
              <a:gd name="connsiteY29" fmla="*/ 3142593 h 3365495"/>
              <a:gd name="connsiteX30" fmla="*/ 725214 w 1702190"/>
              <a:gd name="connsiteY30" fmla="*/ 3195145 h 3365495"/>
              <a:gd name="connsiteX31" fmla="*/ 588580 w 1702190"/>
              <a:gd name="connsiteY31" fmla="*/ 3226676 h 3365495"/>
              <a:gd name="connsiteX32" fmla="*/ 548041 w 1702190"/>
              <a:gd name="connsiteY32" fmla="*/ 3365495 h 3365495"/>
              <a:gd name="connsiteX0" fmla="*/ 0 w 1702190"/>
              <a:gd name="connsiteY0" fmla="*/ 0 h 3226676"/>
              <a:gd name="connsiteX1" fmla="*/ 94594 w 1702190"/>
              <a:gd name="connsiteY1" fmla="*/ 105103 h 3226676"/>
              <a:gd name="connsiteX2" fmla="*/ 94594 w 1702190"/>
              <a:gd name="connsiteY2" fmla="*/ 336331 h 3226676"/>
              <a:gd name="connsiteX3" fmla="*/ 161088 w 1702190"/>
              <a:gd name="connsiteY3" fmla="*/ 391066 h 3226676"/>
              <a:gd name="connsiteX4" fmla="*/ 349845 w 1702190"/>
              <a:gd name="connsiteY4" fmla="*/ 435293 h 3226676"/>
              <a:gd name="connsiteX5" fmla="*/ 683173 w 1702190"/>
              <a:gd name="connsiteY5" fmla="*/ 462455 h 3226676"/>
              <a:gd name="connsiteX6" fmla="*/ 976175 w 1702190"/>
              <a:gd name="connsiteY6" fmla="*/ 575748 h 3226676"/>
              <a:gd name="connsiteX7" fmla="*/ 998483 w 1702190"/>
              <a:gd name="connsiteY7" fmla="*/ 735724 h 3226676"/>
              <a:gd name="connsiteX8" fmla="*/ 945931 w 1702190"/>
              <a:gd name="connsiteY8" fmla="*/ 872359 h 3226676"/>
              <a:gd name="connsiteX9" fmla="*/ 1021006 w 1702190"/>
              <a:gd name="connsiteY9" fmla="*/ 983878 h 3226676"/>
              <a:gd name="connsiteX10" fmla="*/ 1111737 w 1702190"/>
              <a:gd name="connsiteY10" fmla="*/ 1175247 h 3226676"/>
              <a:gd name="connsiteX11" fmla="*/ 1381146 w 1702190"/>
              <a:gd name="connsiteY11" fmla="*/ 1139485 h 3226676"/>
              <a:gd name="connsiteX12" fmla="*/ 1481959 w 1702190"/>
              <a:gd name="connsiteY12" fmla="*/ 1261241 h 3226676"/>
              <a:gd name="connsiteX13" fmla="*/ 1450428 w 1702190"/>
              <a:gd name="connsiteY13" fmla="*/ 1418897 h 3226676"/>
              <a:gd name="connsiteX14" fmla="*/ 1358624 w 1702190"/>
              <a:gd name="connsiteY14" fmla="*/ 1459026 h 3226676"/>
              <a:gd name="connsiteX15" fmla="*/ 1303283 w 1702190"/>
              <a:gd name="connsiteY15" fmla="*/ 1587062 h 3226676"/>
              <a:gd name="connsiteX16" fmla="*/ 1292773 w 1702190"/>
              <a:gd name="connsiteY16" fmla="*/ 1639614 h 3226676"/>
              <a:gd name="connsiteX17" fmla="*/ 1303283 w 1702190"/>
              <a:gd name="connsiteY17" fmla="*/ 1713186 h 3226676"/>
              <a:gd name="connsiteX18" fmla="*/ 1370207 w 1702190"/>
              <a:gd name="connsiteY18" fmla="*/ 1833031 h 3226676"/>
              <a:gd name="connsiteX19" fmla="*/ 1311434 w 1702190"/>
              <a:gd name="connsiteY19" fmla="*/ 1975945 h 3226676"/>
              <a:gd name="connsiteX20" fmla="*/ 1279475 w 1702190"/>
              <a:gd name="connsiteY20" fmla="*/ 2003245 h 3226676"/>
              <a:gd name="connsiteX21" fmla="*/ 1177159 w 1702190"/>
              <a:gd name="connsiteY21" fmla="*/ 2112579 h 3226676"/>
              <a:gd name="connsiteX22" fmla="*/ 1177159 w 1702190"/>
              <a:gd name="connsiteY22" fmla="*/ 2249214 h 3226676"/>
              <a:gd name="connsiteX23" fmla="*/ 1198180 w 1702190"/>
              <a:gd name="connsiteY23" fmla="*/ 2364828 h 3226676"/>
              <a:gd name="connsiteX24" fmla="*/ 1409030 w 1702190"/>
              <a:gd name="connsiteY24" fmla="*/ 2612435 h 3226676"/>
              <a:gd name="connsiteX25" fmla="*/ 1507657 w 1702190"/>
              <a:gd name="connsiteY25" fmla="*/ 2890712 h 3226676"/>
              <a:gd name="connsiteX26" fmla="*/ 1700309 w 1702190"/>
              <a:gd name="connsiteY26" fmla="*/ 3119661 h 3226676"/>
              <a:gd name="connsiteX27" fmla="*/ 1591484 w 1702190"/>
              <a:gd name="connsiteY27" fmla="*/ 3099198 h 3226676"/>
              <a:gd name="connsiteX28" fmla="*/ 1362913 w 1702190"/>
              <a:gd name="connsiteY28" fmla="*/ 3082943 h 3226676"/>
              <a:gd name="connsiteX29" fmla="*/ 1135118 w 1702190"/>
              <a:gd name="connsiteY29" fmla="*/ 3142593 h 3226676"/>
              <a:gd name="connsiteX30" fmla="*/ 725214 w 1702190"/>
              <a:gd name="connsiteY30" fmla="*/ 3195145 h 3226676"/>
              <a:gd name="connsiteX31" fmla="*/ 588580 w 1702190"/>
              <a:gd name="connsiteY31" fmla="*/ 3226676 h 3226676"/>
              <a:gd name="connsiteX0" fmla="*/ 0 w 1702190"/>
              <a:gd name="connsiteY0" fmla="*/ 0 h 3195145"/>
              <a:gd name="connsiteX1" fmla="*/ 94594 w 1702190"/>
              <a:gd name="connsiteY1" fmla="*/ 105103 h 3195145"/>
              <a:gd name="connsiteX2" fmla="*/ 94594 w 1702190"/>
              <a:gd name="connsiteY2" fmla="*/ 336331 h 3195145"/>
              <a:gd name="connsiteX3" fmla="*/ 161088 w 1702190"/>
              <a:gd name="connsiteY3" fmla="*/ 391066 h 3195145"/>
              <a:gd name="connsiteX4" fmla="*/ 349845 w 1702190"/>
              <a:gd name="connsiteY4" fmla="*/ 435293 h 3195145"/>
              <a:gd name="connsiteX5" fmla="*/ 683173 w 1702190"/>
              <a:gd name="connsiteY5" fmla="*/ 462455 h 3195145"/>
              <a:gd name="connsiteX6" fmla="*/ 976175 w 1702190"/>
              <a:gd name="connsiteY6" fmla="*/ 575748 h 3195145"/>
              <a:gd name="connsiteX7" fmla="*/ 998483 w 1702190"/>
              <a:gd name="connsiteY7" fmla="*/ 735724 h 3195145"/>
              <a:gd name="connsiteX8" fmla="*/ 945931 w 1702190"/>
              <a:gd name="connsiteY8" fmla="*/ 872359 h 3195145"/>
              <a:gd name="connsiteX9" fmla="*/ 1021006 w 1702190"/>
              <a:gd name="connsiteY9" fmla="*/ 983878 h 3195145"/>
              <a:gd name="connsiteX10" fmla="*/ 1111737 w 1702190"/>
              <a:gd name="connsiteY10" fmla="*/ 1175247 h 3195145"/>
              <a:gd name="connsiteX11" fmla="*/ 1381146 w 1702190"/>
              <a:gd name="connsiteY11" fmla="*/ 1139485 h 3195145"/>
              <a:gd name="connsiteX12" fmla="*/ 1481959 w 1702190"/>
              <a:gd name="connsiteY12" fmla="*/ 1261241 h 3195145"/>
              <a:gd name="connsiteX13" fmla="*/ 1450428 w 1702190"/>
              <a:gd name="connsiteY13" fmla="*/ 1418897 h 3195145"/>
              <a:gd name="connsiteX14" fmla="*/ 1358624 w 1702190"/>
              <a:gd name="connsiteY14" fmla="*/ 1459026 h 3195145"/>
              <a:gd name="connsiteX15" fmla="*/ 1303283 w 1702190"/>
              <a:gd name="connsiteY15" fmla="*/ 1587062 h 3195145"/>
              <a:gd name="connsiteX16" fmla="*/ 1292773 w 1702190"/>
              <a:gd name="connsiteY16" fmla="*/ 1639614 h 3195145"/>
              <a:gd name="connsiteX17" fmla="*/ 1303283 w 1702190"/>
              <a:gd name="connsiteY17" fmla="*/ 1713186 h 3195145"/>
              <a:gd name="connsiteX18" fmla="*/ 1370207 w 1702190"/>
              <a:gd name="connsiteY18" fmla="*/ 1833031 h 3195145"/>
              <a:gd name="connsiteX19" fmla="*/ 1311434 w 1702190"/>
              <a:gd name="connsiteY19" fmla="*/ 1975945 h 3195145"/>
              <a:gd name="connsiteX20" fmla="*/ 1279475 w 1702190"/>
              <a:gd name="connsiteY20" fmla="*/ 2003245 h 3195145"/>
              <a:gd name="connsiteX21" fmla="*/ 1177159 w 1702190"/>
              <a:gd name="connsiteY21" fmla="*/ 2112579 h 3195145"/>
              <a:gd name="connsiteX22" fmla="*/ 1177159 w 1702190"/>
              <a:gd name="connsiteY22" fmla="*/ 2249214 h 3195145"/>
              <a:gd name="connsiteX23" fmla="*/ 1198180 w 1702190"/>
              <a:gd name="connsiteY23" fmla="*/ 2364828 h 3195145"/>
              <a:gd name="connsiteX24" fmla="*/ 1409030 w 1702190"/>
              <a:gd name="connsiteY24" fmla="*/ 2612435 h 3195145"/>
              <a:gd name="connsiteX25" fmla="*/ 1507657 w 1702190"/>
              <a:gd name="connsiteY25" fmla="*/ 2890712 h 3195145"/>
              <a:gd name="connsiteX26" fmla="*/ 1700309 w 1702190"/>
              <a:gd name="connsiteY26" fmla="*/ 3119661 h 3195145"/>
              <a:gd name="connsiteX27" fmla="*/ 1591484 w 1702190"/>
              <a:gd name="connsiteY27" fmla="*/ 3099198 h 3195145"/>
              <a:gd name="connsiteX28" fmla="*/ 1362913 w 1702190"/>
              <a:gd name="connsiteY28" fmla="*/ 3082943 h 3195145"/>
              <a:gd name="connsiteX29" fmla="*/ 1135118 w 1702190"/>
              <a:gd name="connsiteY29" fmla="*/ 3142593 h 3195145"/>
              <a:gd name="connsiteX30" fmla="*/ 725214 w 1702190"/>
              <a:gd name="connsiteY30" fmla="*/ 3195145 h 3195145"/>
              <a:gd name="connsiteX0" fmla="*/ 0 w 1702190"/>
              <a:gd name="connsiteY0" fmla="*/ 0 h 3142593"/>
              <a:gd name="connsiteX1" fmla="*/ 94594 w 1702190"/>
              <a:gd name="connsiteY1" fmla="*/ 105103 h 3142593"/>
              <a:gd name="connsiteX2" fmla="*/ 94594 w 1702190"/>
              <a:gd name="connsiteY2" fmla="*/ 336331 h 3142593"/>
              <a:gd name="connsiteX3" fmla="*/ 161088 w 1702190"/>
              <a:gd name="connsiteY3" fmla="*/ 391066 h 3142593"/>
              <a:gd name="connsiteX4" fmla="*/ 349845 w 1702190"/>
              <a:gd name="connsiteY4" fmla="*/ 435293 h 3142593"/>
              <a:gd name="connsiteX5" fmla="*/ 683173 w 1702190"/>
              <a:gd name="connsiteY5" fmla="*/ 462455 h 3142593"/>
              <a:gd name="connsiteX6" fmla="*/ 976175 w 1702190"/>
              <a:gd name="connsiteY6" fmla="*/ 575748 h 3142593"/>
              <a:gd name="connsiteX7" fmla="*/ 998483 w 1702190"/>
              <a:gd name="connsiteY7" fmla="*/ 735724 h 3142593"/>
              <a:gd name="connsiteX8" fmla="*/ 945931 w 1702190"/>
              <a:gd name="connsiteY8" fmla="*/ 872359 h 3142593"/>
              <a:gd name="connsiteX9" fmla="*/ 1021006 w 1702190"/>
              <a:gd name="connsiteY9" fmla="*/ 983878 h 3142593"/>
              <a:gd name="connsiteX10" fmla="*/ 1111737 w 1702190"/>
              <a:gd name="connsiteY10" fmla="*/ 1175247 h 3142593"/>
              <a:gd name="connsiteX11" fmla="*/ 1381146 w 1702190"/>
              <a:gd name="connsiteY11" fmla="*/ 1139485 h 3142593"/>
              <a:gd name="connsiteX12" fmla="*/ 1481959 w 1702190"/>
              <a:gd name="connsiteY12" fmla="*/ 1261241 h 3142593"/>
              <a:gd name="connsiteX13" fmla="*/ 1450428 w 1702190"/>
              <a:gd name="connsiteY13" fmla="*/ 1418897 h 3142593"/>
              <a:gd name="connsiteX14" fmla="*/ 1358624 w 1702190"/>
              <a:gd name="connsiteY14" fmla="*/ 1459026 h 3142593"/>
              <a:gd name="connsiteX15" fmla="*/ 1303283 w 1702190"/>
              <a:gd name="connsiteY15" fmla="*/ 1587062 h 3142593"/>
              <a:gd name="connsiteX16" fmla="*/ 1292773 w 1702190"/>
              <a:gd name="connsiteY16" fmla="*/ 1639614 h 3142593"/>
              <a:gd name="connsiteX17" fmla="*/ 1303283 w 1702190"/>
              <a:gd name="connsiteY17" fmla="*/ 1713186 h 3142593"/>
              <a:gd name="connsiteX18" fmla="*/ 1370207 w 1702190"/>
              <a:gd name="connsiteY18" fmla="*/ 1833031 h 3142593"/>
              <a:gd name="connsiteX19" fmla="*/ 1311434 w 1702190"/>
              <a:gd name="connsiteY19" fmla="*/ 1975945 h 3142593"/>
              <a:gd name="connsiteX20" fmla="*/ 1279475 w 1702190"/>
              <a:gd name="connsiteY20" fmla="*/ 2003245 h 3142593"/>
              <a:gd name="connsiteX21" fmla="*/ 1177159 w 1702190"/>
              <a:gd name="connsiteY21" fmla="*/ 2112579 h 3142593"/>
              <a:gd name="connsiteX22" fmla="*/ 1177159 w 1702190"/>
              <a:gd name="connsiteY22" fmla="*/ 2249214 h 3142593"/>
              <a:gd name="connsiteX23" fmla="*/ 1198180 w 1702190"/>
              <a:gd name="connsiteY23" fmla="*/ 2364828 h 3142593"/>
              <a:gd name="connsiteX24" fmla="*/ 1409030 w 1702190"/>
              <a:gd name="connsiteY24" fmla="*/ 2612435 h 3142593"/>
              <a:gd name="connsiteX25" fmla="*/ 1507657 w 1702190"/>
              <a:gd name="connsiteY25" fmla="*/ 2890712 h 3142593"/>
              <a:gd name="connsiteX26" fmla="*/ 1700309 w 1702190"/>
              <a:gd name="connsiteY26" fmla="*/ 3119661 h 3142593"/>
              <a:gd name="connsiteX27" fmla="*/ 1591484 w 1702190"/>
              <a:gd name="connsiteY27" fmla="*/ 3099198 h 3142593"/>
              <a:gd name="connsiteX28" fmla="*/ 1362913 w 1702190"/>
              <a:gd name="connsiteY28" fmla="*/ 3082943 h 3142593"/>
              <a:gd name="connsiteX29" fmla="*/ 1135118 w 1702190"/>
              <a:gd name="connsiteY29" fmla="*/ 3142593 h 3142593"/>
              <a:gd name="connsiteX0" fmla="*/ 0 w 1702190"/>
              <a:gd name="connsiteY0" fmla="*/ 0 h 3131991"/>
              <a:gd name="connsiteX1" fmla="*/ 94594 w 1702190"/>
              <a:gd name="connsiteY1" fmla="*/ 105103 h 3131991"/>
              <a:gd name="connsiteX2" fmla="*/ 94594 w 1702190"/>
              <a:gd name="connsiteY2" fmla="*/ 336331 h 3131991"/>
              <a:gd name="connsiteX3" fmla="*/ 161088 w 1702190"/>
              <a:gd name="connsiteY3" fmla="*/ 391066 h 3131991"/>
              <a:gd name="connsiteX4" fmla="*/ 349845 w 1702190"/>
              <a:gd name="connsiteY4" fmla="*/ 435293 h 3131991"/>
              <a:gd name="connsiteX5" fmla="*/ 683173 w 1702190"/>
              <a:gd name="connsiteY5" fmla="*/ 462455 h 3131991"/>
              <a:gd name="connsiteX6" fmla="*/ 976175 w 1702190"/>
              <a:gd name="connsiteY6" fmla="*/ 575748 h 3131991"/>
              <a:gd name="connsiteX7" fmla="*/ 998483 w 1702190"/>
              <a:gd name="connsiteY7" fmla="*/ 735724 h 3131991"/>
              <a:gd name="connsiteX8" fmla="*/ 945931 w 1702190"/>
              <a:gd name="connsiteY8" fmla="*/ 872359 h 3131991"/>
              <a:gd name="connsiteX9" fmla="*/ 1021006 w 1702190"/>
              <a:gd name="connsiteY9" fmla="*/ 983878 h 3131991"/>
              <a:gd name="connsiteX10" fmla="*/ 1111737 w 1702190"/>
              <a:gd name="connsiteY10" fmla="*/ 1175247 h 3131991"/>
              <a:gd name="connsiteX11" fmla="*/ 1381146 w 1702190"/>
              <a:gd name="connsiteY11" fmla="*/ 1139485 h 3131991"/>
              <a:gd name="connsiteX12" fmla="*/ 1481959 w 1702190"/>
              <a:gd name="connsiteY12" fmla="*/ 1261241 h 3131991"/>
              <a:gd name="connsiteX13" fmla="*/ 1450428 w 1702190"/>
              <a:gd name="connsiteY13" fmla="*/ 1418897 h 3131991"/>
              <a:gd name="connsiteX14" fmla="*/ 1358624 w 1702190"/>
              <a:gd name="connsiteY14" fmla="*/ 1459026 h 3131991"/>
              <a:gd name="connsiteX15" fmla="*/ 1303283 w 1702190"/>
              <a:gd name="connsiteY15" fmla="*/ 1587062 h 3131991"/>
              <a:gd name="connsiteX16" fmla="*/ 1292773 w 1702190"/>
              <a:gd name="connsiteY16" fmla="*/ 1639614 h 3131991"/>
              <a:gd name="connsiteX17" fmla="*/ 1303283 w 1702190"/>
              <a:gd name="connsiteY17" fmla="*/ 1713186 h 3131991"/>
              <a:gd name="connsiteX18" fmla="*/ 1370207 w 1702190"/>
              <a:gd name="connsiteY18" fmla="*/ 1833031 h 3131991"/>
              <a:gd name="connsiteX19" fmla="*/ 1311434 w 1702190"/>
              <a:gd name="connsiteY19" fmla="*/ 1975945 h 3131991"/>
              <a:gd name="connsiteX20" fmla="*/ 1279475 w 1702190"/>
              <a:gd name="connsiteY20" fmla="*/ 2003245 h 3131991"/>
              <a:gd name="connsiteX21" fmla="*/ 1177159 w 1702190"/>
              <a:gd name="connsiteY21" fmla="*/ 2112579 h 3131991"/>
              <a:gd name="connsiteX22" fmla="*/ 1177159 w 1702190"/>
              <a:gd name="connsiteY22" fmla="*/ 2249214 h 3131991"/>
              <a:gd name="connsiteX23" fmla="*/ 1198180 w 1702190"/>
              <a:gd name="connsiteY23" fmla="*/ 2364828 h 3131991"/>
              <a:gd name="connsiteX24" fmla="*/ 1409030 w 1702190"/>
              <a:gd name="connsiteY24" fmla="*/ 2612435 h 3131991"/>
              <a:gd name="connsiteX25" fmla="*/ 1507657 w 1702190"/>
              <a:gd name="connsiteY25" fmla="*/ 2890712 h 3131991"/>
              <a:gd name="connsiteX26" fmla="*/ 1700309 w 1702190"/>
              <a:gd name="connsiteY26" fmla="*/ 3119661 h 3131991"/>
              <a:gd name="connsiteX27" fmla="*/ 1591484 w 1702190"/>
              <a:gd name="connsiteY27" fmla="*/ 3099198 h 3131991"/>
              <a:gd name="connsiteX28" fmla="*/ 1362913 w 1702190"/>
              <a:gd name="connsiteY28" fmla="*/ 3082943 h 3131991"/>
              <a:gd name="connsiteX0" fmla="*/ 0 w 1702190"/>
              <a:gd name="connsiteY0" fmla="*/ 0 h 3131991"/>
              <a:gd name="connsiteX1" fmla="*/ 94594 w 1702190"/>
              <a:gd name="connsiteY1" fmla="*/ 105103 h 3131991"/>
              <a:gd name="connsiteX2" fmla="*/ 94594 w 1702190"/>
              <a:gd name="connsiteY2" fmla="*/ 336331 h 3131991"/>
              <a:gd name="connsiteX3" fmla="*/ 161088 w 1702190"/>
              <a:gd name="connsiteY3" fmla="*/ 391066 h 3131991"/>
              <a:gd name="connsiteX4" fmla="*/ 349845 w 1702190"/>
              <a:gd name="connsiteY4" fmla="*/ 435293 h 3131991"/>
              <a:gd name="connsiteX5" fmla="*/ 683173 w 1702190"/>
              <a:gd name="connsiteY5" fmla="*/ 462455 h 3131991"/>
              <a:gd name="connsiteX6" fmla="*/ 976175 w 1702190"/>
              <a:gd name="connsiteY6" fmla="*/ 575748 h 3131991"/>
              <a:gd name="connsiteX7" fmla="*/ 998483 w 1702190"/>
              <a:gd name="connsiteY7" fmla="*/ 735724 h 3131991"/>
              <a:gd name="connsiteX8" fmla="*/ 945931 w 1702190"/>
              <a:gd name="connsiteY8" fmla="*/ 872359 h 3131991"/>
              <a:gd name="connsiteX9" fmla="*/ 1021006 w 1702190"/>
              <a:gd name="connsiteY9" fmla="*/ 983878 h 3131991"/>
              <a:gd name="connsiteX10" fmla="*/ 1111737 w 1702190"/>
              <a:gd name="connsiteY10" fmla="*/ 1175247 h 3131991"/>
              <a:gd name="connsiteX11" fmla="*/ 1381146 w 1702190"/>
              <a:gd name="connsiteY11" fmla="*/ 1139485 h 3131991"/>
              <a:gd name="connsiteX12" fmla="*/ 1481959 w 1702190"/>
              <a:gd name="connsiteY12" fmla="*/ 1261241 h 3131991"/>
              <a:gd name="connsiteX13" fmla="*/ 1450428 w 1702190"/>
              <a:gd name="connsiteY13" fmla="*/ 1418897 h 3131991"/>
              <a:gd name="connsiteX14" fmla="*/ 1358624 w 1702190"/>
              <a:gd name="connsiteY14" fmla="*/ 1459026 h 3131991"/>
              <a:gd name="connsiteX15" fmla="*/ 1303283 w 1702190"/>
              <a:gd name="connsiteY15" fmla="*/ 1587062 h 3131991"/>
              <a:gd name="connsiteX16" fmla="*/ 1292773 w 1702190"/>
              <a:gd name="connsiteY16" fmla="*/ 1639614 h 3131991"/>
              <a:gd name="connsiteX17" fmla="*/ 1303283 w 1702190"/>
              <a:gd name="connsiteY17" fmla="*/ 1713186 h 3131991"/>
              <a:gd name="connsiteX18" fmla="*/ 1370207 w 1702190"/>
              <a:gd name="connsiteY18" fmla="*/ 1833031 h 3131991"/>
              <a:gd name="connsiteX19" fmla="*/ 1311434 w 1702190"/>
              <a:gd name="connsiteY19" fmla="*/ 1975945 h 3131991"/>
              <a:gd name="connsiteX20" fmla="*/ 1279475 w 1702190"/>
              <a:gd name="connsiteY20" fmla="*/ 2003245 h 3131991"/>
              <a:gd name="connsiteX21" fmla="*/ 1177159 w 1702190"/>
              <a:gd name="connsiteY21" fmla="*/ 2112579 h 3131991"/>
              <a:gd name="connsiteX22" fmla="*/ 1177159 w 1702190"/>
              <a:gd name="connsiteY22" fmla="*/ 2249214 h 3131991"/>
              <a:gd name="connsiteX23" fmla="*/ 1198180 w 1702190"/>
              <a:gd name="connsiteY23" fmla="*/ 2364828 h 3131991"/>
              <a:gd name="connsiteX24" fmla="*/ 1409030 w 1702190"/>
              <a:gd name="connsiteY24" fmla="*/ 2612435 h 3131991"/>
              <a:gd name="connsiteX25" fmla="*/ 1507657 w 1702190"/>
              <a:gd name="connsiteY25" fmla="*/ 2890712 h 3131991"/>
              <a:gd name="connsiteX26" fmla="*/ 1700309 w 1702190"/>
              <a:gd name="connsiteY26" fmla="*/ 3119661 h 3131991"/>
              <a:gd name="connsiteX27" fmla="*/ 1591484 w 1702190"/>
              <a:gd name="connsiteY27" fmla="*/ 3099198 h 3131991"/>
              <a:gd name="connsiteX0" fmla="*/ 0 w 1700309"/>
              <a:gd name="connsiteY0" fmla="*/ 0 h 3119661"/>
              <a:gd name="connsiteX1" fmla="*/ 94594 w 1700309"/>
              <a:gd name="connsiteY1" fmla="*/ 105103 h 3119661"/>
              <a:gd name="connsiteX2" fmla="*/ 94594 w 1700309"/>
              <a:gd name="connsiteY2" fmla="*/ 336331 h 3119661"/>
              <a:gd name="connsiteX3" fmla="*/ 161088 w 1700309"/>
              <a:gd name="connsiteY3" fmla="*/ 391066 h 3119661"/>
              <a:gd name="connsiteX4" fmla="*/ 349845 w 1700309"/>
              <a:gd name="connsiteY4" fmla="*/ 435293 h 3119661"/>
              <a:gd name="connsiteX5" fmla="*/ 683173 w 1700309"/>
              <a:gd name="connsiteY5" fmla="*/ 462455 h 3119661"/>
              <a:gd name="connsiteX6" fmla="*/ 976175 w 1700309"/>
              <a:gd name="connsiteY6" fmla="*/ 575748 h 3119661"/>
              <a:gd name="connsiteX7" fmla="*/ 998483 w 1700309"/>
              <a:gd name="connsiteY7" fmla="*/ 735724 h 3119661"/>
              <a:gd name="connsiteX8" fmla="*/ 945931 w 1700309"/>
              <a:gd name="connsiteY8" fmla="*/ 872359 h 3119661"/>
              <a:gd name="connsiteX9" fmla="*/ 1021006 w 1700309"/>
              <a:gd name="connsiteY9" fmla="*/ 983878 h 3119661"/>
              <a:gd name="connsiteX10" fmla="*/ 1111737 w 1700309"/>
              <a:gd name="connsiteY10" fmla="*/ 1175247 h 3119661"/>
              <a:gd name="connsiteX11" fmla="*/ 1381146 w 1700309"/>
              <a:gd name="connsiteY11" fmla="*/ 1139485 h 3119661"/>
              <a:gd name="connsiteX12" fmla="*/ 1481959 w 1700309"/>
              <a:gd name="connsiteY12" fmla="*/ 1261241 h 3119661"/>
              <a:gd name="connsiteX13" fmla="*/ 1450428 w 1700309"/>
              <a:gd name="connsiteY13" fmla="*/ 1418897 h 3119661"/>
              <a:gd name="connsiteX14" fmla="*/ 1358624 w 1700309"/>
              <a:gd name="connsiteY14" fmla="*/ 1459026 h 3119661"/>
              <a:gd name="connsiteX15" fmla="*/ 1303283 w 1700309"/>
              <a:gd name="connsiteY15" fmla="*/ 1587062 h 3119661"/>
              <a:gd name="connsiteX16" fmla="*/ 1292773 w 1700309"/>
              <a:gd name="connsiteY16" fmla="*/ 1639614 h 3119661"/>
              <a:gd name="connsiteX17" fmla="*/ 1303283 w 1700309"/>
              <a:gd name="connsiteY17" fmla="*/ 1713186 h 3119661"/>
              <a:gd name="connsiteX18" fmla="*/ 1370207 w 1700309"/>
              <a:gd name="connsiteY18" fmla="*/ 1833031 h 3119661"/>
              <a:gd name="connsiteX19" fmla="*/ 1311434 w 1700309"/>
              <a:gd name="connsiteY19" fmla="*/ 1975945 h 3119661"/>
              <a:gd name="connsiteX20" fmla="*/ 1279475 w 1700309"/>
              <a:gd name="connsiteY20" fmla="*/ 2003245 h 3119661"/>
              <a:gd name="connsiteX21" fmla="*/ 1177159 w 1700309"/>
              <a:gd name="connsiteY21" fmla="*/ 2112579 h 3119661"/>
              <a:gd name="connsiteX22" fmla="*/ 1177159 w 1700309"/>
              <a:gd name="connsiteY22" fmla="*/ 2249214 h 3119661"/>
              <a:gd name="connsiteX23" fmla="*/ 1198180 w 1700309"/>
              <a:gd name="connsiteY23" fmla="*/ 2364828 h 3119661"/>
              <a:gd name="connsiteX24" fmla="*/ 1409030 w 1700309"/>
              <a:gd name="connsiteY24" fmla="*/ 2612435 h 3119661"/>
              <a:gd name="connsiteX25" fmla="*/ 1507657 w 1700309"/>
              <a:gd name="connsiteY25" fmla="*/ 2890712 h 3119661"/>
              <a:gd name="connsiteX26" fmla="*/ 1700309 w 1700309"/>
              <a:gd name="connsiteY26" fmla="*/ 3119661 h 3119661"/>
              <a:gd name="connsiteX0" fmla="*/ 0 w 1665140"/>
              <a:gd name="connsiteY0" fmla="*/ 0 h 3084161"/>
              <a:gd name="connsiteX1" fmla="*/ 94594 w 1665140"/>
              <a:gd name="connsiteY1" fmla="*/ 105103 h 3084161"/>
              <a:gd name="connsiteX2" fmla="*/ 94594 w 1665140"/>
              <a:gd name="connsiteY2" fmla="*/ 336331 h 3084161"/>
              <a:gd name="connsiteX3" fmla="*/ 161088 w 1665140"/>
              <a:gd name="connsiteY3" fmla="*/ 391066 h 3084161"/>
              <a:gd name="connsiteX4" fmla="*/ 349845 w 1665140"/>
              <a:gd name="connsiteY4" fmla="*/ 435293 h 3084161"/>
              <a:gd name="connsiteX5" fmla="*/ 683173 w 1665140"/>
              <a:gd name="connsiteY5" fmla="*/ 462455 h 3084161"/>
              <a:gd name="connsiteX6" fmla="*/ 976175 w 1665140"/>
              <a:gd name="connsiteY6" fmla="*/ 575748 h 3084161"/>
              <a:gd name="connsiteX7" fmla="*/ 998483 w 1665140"/>
              <a:gd name="connsiteY7" fmla="*/ 735724 h 3084161"/>
              <a:gd name="connsiteX8" fmla="*/ 945931 w 1665140"/>
              <a:gd name="connsiteY8" fmla="*/ 872359 h 3084161"/>
              <a:gd name="connsiteX9" fmla="*/ 1021006 w 1665140"/>
              <a:gd name="connsiteY9" fmla="*/ 983878 h 3084161"/>
              <a:gd name="connsiteX10" fmla="*/ 1111737 w 1665140"/>
              <a:gd name="connsiteY10" fmla="*/ 1175247 h 3084161"/>
              <a:gd name="connsiteX11" fmla="*/ 1381146 w 1665140"/>
              <a:gd name="connsiteY11" fmla="*/ 1139485 h 3084161"/>
              <a:gd name="connsiteX12" fmla="*/ 1481959 w 1665140"/>
              <a:gd name="connsiteY12" fmla="*/ 1261241 h 3084161"/>
              <a:gd name="connsiteX13" fmla="*/ 1450428 w 1665140"/>
              <a:gd name="connsiteY13" fmla="*/ 1418897 h 3084161"/>
              <a:gd name="connsiteX14" fmla="*/ 1358624 w 1665140"/>
              <a:gd name="connsiteY14" fmla="*/ 1459026 h 3084161"/>
              <a:gd name="connsiteX15" fmla="*/ 1303283 w 1665140"/>
              <a:gd name="connsiteY15" fmla="*/ 1587062 h 3084161"/>
              <a:gd name="connsiteX16" fmla="*/ 1292773 w 1665140"/>
              <a:gd name="connsiteY16" fmla="*/ 1639614 h 3084161"/>
              <a:gd name="connsiteX17" fmla="*/ 1303283 w 1665140"/>
              <a:gd name="connsiteY17" fmla="*/ 1713186 h 3084161"/>
              <a:gd name="connsiteX18" fmla="*/ 1370207 w 1665140"/>
              <a:gd name="connsiteY18" fmla="*/ 1833031 h 3084161"/>
              <a:gd name="connsiteX19" fmla="*/ 1311434 w 1665140"/>
              <a:gd name="connsiteY19" fmla="*/ 1975945 h 3084161"/>
              <a:gd name="connsiteX20" fmla="*/ 1279475 w 1665140"/>
              <a:gd name="connsiteY20" fmla="*/ 2003245 h 3084161"/>
              <a:gd name="connsiteX21" fmla="*/ 1177159 w 1665140"/>
              <a:gd name="connsiteY21" fmla="*/ 2112579 h 3084161"/>
              <a:gd name="connsiteX22" fmla="*/ 1177159 w 1665140"/>
              <a:gd name="connsiteY22" fmla="*/ 2249214 h 3084161"/>
              <a:gd name="connsiteX23" fmla="*/ 1198180 w 1665140"/>
              <a:gd name="connsiteY23" fmla="*/ 2364828 h 3084161"/>
              <a:gd name="connsiteX24" fmla="*/ 1409030 w 1665140"/>
              <a:gd name="connsiteY24" fmla="*/ 2612435 h 3084161"/>
              <a:gd name="connsiteX25" fmla="*/ 1507657 w 1665140"/>
              <a:gd name="connsiteY25" fmla="*/ 2890712 h 3084161"/>
              <a:gd name="connsiteX26" fmla="*/ 1665140 w 1665140"/>
              <a:gd name="connsiteY26" fmla="*/ 3084161 h 3084161"/>
              <a:gd name="connsiteX0" fmla="*/ 0 w 2499325"/>
              <a:gd name="connsiteY0" fmla="*/ 0 h 3084161"/>
              <a:gd name="connsiteX1" fmla="*/ 94594 w 2499325"/>
              <a:gd name="connsiteY1" fmla="*/ 105103 h 3084161"/>
              <a:gd name="connsiteX2" fmla="*/ 94594 w 2499325"/>
              <a:gd name="connsiteY2" fmla="*/ 336331 h 3084161"/>
              <a:gd name="connsiteX3" fmla="*/ 161088 w 2499325"/>
              <a:gd name="connsiteY3" fmla="*/ 391066 h 3084161"/>
              <a:gd name="connsiteX4" fmla="*/ 349845 w 2499325"/>
              <a:gd name="connsiteY4" fmla="*/ 435293 h 3084161"/>
              <a:gd name="connsiteX5" fmla="*/ 683173 w 2499325"/>
              <a:gd name="connsiteY5" fmla="*/ 462455 h 3084161"/>
              <a:gd name="connsiteX6" fmla="*/ 976175 w 2499325"/>
              <a:gd name="connsiteY6" fmla="*/ 575748 h 3084161"/>
              <a:gd name="connsiteX7" fmla="*/ 998483 w 2499325"/>
              <a:gd name="connsiteY7" fmla="*/ 735724 h 3084161"/>
              <a:gd name="connsiteX8" fmla="*/ 945931 w 2499325"/>
              <a:gd name="connsiteY8" fmla="*/ 872359 h 3084161"/>
              <a:gd name="connsiteX9" fmla="*/ 1021006 w 2499325"/>
              <a:gd name="connsiteY9" fmla="*/ 983878 h 3084161"/>
              <a:gd name="connsiteX10" fmla="*/ 1111737 w 2499325"/>
              <a:gd name="connsiteY10" fmla="*/ 1175247 h 3084161"/>
              <a:gd name="connsiteX11" fmla="*/ 1381146 w 2499325"/>
              <a:gd name="connsiteY11" fmla="*/ 1139485 h 3084161"/>
              <a:gd name="connsiteX12" fmla="*/ 1481959 w 2499325"/>
              <a:gd name="connsiteY12" fmla="*/ 1261241 h 3084161"/>
              <a:gd name="connsiteX13" fmla="*/ 1450428 w 2499325"/>
              <a:gd name="connsiteY13" fmla="*/ 1418897 h 3084161"/>
              <a:gd name="connsiteX14" fmla="*/ 1358624 w 2499325"/>
              <a:gd name="connsiteY14" fmla="*/ 1459026 h 3084161"/>
              <a:gd name="connsiteX15" fmla="*/ 1303283 w 2499325"/>
              <a:gd name="connsiteY15" fmla="*/ 1587062 h 3084161"/>
              <a:gd name="connsiteX16" fmla="*/ 1292773 w 2499325"/>
              <a:gd name="connsiteY16" fmla="*/ 1639614 h 3084161"/>
              <a:gd name="connsiteX17" fmla="*/ 1303283 w 2499325"/>
              <a:gd name="connsiteY17" fmla="*/ 1713186 h 3084161"/>
              <a:gd name="connsiteX18" fmla="*/ 1370207 w 2499325"/>
              <a:gd name="connsiteY18" fmla="*/ 1833031 h 3084161"/>
              <a:gd name="connsiteX19" fmla="*/ 1311434 w 2499325"/>
              <a:gd name="connsiteY19" fmla="*/ 1975945 h 3084161"/>
              <a:gd name="connsiteX20" fmla="*/ 1279475 w 2499325"/>
              <a:gd name="connsiteY20" fmla="*/ 2003245 h 3084161"/>
              <a:gd name="connsiteX21" fmla="*/ 1177159 w 2499325"/>
              <a:gd name="connsiteY21" fmla="*/ 2112579 h 3084161"/>
              <a:gd name="connsiteX22" fmla="*/ 1177159 w 2499325"/>
              <a:gd name="connsiteY22" fmla="*/ 2249214 h 3084161"/>
              <a:gd name="connsiteX23" fmla="*/ 1198180 w 2499325"/>
              <a:gd name="connsiteY23" fmla="*/ 2364828 h 3084161"/>
              <a:gd name="connsiteX24" fmla="*/ 1409030 w 2499325"/>
              <a:gd name="connsiteY24" fmla="*/ 2612435 h 3084161"/>
              <a:gd name="connsiteX25" fmla="*/ 2497419 w 2499325"/>
              <a:gd name="connsiteY25" fmla="*/ 2652355 h 3084161"/>
              <a:gd name="connsiteX26" fmla="*/ 1665140 w 2499325"/>
              <a:gd name="connsiteY26" fmla="*/ 3084161 h 3084161"/>
              <a:gd name="connsiteX0" fmla="*/ 0 w 2499787"/>
              <a:gd name="connsiteY0" fmla="*/ 0 h 3155160"/>
              <a:gd name="connsiteX1" fmla="*/ 94594 w 2499787"/>
              <a:gd name="connsiteY1" fmla="*/ 105103 h 3155160"/>
              <a:gd name="connsiteX2" fmla="*/ 94594 w 2499787"/>
              <a:gd name="connsiteY2" fmla="*/ 336331 h 3155160"/>
              <a:gd name="connsiteX3" fmla="*/ 161088 w 2499787"/>
              <a:gd name="connsiteY3" fmla="*/ 391066 h 3155160"/>
              <a:gd name="connsiteX4" fmla="*/ 349845 w 2499787"/>
              <a:gd name="connsiteY4" fmla="*/ 435293 h 3155160"/>
              <a:gd name="connsiteX5" fmla="*/ 683173 w 2499787"/>
              <a:gd name="connsiteY5" fmla="*/ 462455 h 3155160"/>
              <a:gd name="connsiteX6" fmla="*/ 976175 w 2499787"/>
              <a:gd name="connsiteY6" fmla="*/ 575748 h 3155160"/>
              <a:gd name="connsiteX7" fmla="*/ 998483 w 2499787"/>
              <a:gd name="connsiteY7" fmla="*/ 735724 h 3155160"/>
              <a:gd name="connsiteX8" fmla="*/ 945931 w 2499787"/>
              <a:gd name="connsiteY8" fmla="*/ 872359 h 3155160"/>
              <a:gd name="connsiteX9" fmla="*/ 1021006 w 2499787"/>
              <a:gd name="connsiteY9" fmla="*/ 983878 h 3155160"/>
              <a:gd name="connsiteX10" fmla="*/ 1111737 w 2499787"/>
              <a:gd name="connsiteY10" fmla="*/ 1175247 h 3155160"/>
              <a:gd name="connsiteX11" fmla="*/ 1381146 w 2499787"/>
              <a:gd name="connsiteY11" fmla="*/ 1139485 h 3155160"/>
              <a:gd name="connsiteX12" fmla="*/ 1481959 w 2499787"/>
              <a:gd name="connsiteY12" fmla="*/ 1261241 h 3155160"/>
              <a:gd name="connsiteX13" fmla="*/ 1450428 w 2499787"/>
              <a:gd name="connsiteY13" fmla="*/ 1418897 h 3155160"/>
              <a:gd name="connsiteX14" fmla="*/ 1358624 w 2499787"/>
              <a:gd name="connsiteY14" fmla="*/ 1459026 h 3155160"/>
              <a:gd name="connsiteX15" fmla="*/ 1303283 w 2499787"/>
              <a:gd name="connsiteY15" fmla="*/ 1587062 h 3155160"/>
              <a:gd name="connsiteX16" fmla="*/ 1292773 w 2499787"/>
              <a:gd name="connsiteY16" fmla="*/ 1639614 h 3155160"/>
              <a:gd name="connsiteX17" fmla="*/ 1303283 w 2499787"/>
              <a:gd name="connsiteY17" fmla="*/ 1713186 h 3155160"/>
              <a:gd name="connsiteX18" fmla="*/ 1370207 w 2499787"/>
              <a:gd name="connsiteY18" fmla="*/ 1833031 h 3155160"/>
              <a:gd name="connsiteX19" fmla="*/ 1311434 w 2499787"/>
              <a:gd name="connsiteY19" fmla="*/ 1975945 h 3155160"/>
              <a:gd name="connsiteX20" fmla="*/ 1279475 w 2499787"/>
              <a:gd name="connsiteY20" fmla="*/ 2003245 h 3155160"/>
              <a:gd name="connsiteX21" fmla="*/ 1177159 w 2499787"/>
              <a:gd name="connsiteY21" fmla="*/ 2112579 h 3155160"/>
              <a:gd name="connsiteX22" fmla="*/ 1177159 w 2499787"/>
              <a:gd name="connsiteY22" fmla="*/ 2249214 h 3155160"/>
              <a:gd name="connsiteX23" fmla="*/ 1198180 w 2499787"/>
              <a:gd name="connsiteY23" fmla="*/ 2364828 h 3155160"/>
              <a:gd name="connsiteX24" fmla="*/ 1409030 w 2499787"/>
              <a:gd name="connsiteY24" fmla="*/ 2612435 h 3155160"/>
              <a:gd name="connsiteX25" fmla="*/ 2497419 w 2499787"/>
              <a:gd name="connsiteY25" fmla="*/ 2652355 h 3155160"/>
              <a:gd name="connsiteX26" fmla="*/ 1846010 w 2499787"/>
              <a:gd name="connsiteY26" fmla="*/ 3155160 h 3155160"/>
              <a:gd name="connsiteX0" fmla="*/ 0 w 2519372"/>
              <a:gd name="connsiteY0" fmla="*/ 0 h 3155160"/>
              <a:gd name="connsiteX1" fmla="*/ 94594 w 2519372"/>
              <a:gd name="connsiteY1" fmla="*/ 105103 h 3155160"/>
              <a:gd name="connsiteX2" fmla="*/ 94594 w 2519372"/>
              <a:gd name="connsiteY2" fmla="*/ 336331 h 3155160"/>
              <a:gd name="connsiteX3" fmla="*/ 161088 w 2519372"/>
              <a:gd name="connsiteY3" fmla="*/ 391066 h 3155160"/>
              <a:gd name="connsiteX4" fmla="*/ 349845 w 2519372"/>
              <a:gd name="connsiteY4" fmla="*/ 435293 h 3155160"/>
              <a:gd name="connsiteX5" fmla="*/ 683173 w 2519372"/>
              <a:gd name="connsiteY5" fmla="*/ 462455 h 3155160"/>
              <a:gd name="connsiteX6" fmla="*/ 976175 w 2519372"/>
              <a:gd name="connsiteY6" fmla="*/ 575748 h 3155160"/>
              <a:gd name="connsiteX7" fmla="*/ 998483 w 2519372"/>
              <a:gd name="connsiteY7" fmla="*/ 735724 h 3155160"/>
              <a:gd name="connsiteX8" fmla="*/ 945931 w 2519372"/>
              <a:gd name="connsiteY8" fmla="*/ 872359 h 3155160"/>
              <a:gd name="connsiteX9" fmla="*/ 1021006 w 2519372"/>
              <a:gd name="connsiteY9" fmla="*/ 983878 h 3155160"/>
              <a:gd name="connsiteX10" fmla="*/ 1111737 w 2519372"/>
              <a:gd name="connsiteY10" fmla="*/ 1175247 h 3155160"/>
              <a:gd name="connsiteX11" fmla="*/ 1381146 w 2519372"/>
              <a:gd name="connsiteY11" fmla="*/ 1139485 h 3155160"/>
              <a:gd name="connsiteX12" fmla="*/ 1481959 w 2519372"/>
              <a:gd name="connsiteY12" fmla="*/ 1261241 h 3155160"/>
              <a:gd name="connsiteX13" fmla="*/ 1450428 w 2519372"/>
              <a:gd name="connsiteY13" fmla="*/ 1418897 h 3155160"/>
              <a:gd name="connsiteX14" fmla="*/ 1358624 w 2519372"/>
              <a:gd name="connsiteY14" fmla="*/ 1459026 h 3155160"/>
              <a:gd name="connsiteX15" fmla="*/ 1303283 w 2519372"/>
              <a:gd name="connsiteY15" fmla="*/ 1587062 h 3155160"/>
              <a:gd name="connsiteX16" fmla="*/ 1292773 w 2519372"/>
              <a:gd name="connsiteY16" fmla="*/ 1639614 h 3155160"/>
              <a:gd name="connsiteX17" fmla="*/ 1303283 w 2519372"/>
              <a:gd name="connsiteY17" fmla="*/ 1713186 h 3155160"/>
              <a:gd name="connsiteX18" fmla="*/ 1370207 w 2519372"/>
              <a:gd name="connsiteY18" fmla="*/ 1833031 h 3155160"/>
              <a:gd name="connsiteX19" fmla="*/ 1311434 w 2519372"/>
              <a:gd name="connsiteY19" fmla="*/ 1975945 h 3155160"/>
              <a:gd name="connsiteX20" fmla="*/ 1279475 w 2519372"/>
              <a:gd name="connsiteY20" fmla="*/ 2003245 h 3155160"/>
              <a:gd name="connsiteX21" fmla="*/ 1177159 w 2519372"/>
              <a:gd name="connsiteY21" fmla="*/ 2112579 h 3155160"/>
              <a:gd name="connsiteX22" fmla="*/ 1177159 w 2519372"/>
              <a:gd name="connsiteY22" fmla="*/ 2249214 h 3155160"/>
              <a:gd name="connsiteX23" fmla="*/ 1198180 w 2519372"/>
              <a:gd name="connsiteY23" fmla="*/ 2364828 h 3155160"/>
              <a:gd name="connsiteX24" fmla="*/ 1409030 w 2519372"/>
              <a:gd name="connsiteY24" fmla="*/ 2612435 h 3155160"/>
              <a:gd name="connsiteX25" fmla="*/ 2497419 w 2519372"/>
              <a:gd name="connsiteY25" fmla="*/ 2652355 h 3155160"/>
              <a:gd name="connsiteX26" fmla="*/ 2055294 w 2519372"/>
              <a:gd name="connsiteY26" fmla="*/ 3083429 h 3155160"/>
              <a:gd name="connsiteX27" fmla="*/ 1846010 w 2519372"/>
              <a:gd name="connsiteY27" fmla="*/ 3155160 h 3155160"/>
              <a:gd name="connsiteX0" fmla="*/ 0 w 2533789"/>
              <a:gd name="connsiteY0" fmla="*/ 0 h 3155160"/>
              <a:gd name="connsiteX1" fmla="*/ 94594 w 2533789"/>
              <a:gd name="connsiteY1" fmla="*/ 105103 h 3155160"/>
              <a:gd name="connsiteX2" fmla="*/ 94594 w 2533789"/>
              <a:gd name="connsiteY2" fmla="*/ 336331 h 3155160"/>
              <a:gd name="connsiteX3" fmla="*/ 161088 w 2533789"/>
              <a:gd name="connsiteY3" fmla="*/ 391066 h 3155160"/>
              <a:gd name="connsiteX4" fmla="*/ 349845 w 2533789"/>
              <a:gd name="connsiteY4" fmla="*/ 435293 h 3155160"/>
              <a:gd name="connsiteX5" fmla="*/ 683173 w 2533789"/>
              <a:gd name="connsiteY5" fmla="*/ 462455 h 3155160"/>
              <a:gd name="connsiteX6" fmla="*/ 976175 w 2533789"/>
              <a:gd name="connsiteY6" fmla="*/ 575748 h 3155160"/>
              <a:gd name="connsiteX7" fmla="*/ 998483 w 2533789"/>
              <a:gd name="connsiteY7" fmla="*/ 735724 h 3155160"/>
              <a:gd name="connsiteX8" fmla="*/ 945931 w 2533789"/>
              <a:gd name="connsiteY8" fmla="*/ 872359 h 3155160"/>
              <a:gd name="connsiteX9" fmla="*/ 1021006 w 2533789"/>
              <a:gd name="connsiteY9" fmla="*/ 983878 h 3155160"/>
              <a:gd name="connsiteX10" fmla="*/ 1111737 w 2533789"/>
              <a:gd name="connsiteY10" fmla="*/ 1175247 h 3155160"/>
              <a:gd name="connsiteX11" fmla="*/ 1381146 w 2533789"/>
              <a:gd name="connsiteY11" fmla="*/ 1139485 h 3155160"/>
              <a:gd name="connsiteX12" fmla="*/ 1481959 w 2533789"/>
              <a:gd name="connsiteY12" fmla="*/ 1261241 h 3155160"/>
              <a:gd name="connsiteX13" fmla="*/ 1450428 w 2533789"/>
              <a:gd name="connsiteY13" fmla="*/ 1418897 h 3155160"/>
              <a:gd name="connsiteX14" fmla="*/ 1358624 w 2533789"/>
              <a:gd name="connsiteY14" fmla="*/ 1459026 h 3155160"/>
              <a:gd name="connsiteX15" fmla="*/ 1303283 w 2533789"/>
              <a:gd name="connsiteY15" fmla="*/ 1587062 h 3155160"/>
              <a:gd name="connsiteX16" fmla="*/ 1292773 w 2533789"/>
              <a:gd name="connsiteY16" fmla="*/ 1639614 h 3155160"/>
              <a:gd name="connsiteX17" fmla="*/ 1303283 w 2533789"/>
              <a:gd name="connsiteY17" fmla="*/ 1713186 h 3155160"/>
              <a:gd name="connsiteX18" fmla="*/ 1370207 w 2533789"/>
              <a:gd name="connsiteY18" fmla="*/ 1833031 h 3155160"/>
              <a:gd name="connsiteX19" fmla="*/ 1311434 w 2533789"/>
              <a:gd name="connsiteY19" fmla="*/ 1975945 h 3155160"/>
              <a:gd name="connsiteX20" fmla="*/ 1279475 w 2533789"/>
              <a:gd name="connsiteY20" fmla="*/ 2003245 h 3155160"/>
              <a:gd name="connsiteX21" fmla="*/ 1177159 w 2533789"/>
              <a:gd name="connsiteY21" fmla="*/ 2112579 h 3155160"/>
              <a:gd name="connsiteX22" fmla="*/ 1177159 w 2533789"/>
              <a:gd name="connsiteY22" fmla="*/ 2249214 h 3155160"/>
              <a:gd name="connsiteX23" fmla="*/ 1198180 w 2533789"/>
              <a:gd name="connsiteY23" fmla="*/ 2364828 h 3155160"/>
              <a:gd name="connsiteX24" fmla="*/ 1409030 w 2533789"/>
              <a:gd name="connsiteY24" fmla="*/ 2612435 h 3155160"/>
              <a:gd name="connsiteX25" fmla="*/ 2497419 w 2533789"/>
              <a:gd name="connsiteY25" fmla="*/ 2652355 h 3155160"/>
              <a:gd name="connsiteX26" fmla="*/ 2055294 w 2533789"/>
              <a:gd name="connsiteY26" fmla="*/ 3083429 h 3155160"/>
              <a:gd name="connsiteX27" fmla="*/ 1846010 w 2533789"/>
              <a:gd name="connsiteY27" fmla="*/ 3155160 h 3155160"/>
              <a:gd name="connsiteX0" fmla="*/ 0 w 2545218"/>
              <a:gd name="connsiteY0" fmla="*/ 0 h 3155160"/>
              <a:gd name="connsiteX1" fmla="*/ 94594 w 2545218"/>
              <a:gd name="connsiteY1" fmla="*/ 105103 h 3155160"/>
              <a:gd name="connsiteX2" fmla="*/ 94594 w 2545218"/>
              <a:gd name="connsiteY2" fmla="*/ 336331 h 3155160"/>
              <a:gd name="connsiteX3" fmla="*/ 161088 w 2545218"/>
              <a:gd name="connsiteY3" fmla="*/ 391066 h 3155160"/>
              <a:gd name="connsiteX4" fmla="*/ 349845 w 2545218"/>
              <a:gd name="connsiteY4" fmla="*/ 435293 h 3155160"/>
              <a:gd name="connsiteX5" fmla="*/ 683173 w 2545218"/>
              <a:gd name="connsiteY5" fmla="*/ 462455 h 3155160"/>
              <a:gd name="connsiteX6" fmla="*/ 976175 w 2545218"/>
              <a:gd name="connsiteY6" fmla="*/ 575748 h 3155160"/>
              <a:gd name="connsiteX7" fmla="*/ 998483 w 2545218"/>
              <a:gd name="connsiteY7" fmla="*/ 735724 h 3155160"/>
              <a:gd name="connsiteX8" fmla="*/ 945931 w 2545218"/>
              <a:gd name="connsiteY8" fmla="*/ 872359 h 3155160"/>
              <a:gd name="connsiteX9" fmla="*/ 1021006 w 2545218"/>
              <a:gd name="connsiteY9" fmla="*/ 983878 h 3155160"/>
              <a:gd name="connsiteX10" fmla="*/ 1111737 w 2545218"/>
              <a:gd name="connsiteY10" fmla="*/ 1175247 h 3155160"/>
              <a:gd name="connsiteX11" fmla="*/ 1381146 w 2545218"/>
              <a:gd name="connsiteY11" fmla="*/ 1139485 h 3155160"/>
              <a:gd name="connsiteX12" fmla="*/ 1481959 w 2545218"/>
              <a:gd name="connsiteY12" fmla="*/ 1261241 h 3155160"/>
              <a:gd name="connsiteX13" fmla="*/ 1450428 w 2545218"/>
              <a:gd name="connsiteY13" fmla="*/ 1418897 h 3155160"/>
              <a:gd name="connsiteX14" fmla="*/ 1358624 w 2545218"/>
              <a:gd name="connsiteY14" fmla="*/ 1459026 h 3155160"/>
              <a:gd name="connsiteX15" fmla="*/ 1303283 w 2545218"/>
              <a:gd name="connsiteY15" fmla="*/ 1587062 h 3155160"/>
              <a:gd name="connsiteX16" fmla="*/ 1292773 w 2545218"/>
              <a:gd name="connsiteY16" fmla="*/ 1639614 h 3155160"/>
              <a:gd name="connsiteX17" fmla="*/ 1303283 w 2545218"/>
              <a:gd name="connsiteY17" fmla="*/ 1713186 h 3155160"/>
              <a:gd name="connsiteX18" fmla="*/ 1370207 w 2545218"/>
              <a:gd name="connsiteY18" fmla="*/ 1833031 h 3155160"/>
              <a:gd name="connsiteX19" fmla="*/ 1311434 w 2545218"/>
              <a:gd name="connsiteY19" fmla="*/ 1975945 h 3155160"/>
              <a:gd name="connsiteX20" fmla="*/ 1279475 w 2545218"/>
              <a:gd name="connsiteY20" fmla="*/ 2003245 h 3155160"/>
              <a:gd name="connsiteX21" fmla="*/ 1177159 w 2545218"/>
              <a:gd name="connsiteY21" fmla="*/ 2112579 h 3155160"/>
              <a:gd name="connsiteX22" fmla="*/ 1177159 w 2545218"/>
              <a:gd name="connsiteY22" fmla="*/ 2249214 h 3155160"/>
              <a:gd name="connsiteX23" fmla="*/ 1198180 w 2545218"/>
              <a:gd name="connsiteY23" fmla="*/ 2364828 h 3155160"/>
              <a:gd name="connsiteX24" fmla="*/ 1409030 w 2545218"/>
              <a:gd name="connsiteY24" fmla="*/ 2612435 h 3155160"/>
              <a:gd name="connsiteX25" fmla="*/ 2497419 w 2545218"/>
              <a:gd name="connsiteY25" fmla="*/ 2652355 h 3155160"/>
              <a:gd name="connsiteX26" fmla="*/ 2055294 w 2545218"/>
              <a:gd name="connsiteY26" fmla="*/ 3083429 h 3155160"/>
              <a:gd name="connsiteX27" fmla="*/ 1846010 w 2545218"/>
              <a:gd name="connsiteY27" fmla="*/ 3155160 h 3155160"/>
              <a:gd name="connsiteX0" fmla="*/ 0 w 2518758"/>
              <a:gd name="connsiteY0" fmla="*/ 0 h 3155160"/>
              <a:gd name="connsiteX1" fmla="*/ 94594 w 2518758"/>
              <a:gd name="connsiteY1" fmla="*/ 105103 h 3155160"/>
              <a:gd name="connsiteX2" fmla="*/ 94594 w 2518758"/>
              <a:gd name="connsiteY2" fmla="*/ 336331 h 3155160"/>
              <a:gd name="connsiteX3" fmla="*/ 161088 w 2518758"/>
              <a:gd name="connsiteY3" fmla="*/ 391066 h 3155160"/>
              <a:gd name="connsiteX4" fmla="*/ 349845 w 2518758"/>
              <a:gd name="connsiteY4" fmla="*/ 435293 h 3155160"/>
              <a:gd name="connsiteX5" fmla="*/ 683173 w 2518758"/>
              <a:gd name="connsiteY5" fmla="*/ 462455 h 3155160"/>
              <a:gd name="connsiteX6" fmla="*/ 976175 w 2518758"/>
              <a:gd name="connsiteY6" fmla="*/ 575748 h 3155160"/>
              <a:gd name="connsiteX7" fmla="*/ 998483 w 2518758"/>
              <a:gd name="connsiteY7" fmla="*/ 735724 h 3155160"/>
              <a:gd name="connsiteX8" fmla="*/ 945931 w 2518758"/>
              <a:gd name="connsiteY8" fmla="*/ 872359 h 3155160"/>
              <a:gd name="connsiteX9" fmla="*/ 1021006 w 2518758"/>
              <a:gd name="connsiteY9" fmla="*/ 983878 h 3155160"/>
              <a:gd name="connsiteX10" fmla="*/ 1111737 w 2518758"/>
              <a:gd name="connsiteY10" fmla="*/ 1175247 h 3155160"/>
              <a:gd name="connsiteX11" fmla="*/ 1381146 w 2518758"/>
              <a:gd name="connsiteY11" fmla="*/ 1139485 h 3155160"/>
              <a:gd name="connsiteX12" fmla="*/ 1481959 w 2518758"/>
              <a:gd name="connsiteY12" fmla="*/ 1261241 h 3155160"/>
              <a:gd name="connsiteX13" fmla="*/ 1450428 w 2518758"/>
              <a:gd name="connsiteY13" fmla="*/ 1418897 h 3155160"/>
              <a:gd name="connsiteX14" fmla="*/ 1358624 w 2518758"/>
              <a:gd name="connsiteY14" fmla="*/ 1459026 h 3155160"/>
              <a:gd name="connsiteX15" fmla="*/ 1303283 w 2518758"/>
              <a:gd name="connsiteY15" fmla="*/ 1587062 h 3155160"/>
              <a:gd name="connsiteX16" fmla="*/ 1292773 w 2518758"/>
              <a:gd name="connsiteY16" fmla="*/ 1639614 h 3155160"/>
              <a:gd name="connsiteX17" fmla="*/ 1303283 w 2518758"/>
              <a:gd name="connsiteY17" fmla="*/ 1713186 h 3155160"/>
              <a:gd name="connsiteX18" fmla="*/ 1370207 w 2518758"/>
              <a:gd name="connsiteY18" fmla="*/ 1833031 h 3155160"/>
              <a:gd name="connsiteX19" fmla="*/ 1311434 w 2518758"/>
              <a:gd name="connsiteY19" fmla="*/ 1975945 h 3155160"/>
              <a:gd name="connsiteX20" fmla="*/ 1279475 w 2518758"/>
              <a:gd name="connsiteY20" fmla="*/ 2003245 h 3155160"/>
              <a:gd name="connsiteX21" fmla="*/ 1177159 w 2518758"/>
              <a:gd name="connsiteY21" fmla="*/ 2112579 h 3155160"/>
              <a:gd name="connsiteX22" fmla="*/ 1177159 w 2518758"/>
              <a:gd name="connsiteY22" fmla="*/ 2249214 h 3155160"/>
              <a:gd name="connsiteX23" fmla="*/ 1198180 w 2518758"/>
              <a:gd name="connsiteY23" fmla="*/ 2364828 h 3155160"/>
              <a:gd name="connsiteX24" fmla="*/ 1409030 w 2518758"/>
              <a:gd name="connsiteY24" fmla="*/ 2612435 h 3155160"/>
              <a:gd name="connsiteX25" fmla="*/ 2497419 w 2518758"/>
              <a:gd name="connsiteY25" fmla="*/ 2652355 h 3155160"/>
              <a:gd name="connsiteX26" fmla="*/ 2125630 w 2518758"/>
              <a:gd name="connsiteY26" fmla="*/ 3027643 h 3155160"/>
              <a:gd name="connsiteX27" fmla="*/ 2055294 w 2518758"/>
              <a:gd name="connsiteY27" fmla="*/ 3083429 h 3155160"/>
              <a:gd name="connsiteX28" fmla="*/ 1846010 w 2518758"/>
              <a:gd name="connsiteY28" fmla="*/ 3155160 h 3155160"/>
              <a:gd name="connsiteX0" fmla="*/ 0 w 2518758"/>
              <a:gd name="connsiteY0" fmla="*/ 0 h 3129803"/>
              <a:gd name="connsiteX1" fmla="*/ 94594 w 2518758"/>
              <a:gd name="connsiteY1" fmla="*/ 105103 h 3129803"/>
              <a:gd name="connsiteX2" fmla="*/ 94594 w 2518758"/>
              <a:gd name="connsiteY2" fmla="*/ 336331 h 3129803"/>
              <a:gd name="connsiteX3" fmla="*/ 161088 w 2518758"/>
              <a:gd name="connsiteY3" fmla="*/ 391066 h 3129803"/>
              <a:gd name="connsiteX4" fmla="*/ 349845 w 2518758"/>
              <a:gd name="connsiteY4" fmla="*/ 435293 h 3129803"/>
              <a:gd name="connsiteX5" fmla="*/ 683173 w 2518758"/>
              <a:gd name="connsiteY5" fmla="*/ 462455 h 3129803"/>
              <a:gd name="connsiteX6" fmla="*/ 976175 w 2518758"/>
              <a:gd name="connsiteY6" fmla="*/ 575748 h 3129803"/>
              <a:gd name="connsiteX7" fmla="*/ 998483 w 2518758"/>
              <a:gd name="connsiteY7" fmla="*/ 735724 h 3129803"/>
              <a:gd name="connsiteX8" fmla="*/ 945931 w 2518758"/>
              <a:gd name="connsiteY8" fmla="*/ 872359 h 3129803"/>
              <a:gd name="connsiteX9" fmla="*/ 1021006 w 2518758"/>
              <a:gd name="connsiteY9" fmla="*/ 983878 h 3129803"/>
              <a:gd name="connsiteX10" fmla="*/ 1111737 w 2518758"/>
              <a:gd name="connsiteY10" fmla="*/ 1175247 h 3129803"/>
              <a:gd name="connsiteX11" fmla="*/ 1381146 w 2518758"/>
              <a:gd name="connsiteY11" fmla="*/ 1139485 h 3129803"/>
              <a:gd name="connsiteX12" fmla="*/ 1481959 w 2518758"/>
              <a:gd name="connsiteY12" fmla="*/ 1261241 h 3129803"/>
              <a:gd name="connsiteX13" fmla="*/ 1450428 w 2518758"/>
              <a:gd name="connsiteY13" fmla="*/ 1418897 h 3129803"/>
              <a:gd name="connsiteX14" fmla="*/ 1358624 w 2518758"/>
              <a:gd name="connsiteY14" fmla="*/ 1459026 h 3129803"/>
              <a:gd name="connsiteX15" fmla="*/ 1303283 w 2518758"/>
              <a:gd name="connsiteY15" fmla="*/ 1587062 h 3129803"/>
              <a:gd name="connsiteX16" fmla="*/ 1292773 w 2518758"/>
              <a:gd name="connsiteY16" fmla="*/ 1639614 h 3129803"/>
              <a:gd name="connsiteX17" fmla="*/ 1303283 w 2518758"/>
              <a:gd name="connsiteY17" fmla="*/ 1713186 h 3129803"/>
              <a:gd name="connsiteX18" fmla="*/ 1370207 w 2518758"/>
              <a:gd name="connsiteY18" fmla="*/ 1833031 h 3129803"/>
              <a:gd name="connsiteX19" fmla="*/ 1311434 w 2518758"/>
              <a:gd name="connsiteY19" fmla="*/ 1975945 h 3129803"/>
              <a:gd name="connsiteX20" fmla="*/ 1279475 w 2518758"/>
              <a:gd name="connsiteY20" fmla="*/ 2003245 h 3129803"/>
              <a:gd name="connsiteX21" fmla="*/ 1177159 w 2518758"/>
              <a:gd name="connsiteY21" fmla="*/ 2112579 h 3129803"/>
              <a:gd name="connsiteX22" fmla="*/ 1177159 w 2518758"/>
              <a:gd name="connsiteY22" fmla="*/ 2249214 h 3129803"/>
              <a:gd name="connsiteX23" fmla="*/ 1198180 w 2518758"/>
              <a:gd name="connsiteY23" fmla="*/ 2364828 h 3129803"/>
              <a:gd name="connsiteX24" fmla="*/ 1409030 w 2518758"/>
              <a:gd name="connsiteY24" fmla="*/ 2612435 h 3129803"/>
              <a:gd name="connsiteX25" fmla="*/ 2497419 w 2518758"/>
              <a:gd name="connsiteY25" fmla="*/ 2652355 h 3129803"/>
              <a:gd name="connsiteX26" fmla="*/ 2125630 w 2518758"/>
              <a:gd name="connsiteY26" fmla="*/ 3027643 h 3129803"/>
              <a:gd name="connsiteX27" fmla="*/ 2055294 w 2518758"/>
              <a:gd name="connsiteY27" fmla="*/ 3083429 h 3129803"/>
              <a:gd name="connsiteX28" fmla="*/ 1815865 w 2518758"/>
              <a:gd name="connsiteY28" fmla="*/ 3129803 h 3129803"/>
              <a:gd name="connsiteX0" fmla="*/ 0 w 2547655"/>
              <a:gd name="connsiteY0" fmla="*/ 0 h 3129803"/>
              <a:gd name="connsiteX1" fmla="*/ 94594 w 2547655"/>
              <a:gd name="connsiteY1" fmla="*/ 105103 h 3129803"/>
              <a:gd name="connsiteX2" fmla="*/ 94594 w 2547655"/>
              <a:gd name="connsiteY2" fmla="*/ 336331 h 3129803"/>
              <a:gd name="connsiteX3" fmla="*/ 161088 w 2547655"/>
              <a:gd name="connsiteY3" fmla="*/ 391066 h 3129803"/>
              <a:gd name="connsiteX4" fmla="*/ 349845 w 2547655"/>
              <a:gd name="connsiteY4" fmla="*/ 435293 h 3129803"/>
              <a:gd name="connsiteX5" fmla="*/ 683173 w 2547655"/>
              <a:gd name="connsiteY5" fmla="*/ 462455 h 3129803"/>
              <a:gd name="connsiteX6" fmla="*/ 976175 w 2547655"/>
              <a:gd name="connsiteY6" fmla="*/ 575748 h 3129803"/>
              <a:gd name="connsiteX7" fmla="*/ 998483 w 2547655"/>
              <a:gd name="connsiteY7" fmla="*/ 735724 h 3129803"/>
              <a:gd name="connsiteX8" fmla="*/ 945931 w 2547655"/>
              <a:gd name="connsiteY8" fmla="*/ 872359 h 3129803"/>
              <a:gd name="connsiteX9" fmla="*/ 1021006 w 2547655"/>
              <a:gd name="connsiteY9" fmla="*/ 983878 h 3129803"/>
              <a:gd name="connsiteX10" fmla="*/ 1111737 w 2547655"/>
              <a:gd name="connsiteY10" fmla="*/ 1175247 h 3129803"/>
              <a:gd name="connsiteX11" fmla="*/ 1381146 w 2547655"/>
              <a:gd name="connsiteY11" fmla="*/ 1139485 h 3129803"/>
              <a:gd name="connsiteX12" fmla="*/ 1481959 w 2547655"/>
              <a:gd name="connsiteY12" fmla="*/ 1261241 h 3129803"/>
              <a:gd name="connsiteX13" fmla="*/ 1450428 w 2547655"/>
              <a:gd name="connsiteY13" fmla="*/ 1418897 h 3129803"/>
              <a:gd name="connsiteX14" fmla="*/ 1358624 w 2547655"/>
              <a:gd name="connsiteY14" fmla="*/ 1459026 h 3129803"/>
              <a:gd name="connsiteX15" fmla="*/ 1303283 w 2547655"/>
              <a:gd name="connsiteY15" fmla="*/ 1587062 h 3129803"/>
              <a:gd name="connsiteX16" fmla="*/ 1292773 w 2547655"/>
              <a:gd name="connsiteY16" fmla="*/ 1639614 h 3129803"/>
              <a:gd name="connsiteX17" fmla="*/ 1303283 w 2547655"/>
              <a:gd name="connsiteY17" fmla="*/ 1713186 h 3129803"/>
              <a:gd name="connsiteX18" fmla="*/ 1370207 w 2547655"/>
              <a:gd name="connsiteY18" fmla="*/ 1833031 h 3129803"/>
              <a:gd name="connsiteX19" fmla="*/ 1311434 w 2547655"/>
              <a:gd name="connsiteY19" fmla="*/ 1975945 h 3129803"/>
              <a:gd name="connsiteX20" fmla="*/ 1279475 w 2547655"/>
              <a:gd name="connsiteY20" fmla="*/ 2003245 h 3129803"/>
              <a:gd name="connsiteX21" fmla="*/ 1177159 w 2547655"/>
              <a:gd name="connsiteY21" fmla="*/ 2112579 h 3129803"/>
              <a:gd name="connsiteX22" fmla="*/ 1177159 w 2547655"/>
              <a:gd name="connsiteY22" fmla="*/ 2249214 h 3129803"/>
              <a:gd name="connsiteX23" fmla="*/ 1198180 w 2547655"/>
              <a:gd name="connsiteY23" fmla="*/ 2364828 h 3129803"/>
              <a:gd name="connsiteX24" fmla="*/ 1409030 w 2547655"/>
              <a:gd name="connsiteY24" fmla="*/ 2612435 h 3129803"/>
              <a:gd name="connsiteX25" fmla="*/ 2497419 w 2547655"/>
              <a:gd name="connsiteY25" fmla="*/ 2652355 h 3129803"/>
              <a:gd name="connsiteX26" fmla="*/ 2341670 w 2547655"/>
              <a:gd name="connsiteY26" fmla="*/ 2951571 h 3129803"/>
              <a:gd name="connsiteX27" fmla="*/ 2125630 w 2547655"/>
              <a:gd name="connsiteY27" fmla="*/ 3027643 h 3129803"/>
              <a:gd name="connsiteX28" fmla="*/ 2055294 w 2547655"/>
              <a:gd name="connsiteY28" fmla="*/ 3083429 h 3129803"/>
              <a:gd name="connsiteX29" fmla="*/ 1815865 w 2547655"/>
              <a:gd name="connsiteY29" fmla="*/ 3129803 h 3129803"/>
              <a:gd name="connsiteX0" fmla="*/ 0 w 2547655"/>
              <a:gd name="connsiteY0" fmla="*/ 0 h 3129803"/>
              <a:gd name="connsiteX1" fmla="*/ 94594 w 2547655"/>
              <a:gd name="connsiteY1" fmla="*/ 105103 h 3129803"/>
              <a:gd name="connsiteX2" fmla="*/ 94594 w 2547655"/>
              <a:gd name="connsiteY2" fmla="*/ 336331 h 3129803"/>
              <a:gd name="connsiteX3" fmla="*/ 161088 w 2547655"/>
              <a:gd name="connsiteY3" fmla="*/ 391066 h 3129803"/>
              <a:gd name="connsiteX4" fmla="*/ 349845 w 2547655"/>
              <a:gd name="connsiteY4" fmla="*/ 435293 h 3129803"/>
              <a:gd name="connsiteX5" fmla="*/ 683173 w 2547655"/>
              <a:gd name="connsiteY5" fmla="*/ 462455 h 3129803"/>
              <a:gd name="connsiteX6" fmla="*/ 976175 w 2547655"/>
              <a:gd name="connsiteY6" fmla="*/ 575748 h 3129803"/>
              <a:gd name="connsiteX7" fmla="*/ 998483 w 2547655"/>
              <a:gd name="connsiteY7" fmla="*/ 735724 h 3129803"/>
              <a:gd name="connsiteX8" fmla="*/ 945931 w 2547655"/>
              <a:gd name="connsiteY8" fmla="*/ 872359 h 3129803"/>
              <a:gd name="connsiteX9" fmla="*/ 1021006 w 2547655"/>
              <a:gd name="connsiteY9" fmla="*/ 983878 h 3129803"/>
              <a:gd name="connsiteX10" fmla="*/ 1111737 w 2547655"/>
              <a:gd name="connsiteY10" fmla="*/ 1175247 h 3129803"/>
              <a:gd name="connsiteX11" fmla="*/ 1381146 w 2547655"/>
              <a:gd name="connsiteY11" fmla="*/ 1139485 h 3129803"/>
              <a:gd name="connsiteX12" fmla="*/ 1481959 w 2547655"/>
              <a:gd name="connsiteY12" fmla="*/ 1261241 h 3129803"/>
              <a:gd name="connsiteX13" fmla="*/ 1450428 w 2547655"/>
              <a:gd name="connsiteY13" fmla="*/ 1418897 h 3129803"/>
              <a:gd name="connsiteX14" fmla="*/ 1358624 w 2547655"/>
              <a:gd name="connsiteY14" fmla="*/ 1459026 h 3129803"/>
              <a:gd name="connsiteX15" fmla="*/ 1303283 w 2547655"/>
              <a:gd name="connsiteY15" fmla="*/ 1587062 h 3129803"/>
              <a:gd name="connsiteX16" fmla="*/ 1292773 w 2547655"/>
              <a:gd name="connsiteY16" fmla="*/ 1639614 h 3129803"/>
              <a:gd name="connsiteX17" fmla="*/ 1303283 w 2547655"/>
              <a:gd name="connsiteY17" fmla="*/ 1713186 h 3129803"/>
              <a:gd name="connsiteX18" fmla="*/ 1370207 w 2547655"/>
              <a:gd name="connsiteY18" fmla="*/ 1833031 h 3129803"/>
              <a:gd name="connsiteX19" fmla="*/ 1311434 w 2547655"/>
              <a:gd name="connsiteY19" fmla="*/ 1975945 h 3129803"/>
              <a:gd name="connsiteX20" fmla="*/ 1279475 w 2547655"/>
              <a:gd name="connsiteY20" fmla="*/ 2003245 h 3129803"/>
              <a:gd name="connsiteX21" fmla="*/ 1177159 w 2547655"/>
              <a:gd name="connsiteY21" fmla="*/ 2112579 h 3129803"/>
              <a:gd name="connsiteX22" fmla="*/ 1177159 w 2547655"/>
              <a:gd name="connsiteY22" fmla="*/ 2249214 h 3129803"/>
              <a:gd name="connsiteX23" fmla="*/ 1198180 w 2547655"/>
              <a:gd name="connsiteY23" fmla="*/ 2364828 h 3129803"/>
              <a:gd name="connsiteX24" fmla="*/ 2438986 w 2547655"/>
              <a:gd name="connsiteY24" fmla="*/ 2490721 h 3129803"/>
              <a:gd name="connsiteX25" fmla="*/ 2497419 w 2547655"/>
              <a:gd name="connsiteY25" fmla="*/ 2652355 h 3129803"/>
              <a:gd name="connsiteX26" fmla="*/ 2341670 w 2547655"/>
              <a:gd name="connsiteY26" fmla="*/ 2951571 h 3129803"/>
              <a:gd name="connsiteX27" fmla="*/ 2125630 w 2547655"/>
              <a:gd name="connsiteY27" fmla="*/ 3027643 h 3129803"/>
              <a:gd name="connsiteX28" fmla="*/ 2055294 w 2547655"/>
              <a:gd name="connsiteY28" fmla="*/ 3083429 h 3129803"/>
              <a:gd name="connsiteX29" fmla="*/ 1815865 w 2547655"/>
              <a:gd name="connsiteY29" fmla="*/ 3129803 h 3129803"/>
              <a:gd name="connsiteX0" fmla="*/ 0 w 2605410"/>
              <a:gd name="connsiteY0" fmla="*/ 0 h 3129803"/>
              <a:gd name="connsiteX1" fmla="*/ 94594 w 2605410"/>
              <a:gd name="connsiteY1" fmla="*/ 105103 h 3129803"/>
              <a:gd name="connsiteX2" fmla="*/ 94594 w 2605410"/>
              <a:gd name="connsiteY2" fmla="*/ 336331 h 3129803"/>
              <a:gd name="connsiteX3" fmla="*/ 161088 w 2605410"/>
              <a:gd name="connsiteY3" fmla="*/ 391066 h 3129803"/>
              <a:gd name="connsiteX4" fmla="*/ 349845 w 2605410"/>
              <a:gd name="connsiteY4" fmla="*/ 435293 h 3129803"/>
              <a:gd name="connsiteX5" fmla="*/ 683173 w 2605410"/>
              <a:gd name="connsiteY5" fmla="*/ 462455 h 3129803"/>
              <a:gd name="connsiteX6" fmla="*/ 976175 w 2605410"/>
              <a:gd name="connsiteY6" fmla="*/ 575748 h 3129803"/>
              <a:gd name="connsiteX7" fmla="*/ 998483 w 2605410"/>
              <a:gd name="connsiteY7" fmla="*/ 735724 h 3129803"/>
              <a:gd name="connsiteX8" fmla="*/ 945931 w 2605410"/>
              <a:gd name="connsiteY8" fmla="*/ 872359 h 3129803"/>
              <a:gd name="connsiteX9" fmla="*/ 1021006 w 2605410"/>
              <a:gd name="connsiteY9" fmla="*/ 983878 h 3129803"/>
              <a:gd name="connsiteX10" fmla="*/ 1111737 w 2605410"/>
              <a:gd name="connsiteY10" fmla="*/ 1175247 h 3129803"/>
              <a:gd name="connsiteX11" fmla="*/ 1381146 w 2605410"/>
              <a:gd name="connsiteY11" fmla="*/ 1139485 h 3129803"/>
              <a:gd name="connsiteX12" fmla="*/ 1481959 w 2605410"/>
              <a:gd name="connsiteY12" fmla="*/ 1261241 h 3129803"/>
              <a:gd name="connsiteX13" fmla="*/ 1450428 w 2605410"/>
              <a:gd name="connsiteY13" fmla="*/ 1418897 h 3129803"/>
              <a:gd name="connsiteX14" fmla="*/ 1358624 w 2605410"/>
              <a:gd name="connsiteY14" fmla="*/ 1459026 h 3129803"/>
              <a:gd name="connsiteX15" fmla="*/ 1303283 w 2605410"/>
              <a:gd name="connsiteY15" fmla="*/ 1587062 h 3129803"/>
              <a:gd name="connsiteX16" fmla="*/ 1292773 w 2605410"/>
              <a:gd name="connsiteY16" fmla="*/ 1639614 h 3129803"/>
              <a:gd name="connsiteX17" fmla="*/ 1303283 w 2605410"/>
              <a:gd name="connsiteY17" fmla="*/ 1713186 h 3129803"/>
              <a:gd name="connsiteX18" fmla="*/ 1370207 w 2605410"/>
              <a:gd name="connsiteY18" fmla="*/ 1833031 h 3129803"/>
              <a:gd name="connsiteX19" fmla="*/ 1311434 w 2605410"/>
              <a:gd name="connsiteY19" fmla="*/ 1975945 h 3129803"/>
              <a:gd name="connsiteX20" fmla="*/ 1279475 w 2605410"/>
              <a:gd name="connsiteY20" fmla="*/ 2003245 h 3129803"/>
              <a:gd name="connsiteX21" fmla="*/ 1177159 w 2605410"/>
              <a:gd name="connsiteY21" fmla="*/ 2112579 h 3129803"/>
              <a:gd name="connsiteX22" fmla="*/ 1177159 w 2605410"/>
              <a:gd name="connsiteY22" fmla="*/ 2249214 h 3129803"/>
              <a:gd name="connsiteX23" fmla="*/ 1198180 w 2605410"/>
              <a:gd name="connsiteY23" fmla="*/ 2364828 h 3129803"/>
              <a:gd name="connsiteX24" fmla="*/ 2438986 w 2605410"/>
              <a:gd name="connsiteY24" fmla="*/ 2490721 h 3129803"/>
              <a:gd name="connsiteX25" fmla="*/ 2562733 w 2605410"/>
              <a:gd name="connsiteY25" fmla="*/ 2545855 h 3129803"/>
              <a:gd name="connsiteX26" fmla="*/ 2341670 w 2605410"/>
              <a:gd name="connsiteY26" fmla="*/ 2951571 h 3129803"/>
              <a:gd name="connsiteX27" fmla="*/ 2125630 w 2605410"/>
              <a:gd name="connsiteY27" fmla="*/ 3027643 h 3129803"/>
              <a:gd name="connsiteX28" fmla="*/ 2055294 w 2605410"/>
              <a:gd name="connsiteY28" fmla="*/ 3083429 h 3129803"/>
              <a:gd name="connsiteX29" fmla="*/ 1815865 w 2605410"/>
              <a:gd name="connsiteY29" fmla="*/ 3129803 h 3129803"/>
              <a:gd name="connsiteX0" fmla="*/ 0 w 2521943"/>
              <a:gd name="connsiteY0" fmla="*/ 0 h 3129803"/>
              <a:gd name="connsiteX1" fmla="*/ 94594 w 2521943"/>
              <a:gd name="connsiteY1" fmla="*/ 105103 h 3129803"/>
              <a:gd name="connsiteX2" fmla="*/ 94594 w 2521943"/>
              <a:gd name="connsiteY2" fmla="*/ 336331 h 3129803"/>
              <a:gd name="connsiteX3" fmla="*/ 161088 w 2521943"/>
              <a:gd name="connsiteY3" fmla="*/ 391066 h 3129803"/>
              <a:gd name="connsiteX4" fmla="*/ 349845 w 2521943"/>
              <a:gd name="connsiteY4" fmla="*/ 435293 h 3129803"/>
              <a:gd name="connsiteX5" fmla="*/ 683173 w 2521943"/>
              <a:gd name="connsiteY5" fmla="*/ 462455 h 3129803"/>
              <a:gd name="connsiteX6" fmla="*/ 976175 w 2521943"/>
              <a:gd name="connsiteY6" fmla="*/ 575748 h 3129803"/>
              <a:gd name="connsiteX7" fmla="*/ 998483 w 2521943"/>
              <a:gd name="connsiteY7" fmla="*/ 735724 h 3129803"/>
              <a:gd name="connsiteX8" fmla="*/ 945931 w 2521943"/>
              <a:gd name="connsiteY8" fmla="*/ 872359 h 3129803"/>
              <a:gd name="connsiteX9" fmla="*/ 1021006 w 2521943"/>
              <a:gd name="connsiteY9" fmla="*/ 983878 h 3129803"/>
              <a:gd name="connsiteX10" fmla="*/ 1111737 w 2521943"/>
              <a:gd name="connsiteY10" fmla="*/ 1175247 h 3129803"/>
              <a:gd name="connsiteX11" fmla="*/ 1381146 w 2521943"/>
              <a:gd name="connsiteY11" fmla="*/ 1139485 h 3129803"/>
              <a:gd name="connsiteX12" fmla="*/ 1481959 w 2521943"/>
              <a:gd name="connsiteY12" fmla="*/ 1261241 h 3129803"/>
              <a:gd name="connsiteX13" fmla="*/ 1450428 w 2521943"/>
              <a:gd name="connsiteY13" fmla="*/ 1418897 h 3129803"/>
              <a:gd name="connsiteX14" fmla="*/ 1358624 w 2521943"/>
              <a:gd name="connsiteY14" fmla="*/ 1459026 h 3129803"/>
              <a:gd name="connsiteX15" fmla="*/ 1303283 w 2521943"/>
              <a:gd name="connsiteY15" fmla="*/ 1587062 h 3129803"/>
              <a:gd name="connsiteX16" fmla="*/ 1292773 w 2521943"/>
              <a:gd name="connsiteY16" fmla="*/ 1639614 h 3129803"/>
              <a:gd name="connsiteX17" fmla="*/ 1303283 w 2521943"/>
              <a:gd name="connsiteY17" fmla="*/ 1713186 h 3129803"/>
              <a:gd name="connsiteX18" fmla="*/ 1370207 w 2521943"/>
              <a:gd name="connsiteY18" fmla="*/ 1833031 h 3129803"/>
              <a:gd name="connsiteX19" fmla="*/ 1311434 w 2521943"/>
              <a:gd name="connsiteY19" fmla="*/ 1975945 h 3129803"/>
              <a:gd name="connsiteX20" fmla="*/ 1279475 w 2521943"/>
              <a:gd name="connsiteY20" fmla="*/ 2003245 h 3129803"/>
              <a:gd name="connsiteX21" fmla="*/ 1177159 w 2521943"/>
              <a:gd name="connsiteY21" fmla="*/ 2112579 h 3129803"/>
              <a:gd name="connsiteX22" fmla="*/ 1177159 w 2521943"/>
              <a:gd name="connsiteY22" fmla="*/ 2249214 h 3129803"/>
              <a:gd name="connsiteX23" fmla="*/ 1198180 w 2521943"/>
              <a:gd name="connsiteY23" fmla="*/ 2364828 h 3129803"/>
              <a:gd name="connsiteX24" fmla="*/ 2438986 w 2521943"/>
              <a:gd name="connsiteY24" fmla="*/ 2490721 h 3129803"/>
              <a:gd name="connsiteX25" fmla="*/ 2467273 w 2521943"/>
              <a:gd name="connsiteY25" fmla="*/ 2601641 h 3129803"/>
              <a:gd name="connsiteX26" fmla="*/ 2341670 w 2521943"/>
              <a:gd name="connsiteY26" fmla="*/ 2951571 h 3129803"/>
              <a:gd name="connsiteX27" fmla="*/ 2125630 w 2521943"/>
              <a:gd name="connsiteY27" fmla="*/ 3027643 h 3129803"/>
              <a:gd name="connsiteX28" fmla="*/ 2055294 w 2521943"/>
              <a:gd name="connsiteY28" fmla="*/ 3083429 h 3129803"/>
              <a:gd name="connsiteX29" fmla="*/ 1815865 w 2521943"/>
              <a:gd name="connsiteY29" fmla="*/ 3129803 h 3129803"/>
              <a:gd name="connsiteX0" fmla="*/ 0 w 2521943"/>
              <a:gd name="connsiteY0" fmla="*/ 0 h 3129803"/>
              <a:gd name="connsiteX1" fmla="*/ 94594 w 2521943"/>
              <a:gd name="connsiteY1" fmla="*/ 105103 h 3129803"/>
              <a:gd name="connsiteX2" fmla="*/ 94594 w 2521943"/>
              <a:gd name="connsiteY2" fmla="*/ 336331 h 3129803"/>
              <a:gd name="connsiteX3" fmla="*/ 161088 w 2521943"/>
              <a:gd name="connsiteY3" fmla="*/ 391066 h 3129803"/>
              <a:gd name="connsiteX4" fmla="*/ 349845 w 2521943"/>
              <a:gd name="connsiteY4" fmla="*/ 435293 h 3129803"/>
              <a:gd name="connsiteX5" fmla="*/ 683173 w 2521943"/>
              <a:gd name="connsiteY5" fmla="*/ 462455 h 3129803"/>
              <a:gd name="connsiteX6" fmla="*/ 976175 w 2521943"/>
              <a:gd name="connsiteY6" fmla="*/ 575748 h 3129803"/>
              <a:gd name="connsiteX7" fmla="*/ 998483 w 2521943"/>
              <a:gd name="connsiteY7" fmla="*/ 735724 h 3129803"/>
              <a:gd name="connsiteX8" fmla="*/ 945931 w 2521943"/>
              <a:gd name="connsiteY8" fmla="*/ 872359 h 3129803"/>
              <a:gd name="connsiteX9" fmla="*/ 1021006 w 2521943"/>
              <a:gd name="connsiteY9" fmla="*/ 983878 h 3129803"/>
              <a:gd name="connsiteX10" fmla="*/ 1111737 w 2521943"/>
              <a:gd name="connsiteY10" fmla="*/ 1175247 h 3129803"/>
              <a:gd name="connsiteX11" fmla="*/ 1381146 w 2521943"/>
              <a:gd name="connsiteY11" fmla="*/ 1139485 h 3129803"/>
              <a:gd name="connsiteX12" fmla="*/ 1481959 w 2521943"/>
              <a:gd name="connsiteY12" fmla="*/ 1261241 h 3129803"/>
              <a:gd name="connsiteX13" fmla="*/ 1450428 w 2521943"/>
              <a:gd name="connsiteY13" fmla="*/ 1418897 h 3129803"/>
              <a:gd name="connsiteX14" fmla="*/ 1358624 w 2521943"/>
              <a:gd name="connsiteY14" fmla="*/ 1459026 h 3129803"/>
              <a:gd name="connsiteX15" fmla="*/ 1303283 w 2521943"/>
              <a:gd name="connsiteY15" fmla="*/ 1587062 h 3129803"/>
              <a:gd name="connsiteX16" fmla="*/ 1292773 w 2521943"/>
              <a:gd name="connsiteY16" fmla="*/ 1639614 h 3129803"/>
              <a:gd name="connsiteX17" fmla="*/ 1303283 w 2521943"/>
              <a:gd name="connsiteY17" fmla="*/ 1713186 h 3129803"/>
              <a:gd name="connsiteX18" fmla="*/ 1370207 w 2521943"/>
              <a:gd name="connsiteY18" fmla="*/ 1833031 h 3129803"/>
              <a:gd name="connsiteX19" fmla="*/ 1311434 w 2521943"/>
              <a:gd name="connsiteY19" fmla="*/ 1975945 h 3129803"/>
              <a:gd name="connsiteX20" fmla="*/ 1279475 w 2521943"/>
              <a:gd name="connsiteY20" fmla="*/ 2003245 h 3129803"/>
              <a:gd name="connsiteX21" fmla="*/ 1177159 w 2521943"/>
              <a:gd name="connsiteY21" fmla="*/ 2112579 h 3129803"/>
              <a:gd name="connsiteX22" fmla="*/ 1177159 w 2521943"/>
              <a:gd name="connsiteY22" fmla="*/ 2249214 h 3129803"/>
              <a:gd name="connsiteX23" fmla="*/ 1198180 w 2521943"/>
              <a:gd name="connsiteY23" fmla="*/ 2364828 h 3129803"/>
              <a:gd name="connsiteX24" fmla="*/ 2142559 w 2521943"/>
              <a:gd name="connsiteY24" fmla="*/ 2521149 h 3129803"/>
              <a:gd name="connsiteX25" fmla="*/ 2467273 w 2521943"/>
              <a:gd name="connsiteY25" fmla="*/ 2601641 h 3129803"/>
              <a:gd name="connsiteX26" fmla="*/ 2341670 w 2521943"/>
              <a:gd name="connsiteY26" fmla="*/ 2951571 h 3129803"/>
              <a:gd name="connsiteX27" fmla="*/ 2125630 w 2521943"/>
              <a:gd name="connsiteY27" fmla="*/ 3027643 h 3129803"/>
              <a:gd name="connsiteX28" fmla="*/ 2055294 w 2521943"/>
              <a:gd name="connsiteY28" fmla="*/ 3083429 h 3129803"/>
              <a:gd name="connsiteX29" fmla="*/ 1815865 w 2521943"/>
              <a:gd name="connsiteY29" fmla="*/ 3129803 h 3129803"/>
              <a:gd name="connsiteX0" fmla="*/ 0 w 2481014"/>
              <a:gd name="connsiteY0" fmla="*/ 0 h 3129803"/>
              <a:gd name="connsiteX1" fmla="*/ 94594 w 2481014"/>
              <a:gd name="connsiteY1" fmla="*/ 105103 h 3129803"/>
              <a:gd name="connsiteX2" fmla="*/ 94594 w 2481014"/>
              <a:gd name="connsiteY2" fmla="*/ 336331 h 3129803"/>
              <a:gd name="connsiteX3" fmla="*/ 161088 w 2481014"/>
              <a:gd name="connsiteY3" fmla="*/ 391066 h 3129803"/>
              <a:gd name="connsiteX4" fmla="*/ 349845 w 2481014"/>
              <a:gd name="connsiteY4" fmla="*/ 435293 h 3129803"/>
              <a:gd name="connsiteX5" fmla="*/ 683173 w 2481014"/>
              <a:gd name="connsiteY5" fmla="*/ 462455 h 3129803"/>
              <a:gd name="connsiteX6" fmla="*/ 976175 w 2481014"/>
              <a:gd name="connsiteY6" fmla="*/ 575748 h 3129803"/>
              <a:gd name="connsiteX7" fmla="*/ 998483 w 2481014"/>
              <a:gd name="connsiteY7" fmla="*/ 735724 h 3129803"/>
              <a:gd name="connsiteX8" fmla="*/ 945931 w 2481014"/>
              <a:gd name="connsiteY8" fmla="*/ 872359 h 3129803"/>
              <a:gd name="connsiteX9" fmla="*/ 1021006 w 2481014"/>
              <a:gd name="connsiteY9" fmla="*/ 983878 h 3129803"/>
              <a:gd name="connsiteX10" fmla="*/ 1111737 w 2481014"/>
              <a:gd name="connsiteY10" fmla="*/ 1175247 h 3129803"/>
              <a:gd name="connsiteX11" fmla="*/ 1381146 w 2481014"/>
              <a:gd name="connsiteY11" fmla="*/ 1139485 h 3129803"/>
              <a:gd name="connsiteX12" fmla="*/ 1481959 w 2481014"/>
              <a:gd name="connsiteY12" fmla="*/ 1261241 h 3129803"/>
              <a:gd name="connsiteX13" fmla="*/ 1450428 w 2481014"/>
              <a:gd name="connsiteY13" fmla="*/ 1418897 h 3129803"/>
              <a:gd name="connsiteX14" fmla="*/ 1358624 w 2481014"/>
              <a:gd name="connsiteY14" fmla="*/ 1459026 h 3129803"/>
              <a:gd name="connsiteX15" fmla="*/ 1303283 w 2481014"/>
              <a:gd name="connsiteY15" fmla="*/ 1587062 h 3129803"/>
              <a:gd name="connsiteX16" fmla="*/ 1292773 w 2481014"/>
              <a:gd name="connsiteY16" fmla="*/ 1639614 h 3129803"/>
              <a:gd name="connsiteX17" fmla="*/ 1303283 w 2481014"/>
              <a:gd name="connsiteY17" fmla="*/ 1713186 h 3129803"/>
              <a:gd name="connsiteX18" fmla="*/ 1370207 w 2481014"/>
              <a:gd name="connsiteY18" fmla="*/ 1833031 h 3129803"/>
              <a:gd name="connsiteX19" fmla="*/ 1311434 w 2481014"/>
              <a:gd name="connsiteY19" fmla="*/ 1975945 h 3129803"/>
              <a:gd name="connsiteX20" fmla="*/ 1279475 w 2481014"/>
              <a:gd name="connsiteY20" fmla="*/ 2003245 h 3129803"/>
              <a:gd name="connsiteX21" fmla="*/ 1177159 w 2481014"/>
              <a:gd name="connsiteY21" fmla="*/ 2112579 h 3129803"/>
              <a:gd name="connsiteX22" fmla="*/ 1177159 w 2481014"/>
              <a:gd name="connsiteY22" fmla="*/ 2249214 h 3129803"/>
              <a:gd name="connsiteX23" fmla="*/ 1198180 w 2481014"/>
              <a:gd name="connsiteY23" fmla="*/ 2364828 h 3129803"/>
              <a:gd name="connsiteX24" fmla="*/ 2142559 w 2481014"/>
              <a:gd name="connsiteY24" fmla="*/ 2521149 h 3129803"/>
              <a:gd name="connsiteX25" fmla="*/ 2417032 w 2481014"/>
              <a:gd name="connsiteY25" fmla="*/ 2561069 h 3129803"/>
              <a:gd name="connsiteX26" fmla="*/ 2341670 w 2481014"/>
              <a:gd name="connsiteY26" fmla="*/ 2951571 h 3129803"/>
              <a:gd name="connsiteX27" fmla="*/ 2125630 w 2481014"/>
              <a:gd name="connsiteY27" fmla="*/ 3027643 h 3129803"/>
              <a:gd name="connsiteX28" fmla="*/ 2055294 w 2481014"/>
              <a:gd name="connsiteY28" fmla="*/ 3083429 h 3129803"/>
              <a:gd name="connsiteX29" fmla="*/ 1815865 w 2481014"/>
              <a:gd name="connsiteY29" fmla="*/ 3129803 h 3129803"/>
              <a:gd name="connsiteX0" fmla="*/ 0 w 2482111"/>
              <a:gd name="connsiteY0" fmla="*/ 0 h 3129803"/>
              <a:gd name="connsiteX1" fmla="*/ 94594 w 2482111"/>
              <a:gd name="connsiteY1" fmla="*/ 105103 h 3129803"/>
              <a:gd name="connsiteX2" fmla="*/ 94594 w 2482111"/>
              <a:gd name="connsiteY2" fmla="*/ 336331 h 3129803"/>
              <a:gd name="connsiteX3" fmla="*/ 161088 w 2482111"/>
              <a:gd name="connsiteY3" fmla="*/ 391066 h 3129803"/>
              <a:gd name="connsiteX4" fmla="*/ 349845 w 2482111"/>
              <a:gd name="connsiteY4" fmla="*/ 435293 h 3129803"/>
              <a:gd name="connsiteX5" fmla="*/ 683173 w 2482111"/>
              <a:gd name="connsiteY5" fmla="*/ 462455 h 3129803"/>
              <a:gd name="connsiteX6" fmla="*/ 976175 w 2482111"/>
              <a:gd name="connsiteY6" fmla="*/ 575748 h 3129803"/>
              <a:gd name="connsiteX7" fmla="*/ 998483 w 2482111"/>
              <a:gd name="connsiteY7" fmla="*/ 735724 h 3129803"/>
              <a:gd name="connsiteX8" fmla="*/ 945931 w 2482111"/>
              <a:gd name="connsiteY8" fmla="*/ 872359 h 3129803"/>
              <a:gd name="connsiteX9" fmla="*/ 1021006 w 2482111"/>
              <a:gd name="connsiteY9" fmla="*/ 983878 h 3129803"/>
              <a:gd name="connsiteX10" fmla="*/ 1111737 w 2482111"/>
              <a:gd name="connsiteY10" fmla="*/ 1175247 h 3129803"/>
              <a:gd name="connsiteX11" fmla="*/ 1381146 w 2482111"/>
              <a:gd name="connsiteY11" fmla="*/ 1139485 h 3129803"/>
              <a:gd name="connsiteX12" fmla="*/ 1481959 w 2482111"/>
              <a:gd name="connsiteY12" fmla="*/ 1261241 h 3129803"/>
              <a:gd name="connsiteX13" fmla="*/ 1450428 w 2482111"/>
              <a:gd name="connsiteY13" fmla="*/ 1418897 h 3129803"/>
              <a:gd name="connsiteX14" fmla="*/ 1358624 w 2482111"/>
              <a:gd name="connsiteY14" fmla="*/ 1459026 h 3129803"/>
              <a:gd name="connsiteX15" fmla="*/ 1303283 w 2482111"/>
              <a:gd name="connsiteY15" fmla="*/ 1587062 h 3129803"/>
              <a:gd name="connsiteX16" fmla="*/ 1292773 w 2482111"/>
              <a:gd name="connsiteY16" fmla="*/ 1639614 h 3129803"/>
              <a:gd name="connsiteX17" fmla="*/ 1303283 w 2482111"/>
              <a:gd name="connsiteY17" fmla="*/ 1713186 h 3129803"/>
              <a:gd name="connsiteX18" fmla="*/ 1370207 w 2482111"/>
              <a:gd name="connsiteY18" fmla="*/ 1833031 h 3129803"/>
              <a:gd name="connsiteX19" fmla="*/ 1311434 w 2482111"/>
              <a:gd name="connsiteY19" fmla="*/ 1975945 h 3129803"/>
              <a:gd name="connsiteX20" fmla="*/ 1279475 w 2482111"/>
              <a:gd name="connsiteY20" fmla="*/ 2003245 h 3129803"/>
              <a:gd name="connsiteX21" fmla="*/ 1177159 w 2482111"/>
              <a:gd name="connsiteY21" fmla="*/ 2112579 h 3129803"/>
              <a:gd name="connsiteX22" fmla="*/ 1177159 w 2482111"/>
              <a:gd name="connsiteY22" fmla="*/ 2249214 h 3129803"/>
              <a:gd name="connsiteX23" fmla="*/ 1198180 w 2482111"/>
              <a:gd name="connsiteY23" fmla="*/ 2364828 h 3129803"/>
              <a:gd name="connsiteX24" fmla="*/ 2142559 w 2482111"/>
              <a:gd name="connsiteY24" fmla="*/ 2521149 h 3129803"/>
              <a:gd name="connsiteX25" fmla="*/ 2417032 w 2482111"/>
              <a:gd name="connsiteY25" fmla="*/ 2561069 h 3129803"/>
              <a:gd name="connsiteX26" fmla="*/ 2346694 w 2482111"/>
              <a:gd name="connsiteY26" fmla="*/ 2921143 h 3129803"/>
              <a:gd name="connsiteX27" fmla="*/ 2125630 w 2482111"/>
              <a:gd name="connsiteY27" fmla="*/ 3027643 h 3129803"/>
              <a:gd name="connsiteX28" fmla="*/ 2055294 w 2482111"/>
              <a:gd name="connsiteY28" fmla="*/ 3083429 h 3129803"/>
              <a:gd name="connsiteX29" fmla="*/ 1815865 w 2482111"/>
              <a:gd name="connsiteY29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177159 w 2463043"/>
              <a:gd name="connsiteY21" fmla="*/ 2112579 h 3129803"/>
              <a:gd name="connsiteX22" fmla="*/ 1177159 w 2463043"/>
              <a:gd name="connsiteY22" fmla="*/ 2249214 h 3129803"/>
              <a:gd name="connsiteX23" fmla="*/ 1198180 w 2463043"/>
              <a:gd name="connsiteY23" fmla="*/ 2364828 h 3129803"/>
              <a:gd name="connsiteX24" fmla="*/ 2142559 w 2463043"/>
              <a:gd name="connsiteY24" fmla="*/ 2521149 h 3129803"/>
              <a:gd name="connsiteX25" fmla="*/ 2391911 w 2463043"/>
              <a:gd name="connsiteY25" fmla="*/ 2606713 h 3129803"/>
              <a:gd name="connsiteX26" fmla="*/ 2346694 w 2463043"/>
              <a:gd name="connsiteY26" fmla="*/ 2921143 h 3129803"/>
              <a:gd name="connsiteX27" fmla="*/ 2125630 w 2463043"/>
              <a:gd name="connsiteY27" fmla="*/ 3027643 h 3129803"/>
              <a:gd name="connsiteX28" fmla="*/ 2055294 w 2463043"/>
              <a:gd name="connsiteY28" fmla="*/ 3083429 h 3129803"/>
              <a:gd name="connsiteX29" fmla="*/ 1815865 w 2463043"/>
              <a:gd name="connsiteY29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177159 w 2463043"/>
              <a:gd name="connsiteY21" fmla="*/ 2112579 h 3129803"/>
              <a:gd name="connsiteX22" fmla="*/ 1729818 w 2463043"/>
              <a:gd name="connsiteY22" fmla="*/ 2198499 h 3129803"/>
              <a:gd name="connsiteX23" fmla="*/ 1198180 w 2463043"/>
              <a:gd name="connsiteY23" fmla="*/ 2364828 h 3129803"/>
              <a:gd name="connsiteX24" fmla="*/ 2142559 w 2463043"/>
              <a:gd name="connsiteY24" fmla="*/ 2521149 h 3129803"/>
              <a:gd name="connsiteX25" fmla="*/ 2391911 w 2463043"/>
              <a:gd name="connsiteY25" fmla="*/ 2606713 h 3129803"/>
              <a:gd name="connsiteX26" fmla="*/ 2346694 w 2463043"/>
              <a:gd name="connsiteY26" fmla="*/ 2921143 h 3129803"/>
              <a:gd name="connsiteX27" fmla="*/ 2125630 w 2463043"/>
              <a:gd name="connsiteY27" fmla="*/ 3027643 h 3129803"/>
              <a:gd name="connsiteX28" fmla="*/ 2055294 w 2463043"/>
              <a:gd name="connsiteY28" fmla="*/ 3083429 h 3129803"/>
              <a:gd name="connsiteX29" fmla="*/ 1815865 w 2463043"/>
              <a:gd name="connsiteY29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177159 w 2463043"/>
              <a:gd name="connsiteY21" fmla="*/ 2112579 h 3129803"/>
              <a:gd name="connsiteX22" fmla="*/ 1729818 w 2463043"/>
              <a:gd name="connsiteY22" fmla="*/ 2198499 h 3129803"/>
              <a:gd name="connsiteX23" fmla="*/ 1871420 w 2463043"/>
              <a:gd name="connsiteY23" fmla="*/ 2298900 h 3129803"/>
              <a:gd name="connsiteX24" fmla="*/ 2142559 w 2463043"/>
              <a:gd name="connsiteY24" fmla="*/ 2521149 h 3129803"/>
              <a:gd name="connsiteX25" fmla="*/ 2391911 w 2463043"/>
              <a:gd name="connsiteY25" fmla="*/ 2606713 h 3129803"/>
              <a:gd name="connsiteX26" fmla="*/ 2346694 w 2463043"/>
              <a:gd name="connsiteY26" fmla="*/ 2921143 h 3129803"/>
              <a:gd name="connsiteX27" fmla="*/ 2125630 w 2463043"/>
              <a:gd name="connsiteY27" fmla="*/ 3027643 h 3129803"/>
              <a:gd name="connsiteX28" fmla="*/ 2055294 w 2463043"/>
              <a:gd name="connsiteY28" fmla="*/ 3083429 h 3129803"/>
              <a:gd name="connsiteX29" fmla="*/ 1815865 w 2463043"/>
              <a:gd name="connsiteY29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177159 w 2463043"/>
              <a:gd name="connsiteY21" fmla="*/ 2112579 h 3129803"/>
              <a:gd name="connsiteX22" fmla="*/ 1679576 w 2463043"/>
              <a:gd name="connsiteY22" fmla="*/ 2254285 h 3129803"/>
              <a:gd name="connsiteX23" fmla="*/ 1871420 w 2463043"/>
              <a:gd name="connsiteY23" fmla="*/ 2298900 h 3129803"/>
              <a:gd name="connsiteX24" fmla="*/ 2142559 w 2463043"/>
              <a:gd name="connsiteY24" fmla="*/ 2521149 h 3129803"/>
              <a:gd name="connsiteX25" fmla="*/ 2391911 w 2463043"/>
              <a:gd name="connsiteY25" fmla="*/ 2606713 h 3129803"/>
              <a:gd name="connsiteX26" fmla="*/ 2346694 w 2463043"/>
              <a:gd name="connsiteY26" fmla="*/ 2921143 h 3129803"/>
              <a:gd name="connsiteX27" fmla="*/ 2125630 w 2463043"/>
              <a:gd name="connsiteY27" fmla="*/ 3027643 h 3129803"/>
              <a:gd name="connsiteX28" fmla="*/ 2055294 w 2463043"/>
              <a:gd name="connsiteY28" fmla="*/ 3083429 h 3129803"/>
              <a:gd name="connsiteX29" fmla="*/ 1815865 w 2463043"/>
              <a:gd name="connsiteY29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177159 w 2463043"/>
              <a:gd name="connsiteY21" fmla="*/ 2112579 h 3129803"/>
              <a:gd name="connsiteX22" fmla="*/ 1679576 w 2463043"/>
              <a:gd name="connsiteY22" fmla="*/ 2254285 h 3129803"/>
              <a:gd name="connsiteX23" fmla="*/ 1871420 w 2463043"/>
              <a:gd name="connsiteY23" fmla="*/ 2298900 h 3129803"/>
              <a:gd name="connsiteX24" fmla="*/ 2085437 w 2463043"/>
              <a:gd name="connsiteY24" fmla="*/ 2348072 h 3129803"/>
              <a:gd name="connsiteX25" fmla="*/ 2142559 w 2463043"/>
              <a:gd name="connsiteY25" fmla="*/ 2521149 h 3129803"/>
              <a:gd name="connsiteX26" fmla="*/ 2391911 w 2463043"/>
              <a:gd name="connsiteY26" fmla="*/ 2606713 h 3129803"/>
              <a:gd name="connsiteX27" fmla="*/ 2346694 w 2463043"/>
              <a:gd name="connsiteY27" fmla="*/ 2921143 h 3129803"/>
              <a:gd name="connsiteX28" fmla="*/ 2125630 w 2463043"/>
              <a:gd name="connsiteY28" fmla="*/ 3027643 h 3129803"/>
              <a:gd name="connsiteX29" fmla="*/ 2055294 w 2463043"/>
              <a:gd name="connsiteY29" fmla="*/ 3083429 h 3129803"/>
              <a:gd name="connsiteX30" fmla="*/ 1815865 w 2463043"/>
              <a:gd name="connsiteY30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177159 w 2463043"/>
              <a:gd name="connsiteY21" fmla="*/ 2112579 h 3129803"/>
              <a:gd name="connsiteX22" fmla="*/ 1679576 w 2463043"/>
              <a:gd name="connsiteY22" fmla="*/ 2254285 h 3129803"/>
              <a:gd name="connsiteX23" fmla="*/ 1871420 w 2463043"/>
              <a:gd name="connsiteY23" fmla="*/ 2298900 h 3129803"/>
              <a:gd name="connsiteX24" fmla="*/ 2085437 w 2463043"/>
              <a:gd name="connsiteY24" fmla="*/ 2348072 h 3129803"/>
              <a:gd name="connsiteX25" fmla="*/ 2077245 w 2463043"/>
              <a:gd name="connsiteY25" fmla="*/ 2500863 h 3129803"/>
              <a:gd name="connsiteX26" fmla="*/ 2391911 w 2463043"/>
              <a:gd name="connsiteY26" fmla="*/ 2606713 h 3129803"/>
              <a:gd name="connsiteX27" fmla="*/ 2346694 w 2463043"/>
              <a:gd name="connsiteY27" fmla="*/ 2921143 h 3129803"/>
              <a:gd name="connsiteX28" fmla="*/ 2125630 w 2463043"/>
              <a:gd name="connsiteY28" fmla="*/ 3027643 h 3129803"/>
              <a:gd name="connsiteX29" fmla="*/ 2055294 w 2463043"/>
              <a:gd name="connsiteY29" fmla="*/ 3083429 h 3129803"/>
              <a:gd name="connsiteX30" fmla="*/ 1815865 w 2463043"/>
              <a:gd name="connsiteY30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754939 w 2463043"/>
              <a:gd name="connsiteY21" fmla="*/ 2041579 h 3129803"/>
              <a:gd name="connsiteX22" fmla="*/ 1679576 w 2463043"/>
              <a:gd name="connsiteY22" fmla="*/ 2254285 h 3129803"/>
              <a:gd name="connsiteX23" fmla="*/ 1871420 w 2463043"/>
              <a:gd name="connsiteY23" fmla="*/ 2298900 h 3129803"/>
              <a:gd name="connsiteX24" fmla="*/ 2085437 w 2463043"/>
              <a:gd name="connsiteY24" fmla="*/ 2348072 h 3129803"/>
              <a:gd name="connsiteX25" fmla="*/ 2077245 w 2463043"/>
              <a:gd name="connsiteY25" fmla="*/ 2500863 h 3129803"/>
              <a:gd name="connsiteX26" fmla="*/ 2391911 w 2463043"/>
              <a:gd name="connsiteY26" fmla="*/ 2606713 h 3129803"/>
              <a:gd name="connsiteX27" fmla="*/ 2346694 w 2463043"/>
              <a:gd name="connsiteY27" fmla="*/ 2921143 h 3129803"/>
              <a:gd name="connsiteX28" fmla="*/ 2125630 w 2463043"/>
              <a:gd name="connsiteY28" fmla="*/ 3027643 h 3129803"/>
              <a:gd name="connsiteX29" fmla="*/ 2055294 w 2463043"/>
              <a:gd name="connsiteY29" fmla="*/ 3083429 h 3129803"/>
              <a:gd name="connsiteX30" fmla="*/ 1815865 w 2463043"/>
              <a:gd name="connsiteY30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754939 w 2463043"/>
              <a:gd name="connsiteY21" fmla="*/ 2041579 h 3129803"/>
              <a:gd name="connsiteX22" fmla="*/ 1719769 w 2463043"/>
              <a:gd name="connsiteY22" fmla="*/ 2249214 h 3129803"/>
              <a:gd name="connsiteX23" fmla="*/ 1871420 w 2463043"/>
              <a:gd name="connsiteY23" fmla="*/ 2298900 h 3129803"/>
              <a:gd name="connsiteX24" fmla="*/ 2085437 w 2463043"/>
              <a:gd name="connsiteY24" fmla="*/ 2348072 h 3129803"/>
              <a:gd name="connsiteX25" fmla="*/ 2077245 w 2463043"/>
              <a:gd name="connsiteY25" fmla="*/ 2500863 h 3129803"/>
              <a:gd name="connsiteX26" fmla="*/ 2391911 w 2463043"/>
              <a:gd name="connsiteY26" fmla="*/ 2606713 h 3129803"/>
              <a:gd name="connsiteX27" fmla="*/ 2346694 w 2463043"/>
              <a:gd name="connsiteY27" fmla="*/ 2921143 h 3129803"/>
              <a:gd name="connsiteX28" fmla="*/ 2125630 w 2463043"/>
              <a:gd name="connsiteY28" fmla="*/ 3027643 h 3129803"/>
              <a:gd name="connsiteX29" fmla="*/ 2055294 w 2463043"/>
              <a:gd name="connsiteY29" fmla="*/ 3083429 h 3129803"/>
              <a:gd name="connsiteX30" fmla="*/ 1815865 w 2463043"/>
              <a:gd name="connsiteY30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754939 w 2463043"/>
              <a:gd name="connsiteY20" fmla="*/ 2041579 h 3129803"/>
              <a:gd name="connsiteX21" fmla="*/ 1719769 w 2463043"/>
              <a:gd name="connsiteY21" fmla="*/ 2249214 h 3129803"/>
              <a:gd name="connsiteX22" fmla="*/ 1871420 w 2463043"/>
              <a:gd name="connsiteY22" fmla="*/ 2298900 h 3129803"/>
              <a:gd name="connsiteX23" fmla="*/ 2085437 w 2463043"/>
              <a:gd name="connsiteY23" fmla="*/ 2348072 h 3129803"/>
              <a:gd name="connsiteX24" fmla="*/ 2077245 w 2463043"/>
              <a:gd name="connsiteY24" fmla="*/ 2500863 h 3129803"/>
              <a:gd name="connsiteX25" fmla="*/ 2391911 w 2463043"/>
              <a:gd name="connsiteY25" fmla="*/ 2606713 h 3129803"/>
              <a:gd name="connsiteX26" fmla="*/ 2346694 w 2463043"/>
              <a:gd name="connsiteY26" fmla="*/ 2921143 h 3129803"/>
              <a:gd name="connsiteX27" fmla="*/ 2125630 w 2463043"/>
              <a:gd name="connsiteY27" fmla="*/ 3027643 h 3129803"/>
              <a:gd name="connsiteX28" fmla="*/ 2055294 w 2463043"/>
              <a:gd name="connsiteY28" fmla="*/ 3083429 h 3129803"/>
              <a:gd name="connsiteX29" fmla="*/ 1815865 w 2463043"/>
              <a:gd name="connsiteY29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502352 w 2463043"/>
              <a:gd name="connsiteY19" fmla="*/ 1925231 h 3129803"/>
              <a:gd name="connsiteX20" fmla="*/ 1754939 w 2463043"/>
              <a:gd name="connsiteY20" fmla="*/ 2041579 h 3129803"/>
              <a:gd name="connsiteX21" fmla="*/ 1719769 w 2463043"/>
              <a:gd name="connsiteY21" fmla="*/ 2249214 h 3129803"/>
              <a:gd name="connsiteX22" fmla="*/ 1871420 w 2463043"/>
              <a:gd name="connsiteY22" fmla="*/ 2298900 h 3129803"/>
              <a:gd name="connsiteX23" fmla="*/ 2085437 w 2463043"/>
              <a:gd name="connsiteY23" fmla="*/ 2348072 h 3129803"/>
              <a:gd name="connsiteX24" fmla="*/ 2077245 w 2463043"/>
              <a:gd name="connsiteY24" fmla="*/ 2500863 h 3129803"/>
              <a:gd name="connsiteX25" fmla="*/ 2391911 w 2463043"/>
              <a:gd name="connsiteY25" fmla="*/ 2606713 h 3129803"/>
              <a:gd name="connsiteX26" fmla="*/ 2346694 w 2463043"/>
              <a:gd name="connsiteY26" fmla="*/ 2921143 h 3129803"/>
              <a:gd name="connsiteX27" fmla="*/ 2125630 w 2463043"/>
              <a:gd name="connsiteY27" fmla="*/ 3027643 h 3129803"/>
              <a:gd name="connsiteX28" fmla="*/ 2055294 w 2463043"/>
              <a:gd name="connsiteY28" fmla="*/ 3083429 h 3129803"/>
              <a:gd name="connsiteX29" fmla="*/ 1815865 w 2463043"/>
              <a:gd name="connsiteY29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30013 w 2463043"/>
              <a:gd name="connsiteY18" fmla="*/ 1873604 h 3129803"/>
              <a:gd name="connsiteX19" fmla="*/ 1502352 w 2463043"/>
              <a:gd name="connsiteY19" fmla="*/ 1925231 h 3129803"/>
              <a:gd name="connsiteX20" fmla="*/ 1754939 w 2463043"/>
              <a:gd name="connsiteY20" fmla="*/ 2041579 h 3129803"/>
              <a:gd name="connsiteX21" fmla="*/ 1719769 w 2463043"/>
              <a:gd name="connsiteY21" fmla="*/ 2249214 h 3129803"/>
              <a:gd name="connsiteX22" fmla="*/ 1871420 w 2463043"/>
              <a:gd name="connsiteY22" fmla="*/ 2298900 h 3129803"/>
              <a:gd name="connsiteX23" fmla="*/ 2085437 w 2463043"/>
              <a:gd name="connsiteY23" fmla="*/ 2348072 h 3129803"/>
              <a:gd name="connsiteX24" fmla="*/ 2077245 w 2463043"/>
              <a:gd name="connsiteY24" fmla="*/ 2500863 h 3129803"/>
              <a:gd name="connsiteX25" fmla="*/ 2391911 w 2463043"/>
              <a:gd name="connsiteY25" fmla="*/ 2606713 h 3129803"/>
              <a:gd name="connsiteX26" fmla="*/ 2346694 w 2463043"/>
              <a:gd name="connsiteY26" fmla="*/ 2921143 h 3129803"/>
              <a:gd name="connsiteX27" fmla="*/ 2125630 w 2463043"/>
              <a:gd name="connsiteY27" fmla="*/ 3027643 h 3129803"/>
              <a:gd name="connsiteX28" fmla="*/ 2055294 w 2463043"/>
              <a:gd name="connsiteY28" fmla="*/ 3083429 h 3129803"/>
              <a:gd name="connsiteX29" fmla="*/ 1815865 w 2463043"/>
              <a:gd name="connsiteY29" fmla="*/ 3129803 h 3129803"/>
              <a:gd name="connsiteX0" fmla="*/ 0 w 2531202"/>
              <a:gd name="connsiteY0" fmla="*/ 0 h 3129803"/>
              <a:gd name="connsiteX1" fmla="*/ 94594 w 2531202"/>
              <a:gd name="connsiteY1" fmla="*/ 105103 h 3129803"/>
              <a:gd name="connsiteX2" fmla="*/ 94594 w 2531202"/>
              <a:gd name="connsiteY2" fmla="*/ 336331 h 3129803"/>
              <a:gd name="connsiteX3" fmla="*/ 161088 w 2531202"/>
              <a:gd name="connsiteY3" fmla="*/ 391066 h 3129803"/>
              <a:gd name="connsiteX4" fmla="*/ 349845 w 2531202"/>
              <a:gd name="connsiteY4" fmla="*/ 435293 h 3129803"/>
              <a:gd name="connsiteX5" fmla="*/ 683173 w 2531202"/>
              <a:gd name="connsiteY5" fmla="*/ 462455 h 3129803"/>
              <a:gd name="connsiteX6" fmla="*/ 976175 w 2531202"/>
              <a:gd name="connsiteY6" fmla="*/ 575748 h 3129803"/>
              <a:gd name="connsiteX7" fmla="*/ 998483 w 2531202"/>
              <a:gd name="connsiteY7" fmla="*/ 735724 h 3129803"/>
              <a:gd name="connsiteX8" fmla="*/ 945931 w 2531202"/>
              <a:gd name="connsiteY8" fmla="*/ 872359 h 3129803"/>
              <a:gd name="connsiteX9" fmla="*/ 1021006 w 2531202"/>
              <a:gd name="connsiteY9" fmla="*/ 983878 h 3129803"/>
              <a:gd name="connsiteX10" fmla="*/ 1111737 w 2531202"/>
              <a:gd name="connsiteY10" fmla="*/ 1175247 h 3129803"/>
              <a:gd name="connsiteX11" fmla="*/ 1381146 w 2531202"/>
              <a:gd name="connsiteY11" fmla="*/ 1139485 h 3129803"/>
              <a:gd name="connsiteX12" fmla="*/ 1481959 w 2531202"/>
              <a:gd name="connsiteY12" fmla="*/ 1261241 h 3129803"/>
              <a:gd name="connsiteX13" fmla="*/ 1450428 w 2531202"/>
              <a:gd name="connsiteY13" fmla="*/ 1418897 h 3129803"/>
              <a:gd name="connsiteX14" fmla="*/ 1358624 w 2531202"/>
              <a:gd name="connsiteY14" fmla="*/ 1459026 h 3129803"/>
              <a:gd name="connsiteX15" fmla="*/ 1303283 w 2531202"/>
              <a:gd name="connsiteY15" fmla="*/ 1587062 h 3129803"/>
              <a:gd name="connsiteX16" fmla="*/ 1292773 w 2531202"/>
              <a:gd name="connsiteY16" fmla="*/ 1639614 h 3129803"/>
              <a:gd name="connsiteX17" fmla="*/ 1303283 w 2531202"/>
              <a:gd name="connsiteY17" fmla="*/ 1713186 h 3129803"/>
              <a:gd name="connsiteX18" fmla="*/ 1330013 w 2531202"/>
              <a:gd name="connsiteY18" fmla="*/ 1873604 h 3129803"/>
              <a:gd name="connsiteX19" fmla="*/ 1502352 w 2531202"/>
              <a:gd name="connsiteY19" fmla="*/ 1925231 h 3129803"/>
              <a:gd name="connsiteX20" fmla="*/ 1754939 w 2531202"/>
              <a:gd name="connsiteY20" fmla="*/ 2041579 h 3129803"/>
              <a:gd name="connsiteX21" fmla="*/ 1719769 w 2531202"/>
              <a:gd name="connsiteY21" fmla="*/ 2249214 h 3129803"/>
              <a:gd name="connsiteX22" fmla="*/ 1871420 w 2531202"/>
              <a:gd name="connsiteY22" fmla="*/ 2298900 h 3129803"/>
              <a:gd name="connsiteX23" fmla="*/ 2085437 w 2531202"/>
              <a:gd name="connsiteY23" fmla="*/ 2348072 h 3129803"/>
              <a:gd name="connsiteX24" fmla="*/ 2077245 w 2531202"/>
              <a:gd name="connsiteY24" fmla="*/ 2500863 h 3129803"/>
              <a:gd name="connsiteX25" fmla="*/ 2477322 w 2531202"/>
              <a:gd name="connsiteY25" fmla="*/ 2601642 h 3129803"/>
              <a:gd name="connsiteX26" fmla="*/ 2346694 w 2531202"/>
              <a:gd name="connsiteY26" fmla="*/ 2921143 h 3129803"/>
              <a:gd name="connsiteX27" fmla="*/ 2125630 w 2531202"/>
              <a:gd name="connsiteY27" fmla="*/ 3027643 h 3129803"/>
              <a:gd name="connsiteX28" fmla="*/ 2055294 w 2531202"/>
              <a:gd name="connsiteY28" fmla="*/ 3083429 h 3129803"/>
              <a:gd name="connsiteX29" fmla="*/ 1815865 w 2531202"/>
              <a:gd name="connsiteY29" fmla="*/ 3129803 h 3129803"/>
              <a:gd name="connsiteX0" fmla="*/ 0 w 2531202"/>
              <a:gd name="connsiteY0" fmla="*/ 0 h 3129803"/>
              <a:gd name="connsiteX1" fmla="*/ 94594 w 2531202"/>
              <a:gd name="connsiteY1" fmla="*/ 105103 h 3129803"/>
              <a:gd name="connsiteX2" fmla="*/ 94594 w 2531202"/>
              <a:gd name="connsiteY2" fmla="*/ 336331 h 3129803"/>
              <a:gd name="connsiteX3" fmla="*/ 161088 w 2531202"/>
              <a:gd name="connsiteY3" fmla="*/ 391066 h 3129803"/>
              <a:gd name="connsiteX4" fmla="*/ 349845 w 2531202"/>
              <a:gd name="connsiteY4" fmla="*/ 435293 h 3129803"/>
              <a:gd name="connsiteX5" fmla="*/ 683173 w 2531202"/>
              <a:gd name="connsiteY5" fmla="*/ 462455 h 3129803"/>
              <a:gd name="connsiteX6" fmla="*/ 976175 w 2531202"/>
              <a:gd name="connsiteY6" fmla="*/ 575748 h 3129803"/>
              <a:gd name="connsiteX7" fmla="*/ 998483 w 2531202"/>
              <a:gd name="connsiteY7" fmla="*/ 735724 h 3129803"/>
              <a:gd name="connsiteX8" fmla="*/ 945931 w 2531202"/>
              <a:gd name="connsiteY8" fmla="*/ 872359 h 3129803"/>
              <a:gd name="connsiteX9" fmla="*/ 1021006 w 2531202"/>
              <a:gd name="connsiteY9" fmla="*/ 983878 h 3129803"/>
              <a:gd name="connsiteX10" fmla="*/ 1111737 w 2531202"/>
              <a:gd name="connsiteY10" fmla="*/ 1175247 h 3129803"/>
              <a:gd name="connsiteX11" fmla="*/ 1381146 w 2531202"/>
              <a:gd name="connsiteY11" fmla="*/ 1139485 h 3129803"/>
              <a:gd name="connsiteX12" fmla="*/ 1481959 w 2531202"/>
              <a:gd name="connsiteY12" fmla="*/ 1261241 h 3129803"/>
              <a:gd name="connsiteX13" fmla="*/ 1450428 w 2531202"/>
              <a:gd name="connsiteY13" fmla="*/ 1418897 h 3129803"/>
              <a:gd name="connsiteX14" fmla="*/ 1358624 w 2531202"/>
              <a:gd name="connsiteY14" fmla="*/ 1459026 h 3129803"/>
              <a:gd name="connsiteX15" fmla="*/ 1303283 w 2531202"/>
              <a:gd name="connsiteY15" fmla="*/ 1587062 h 3129803"/>
              <a:gd name="connsiteX16" fmla="*/ 1292773 w 2531202"/>
              <a:gd name="connsiteY16" fmla="*/ 1639614 h 3129803"/>
              <a:gd name="connsiteX17" fmla="*/ 1303283 w 2531202"/>
              <a:gd name="connsiteY17" fmla="*/ 1713186 h 3129803"/>
              <a:gd name="connsiteX18" fmla="*/ 1330013 w 2531202"/>
              <a:gd name="connsiteY18" fmla="*/ 1873604 h 3129803"/>
              <a:gd name="connsiteX19" fmla="*/ 1502352 w 2531202"/>
              <a:gd name="connsiteY19" fmla="*/ 1925231 h 3129803"/>
              <a:gd name="connsiteX20" fmla="*/ 1754939 w 2531202"/>
              <a:gd name="connsiteY20" fmla="*/ 2041579 h 3129803"/>
              <a:gd name="connsiteX21" fmla="*/ 1719769 w 2531202"/>
              <a:gd name="connsiteY21" fmla="*/ 2249214 h 3129803"/>
              <a:gd name="connsiteX22" fmla="*/ 1871420 w 2531202"/>
              <a:gd name="connsiteY22" fmla="*/ 2298900 h 3129803"/>
              <a:gd name="connsiteX23" fmla="*/ 2085437 w 2531202"/>
              <a:gd name="connsiteY23" fmla="*/ 2348072 h 3129803"/>
              <a:gd name="connsiteX24" fmla="*/ 2087293 w 2531202"/>
              <a:gd name="connsiteY24" fmla="*/ 2500863 h 3129803"/>
              <a:gd name="connsiteX25" fmla="*/ 2477322 w 2531202"/>
              <a:gd name="connsiteY25" fmla="*/ 2601642 h 3129803"/>
              <a:gd name="connsiteX26" fmla="*/ 2346694 w 2531202"/>
              <a:gd name="connsiteY26" fmla="*/ 2921143 h 3129803"/>
              <a:gd name="connsiteX27" fmla="*/ 2125630 w 2531202"/>
              <a:gd name="connsiteY27" fmla="*/ 3027643 h 3129803"/>
              <a:gd name="connsiteX28" fmla="*/ 2055294 w 2531202"/>
              <a:gd name="connsiteY28" fmla="*/ 3083429 h 3129803"/>
              <a:gd name="connsiteX29" fmla="*/ 1815865 w 2531202"/>
              <a:gd name="connsiteY29" fmla="*/ 3129803 h 3129803"/>
              <a:gd name="connsiteX0" fmla="*/ 0 w 2531202"/>
              <a:gd name="connsiteY0" fmla="*/ 0 h 3129803"/>
              <a:gd name="connsiteX1" fmla="*/ 94594 w 2531202"/>
              <a:gd name="connsiteY1" fmla="*/ 105103 h 3129803"/>
              <a:gd name="connsiteX2" fmla="*/ 94594 w 2531202"/>
              <a:gd name="connsiteY2" fmla="*/ 336331 h 3129803"/>
              <a:gd name="connsiteX3" fmla="*/ 161088 w 2531202"/>
              <a:gd name="connsiteY3" fmla="*/ 391066 h 3129803"/>
              <a:gd name="connsiteX4" fmla="*/ 349845 w 2531202"/>
              <a:gd name="connsiteY4" fmla="*/ 435293 h 3129803"/>
              <a:gd name="connsiteX5" fmla="*/ 683173 w 2531202"/>
              <a:gd name="connsiteY5" fmla="*/ 462455 h 3129803"/>
              <a:gd name="connsiteX6" fmla="*/ 976175 w 2531202"/>
              <a:gd name="connsiteY6" fmla="*/ 575748 h 3129803"/>
              <a:gd name="connsiteX7" fmla="*/ 998483 w 2531202"/>
              <a:gd name="connsiteY7" fmla="*/ 735724 h 3129803"/>
              <a:gd name="connsiteX8" fmla="*/ 945931 w 2531202"/>
              <a:gd name="connsiteY8" fmla="*/ 872359 h 3129803"/>
              <a:gd name="connsiteX9" fmla="*/ 1021006 w 2531202"/>
              <a:gd name="connsiteY9" fmla="*/ 983878 h 3129803"/>
              <a:gd name="connsiteX10" fmla="*/ 1111737 w 2531202"/>
              <a:gd name="connsiteY10" fmla="*/ 1175247 h 3129803"/>
              <a:gd name="connsiteX11" fmla="*/ 1381146 w 2531202"/>
              <a:gd name="connsiteY11" fmla="*/ 1139485 h 3129803"/>
              <a:gd name="connsiteX12" fmla="*/ 1481959 w 2531202"/>
              <a:gd name="connsiteY12" fmla="*/ 1261241 h 3129803"/>
              <a:gd name="connsiteX13" fmla="*/ 1450428 w 2531202"/>
              <a:gd name="connsiteY13" fmla="*/ 1418897 h 3129803"/>
              <a:gd name="connsiteX14" fmla="*/ 1358624 w 2531202"/>
              <a:gd name="connsiteY14" fmla="*/ 1459026 h 3129803"/>
              <a:gd name="connsiteX15" fmla="*/ 1303283 w 2531202"/>
              <a:gd name="connsiteY15" fmla="*/ 1587062 h 3129803"/>
              <a:gd name="connsiteX16" fmla="*/ 1292773 w 2531202"/>
              <a:gd name="connsiteY16" fmla="*/ 1639614 h 3129803"/>
              <a:gd name="connsiteX17" fmla="*/ 1303283 w 2531202"/>
              <a:gd name="connsiteY17" fmla="*/ 1713186 h 3129803"/>
              <a:gd name="connsiteX18" fmla="*/ 1330013 w 2531202"/>
              <a:gd name="connsiteY18" fmla="*/ 1873604 h 3129803"/>
              <a:gd name="connsiteX19" fmla="*/ 1502352 w 2531202"/>
              <a:gd name="connsiteY19" fmla="*/ 1925231 h 3129803"/>
              <a:gd name="connsiteX20" fmla="*/ 1754939 w 2531202"/>
              <a:gd name="connsiteY20" fmla="*/ 2041579 h 3129803"/>
              <a:gd name="connsiteX21" fmla="*/ 1684600 w 2531202"/>
              <a:gd name="connsiteY21" fmla="*/ 2233999 h 3129803"/>
              <a:gd name="connsiteX22" fmla="*/ 1871420 w 2531202"/>
              <a:gd name="connsiteY22" fmla="*/ 2298900 h 3129803"/>
              <a:gd name="connsiteX23" fmla="*/ 2085437 w 2531202"/>
              <a:gd name="connsiteY23" fmla="*/ 2348072 h 3129803"/>
              <a:gd name="connsiteX24" fmla="*/ 2087293 w 2531202"/>
              <a:gd name="connsiteY24" fmla="*/ 2500863 h 3129803"/>
              <a:gd name="connsiteX25" fmla="*/ 2477322 w 2531202"/>
              <a:gd name="connsiteY25" fmla="*/ 2601642 h 3129803"/>
              <a:gd name="connsiteX26" fmla="*/ 2346694 w 2531202"/>
              <a:gd name="connsiteY26" fmla="*/ 2921143 h 3129803"/>
              <a:gd name="connsiteX27" fmla="*/ 2125630 w 2531202"/>
              <a:gd name="connsiteY27" fmla="*/ 3027643 h 3129803"/>
              <a:gd name="connsiteX28" fmla="*/ 2055294 w 2531202"/>
              <a:gd name="connsiteY28" fmla="*/ 3083429 h 3129803"/>
              <a:gd name="connsiteX29" fmla="*/ 1815865 w 2531202"/>
              <a:gd name="connsiteY29" fmla="*/ 3129803 h 3129803"/>
              <a:gd name="connsiteX0" fmla="*/ 0 w 2531202"/>
              <a:gd name="connsiteY0" fmla="*/ 0 h 3159284"/>
              <a:gd name="connsiteX1" fmla="*/ 94594 w 2531202"/>
              <a:gd name="connsiteY1" fmla="*/ 105103 h 3159284"/>
              <a:gd name="connsiteX2" fmla="*/ 94594 w 2531202"/>
              <a:gd name="connsiteY2" fmla="*/ 336331 h 3159284"/>
              <a:gd name="connsiteX3" fmla="*/ 161088 w 2531202"/>
              <a:gd name="connsiteY3" fmla="*/ 391066 h 3159284"/>
              <a:gd name="connsiteX4" fmla="*/ 349845 w 2531202"/>
              <a:gd name="connsiteY4" fmla="*/ 435293 h 3159284"/>
              <a:gd name="connsiteX5" fmla="*/ 683173 w 2531202"/>
              <a:gd name="connsiteY5" fmla="*/ 462455 h 3159284"/>
              <a:gd name="connsiteX6" fmla="*/ 976175 w 2531202"/>
              <a:gd name="connsiteY6" fmla="*/ 575748 h 3159284"/>
              <a:gd name="connsiteX7" fmla="*/ 998483 w 2531202"/>
              <a:gd name="connsiteY7" fmla="*/ 735724 h 3159284"/>
              <a:gd name="connsiteX8" fmla="*/ 945931 w 2531202"/>
              <a:gd name="connsiteY8" fmla="*/ 872359 h 3159284"/>
              <a:gd name="connsiteX9" fmla="*/ 1021006 w 2531202"/>
              <a:gd name="connsiteY9" fmla="*/ 983878 h 3159284"/>
              <a:gd name="connsiteX10" fmla="*/ 1111737 w 2531202"/>
              <a:gd name="connsiteY10" fmla="*/ 1175247 h 3159284"/>
              <a:gd name="connsiteX11" fmla="*/ 1381146 w 2531202"/>
              <a:gd name="connsiteY11" fmla="*/ 1139485 h 3159284"/>
              <a:gd name="connsiteX12" fmla="*/ 1481959 w 2531202"/>
              <a:gd name="connsiteY12" fmla="*/ 1261241 h 3159284"/>
              <a:gd name="connsiteX13" fmla="*/ 1450428 w 2531202"/>
              <a:gd name="connsiteY13" fmla="*/ 1418897 h 3159284"/>
              <a:gd name="connsiteX14" fmla="*/ 1358624 w 2531202"/>
              <a:gd name="connsiteY14" fmla="*/ 1459026 h 3159284"/>
              <a:gd name="connsiteX15" fmla="*/ 1303283 w 2531202"/>
              <a:gd name="connsiteY15" fmla="*/ 1587062 h 3159284"/>
              <a:gd name="connsiteX16" fmla="*/ 1292773 w 2531202"/>
              <a:gd name="connsiteY16" fmla="*/ 1639614 h 3159284"/>
              <a:gd name="connsiteX17" fmla="*/ 1303283 w 2531202"/>
              <a:gd name="connsiteY17" fmla="*/ 1713186 h 3159284"/>
              <a:gd name="connsiteX18" fmla="*/ 1330013 w 2531202"/>
              <a:gd name="connsiteY18" fmla="*/ 1873604 h 3159284"/>
              <a:gd name="connsiteX19" fmla="*/ 1502352 w 2531202"/>
              <a:gd name="connsiteY19" fmla="*/ 1925231 h 3159284"/>
              <a:gd name="connsiteX20" fmla="*/ 1754939 w 2531202"/>
              <a:gd name="connsiteY20" fmla="*/ 2041579 h 3159284"/>
              <a:gd name="connsiteX21" fmla="*/ 1684600 w 2531202"/>
              <a:gd name="connsiteY21" fmla="*/ 2233999 h 3159284"/>
              <a:gd name="connsiteX22" fmla="*/ 1871420 w 2531202"/>
              <a:gd name="connsiteY22" fmla="*/ 2298900 h 3159284"/>
              <a:gd name="connsiteX23" fmla="*/ 2085437 w 2531202"/>
              <a:gd name="connsiteY23" fmla="*/ 2348072 h 3159284"/>
              <a:gd name="connsiteX24" fmla="*/ 2087293 w 2531202"/>
              <a:gd name="connsiteY24" fmla="*/ 2500863 h 3159284"/>
              <a:gd name="connsiteX25" fmla="*/ 2477322 w 2531202"/>
              <a:gd name="connsiteY25" fmla="*/ 2601642 h 3159284"/>
              <a:gd name="connsiteX26" fmla="*/ 2346694 w 2531202"/>
              <a:gd name="connsiteY26" fmla="*/ 2921143 h 3159284"/>
              <a:gd name="connsiteX27" fmla="*/ 2125630 w 2531202"/>
              <a:gd name="connsiteY27" fmla="*/ 3027643 h 3159284"/>
              <a:gd name="connsiteX28" fmla="*/ 2080414 w 2531202"/>
              <a:gd name="connsiteY28" fmla="*/ 3129072 h 3159284"/>
              <a:gd name="connsiteX29" fmla="*/ 1815865 w 2531202"/>
              <a:gd name="connsiteY29" fmla="*/ 3129803 h 3159284"/>
              <a:gd name="connsiteX0" fmla="*/ 0 w 2531202"/>
              <a:gd name="connsiteY0" fmla="*/ 0 h 3159284"/>
              <a:gd name="connsiteX1" fmla="*/ 94594 w 2531202"/>
              <a:gd name="connsiteY1" fmla="*/ 105103 h 3159284"/>
              <a:gd name="connsiteX2" fmla="*/ 94594 w 2531202"/>
              <a:gd name="connsiteY2" fmla="*/ 336331 h 3159284"/>
              <a:gd name="connsiteX3" fmla="*/ 161088 w 2531202"/>
              <a:gd name="connsiteY3" fmla="*/ 391066 h 3159284"/>
              <a:gd name="connsiteX4" fmla="*/ 349845 w 2531202"/>
              <a:gd name="connsiteY4" fmla="*/ 435293 h 3159284"/>
              <a:gd name="connsiteX5" fmla="*/ 683173 w 2531202"/>
              <a:gd name="connsiteY5" fmla="*/ 462455 h 3159284"/>
              <a:gd name="connsiteX6" fmla="*/ 976175 w 2531202"/>
              <a:gd name="connsiteY6" fmla="*/ 575748 h 3159284"/>
              <a:gd name="connsiteX7" fmla="*/ 998483 w 2531202"/>
              <a:gd name="connsiteY7" fmla="*/ 735724 h 3159284"/>
              <a:gd name="connsiteX8" fmla="*/ 945931 w 2531202"/>
              <a:gd name="connsiteY8" fmla="*/ 872359 h 3159284"/>
              <a:gd name="connsiteX9" fmla="*/ 1021006 w 2531202"/>
              <a:gd name="connsiteY9" fmla="*/ 983878 h 3159284"/>
              <a:gd name="connsiteX10" fmla="*/ 1111737 w 2531202"/>
              <a:gd name="connsiteY10" fmla="*/ 1175247 h 3159284"/>
              <a:gd name="connsiteX11" fmla="*/ 1381146 w 2531202"/>
              <a:gd name="connsiteY11" fmla="*/ 1139485 h 3159284"/>
              <a:gd name="connsiteX12" fmla="*/ 1481959 w 2531202"/>
              <a:gd name="connsiteY12" fmla="*/ 1261241 h 3159284"/>
              <a:gd name="connsiteX13" fmla="*/ 1450428 w 2531202"/>
              <a:gd name="connsiteY13" fmla="*/ 1418897 h 3159284"/>
              <a:gd name="connsiteX14" fmla="*/ 1358624 w 2531202"/>
              <a:gd name="connsiteY14" fmla="*/ 1459026 h 3159284"/>
              <a:gd name="connsiteX15" fmla="*/ 1303283 w 2531202"/>
              <a:gd name="connsiteY15" fmla="*/ 1587062 h 3159284"/>
              <a:gd name="connsiteX16" fmla="*/ 1292773 w 2531202"/>
              <a:gd name="connsiteY16" fmla="*/ 1639614 h 3159284"/>
              <a:gd name="connsiteX17" fmla="*/ 1303283 w 2531202"/>
              <a:gd name="connsiteY17" fmla="*/ 1713186 h 3159284"/>
              <a:gd name="connsiteX18" fmla="*/ 1330013 w 2531202"/>
              <a:gd name="connsiteY18" fmla="*/ 1873604 h 3159284"/>
              <a:gd name="connsiteX19" fmla="*/ 1502352 w 2531202"/>
              <a:gd name="connsiteY19" fmla="*/ 1925231 h 3159284"/>
              <a:gd name="connsiteX20" fmla="*/ 1754939 w 2531202"/>
              <a:gd name="connsiteY20" fmla="*/ 2041579 h 3159284"/>
              <a:gd name="connsiteX21" fmla="*/ 1684600 w 2531202"/>
              <a:gd name="connsiteY21" fmla="*/ 2233999 h 3159284"/>
              <a:gd name="connsiteX22" fmla="*/ 1871420 w 2531202"/>
              <a:gd name="connsiteY22" fmla="*/ 2298900 h 3159284"/>
              <a:gd name="connsiteX23" fmla="*/ 2085437 w 2531202"/>
              <a:gd name="connsiteY23" fmla="*/ 2348072 h 3159284"/>
              <a:gd name="connsiteX24" fmla="*/ 2087293 w 2531202"/>
              <a:gd name="connsiteY24" fmla="*/ 2500863 h 3159284"/>
              <a:gd name="connsiteX25" fmla="*/ 2477322 w 2531202"/>
              <a:gd name="connsiteY25" fmla="*/ 2601642 h 3159284"/>
              <a:gd name="connsiteX26" fmla="*/ 2346694 w 2531202"/>
              <a:gd name="connsiteY26" fmla="*/ 2921143 h 3159284"/>
              <a:gd name="connsiteX27" fmla="*/ 2125630 w 2531202"/>
              <a:gd name="connsiteY27" fmla="*/ 3027643 h 3159284"/>
              <a:gd name="connsiteX28" fmla="*/ 2080414 w 2531202"/>
              <a:gd name="connsiteY28" fmla="*/ 3129072 h 3159284"/>
              <a:gd name="connsiteX29" fmla="*/ 1815865 w 2531202"/>
              <a:gd name="connsiteY29" fmla="*/ 3129803 h 3159284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11737 w 2531202"/>
              <a:gd name="connsiteY10" fmla="*/ 1175247 h 3147047"/>
              <a:gd name="connsiteX11" fmla="*/ 1381146 w 2531202"/>
              <a:gd name="connsiteY11" fmla="*/ 1139485 h 3147047"/>
              <a:gd name="connsiteX12" fmla="*/ 1481959 w 2531202"/>
              <a:gd name="connsiteY12" fmla="*/ 1261241 h 3147047"/>
              <a:gd name="connsiteX13" fmla="*/ 1450428 w 2531202"/>
              <a:gd name="connsiteY13" fmla="*/ 1418897 h 3147047"/>
              <a:gd name="connsiteX14" fmla="*/ 1358624 w 2531202"/>
              <a:gd name="connsiteY14" fmla="*/ 1459026 h 3147047"/>
              <a:gd name="connsiteX15" fmla="*/ 1303283 w 2531202"/>
              <a:gd name="connsiteY15" fmla="*/ 1587062 h 3147047"/>
              <a:gd name="connsiteX16" fmla="*/ 1292773 w 2531202"/>
              <a:gd name="connsiteY16" fmla="*/ 1639614 h 3147047"/>
              <a:gd name="connsiteX17" fmla="*/ 1303283 w 2531202"/>
              <a:gd name="connsiteY17" fmla="*/ 1713186 h 3147047"/>
              <a:gd name="connsiteX18" fmla="*/ 1330013 w 2531202"/>
              <a:gd name="connsiteY18" fmla="*/ 1873604 h 3147047"/>
              <a:gd name="connsiteX19" fmla="*/ 1502352 w 2531202"/>
              <a:gd name="connsiteY19" fmla="*/ 1925231 h 3147047"/>
              <a:gd name="connsiteX20" fmla="*/ 1754939 w 2531202"/>
              <a:gd name="connsiteY20" fmla="*/ 2041579 h 3147047"/>
              <a:gd name="connsiteX21" fmla="*/ 1684600 w 2531202"/>
              <a:gd name="connsiteY21" fmla="*/ 2233999 h 3147047"/>
              <a:gd name="connsiteX22" fmla="*/ 1871420 w 2531202"/>
              <a:gd name="connsiteY22" fmla="*/ 2298900 h 3147047"/>
              <a:gd name="connsiteX23" fmla="*/ 2085437 w 2531202"/>
              <a:gd name="connsiteY23" fmla="*/ 2348072 h 3147047"/>
              <a:gd name="connsiteX24" fmla="*/ 2087293 w 2531202"/>
              <a:gd name="connsiteY24" fmla="*/ 2500863 h 3147047"/>
              <a:gd name="connsiteX25" fmla="*/ 2477322 w 2531202"/>
              <a:gd name="connsiteY25" fmla="*/ 2601642 h 3147047"/>
              <a:gd name="connsiteX26" fmla="*/ 2346694 w 2531202"/>
              <a:gd name="connsiteY26" fmla="*/ 2921143 h 3147047"/>
              <a:gd name="connsiteX27" fmla="*/ 2125630 w 2531202"/>
              <a:gd name="connsiteY27" fmla="*/ 3027643 h 3147047"/>
              <a:gd name="connsiteX28" fmla="*/ 2075389 w 2531202"/>
              <a:gd name="connsiteY28" fmla="*/ 3113859 h 3147047"/>
              <a:gd name="connsiteX29" fmla="*/ 1815865 w 2531202"/>
              <a:gd name="connsiteY29" fmla="*/ 3129803 h 314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531202" h="3147047">
                <a:moveTo>
                  <a:pt x="0" y="0"/>
                </a:moveTo>
                <a:cubicBezTo>
                  <a:pt x="39414" y="24524"/>
                  <a:pt x="78828" y="49048"/>
                  <a:pt x="94594" y="105103"/>
                </a:cubicBezTo>
                <a:cubicBezTo>
                  <a:pt x="110360" y="161158"/>
                  <a:pt x="83512" y="288671"/>
                  <a:pt x="94594" y="336331"/>
                </a:cubicBezTo>
                <a:cubicBezTo>
                  <a:pt x="105676" y="383991"/>
                  <a:pt x="118546" y="374572"/>
                  <a:pt x="161088" y="391066"/>
                </a:cubicBezTo>
                <a:cubicBezTo>
                  <a:pt x="203630" y="407560"/>
                  <a:pt x="262831" y="423395"/>
                  <a:pt x="349845" y="435293"/>
                </a:cubicBezTo>
                <a:cubicBezTo>
                  <a:pt x="436859" y="447191"/>
                  <a:pt x="578785" y="439046"/>
                  <a:pt x="683173" y="462455"/>
                </a:cubicBezTo>
                <a:cubicBezTo>
                  <a:pt x="787561" y="485864"/>
                  <a:pt x="923623" y="530203"/>
                  <a:pt x="976175" y="575748"/>
                </a:cubicBezTo>
                <a:cubicBezTo>
                  <a:pt x="1028727" y="621293"/>
                  <a:pt x="1003524" y="686289"/>
                  <a:pt x="998483" y="735724"/>
                </a:cubicBezTo>
                <a:cubicBezTo>
                  <a:pt x="993442" y="785159"/>
                  <a:pt x="942177" y="831000"/>
                  <a:pt x="945931" y="872359"/>
                </a:cubicBezTo>
                <a:cubicBezTo>
                  <a:pt x="949685" y="913718"/>
                  <a:pt x="993372" y="933397"/>
                  <a:pt x="1021006" y="983878"/>
                </a:cubicBezTo>
                <a:cubicBezTo>
                  <a:pt x="1048640" y="1034359"/>
                  <a:pt x="1051714" y="1149313"/>
                  <a:pt x="1111737" y="1175247"/>
                </a:cubicBezTo>
                <a:cubicBezTo>
                  <a:pt x="1171760" y="1201182"/>
                  <a:pt x="1319442" y="1125153"/>
                  <a:pt x="1381146" y="1139485"/>
                </a:cubicBezTo>
                <a:cubicBezTo>
                  <a:pt x="1442850" y="1153817"/>
                  <a:pt x="1470412" y="1214672"/>
                  <a:pt x="1481959" y="1261241"/>
                </a:cubicBezTo>
                <a:cubicBezTo>
                  <a:pt x="1493506" y="1307810"/>
                  <a:pt x="1470984" y="1385933"/>
                  <a:pt x="1450428" y="1418897"/>
                </a:cubicBezTo>
                <a:cubicBezTo>
                  <a:pt x="1429872" y="1451861"/>
                  <a:pt x="1383148" y="1430999"/>
                  <a:pt x="1358624" y="1459026"/>
                </a:cubicBezTo>
                <a:cubicBezTo>
                  <a:pt x="1334100" y="1487053"/>
                  <a:pt x="1314258" y="1556964"/>
                  <a:pt x="1303283" y="1587062"/>
                </a:cubicBezTo>
                <a:cubicBezTo>
                  <a:pt x="1292308" y="1617160"/>
                  <a:pt x="1292773" y="1618593"/>
                  <a:pt x="1292773" y="1639614"/>
                </a:cubicBezTo>
                <a:cubicBezTo>
                  <a:pt x="1292773" y="1660635"/>
                  <a:pt x="1297076" y="1674188"/>
                  <a:pt x="1303283" y="1713186"/>
                </a:cubicBezTo>
                <a:cubicBezTo>
                  <a:pt x="1309490" y="1752184"/>
                  <a:pt x="1296835" y="1838263"/>
                  <a:pt x="1330013" y="1873604"/>
                </a:cubicBezTo>
                <a:cubicBezTo>
                  <a:pt x="1363191" y="1908945"/>
                  <a:pt x="1431531" y="1897235"/>
                  <a:pt x="1502352" y="1925231"/>
                </a:cubicBezTo>
                <a:cubicBezTo>
                  <a:pt x="1573173" y="1953227"/>
                  <a:pt x="1724564" y="1990118"/>
                  <a:pt x="1754939" y="2041579"/>
                </a:cubicBezTo>
                <a:cubicBezTo>
                  <a:pt x="1785314" y="2093040"/>
                  <a:pt x="1665187" y="2191112"/>
                  <a:pt x="1684600" y="2233999"/>
                </a:cubicBezTo>
                <a:cubicBezTo>
                  <a:pt x="1704013" y="2276886"/>
                  <a:pt x="1804614" y="2279888"/>
                  <a:pt x="1871420" y="2298900"/>
                </a:cubicBezTo>
                <a:cubicBezTo>
                  <a:pt x="1938226" y="2317912"/>
                  <a:pt x="2040247" y="2311031"/>
                  <a:pt x="2085437" y="2348072"/>
                </a:cubicBezTo>
                <a:cubicBezTo>
                  <a:pt x="2130627" y="2385113"/>
                  <a:pt x="2021979" y="2458601"/>
                  <a:pt x="2087293" y="2500863"/>
                </a:cubicBezTo>
                <a:cubicBezTo>
                  <a:pt x="2152607" y="2543125"/>
                  <a:pt x="2321882" y="2558643"/>
                  <a:pt x="2477322" y="2601642"/>
                </a:cubicBezTo>
                <a:cubicBezTo>
                  <a:pt x="2632762" y="2644641"/>
                  <a:pt x="2408659" y="2858595"/>
                  <a:pt x="2346694" y="2921143"/>
                </a:cubicBezTo>
                <a:cubicBezTo>
                  <a:pt x="2284729" y="2983691"/>
                  <a:pt x="2173359" y="2992143"/>
                  <a:pt x="2125630" y="3027643"/>
                </a:cubicBezTo>
                <a:cubicBezTo>
                  <a:pt x="2077901" y="3063143"/>
                  <a:pt x="2121992" y="3100213"/>
                  <a:pt x="2075389" y="3113859"/>
                </a:cubicBezTo>
                <a:cubicBezTo>
                  <a:pt x="1966821" y="3197660"/>
                  <a:pt x="1870005" y="3091645"/>
                  <a:pt x="1815865" y="3129803"/>
                </a:cubicBezTo>
              </a:path>
            </a:pathLst>
          </a:custGeom>
          <a:noFill/>
          <a:ln w="57150" cmpd="thinThick">
            <a:solidFill>
              <a:srgbClr val="3B2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Блок-схема: узел 30">
            <a:extLst>
              <a:ext uri="{FF2B5EF4-FFF2-40B4-BE49-F238E27FC236}">
                <a16:creationId xmlns:a16="http://schemas.microsoft.com/office/drawing/2014/main" id="{C80E01C8-EBA1-40E6-8BF8-FB7D3EFCBA0A}"/>
              </a:ext>
            </a:extLst>
          </p:cNvPr>
          <p:cNvSpPr/>
          <p:nvPr/>
        </p:nvSpPr>
        <p:spPr>
          <a:xfrm>
            <a:off x="6587586" y="2958593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FC4E70E-957D-4983-BC68-A932166B753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4" t="50973"/>
          <a:stretch/>
        </p:blipFill>
        <p:spPr>
          <a:xfrm rot="19121990">
            <a:off x="7120097" y="2348890"/>
            <a:ext cx="614446" cy="270536"/>
          </a:xfrm>
          <a:prstGeom prst="flowChartConnector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713DB978-164B-4992-B596-AD89F7DF6BB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4" t="50973"/>
          <a:stretch/>
        </p:blipFill>
        <p:spPr>
          <a:xfrm rot="1839451" flipV="1">
            <a:off x="7176186" y="2645864"/>
            <a:ext cx="559734" cy="262735"/>
          </a:xfrm>
          <a:prstGeom prst="flowChartConnector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41026B3-5281-4AB5-A7CF-F51199559DAE}"/>
              </a:ext>
            </a:extLst>
          </p:cNvPr>
          <p:cNvSpPr txBox="1"/>
          <p:nvPr/>
        </p:nvSpPr>
        <p:spPr>
          <a:xfrm rot="19081835">
            <a:off x="8097601" y="1469431"/>
            <a:ext cx="869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р. Волга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60E9F25-1CCE-46C2-903E-837CB39CAA17}"/>
              </a:ext>
            </a:extLst>
          </p:cNvPr>
          <p:cNvSpPr txBox="1"/>
          <p:nvPr/>
        </p:nvSpPr>
        <p:spPr>
          <a:xfrm rot="1542423">
            <a:off x="6602483" y="2051458"/>
            <a:ext cx="718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р. Дон</a:t>
            </a:r>
          </a:p>
        </p:txBody>
      </p:sp>
      <p:sp>
        <p:nvSpPr>
          <p:cNvPr id="32" name="Прямоугольная выноска 8">
            <a:extLst>
              <a:ext uri="{FF2B5EF4-FFF2-40B4-BE49-F238E27FC236}">
                <a16:creationId xmlns:a16="http://schemas.microsoft.com/office/drawing/2014/main" id="{98AB38DF-4995-42BF-B689-54381C6293ED}"/>
              </a:ext>
            </a:extLst>
          </p:cNvPr>
          <p:cNvSpPr/>
          <p:nvPr/>
        </p:nvSpPr>
        <p:spPr>
          <a:xfrm>
            <a:off x="365855" y="1311880"/>
            <a:ext cx="1130250" cy="378749"/>
          </a:xfrm>
          <a:prstGeom prst="wedgeRectCallout">
            <a:avLst>
              <a:gd name="adj1" fmla="val -36427"/>
              <a:gd name="adj2" fmla="val 3268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Германия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5891152-07AE-435B-B8F0-60B4FF8E19F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4" t="50973"/>
          <a:stretch/>
        </p:blipFill>
        <p:spPr>
          <a:xfrm rot="18890443">
            <a:off x="5943924" y="1606453"/>
            <a:ext cx="623192" cy="274387"/>
          </a:xfrm>
          <a:prstGeom prst="flowChartConnector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7C95F2A-5859-44BF-8619-9128F1E0123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4" t="50973"/>
          <a:stretch/>
        </p:blipFill>
        <p:spPr>
          <a:xfrm rot="402607">
            <a:off x="6793993" y="2970936"/>
            <a:ext cx="1464110" cy="687243"/>
          </a:xfrm>
          <a:prstGeom prst="flowChartConnector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1283CDF5-6E2B-4066-92A3-1A39C615010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4" t="50973"/>
          <a:stretch/>
        </p:blipFill>
        <p:spPr>
          <a:xfrm rot="14947566" flipH="1">
            <a:off x="5928249" y="3529812"/>
            <a:ext cx="1464110" cy="687243"/>
          </a:xfrm>
          <a:prstGeom prst="flowChartConnector">
            <a:avLst/>
          </a:prstGeom>
        </p:spPr>
      </p:pic>
      <p:sp>
        <p:nvSpPr>
          <p:cNvPr id="53" name="Блок-схема: узел 52">
            <a:extLst>
              <a:ext uri="{FF2B5EF4-FFF2-40B4-BE49-F238E27FC236}">
                <a16:creationId xmlns:a16="http://schemas.microsoft.com/office/drawing/2014/main" id="{4807B328-B04E-4B6C-AFB2-6C6186D8080C}"/>
              </a:ext>
            </a:extLst>
          </p:cNvPr>
          <p:cNvSpPr/>
          <p:nvPr/>
        </p:nvSpPr>
        <p:spPr>
          <a:xfrm>
            <a:off x="6504401" y="1666786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E96D080-D36B-4907-84B9-E7B1E009CD97}"/>
              </a:ext>
            </a:extLst>
          </p:cNvPr>
          <p:cNvSpPr txBox="1"/>
          <p:nvPr/>
        </p:nvSpPr>
        <p:spPr>
          <a:xfrm>
            <a:off x="6564334" y="1656529"/>
            <a:ext cx="939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Воронеж</a:t>
            </a:r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AD7EC0D2-C554-4AE9-89A3-1FC71E3F8B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4" t="50973"/>
          <a:stretch/>
        </p:blipFill>
        <p:spPr>
          <a:xfrm rot="402607">
            <a:off x="7735767" y="3870965"/>
            <a:ext cx="841163" cy="394836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75293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077A0B1-2987-49D6-9485-725A084019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470"/>
          <a:stretch/>
        </p:blipFill>
        <p:spPr>
          <a:xfrm>
            <a:off x="5190565" y="2101746"/>
            <a:ext cx="3293952" cy="292681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A42F27C-F4DB-4AE2-9EBE-7867DA4AA7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99"/>
          <a:stretch/>
        </p:blipFill>
        <p:spPr>
          <a:xfrm rot="174444">
            <a:off x="5068235" y="1291447"/>
            <a:ext cx="3713513" cy="375833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5AFEDCA-5A6C-45FD-B549-6C8981BAE2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134" r="17102"/>
          <a:stretch/>
        </p:blipFill>
        <p:spPr>
          <a:xfrm rot="21437130">
            <a:off x="3288972" y="281359"/>
            <a:ext cx="5035621" cy="180761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D521BC9-E609-4E08-A560-7491235168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974"/>
          <a:stretch/>
        </p:blipFill>
        <p:spPr>
          <a:xfrm>
            <a:off x="3336046" y="382870"/>
            <a:ext cx="5647794" cy="351577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42D2FC-C5F9-4AAE-B5A1-2C23D7A588B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4286"/>
            <a:ext cx="9144000" cy="51477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35" name="Блок-схема: узел 34">
            <a:extLst>
              <a:ext uri="{FF2B5EF4-FFF2-40B4-BE49-F238E27FC236}">
                <a16:creationId xmlns:a16="http://schemas.microsoft.com/office/drawing/2014/main" id="{B3081222-7A1F-4B5C-8348-49EA16A03237}"/>
              </a:ext>
            </a:extLst>
          </p:cNvPr>
          <p:cNvSpPr/>
          <p:nvPr/>
        </p:nvSpPr>
        <p:spPr>
          <a:xfrm>
            <a:off x="5986062" y="376238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36" name="Прямоугольная выноска 8">
            <a:extLst>
              <a:ext uri="{FF2B5EF4-FFF2-40B4-BE49-F238E27FC236}">
                <a16:creationId xmlns:a16="http://schemas.microsoft.com/office/drawing/2014/main" id="{191C764F-2E48-49A0-A910-26973D2C547C}"/>
              </a:ext>
            </a:extLst>
          </p:cNvPr>
          <p:cNvSpPr/>
          <p:nvPr/>
        </p:nvSpPr>
        <p:spPr>
          <a:xfrm>
            <a:off x="6969703" y="692454"/>
            <a:ext cx="957627" cy="378749"/>
          </a:xfrm>
          <a:prstGeom prst="wedgeRectCallout">
            <a:avLst>
              <a:gd name="adj1" fmla="val -36427"/>
              <a:gd name="adj2" fmla="val 3268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СССР</a:t>
            </a:r>
          </a:p>
        </p:txBody>
      </p:sp>
      <p:sp>
        <p:nvSpPr>
          <p:cNvPr id="37" name="Прямоугольная выноска 8">
            <a:extLst>
              <a:ext uri="{FF2B5EF4-FFF2-40B4-BE49-F238E27FC236}">
                <a16:creationId xmlns:a16="http://schemas.microsoft.com/office/drawing/2014/main" id="{480C0F37-B251-4B15-BC1D-620A185650C4}"/>
              </a:ext>
            </a:extLst>
          </p:cNvPr>
          <p:cNvSpPr/>
          <p:nvPr/>
        </p:nvSpPr>
        <p:spPr>
          <a:xfrm>
            <a:off x="3413058" y="650019"/>
            <a:ext cx="1700933" cy="687413"/>
          </a:xfrm>
          <a:prstGeom prst="wedgeRectCallout">
            <a:avLst>
              <a:gd name="adj1" fmla="val -36427"/>
              <a:gd name="adj2" fmla="val 3268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Оккупированная Германией территория СССР</a:t>
            </a:r>
          </a:p>
        </p:txBody>
      </p:sp>
      <p:sp>
        <p:nvSpPr>
          <p:cNvPr id="46" name="Блок-схема: узел 45">
            <a:extLst>
              <a:ext uri="{FF2B5EF4-FFF2-40B4-BE49-F238E27FC236}">
                <a16:creationId xmlns:a16="http://schemas.microsoft.com/office/drawing/2014/main" id="{4697050D-BFBD-4FCC-8E3F-6F088A3CFE22}"/>
              </a:ext>
            </a:extLst>
          </p:cNvPr>
          <p:cNvSpPr/>
          <p:nvPr/>
        </p:nvSpPr>
        <p:spPr>
          <a:xfrm>
            <a:off x="5216090" y="3708700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AE18431-D257-4D82-92C0-B129D744C304}"/>
              </a:ext>
            </a:extLst>
          </p:cNvPr>
          <p:cNvSpPr txBox="1"/>
          <p:nvPr/>
        </p:nvSpPr>
        <p:spPr>
          <a:xfrm>
            <a:off x="4307683" y="3768718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Севастополь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7BAF3E6-CAE7-46DF-A4AC-95F1248E4F00}"/>
              </a:ext>
            </a:extLst>
          </p:cNvPr>
          <p:cNvSpPr txBox="1"/>
          <p:nvPr/>
        </p:nvSpPr>
        <p:spPr>
          <a:xfrm>
            <a:off x="7707178" y="2415991"/>
            <a:ext cx="1181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Сталинград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46A997A-95E2-4DF6-8822-810EA7138E5B}"/>
              </a:ext>
            </a:extLst>
          </p:cNvPr>
          <p:cNvSpPr txBox="1"/>
          <p:nvPr/>
        </p:nvSpPr>
        <p:spPr>
          <a:xfrm>
            <a:off x="6014929" y="446311"/>
            <a:ext cx="835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Москва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F4F9BB-A176-4C7B-9E35-BA3630BB0940}"/>
              </a:ext>
            </a:extLst>
          </p:cNvPr>
          <p:cNvSpPr txBox="1"/>
          <p:nvPr/>
        </p:nvSpPr>
        <p:spPr>
          <a:xfrm>
            <a:off x="5023162" y="2215747"/>
            <a:ext cx="8947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Харьков</a:t>
            </a:r>
          </a:p>
        </p:txBody>
      </p:sp>
      <p:sp>
        <p:nvSpPr>
          <p:cNvPr id="30" name="Блок-схема: узел 29">
            <a:extLst>
              <a:ext uri="{FF2B5EF4-FFF2-40B4-BE49-F238E27FC236}">
                <a16:creationId xmlns:a16="http://schemas.microsoft.com/office/drawing/2014/main" id="{6424980C-64EB-45A8-BC5C-26A9D45463C5}"/>
              </a:ext>
            </a:extLst>
          </p:cNvPr>
          <p:cNvSpPr/>
          <p:nvPr/>
        </p:nvSpPr>
        <p:spPr>
          <a:xfrm>
            <a:off x="5796334" y="2173287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CF5967C6-6CC2-4123-9698-C59DFC83C052}"/>
              </a:ext>
            </a:extLst>
          </p:cNvPr>
          <p:cNvSpPr/>
          <p:nvPr/>
        </p:nvSpPr>
        <p:spPr>
          <a:xfrm>
            <a:off x="7688726" y="27161"/>
            <a:ext cx="1295113" cy="3473814"/>
          </a:xfrm>
          <a:custGeom>
            <a:avLst/>
            <a:gdLst>
              <a:gd name="connsiteX0" fmla="*/ 759704 w 861304"/>
              <a:gd name="connsiteY0" fmla="*/ 2012462 h 2012462"/>
              <a:gd name="connsiteX1" fmla="*/ 747981 w 861304"/>
              <a:gd name="connsiteY1" fmla="*/ 1910862 h 2012462"/>
              <a:gd name="connsiteX2" fmla="*/ 790965 w 861304"/>
              <a:gd name="connsiteY2" fmla="*/ 1817077 h 2012462"/>
              <a:gd name="connsiteX3" fmla="*/ 732350 w 861304"/>
              <a:gd name="connsiteY3" fmla="*/ 1719385 h 2012462"/>
              <a:gd name="connsiteX4" fmla="*/ 568227 w 861304"/>
              <a:gd name="connsiteY4" fmla="*/ 1613877 h 2012462"/>
              <a:gd name="connsiteX5" fmla="*/ 353304 w 861304"/>
              <a:gd name="connsiteY5" fmla="*/ 1328616 h 2012462"/>
              <a:gd name="connsiteX6" fmla="*/ 189181 w 861304"/>
              <a:gd name="connsiteY6" fmla="*/ 1254370 h 2012462"/>
              <a:gd name="connsiteX7" fmla="*/ 36781 w 861304"/>
              <a:gd name="connsiteY7" fmla="*/ 1234831 h 2012462"/>
              <a:gd name="connsiteX8" fmla="*/ 1611 w 861304"/>
              <a:gd name="connsiteY8" fmla="*/ 1191846 h 2012462"/>
              <a:gd name="connsiteX9" fmla="*/ 71950 w 861304"/>
              <a:gd name="connsiteY9" fmla="*/ 1101970 h 2012462"/>
              <a:gd name="connsiteX10" fmla="*/ 177458 w 861304"/>
              <a:gd name="connsiteY10" fmla="*/ 937846 h 2012462"/>
              <a:gd name="connsiteX11" fmla="*/ 306411 w 861304"/>
              <a:gd name="connsiteY11" fmla="*/ 691662 h 2012462"/>
              <a:gd name="connsiteX12" fmla="*/ 275150 w 861304"/>
              <a:gd name="connsiteY12" fmla="*/ 605693 h 2012462"/>
              <a:gd name="connsiteX13" fmla="*/ 368935 w 861304"/>
              <a:gd name="connsiteY13" fmla="*/ 531446 h 2012462"/>
              <a:gd name="connsiteX14" fmla="*/ 322042 w 861304"/>
              <a:gd name="connsiteY14" fmla="*/ 406400 h 2012462"/>
              <a:gd name="connsiteX15" fmla="*/ 368935 w 861304"/>
              <a:gd name="connsiteY15" fmla="*/ 300893 h 2012462"/>
              <a:gd name="connsiteX16" fmla="*/ 693273 w 861304"/>
              <a:gd name="connsiteY16" fmla="*/ 187570 h 2012462"/>
              <a:gd name="connsiteX17" fmla="*/ 818319 w 861304"/>
              <a:gd name="connsiteY17" fmla="*/ 113323 h 2012462"/>
              <a:gd name="connsiteX18" fmla="*/ 861304 w 861304"/>
              <a:gd name="connsiteY18" fmla="*/ 0 h 2012462"/>
              <a:gd name="connsiteX0" fmla="*/ 759704 w 1033242"/>
              <a:gd name="connsiteY0" fmla="*/ 3040185 h 3040185"/>
              <a:gd name="connsiteX1" fmla="*/ 747981 w 1033242"/>
              <a:gd name="connsiteY1" fmla="*/ 2938585 h 3040185"/>
              <a:gd name="connsiteX2" fmla="*/ 790965 w 1033242"/>
              <a:gd name="connsiteY2" fmla="*/ 2844800 h 3040185"/>
              <a:gd name="connsiteX3" fmla="*/ 732350 w 1033242"/>
              <a:gd name="connsiteY3" fmla="*/ 2747108 h 3040185"/>
              <a:gd name="connsiteX4" fmla="*/ 568227 w 1033242"/>
              <a:gd name="connsiteY4" fmla="*/ 2641600 h 3040185"/>
              <a:gd name="connsiteX5" fmla="*/ 353304 w 1033242"/>
              <a:gd name="connsiteY5" fmla="*/ 2356339 h 3040185"/>
              <a:gd name="connsiteX6" fmla="*/ 189181 w 1033242"/>
              <a:gd name="connsiteY6" fmla="*/ 2282093 h 3040185"/>
              <a:gd name="connsiteX7" fmla="*/ 36781 w 1033242"/>
              <a:gd name="connsiteY7" fmla="*/ 2262554 h 3040185"/>
              <a:gd name="connsiteX8" fmla="*/ 1611 w 1033242"/>
              <a:gd name="connsiteY8" fmla="*/ 2219569 h 3040185"/>
              <a:gd name="connsiteX9" fmla="*/ 71950 w 1033242"/>
              <a:gd name="connsiteY9" fmla="*/ 2129693 h 3040185"/>
              <a:gd name="connsiteX10" fmla="*/ 177458 w 1033242"/>
              <a:gd name="connsiteY10" fmla="*/ 1965569 h 3040185"/>
              <a:gd name="connsiteX11" fmla="*/ 306411 w 1033242"/>
              <a:gd name="connsiteY11" fmla="*/ 1719385 h 3040185"/>
              <a:gd name="connsiteX12" fmla="*/ 275150 w 1033242"/>
              <a:gd name="connsiteY12" fmla="*/ 1633416 h 3040185"/>
              <a:gd name="connsiteX13" fmla="*/ 368935 w 1033242"/>
              <a:gd name="connsiteY13" fmla="*/ 1559169 h 3040185"/>
              <a:gd name="connsiteX14" fmla="*/ 322042 w 1033242"/>
              <a:gd name="connsiteY14" fmla="*/ 1434123 h 3040185"/>
              <a:gd name="connsiteX15" fmla="*/ 368935 w 1033242"/>
              <a:gd name="connsiteY15" fmla="*/ 1328616 h 3040185"/>
              <a:gd name="connsiteX16" fmla="*/ 693273 w 1033242"/>
              <a:gd name="connsiteY16" fmla="*/ 1215293 h 3040185"/>
              <a:gd name="connsiteX17" fmla="*/ 818319 w 1033242"/>
              <a:gd name="connsiteY17" fmla="*/ 1141046 h 3040185"/>
              <a:gd name="connsiteX18" fmla="*/ 1033242 w 1033242"/>
              <a:gd name="connsiteY18" fmla="*/ 0 h 3040185"/>
              <a:gd name="connsiteX0" fmla="*/ 759704 w 1033242"/>
              <a:gd name="connsiteY0" fmla="*/ 3040185 h 3040185"/>
              <a:gd name="connsiteX1" fmla="*/ 747981 w 1033242"/>
              <a:gd name="connsiteY1" fmla="*/ 2938585 h 3040185"/>
              <a:gd name="connsiteX2" fmla="*/ 790965 w 1033242"/>
              <a:gd name="connsiteY2" fmla="*/ 2844800 h 3040185"/>
              <a:gd name="connsiteX3" fmla="*/ 732350 w 1033242"/>
              <a:gd name="connsiteY3" fmla="*/ 2747108 h 3040185"/>
              <a:gd name="connsiteX4" fmla="*/ 568227 w 1033242"/>
              <a:gd name="connsiteY4" fmla="*/ 2641600 h 3040185"/>
              <a:gd name="connsiteX5" fmla="*/ 353304 w 1033242"/>
              <a:gd name="connsiteY5" fmla="*/ 2356339 h 3040185"/>
              <a:gd name="connsiteX6" fmla="*/ 189181 w 1033242"/>
              <a:gd name="connsiteY6" fmla="*/ 2282093 h 3040185"/>
              <a:gd name="connsiteX7" fmla="*/ 36781 w 1033242"/>
              <a:gd name="connsiteY7" fmla="*/ 2262554 h 3040185"/>
              <a:gd name="connsiteX8" fmla="*/ 1611 w 1033242"/>
              <a:gd name="connsiteY8" fmla="*/ 2219569 h 3040185"/>
              <a:gd name="connsiteX9" fmla="*/ 71950 w 1033242"/>
              <a:gd name="connsiteY9" fmla="*/ 2129693 h 3040185"/>
              <a:gd name="connsiteX10" fmla="*/ 177458 w 1033242"/>
              <a:gd name="connsiteY10" fmla="*/ 1965569 h 3040185"/>
              <a:gd name="connsiteX11" fmla="*/ 306411 w 1033242"/>
              <a:gd name="connsiteY11" fmla="*/ 1719385 h 3040185"/>
              <a:gd name="connsiteX12" fmla="*/ 275150 w 1033242"/>
              <a:gd name="connsiteY12" fmla="*/ 1633416 h 3040185"/>
              <a:gd name="connsiteX13" fmla="*/ 368935 w 1033242"/>
              <a:gd name="connsiteY13" fmla="*/ 1559169 h 3040185"/>
              <a:gd name="connsiteX14" fmla="*/ 322042 w 1033242"/>
              <a:gd name="connsiteY14" fmla="*/ 1434123 h 3040185"/>
              <a:gd name="connsiteX15" fmla="*/ 368935 w 1033242"/>
              <a:gd name="connsiteY15" fmla="*/ 1328616 h 3040185"/>
              <a:gd name="connsiteX16" fmla="*/ 693273 w 1033242"/>
              <a:gd name="connsiteY16" fmla="*/ 1215293 h 3040185"/>
              <a:gd name="connsiteX17" fmla="*/ 912103 w 1033242"/>
              <a:gd name="connsiteY17" fmla="*/ 867507 h 3040185"/>
              <a:gd name="connsiteX18" fmla="*/ 1033242 w 1033242"/>
              <a:gd name="connsiteY18" fmla="*/ 0 h 3040185"/>
              <a:gd name="connsiteX0" fmla="*/ 759704 w 1296041"/>
              <a:gd name="connsiteY0" fmla="*/ 3040185 h 3040185"/>
              <a:gd name="connsiteX1" fmla="*/ 747981 w 1296041"/>
              <a:gd name="connsiteY1" fmla="*/ 2938585 h 3040185"/>
              <a:gd name="connsiteX2" fmla="*/ 790965 w 1296041"/>
              <a:gd name="connsiteY2" fmla="*/ 2844800 h 3040185"/>
              <a:gd name="connsiteX3" fmla="*/ 732350 w 1296041"/>
              <a:gd name="connsiteY3" fmla="*/ 2747108 h 3040185"/>
              <a:gd name="connsiteX4" fmla="*/ 568227 w 1296041"/>
              <a:gd name="connsiteY4" fmla="*/ 2641600 h 3040185"/>
              <a:gd name="connsiteX5" fmla="*/ 353304 w 1296041"/>
              <a:gd name="connsiteY5" fmla="*/ 2356339 h 3040185"/>
              <a:gd name="connsiteX6" fmla="*/ 189181 w 1296041"/>
              <a:gd name="connsiteY6" fmla="*/ 2282093 h 3040185"/>
              <a:gd name="connsiteX7" fmla="*/ 36781 w 1296041"/>
              <a:gd name="connsiteY7" fmla="*/ 2262554 h 3040185"/>
              <a:gd name="connsiteX8" fmla="*/ 1611 w 1296041"/>
              <a:gd name="connsiteY8" fmla="*/ 2219569 h 3040185"/>
              <a:gd name="connsiteX9" fmla="*/ 71950 w 1296041"/>
              <a:gd name="connsiteY9" fmla="*/ 2129693 h 3040185"/>
              <a:gd name="connsiteX10" fmla="*/ 177458 w 1296041"/>
              <a:gd name="connsiteY10" fmla="*/ 1965569 h 3040185"/>
              <a:gd name="connsiteX11" fmla="*/ 306411 w 1296041"/>
              <a:gd name="connsiteY11" fmla="*/ 1719385 h 3040185"/>
              <a:gd name="connsiteX12" fmla="*/ 275150 w 1296041"/>
              <a:gd name="connsiteY12" fmla="*/ 1633416 h 3040185"/>
              <a:gd name="connsiteX13" fmla="*/ 368935 w 1296041"/>
              <a:gd name="connsiteY13" fmla="*/ 1559169 h 3040185"/>
              <a:gd name="connsiteX14" fmla="*/ 322042 w 1296041"/>
              <a:gd name="connsiteY14" fmla="*/ 1434123 h 3040185"/>
              <a:gd name="connsiteX15" fmla="*/ 368935 w 1296041"/>
              <a:gd name="connsiteY15" fmla="*/ 1328616 h 3040185"/>
              <a:gd name="connsiteX16" fmla="*/ 693273 w 1296041"/>
              <a:gd name="connsiteY16" fmla="*/ 1215293 h 3040185"/>
              <a:gd name="connsiteX17" fmla="*/ 912103 w 1296041"/>
              <a:gd name="connsiteY17" fmla="*/ 867507 h 3040185"/>
              <a:gd name="connsiteX18" fmla="*/ 1295058 w 1296041"/>
              <a:gd name="connsiteY18" fmla="*/ 828432 h 3040185"/>
              <a:gd name="connsiteX19" fmla="*/ 1033242 w 1296041"/>
              <a:gd name="connsiteY19" fmla="*/ 0 h 3040185"/>
              <a:gd name="connsiteX0" fmla="*/ 759704 w 1296041"/>
              <a:gd name="connsiteY0" fmla="*/ 3040185 h 3040185"/>
              <a:gd name="connsiteX1" fmla="*/ 747981 w 1296041"/>
              <a:gd name="connsiteY1" fmla="*/ 2938585 h 3040185"/>
              <a:gd name="connsiteX2" fmla="*/ 790965 w 1296041"/>
              <a:gd name="connsiteY2" fmla="*/ 2844800 h 3040185"/>
              <a:gd name="connsiteX3" fmla="*/ 732350 w 1296041"/>
              <a:gd name="connsiteY3" fmla="*/ 2747108 h 3040185"/>
              <a:gd name="connsiteX4" fmla="*/ 568227 w 1296041"/>
              <a:gd name="connsiteY4" fmla="*/ 2641600 h 3040185"/>
              <a:gd name="connsiteX5" fmla="*/ 353304 w 1296041"/>
              <a:gd name="connsiteY5" fmla="*/ 2356339 h 3040185"/>
              <a:gd name="connsiteX6" fmla="*/ 189181 w 1296041"/>
              <a:gd name="connsiteY6" fmla="*/ 2282093 h 3040185"/>
              <a:gd name="connsiteX7" fmla="*/ 36781 w 1296041"/>
              <a:gd name="connsiteY7" fmla="*/ 2262554 h 3040185"/>
              <a:gd name="connsiteX8" fmla="*/ 1611 w 1296041"/>
              <a:gd name="connsiteY8" fmla="*/ 2219569 h 3040185"/>
              <a:gd name="connsiteX9" fmla="*/ 71950 w 1296041"/>
              <a:gd name="connsiteY9" fmla="*/ 2129693 h 3040185"/>
              <a:gd name="connsiteX10" fmla="*/ 177458 w 1296041"/>
              <a:gd name="connsiteY10" fmla="*/ 1965569 h 3040185"/>
              <a:gd name="connsiteX11" fmla="*/ 306411 w 1296041"/>
              <a:gd name="connsiteY11" fmla="*/ 1719385 h 3040185"/>
              <a:gd name="connsiteX12" fmla="*/ 275150 w 1296041"/>
              <a:gd name="connsiteY12" fmla="*/ 1633416 h 3040185"/>
              <a:gd name="connsiteX13" fmla="*/ 368935 w 1296041"/>
              <a:gd name="connsiteY13" fmla="*/ 1559169 h 3040185"/>
              <a:gd name="connsiteX14" fmla="*/ 322042 w 1296041"/>
              <a:gd name="connsiteY14" fmla="*/ 1434123 h 3040185"/>
              <a:gd name="connsiteX15" fmla="*/ 368935 w 1296041"/>
              <a:gd name="connsiteY15" fmla="*/ 1328616 h 3040185"/>
              <a:gd name="connsiteX16" fmla="*/ 693273 w 1296041"/>
              <a:gd name="connsiteY16" fmla="*/ 1215293 h 3040185"/>
              <a:gd name="connsiteX17" fmla="*/ 876935 w 1296041"/>
              <a:gd name="connsiteY17" fmla="*/ 1039447 h 3040185"/>
              <a:gd name="connsiteX18" fmla="*/ 912103 w 1296041"/>
              <a:gd name="connsiteY18" fmla="*/ 867507 h 3040185"/>
              <a:gd name="connsiteX19" fmla="*/ 1295058 w 1296041"/>
              <a:gd name="connsiteY19" fmla="*/ 828432 h 3040185"/>
              <a:gd name="connsiteX20" fmla="*/ 1033242 w 1296041"/>
              <a:gd name="connsiteY20" fmla="*/ 0 h 3040185"/>
              <a:gd name="connsiteX0" fmla="*/ 759704 w 1296041"/>
              <a:gd name="connsiteY0" fmla="*/ 3040185 h 3040185"/>
              <a:gd name="connsiteX1" fmla="*/ 747981 w 1296041"/>
              <a:gd name="connsiteY1" fmla="*/ 2938585 h 3040185"/>
              <a:gd name="connsiteX2" fmla="*/ 790965 w 1296041"/>
              <a:gd name="connsiteY2" fmla="*/ 2844800 h 3040185"/>
              <a:gd name="connsiteX3" fmla="*/ 732350 w 1296041"/>
              <a:gd name="connsiteY3" fmla="*/ 2747108 h 3040185"/>
              <a:gd name="connsiteX4" fmla="*/ 568227 w 1296041"/>
              <a:gd name="connsiteY4" fmla="*/ 2641600 h 3040185"/>
              <a:gd name="connsiteX5" fmla="*/ 353304 w 1296041"/>
              <a:gd name="connsiteY5" fmla="*/ 2356339 h 3040185"/>
              <a:gd name="connsiteX6" fmla="*/ 189181 w 1296041"/>
              <a:gd name="connsiteY6" fmla="*/ 2282093 h 3040185"/>
              <a:gd name="connsiteX7" fmla="*/ 36781 w 1296041"/>
              <a:gd name="connsiteY7" fmla="*/ 2262554 h 3040185"/>
              <a:gd name="connsiteX8" fmla="*/ 1611 w 1296041"/>
              <a:gd name="connsiteY8" fmla="*/ 2219569 h 3040185"/>
              <a:gd name="connsiteX9" fmla="*/ 71950 w 1296041"/>
              <a:gd name="connsiteY9" fmla="*/ 2129693 h 3040185"/>
              <a:gd name="connsiteX10" fmla="*/ 177458 w 1296041"/>
              <a:gd name="connsiteY10" fmla="*/ 1965569 h 3040185"/>
              <a:gd name="connsiteX11" fmla="*/ 306411 w 1296041"/>
              <a:gd name="connsiteY11" fmla="*/ 1719385 h 3040185"/>
              <a:gd name="connsiteX12" fmla="*/ 275150 w 1296041"/>
              <a:gd name="connsiteY12" fmla="*/ 1633416 h 3040185"/>
              <a:gd name="connsiteX13" fmla="*/ 368935 w 1296041"/>
              <a:gd name="connsiteY13" fmla="*/ 1559169 h 3040185"/>
              <a:gd name="connsiteX14" fmla="*/ 322042 w 1296041"/>
              <a:gd name="connsiteY14" fmla="*/ 1434123 h 3040185"/>
              <a:gd name="connsiteX15" fmla="*/ 368935 w 1296041"/>
              <a:gd name="connsiteY15" fmla="*/ 1328616 h 3040185"/>
              <a:gd name="connsiteX16" fmla="*/ 693273 w 1296041"/>
              <a:gd name="connsiteY16" fmla="*/ 1215293 h 3040185"/>
              <a:gd name="connsiteX17" fmla="*/ 876935 w 1296041"/>
              <a:gd name="connsiteY17" fmla="*/ 1039447 h 3040185"/>
              <a:gd name="connsiteX18" fmla="*/ 974626 w 1296041"/>
              <a:gd name="connsiteY18" fmla="*/ 847968 h 3040185"/>
              <a:gd name="connsiteX19" fmla="*/ 1295058 w 1296041"/>
              <a:gd name="connsiteY19" fmla="*/ 828432 h 3040185"/>
              <a:gd name="connsiteX20" fmla="*/ 1033242 w 1296041"/>
              <a:gd name="connsiteY20" fmla="*/ 0 h 3040185"/>
              <a:gd name="connsiteX0" fmla="*/ 759704 w 1297409"/>
              <a:gd name="connsiteY0" fmla="*/ 3040185 h 3040185"/>
              <a:gd name="connsiteX1" fmla="*/ 747981 w 1297409"/>
              <a:gd name="connsiteY1" fmla="*/ 2938585 h 3040185"/>
              <a:gd name="connsiteX2" fmla="*/ 790965 w 1297409"/>
              <a:gd name="connsiteY2" fmla="*/ 2844800 h 3040185"/>
              <a:gd name="connsiteX3" fmla="*/ 732350 w 1297409"/>
              <a:gd name="connsiteY3" fmla="*/ 2747108 h 3040185"/>
              <a:gd name="connsiteX4" fmla="*/ 568227 w 1297409"/>
              <a:gd name="connsiteY4" fmla="*/ 2641600 h 3040185"/>
              <a:gd name="connsiteX5" fmla="*/ 353304 w 1297409"/>
              <a:gd name="connsiteY5" fmla="*/ 2356339 h 3040185"/>
              <a:gd name="connsiteX6" fmla="*/ 189181 w 1297409"/>
              <a:gd name="connsiteY6" fmla="*/ 2282093 h 3040185"/>
              <a:gd name="connsiteX7" fmla="*/ 36781 w 1297409"/>
              <a:gd name="connsiteY7" fmla="*/ 2262554 h 3040185"/>
              <a:gd name="connsiteX8" fmla="*/ 1611 w 1297409"/>
              <a:gd name="connsiteY8" fmla="*/ 2219569 h 3040185"/>
              <a:gd name="connsiteX9" fmla="*/ 71950 w 1297409"/>
              <a:gd name="connsiteY9" fmla="*/ 2129693 h 3040185"/>
              <a:gd name="connsiteX10" fmla="*/ 177458 w 1297409"/>
              <a:gd name="connsiteY10" fmla="*/ 1965569 h 3040185"/>
              <a:gd name="connsiteX11" fmla="*/ 306411 w 1297409"/>
              <a:gd name="connsiteY11" fmla="*/ 1719385 h 3040185"/>
              <a:gd name="connsiteX12" fmla="*/ 275150 w 1297409"/>
              <a:gd name="connsiteY12" fmla="*/ 1633416 h 3040185"/>
              <a:gd name="connsiteX13" fmla="*/ 368935 w 1297409"/>
              <a:gd name="connsiteY13" fmla="*/ 1559169 h 3040185"/>
              <a:gd name="connsiteX14" fmla="*/ 322042 w 1297409"/>
              <a:gd name="connsiteY14" fmla="*/ 1434123 h 3040185"/>
              <a:gd name="connsiteX15" fmla="*/ 368935 w 1297409"/>
              <a:gd name="connsiteY15" fmla="*/ 1328616 h 3040185"/>
              <a:gd name="connsiteX16" fmla="*/ 693273 w 1297409"/>
              <a:gd name="connsiteY16" fmla="*/ 1215293 h 3040185"/>
              <a:gd name="connsiteX17" fmla="*/ 876935 w 1297409"/>
              <a:gd name="connsiteY17" fmla="*/ 1039447 h 3040185"/>
              <a:gd name="connsiteX18" fmla="*/ 974626 w 1297409"/>
              <a:gd name="connsiteY18" fmla="*/ 847968 h 3040185"/>
              <a:gd name="connsiteX19" fmla="*/ 1295058 w 1297409"/>
              <a:gd name="connsiteY19" fmla="*/ 828432 h 3040185"/>
              <a:gd name="connsiteX20" fmla="*/ 888658 w 1297409"/>
              <a:gd name="connsiteY20" fmla="*/ 515817 h 3040185"/>
              <a:gd name="connsiteX21" fmla="*/ 1033242 w 1297409"/>
              <a:gd name="connsiteY21" fmla="*/ 0 h 3040185"/>
              <a:gd name="connsiteX0" fmla="*/ 759704 w 1297058"/>
              <a:gd name="connsiteY0" fmla="*/ 3040185 h 3040185"/>
              <a:gd name="connsiteX1" fmla="*/ 747981 w 1297058"/>
              <a:gd name="connsiteY1" fmla="*/ 2938585 h 3040185"/>
              <a:gd name="connsiteX2" fmla="*/ 790965 w 1297058"/>
              <a:gd name="connsiteY2" fmla="*/ 2844800 h 3040185"/>
              <a:gd name="connsiteX3" fmla="*/ 732350 w 1297058"/>
              <a:gd name="connsiteY3" fmla="*/ 2747108 h 3040185"/>
              <a:gd name="connsiteX4" fmla="*/ 568227 w 1297058"/>
              <a:gd name="connsiteY4" fmla="*/ 2641600 h 3040185"/>
              <a:gd name="connsiteX5" fmla="*/ 353304 w 1297058"/>
              <a:gd name="connsiteY5" fmla="*/ 2356339 h 3040185"/>
              <a:gd name="connsiteX6" fmla="*/ 189181 w 1297058"/>
              <a:gd name="connsiteY6" fmla="*/ 2282093 h 3040185"/>
              <a:gd name="connsiteX7" fmla="*/ 36781 w 1297058"/>
              <a:gd name="connsiteY7" fmla="*/ 2262554 h 3040185"/>
              <a:gd name="connsiteX8" fmla="*/ 1611 w 1297058"/>
              <a:gd name="connsiteY8" fmla="*/ 2219569 h 3040185"/>
              <a:gd name="connsiteX9" fmla="*/ 71950 w 1297058"/>
              <a:gd name="connsiteY9" fmla="*/ 2129693 h 3040185"/>
              <a:gd name="connsiteX10" fmla="*/ 177458 w 1297058"/>
              <a:gd name="connsiteY10" fmla="*/ 1965569 h 3040185"/>
              <a:gd name="connsiteX11" fmla="*/ 306411 w 1297058"/>
              <a:gd name="connsiteY11" fmla="*/ 1719385 h 3040185"/>
              <a:gd name="connsiteX12" fmla="*/ 275150 w 1297058"/>
              <a:gd name="connsiteY12" fmla="*/ 1633416 h 3040185"/>
              <a:gd name="connsiteX13" fmla="*/ 368935 w 1297058"/>
              <a:gd name="connsiteY13" fmla="*/ 1559169 h 3040185"/>
              <a:gd name="connsiteX14" fmla="*/ 322042 w 1297058"/>
              <a:gd name="connsiteY14" fmla="*/ 1434123 h 3040185"/>
              <a:gd name="connsiteX15" fmla="*/ 368935 w 1297058"/>
              <a:gd name="connsiteY15" fmla="*/ 1328616 h 3040185"/>
              <a:gd name="connsiteX16" fmla="*/ 693273 w 1297058"/>
              <a:gd name="connsiteY16" fmla="*/ 1215293 h 3040185"/>
              <a:gd name="connsiteX17" fmla="*/ 876935 w 1297058"/>
              <a:gd name="connsiteY17" fmla="*/ 1039447 h 3040185"/>
              <a:gd name="connsiteX18" fmla="*/ 974626 w 1297058"/>
              <a:gd name="connsiteY18" fmla="*/ 847968 h 3040185"/>
              <a:gd name="connsiteX19" fmla="*/ 1295058 w 1297058"/>
              <a:gd name="connsiteY19" fmla="*/ 828432 h 3040185"/>
              <a:gd name="connsiteX20" fmla="*/ 1017611 w 1297058"/>
              <a:gd name="connsiteY20" fmla="*/ 769817 h 3040185"/>
              <a:gd name="connsiteX21" fmla="*/ 888658 w 1297058"/>
              <a:gd name="connsiteY21" fmla="*/ 515817 h 3040185"/>
              <a:gd name="connsiteX22" fmla="*/ 1033242 w 1297058"/>
              <a:gd name="connsiteY22" fmla="*/ 0 h 3040185"/>
              <a:gd name="connsiteX0" fmla="*/ 759704 w 1297014"/>
              <a:gd name="connsiteY0" fmla="*/ 3040185 h 3040185"/>
              <a:gd name="connsiteX1" fmla="*/ 747981 w 1297014"/>
              <a:gd name="connsiteY1" fmla="*/ 2938585 h 3040185"/>
              <a:gd name="connsiteX2" fmla="*/ 790965 w 1297014"/>
              <a:gd name="connsiteY2" fmla="*/ 2844800 h 3040185"/>
              <a:gd name="connsiteX3" fmla="*/ 732350 w 1297014"/>
              <a:gd name="connsiteY3" fmla="*/ 2747108 h 3040185"/>
              <a:gd name="connsiteX4" fmla="*/ 568227 w 1297014"/>
              <a:gd name="connsiteY4" fmla="*/ 2641600 h 3040185"/>
              <a:gd name="connsiteX5" fmla="*/ 353304 w 1297014"/>
              <a:gd name="connsiteY5" fmla="*/ 2356339 h 3040185"/>
              <a:gd name="connsiteX6" fmla="*/ 189181 w 1297014"/>
              <a:gd name="connsiteY6" fmla="*/ 2282093 h 3040185"/>
              <a:gd name="connsiteX7" fmla="*/ 36781 w 1297014"/>
              <a:gd name="connsiteY7" fmla="*/ 2262554 h 3040185"/>
              <a:gd name="connsiteX8" fmla="*/ 1611 w 1297014"/>
              <a:gd name="connsiteY8" fmla="*/ 2219569 h 3040185"/>
              <a:gd name="connsiteX9" fmla="*/ 71950 w 1297014"/>
              <a:gd name="connsiteY9" fmla="*/ 2129693 h 3040185"/>
              <a:gd name="connsiteX10" fmla="*/ 177458 w 1297014"/>
              <a:gd name="connsiteY10" fmla="*/ 1965569 h 3040185"/>
              <a:gd name="connsiteX11" fmla="*/ 306411 w 1297014"/>
              <a:gd name="connsiteY11" fmla="*/ 1719385 h 3040185"/>
              <a:gd name="connsiteX12" fmla="*/ 275150 w 1297014"/>
              <a:gd name="connsiteY12" fmla="*/ 1633416 h 3040185"/>
              <a:gd name="connsiteX13" fmla="*/ 368935 w 1297014"/>
              <a:gd name="connsiteY13" fmla="*/ 1559169 h 3040185"/>
              <a:gd name="connsiteX14" fmla="*/ 322042 w 1297014"/>
              <a:gd name="connsiteY14" fmla="*/ 1434123 h 3040185"/>
              <a:gd name="connsiteX15" fmla="*/ 368935 w 1297014"/>
              <a:gd name="connsiteY15" fmla="*/ 1328616 h 3040185"/>
              <a:gd name="connsiteX16" fmla="*/ 693273 w 1297014"/>
              <a:gd name="connsiteY16" fmla="*/ 1215293 h 3040185"/>
              <a:gd name="connsiteX17" fmla="*/ 876935 w 1297014"/>
              <a:gd name="connsiteY17" fmla="*/ 1039447 h 3040185"/>
              <a:gd name="connsiteX18" fmla="*/ 974626 w 1297014"/>
              <a:gd name="connsiteY18" fmla="*/ 847968 h 3040185"/>
              <a:gd name="connsiteX19" fmla="*/ 1295058 w 1297014"/>
              <a:gd name="connsiteY19" fmla="*/ 828432 h 3040185"/>
              <a:gd name="connsiteX20" fmla="*/ 1017611 w 1297014"/>
              <a:gd name="connsiteY20" fmla="*/ 769817 h 3040185"/>
              <a:gd name="connsiteX21" fmla="*/ 994165 w 1297014"/>
              <a:gd name="connsiteY21" fmla="*/ 613509 h 3040185"/>
              <a:gd name="connsiteX22" fmla="*/ 888658 w 1297014"/>
              <a:gd name="connsiteY22" fmla="*/ 515817 h 3040185"/>
              <a:gd name="connsiteX23" fmla="*/ 1033242 w 1297014"/>
              <a:gd name="connsiteY23" fmla="*/ 0 h 3040185"/>
              <a:gd name="connsiteX0" fmla="*/ 759704 w 1297014"/>
              <a:gd name="connsiteY0" fmla="*/ 3040185 h 3040185"/>
              <a:gd name="connsiteX1" fmla="*/ 747981 w 1297014"/>
              <a:gd name="connsiteY1" fmla="*/ 2938585 h 3040185"/>
              <a:gd name="connsiteX2" fmla="*/ 790965 w 1297014"/>
              <a:gd name="connsiteY2" fmla="*/ 2844800 h 3040185"/>
              <a:gd name="connsiteX3" fmla="*/ 732350 w 1297014"/>
              <a:gd name="connsiteY3" fmla="*/ 2747108 h 3040185"/>
              <a:gd name="connsiteX4" fmla="*/ 568227 w 1297014"/>
              <a:gd name="connsiteY4" fmla="*/ 2641600 h 3040185"/>
              <a:gd name="connsiteX5" fmla="*/ 353304 w 1297014"/>
              <a:gd name="connsiteY5" fmla="*/ 2356339 h 3040185"/>
              <a:gd name="connsiteX6" fmla="*/ 189181 w 1297014"/>
              <a:gd name="connsiteY6" fmla="*/ 2282093 h 3040185"/>
              <a:gd name="connsiteX7" fmla="*/ 36781 w 1297014"/>
              <a:gd name="connsiteY7" fmla="*/ 2262554 h 3040185"/>
              <a:gd name="connsiteX8" fmla="*/ 1611 w 1297014"/>
              <a:gd name="connsiteY8" fmla="*/ 2219569 h 3040185"/>
              <a:gd name="connsiteX9" fmla="*/ 71950 w 1297014"/>
              <a:gd name="connsiteY9" fmla="*/ 2129693 h 3040185"/>
              <a:gd name="connsiteX10" fmla="*/ 177458 w 1297014"/>
              <a:gd name="connsiteY10" fmla="*/ 1965569 h 3040185"/>
              <a:gd name="connsiteX11" fmla="*/ 306411 w 1297014"/>
              <a:gd name="connsiteY11" fmla="*/ 1719385 h 3040185"/>
              <a:gd name="connsiteX12" fmla="*/ 275150 w 1297014"/>
              <a:gd name="connsiteY12" fmla="*/ 1633416 h 3040185"/>
              <a:gd name="connsiteX13" fmla="*/ 368935 w 1297014"/>
              <a:gd name="connsiteY13" fmla="*/ 1559169 h 3040185"/>
              <a:gd name="connsiteX14" fmla="*/ 322042 w 1297014"/>
              <a:gd name="connsiteY14" fmla="*/ 1434123 h 3040185"/>
              <a:gd name="connsiteX15" fmla="*/ 368935 w 1297014"/>
              <a:gd name="connsiteY15" fmla="*/ 1328616 h 3040185"/>
              <a:gd name="connsiteX16" fmla="*/ 693273 w 1297014"/>
              <a:gd name="connsiteY16" fmla="*/ 1215293 h 3040185"/>
              <a:gd name="connsiteX17" fmla="*/ 876935 w 1297014"/>
              <a:gd name="connsiteY17" fmla="*/ 1039447 h 3040185"/>
              <a:gd name="connsiteX18" fmla="*/ 974626 w 1297014"/>
              <a:gd name="connsiteY18" fmla="*/ 847968 h 3040185"/>
              <a:gd name="connsiteX19" fmla="*/ 1295058 w 1297014"/>
              <a:gd name="connsiteY19" fmla="*/ 828432 h 3040185"/>
              <a:gd name="connsiteX20" fmla="*/ 1017611 w 1297014"/>
              <a:gd name="connsiteY20" fmla="*/ 769817 h 3040185"/>
              <a:gd name="connsiteX21" fmla="*/ 994165 w 1297014"/>
              <a:gd name="connsiteY21" fmla="*/ 613509 h 3040185"/>
              <a:gd name="connsiteX22" fmla="*/ 888658 w 1297014"/>
              <a:gd name="connsiteY22" fmla="*/ 515817 h 3040185"/>
              <a:gd name="connsiteX23" fmla="*/ 1068411 w 1297014"/>
              <a:gd name="connsiteY23" fmla="*/ 218832 h 3040185"/>
              <a:gd name="connsiteX24" fmla="*/ 1033242 w 1297014"/>
              <a:gd name="connsiteY24" fmla="*/ 0 h 3040185"/>
              <a:gd name="connsiteX0" fmla="*/ 759704 w 1297014"/>
              <a:gd name="connsiteY0" fmla="*/ 3040185 h 3040185"/>
              <a:gd name="connsiteX1" fmla="*/ 747981 w 1297014"/>
              <a:gd name="connsiteY1" fmla="*/ 2938585 h 3040185"/>
              <a:gd name="connsiteX2" fmla="*/ 790965 w 1297014"/>
              <a:gd name="connsiteY2" fmla="*/ 2844800 h 3040185"/>
              <a:gd name="connsiteX3" fmla="*/ 732350 w 1297014"/>
              <a:gd name="connsiteY3" fmla="*/ 2747108 h 3040185"/>
              <a:gd name="connsiteX4" fmla="*/ 568227 w 1297014"/>
              <a:gd name="connsiteY4" fmla="*/ 2641600 h 3040185"/>
              <a:gd name="connsiteX5" fmla="*/ 353304 w 1297014"/>
              <a:gd name="connsiteY5" fmla="*/ 2356339 h 3040185"/>
              <a:gd name="connsiteX6" fmla="*/ 189181 w 1297014"/>
              <a:gd name="connsiteY6" fmla="*/ 2282093 h 3040185"/>
              <a:gd name="connsiteX7" fmla="*/ 36781 w 1297014"/>
              <a:gd name="connsiteY7" fmla="*/ 2262554 h 3040185"/>
              <a:gd name="connsiteX8" fmla="*/ 1611 w 1297014"/>
              <a:gd name="connsiteY8" fmla="*/ 2219569 h 3040185"/>
              <a:gd name="connsiteX9" fmla="*/ 71950 w 1297014"/>
              <a:gd name="connsiteY9" fmla="*/ 2129693 h 3040185"/>
              <a:gd name="connsiteX10" fmla="*/ 177458 w 1297014"/>
              <a:gd name="connsiteY10" fmla="*/ 1965569 h 3040185"/>
              <a:gd name="connsiteX11" fmla="*/ 306411 w 1297014"/>
              <a:gd name="connsiteY11" fmla="*/ 1719385 h 3040185"/>
              <a:gd name="connsiteX12" fmla="*/ 275150 w 1297014"/>
              <a:gd name="connsiteY12" fmla="*/ 1633416 h 3040185"/>
              <a:gd name="connsiteX13" fmla="*/ 368935 w 1297014"/>
              <a:gd name="connsiteY13" fmla="*/ 1559169 h 3040185"/>
              <a:gd name="connsiteX14" fmla="*/ 322042 w 1297014"/>
              <a:gd name="connsiteY14" fmla="*/ 1434123 h 3040185"/>
              <a:gd name="connsiteX15" fmla="*/ 368935 w 1297014"/>
              <a:gd name="connsiteY15" fmla="*/ 1328616 h 3040185"/>
              <a:gd name="connsiteX16" fmla="*/ 693273 w 1297014"/>
              <a:gd name="connsiteY16" fmla="*/ 1215293 h 3040185"/>
              <a:gd name="connsiteX17" fmla="*/ 876935 w 1297014"/>
              <a:gd name="connsiteY17" fmla="*/ 1039447 h 3040185"/>
              <a:gd name="connsiteX18" fmla="*/ 974626 w 1297014"/>
              <a:gd name="connsiteY18" fmla="*/ 847968 h 3040185"/>
              <a:gd name="connsiteX19" fmla="*/ 1295058 w 1297014"/>
              <a:gd name="connsiteY19" fmla="*/ 828432 h 3040185"/>
              <a:gd name="connsiteX20" fmla="*/ 1017611 w 1297014"/>
              <a:gd name="connsiteY20" fmla="*/ 769817 h 3040185"/>
              <a:gd name="connsiteX21" fmla="*/ 994165 w 1297014"/>
              <a:gd name="connsiteY21" fmla="*/ 613509 h 3040185"/>
              <a:gd name="connsiteX22" fmla="*/ 888658 w 1297014"/>
              <a:gd name="connsiteY22" fmla="*/ 515817 h 3040185"/>
              <a:gd name="connsiteX23" fmla="*/ 1068411 w 1297014"/>
              <a:gd name="connsiteY23" fmla="*/ 218832 h 3040185"/>
              <a:gd name="connsiteX24" fmla="*/ 974627 w 1297014"/>
              <a:gd name="connsiteY24" fmla="*/ 0 h 3040185"/>
              <a:gd name="connsiteX0" fmla="*/ 759704 w 1296910"/>
              <a:gd name="connsiteY0" fmla="*/ 3040185 h 3040185"/>
              <a:gd name="connsiteX1" fmla="*/ 747981 w 1296910"/>
              <a:gd name="connsiteY1" fmla="*/ 2938585 h 3040185"/>
              <a:gd name="connsiteX2" fmla="*/ 790965 w 1296910"/>
              <a:gd name="connsiteY2" fmla="*/ 2844800 h 3040185"/>
              <a:gd name="connsiteX3" fmla="*/ 732350 w 1296910"/>
              <a:gd name="connsiteY3" fmla="*/ 2747108 h 3040185"/>
              <a:gd name="connsiteX4" fmla="*/ 568227 w 1296910"/>
              <a:gd name="connsiteY4" fmla="*/ 2641600 h 3040185"/>
              <a:gd name="connsiteX5" fmla="*/ 353304 w 1296910"/>
              <a:gd name="connsiteY5" fmla="*/ 2356339 h 3040185"/>
              <a:gd name="connsiteX6" fmla="*/ 189181 w 1296910"/>
              <a:gd name="connsiteY6" fmla="*/ 2282093 h 3040185"/>
              <a:gd name="connsiteX7" fmla="*/ 36781 w 1296910"/>
              <a:gd name="connsiteY7" fmla="*/ 2262554 h 3040185"/>
              <a:gd name="connsiteX8" fmla="*/ 1611 w 1296910"/>
              <a:gd name="connsiteY8" fmla="*/ 2219569 h 3040185"/>
              <a:gd name="connsiteX9" fmla="*/ 71950 w 1296910"/>
              <a:gd name="connsiteY9" fmla="*/ 2129693 h 3040185"/>
              <a:gd name="connsiteX10" fmla="*/ 177458 w 1296910"/>
              <a:gd name="connsiteY10" fmla="*/ 1965569 h 3040185"/>
              <a:gd name="connsiteX11" fmla="*/ 306411 w 1296910"/>
              <a:gd name="connsiteY11" fmla="*/ 1719385 h 3040185"/>
              <a:gd name="connsiteX12" fmla="*/ 275150 w 1296910"/>
              <a:gd name="connsiteY12" fmla="*/ 1633416 h 3040185"/>
              <a:gd name="connsiteX13" fmla="*/ 368935 w 1296910"/>
              <a:gd name="connsiteY13" fmla="*/ 1559169 h 3040185"/>
              <a:gd name="connsiteX14" fmla="*/ 322042 w 1296910"/>
              <a:gd name="connsiteY14" fmla="*/ 1434123 h 3040185"/>
              <a:gd name="connsiteX15" fmla="*/ 368935 w 1296910"/>
              <a:gd name="connsiteY15" fmla="*/ 1328616 h 3040185"/>
              <a:gd name="connsiteX16" fmla="*/ 693273 w 1296910"/>
              <a:gd name="connsiteY16" fmla="*/ 1215293 h 3040185"/>
              <a:gd name="connsiteX17" fmla="*/ 876935 w 1296910"/>
              <a:gd name="connsiteY17" fmla="*/ 1039447 h 3040185"/>
              <a:gd name="connsiteX18" fmla="*/ 974626 w 1296910"/>
              <a:gd name="connsiteY18" fmla="*/ 847968 h 3040185"/>
              <a:gd name="connsiteX19" fmla="*/ 1138750 w 1296910"/>
              <a:gd name="connsiteY19" fmla="*/ 883140 h 3040185"/>
              <a:gd name="connsiteX20" fmla="*/ 1295058 w 1296910"/>
              <a:gd name="connsiteY20" fmla="*/ 828432 h 3040185"/>
              <a:gd name="connsiteX21" fmla="*/ 1017611 w 1296910"/>
              <a:gd name="connsiteY21" fmla="*/ 769817 h 3040185"/>
              <a:gd name="connsiteX22" fmla="*/ 994165 w 1296910"/>
              <a:gd name="connsiteY22" fmla="*/ 613509 h 3040185"/>
              <a:gd name="connsiteX23" fmla="*/ 888658 w 1296910"/>
              <a:gd name="connsiteY23" fmla="*/ 515817 h 3040185"/>
              <a:gd name="connsiteX24" fmla="*/ 1068411 w 1296910"/>
              <a:gd name="connsiteY24" fmla="*/ 218832 h 3040185"/>
              <a:gd name="connsiteX25" fmla="*/ 974627 w 1296910"/>
              <a:gd name="connsiteY25" fmla="*/ 0 h 3040185"/>
              <a:gd name="connsiteX0" fmla="*/ 759704 w 1295113"/>
              <a:gd name="connsiteY0" fmla="*/ 3040185 h 3040185"/>
              <a:gd name="connsiteX1" fmla="*/ 747981 w 1295113"/>
              <a:gd name="connsiteY1" fmla="*/ 2938585 h 3040185"/>
              <a:gd name="connsiteX2" fmla="*/ 790965 w 1295113"/>
              <a:gd name="connsiteY2" fmla="*/ 2844800 h 3040185"/>
              <a:gd name="connsiteX3" fmla="*/ 732350 w 1295113"/>
              <a:gd name="connsiteY3" fmla="*/ 2747108 h 3040185"/>
              <a:gd name="connsiteX4" fmla="*/ 568227 w 1295113"/>
              <a:gd name="connsiteY4" fmla="*/ 2641600 h 3040185"/>
              <a:gd name="connsiteX5" fmla="*/ 353304 w 1295113"/>
              <a:gd name="connsiteY5" fmla="*/ 2356339 h 3040185"/>
              <a:gd name="connsiteX6" fmla="*/ 189181 w 1295113"/>
              <a:gd name="connsiteY6" fmla="*/ 2282093 h 3040185"/>
              <a:gd name="connsiteX7" fmla="*/ 36781 w 1295113"/>
              <a:gd name="connsiteY7" fmla="*/ 2262554 h 3040185"/>
              <a:gd name="connsiteX8" fmla="*/ 1611 w 1295113"/>
              <a:gd name="connsiteY8" fmla="*/ 2219569 h 3040185"/>
              <a:gd name="connsiteX9" fmla="*/ 71950 w 1295113"/>
              <a:gd name="connsiteY9" fmla="*/ 2129693 h 3040185"/>
              <a:gd name="connsiteX10" fmla="*/ 177458 w 1295113"/>
              <a:gd name="connsiteY10" fmla="*/ 1965569 h 3040185"/>
              <a:gd name="connsiteX11" fmla="*/ 306411 w 1295113"/>
              <a:gd name="connsiteY11" fmla="*/ 1719385 h 3040185"/>
              <a:gd name="connsiteX12" fmla="*/ 275150 w 1295113"/>
              <a:gd name="connsiteY12" fmla="*/ 1633416 h 3040185"/>
              <a:gd name="connsiteX13" fmla="*/ 368935 w 1295113"/>
              <a:gd name="connsiteY13" fmla="*/ 1559169 h 3040185"/>
              <a:gd name="connsiteX14" fmla="*/ 322042 w 1295113"/>
              <a:gd name="connsiteY14" fmla="*/ 1434123 h 3040185"/>
              <a:gd name="connsiteX15" fmla="*/ 368935 w 1295113"/>
              <a:gd name="connsiteY15" fmla="*/ 1328616 h 3040185"/>
              <a:gd name="connsiteX16" fmla="*/ 693273 w 1295113"/>
              <a:gd name="connsiteY16" fmla="*/ 1215293 h 3040185"/>
              <a:gd name="connsiteX17" fmla="*/ 876935 w 1295113"/>
              <a:gd name="connsiteY17" fmla="*/ 1039447 h 3040185"/>
              <a:gd name="connsiteX18" fmla="*/ 974626 w 1295113"/>
              <a:gd name="connsiteY18" fmla="*/ 847968 h 3040185"/>
              <a:gd name="connsiteX19" fmla="*/ 1138750 w 1295113"/>
              <a:gd name="connsiteY19" fmla="*/ 883140 h 3040185"/>
              <a:gd name="connsiteX20" fmla="*/ 1295058 w 1295113"/>
              <a:gd name="connsiteY20" fmla="*/ 828432 h 3040185"/>
              <a:gd name="connsiteX21" fmla="*/ 1162196 w 1295113"/>
              <a:gd name="connsiteY21" fmla="*/ 758094 h 3040185"/>
              <a:gd name="connsiteX22" fmla="*/ 1017611 w 1295113"/>
              <a:gd name="connsiteY22" fmla="*/ 769817 h 3040185"/>
              <a:gd name="connsiteX23" fmla="*/ 994165 w 1295113"/>
              <a:gd name="connsiteY23" fmla="*/ 613509 h 3040185"/>
              <a:gd name="connsiteX24" fmla="*/ 888658 w 1295113"/>
              <a:gd name="connsiteY24" fmla="*/ 515817 h 3040185"/>
              <a:gd name="connsiteX25" fmla="*/ 1068411 w 1295113"/>
              <a:gd name="connsiteY25" fmla="*/ 218832 h 3040185"/>
              <a:gd name="connsiteX26" fmla="*/ 974627 w 1295113"/>
              <a:gd name="connsiteY26" fmla="*/ 0 h 3040185"/>
              <a:gd name="connsiteX0" fmla="*/ 759704 w 1295113"/>
              <a:gd name="connsiteY0" fmla="*/ 3040185 h 3040185"/>
              <a:gd name="connsiteX1" fmla="*/ 747981 w 1295113"/>
              <a:gd name="connsiteY1" fmla="*/ 2938585 h 3040185"/>
              <a:gd name="connsiteX2" fmla="*/ 790965 w 1295113"/>
              <a:gd name="connsiteY2" fmla="*/ 2844800 h 3040185"/>
              <a:gd name="connsiteX3" fmla="*/ 732350 w 1295113"/>
              <a:gd name="connsiteY3" fmla="*/ 2747108 h 3040185"/>
              <a:gd name="connsiteX4" fmla="*/ 568227 w 1295113"/>
              <a:gd name="connsiteY4" fmla="*/ 2641600 h 3040185"/>
              <a:gd name="connsiteX5" fmla="*/ 353304 w 1295113"/>
              <a:gd name="connsiteY5" fmla="*/ 2356339 h 3040185"/>
              <a:gd name="connsiteX6" fmla="*/ 189181 w 1295113"/>
              <a:gd name="connsiteY6" fmla="*/ 2282093 h 3040185"/>
              <a:gd name="connsiteX7" fmla="*/ 36781 w 1295113"/>
              <a:gd name="connsiteY7" fmla="*/ 2262554 h 3040185"/>
              <a:gd name="connsiteX8" fmla="*/ 1611 w 1295113"/>
              <a:gd name="connsiteY8" fmla="*/ 2219569 h 3040185"/>
              <a:gd name="connsiteX9" fmla="*/ 71950 w 1295113"/>
              <a:gd name="connsiteY9" fmla="*/ 2129693 h 3040185"/>
              <a:gd name="connsiteX10" fmla="*/ 177458 w 1295113"/>
              <a:gd name="connsiteY10" fmla="*/ 1965569 h 3040185"/>
              <a:gd name="connsiteX11" fmla="*/ 306411 w 1295113"/>
              <a:gd name="connsiteY11" fmla="*/ 1719385 h 3040185"/>
              <a:gd name="connsiteX12" fmla="*/ 275150 w 1295113"/>
              <a:gd name="connsiteY12" fmla="*/ 1633416 h 3040185"/>
              <a:gd name="connsiteX13" fmla="*/ 368935 w 1295113"/>
              <a:gd name="connsiteY13" fmla="*/ 1559169 h 3040185"/>
              <a:gd name="connsiteX14" fmla="*/ 322042 w 1295113"/>
              <a:gd name="connsiteY14" fmla="*/ 1434123 h 3040185"/>
              <a:gd name="connsiteX15" fmla="*/ 368935 w 1295113"/>
              <a:gd name="connsiteY15" fmla="*/ 1328616 h 3040185"/>
              <a:gd name="connsiteX16" fmla="*/ 693273 w 1295113"/>
              <a:gd name="connsiteY16" fmla="*/ 1215293 h 3040185"/>
              <a:gd name="connsiteX17" fmla="*/ 876935 w 1295113"/>
              <a:gd name="connsiteY17" fmla="*/ 1039447 h 3040185"/>
              <a:gd name="connsiteX18" fmla="*/ 974626 w 1295113"/>
              <a:gd name="connsiteY18" fmla="*/ 847968 h 3040185"/>
              <a:gd name="connsiteX19" fmla="*/ 1138750 w 1295113"/>
              <a:gd name="connsiteY19" fmla="*/ 883140 h 3040185"/>
              <a:gd name="connsiteX20" fmla="*/ 1295058 w 1295113"/>
              <a:gd name="connsiteY20" fmla="*/ 828432 h 3040185"/>
              <a:gd name="connsiteX21" fmla="*/ 1162196 w 1295113"/>
              <a:gd name="connsiteY21" fmla="*/ 758094 h 3040185"/>
              <a:gd name="connsiteX22" fmla="*/ 978534 w 1295113"/>
              <a:gd name="connsiteY22" fmla="*/ 676032 h 3040185"/>
              <a:gd name="connsiteX23" fmla="*/ 994165 w 1295113"/>
              <a:gd name="connsiteY23" fmla="*/ 613509 h 3040185"/>
              <a:gd name="connsiteX24" fmla="*/ 888658 w 1295113"/>
              <a:gd name="connsiteY24" fmla="*/ 515817 h 3040185"/>
              <a:gd name="connsiteX25" fmla="*/ 1068411 w 1295113"/>
              <a:gd name="connsiteY25" fmla="*/ 218832 h 3040185"/>
              <a:gd name="connsiteX26" fmla="*/ 974627 w 1295113"/>
              <a:gd name="connsiteY26" fmla="*/ 0 h 3040185"/>
              <a:gd name="connsiteX0" fmla="*/ 759704 w 1295113"/>
              <a:gd name="connsiteY0" fmla="*/ 3040185 h 3040185"/>
              <a:gd name="connsiteX1" fmla="*/ 747981 w 1295113"/>
              <a:gd name="connsiteY1" fmla="*/ 2938585 h 3040185"/>
              <a:gd name="connsiteX2" fmla="*/ 790965 w 1295113"/>
              <a:gd name="connsiteY2" fmla="*/ 2844800 h 3040185"/>
              <a:gd name="connsiteX3" fmla="*/ 732350 w 1295113"/>
              <a:gd name="connsiteY3" fmla="*/ 2747108 h 3040185"/>
              <a:gd name="connsiteX4" fmla="*/ 568227 w 1295113"/>
              <a:gd name="connsiteY4" fmla="*/ 2641600 h 3040185"/>
              <a:gd name="connsiteX5" fmla="*/ 353304 w 1295113"/>
              <a:gd name="connsiteY5" fmla="*/ 2356339 h 3040185"/>
              <a:gd name="connsiteX6" fmla="*/ 189181 w 1295113"/>
              <a:gd name="connsiteY6" fmla="*/ 2282093 h 3040185"/>
              <a:gd name="connsiteX7" fmla="*/ 36781 w 1295113"/>
              <a:gd name="connsiteY7" fmla="*/ 2262554 h 3040185"/>
              <a:gd name="connsiteX8" fmla="*/ 1611 w 1295113"/>
              <a:gd name="connsiteY8" fmla="*/ 2219569 h 3040185"/>
              <a:gd name="connsiteX9" fmla="*/ 71950 w 1295113"/>
              <a:gd name="connsiteY9" fmla="*/ 2129693 h 3040185"/>
              <a:gd name="connsiteX10" fmla="*/ 177458 w 1295113"/>
              <a:gd name="connsiteY10" fmla="*/ 1965569 h 3040185"/>
              <a:gd name="connsiteX11" fmla="*/ 306411 w 1295113"/>
              <a:gd name="connsiteY11" fmla="*/ 1719385 h 3040185"/>
              <a:gd name="connsiteX12" fmla="*/ 275150 w 1295113"/>
              <a:gd name="connsiteY12" fmla="*/ 1633416 h 3040185"/>
              <a:gd name="connsiteX13" fmla="*/ 368935 w 1295113"/>
              <a:gd name="connsiteY13" fmla="*/ 1559169 h 3040185"/>
              <a:gd name="connsiteX14" fmla="*/ 322042 w 1295113"/>
              <a:gd name="connsiteY14" fmla="*/ 1434123 h 3040185"/>
              <a:gd name="connsiteX15" fmla="*/ 368935 w 1295113"/>
              <a:gd name="connsiteY15" fmla="*/ 1328616 h 3040185"/>
              <a:gd name="connsiteX16" fmla="*/ 693273 w 1295113"/>
              <a:gd name="connsiteY16" fmla="*/ 1215293 h 3040185"/>
              <a:gd name="connsiteX17" fmla="*/ 876935 w 1295113"/>
              <a:gd name="connsiteY17" fmla="*/ 1039447 h 3040185"/>
              <a:gd name="connsiteX18" fmla="*/ 974626 w 1295113"/>
              <a:gd name="connsiteY18" fmla="*/ 847968 h 3040185"/>
              <a:gd name="connsiteX19" fmla="*/ 1138750 w 1295113"/>
              <a:gd name="connsiteY19" fmla="*/ 883140 h 3040185"/>
              <a:gd name="connsiteX20" fmla="*/ 1295058 w 1295113"/>
              <a:gd name="connsiteY20" fmla="*/ 828432 h 3040185"/>
              <a:gd name="connsiteX21" fmla="*/ 1162196 w 1295113"/>
              <a:gd name="connsiteY21" fmla="*/ 758094 h 3040185"/>
              <a:gd name="connsiteX22" fmla="*/ 978534 w 1295113"/>
              <a:gd name="connsiteY22" fmla="*/ 676032 h 3040185"/>
              <a:gd name="connsiteX23" fmla="*/ 994165 w 1295113"/>
              <a:gd name="connsiteY23" fmla="*/ 613509 h 3040185"/>
              <a:gd name="connsiteX24" fmla="*/ 888658 w 1295113"/>
              <a:gd name="connsiteY24" fmla="*/ 515817 h 3040185"/>
              <a:gd name="connsiteX25" fmla="*/ 1068411 w 1295113"/>
              <a:gd name="connsiteY25" fmla="*/ 218832 h 3040185"/>
              <a:gd name="connsiteX26" fmla="*/ 974627 w 1295113"/>
              <a:gd name="connsiteY26" fmla="*/ 0 h 3040185"/>
              <a:gd name="connsiteX0" fmla="*/ 759704 w 1295113"/>
              <a:gd name="connsiteY0" fmla="*/ 3059772 h 3059772"/>
              <a:gd name="connsiteX1" fmla="*/ 747981 w 1295113"/>
              <a:gd name="connsiteY1" fmla="*/ 2958172 h 3059772"/>
              <a:gd name="connsiteX2" fmla="*/ 790965 w 1295113"/>
              <a:gd name="connsiteY2" fmla="*/ 2864387 h 3059772"/>
              <a:gd name="connsiteX3" fmla="*/ 732350 w 1295113"/>
              <a:gd name="connsiteY3" fmla="*/ 2766695 h 3059772"/>
              <a:gd name="connsiteX4" fmla="*/ 568227 w 1295113"/>
              <a:gd name="connsiteY4" fmla="*/ 2661187 h 3059772"/>
              <a:gd name="connsiteX5" fmla="*/ 353304 w 1295113"/>
              <a:gd name="connsiteY5" fmla="*/ 2375926 h 3059772"/>
              <a:gd name="connsiteX6" fmla="*/ 189181 w 1295113"/>
              <a:gd name="connsiteY6" fmla="*/ 2301680 h 3059772"/>
              <a:gd name="connsiteX7" fmla="*/ 36781 w 1295113"/>
              <a:gd name="connsiteY7" fmla="*/ 2282141 h 3059772"/>
              <a:gd name="connsiteX8" fmla="*/ 1611 w 1295113"/>
              <a:gd name="connsiteY8" fmla="*/ 2239156 h 3059772"/>
              <a:gd name="connsiteX9" fmla="*/ 71950 w 1295113"/>
              <a:gd name="connsiteY9" fmla="*/ 2149280 h 3059772"/>
              <a:gd name="connsiteX10" fmla="*/ 177458 w 1295113"/>
              <a:gd name="connsiteY10" fmla="*/ 1985156 h 3059772"/>
              <a:gd name="connsiteX11" fmla="*/ 306411 w 1295113"/>
              <a:gd name="connsiteY11" fmla="*/ 1738972 h 3059772"/>
              <a:gd name="connsiteX12" fmla="*/ 275150 w 1295113"/>
              <a:gd name="connsiteY12" fmla="*/ 1653003 h 3059772"/>
              <a:gd name="connsiteX13" fmla="*/ 368935 w 1295113"/>
              <a:gd name="connsiteY13" fmla="*/ 1578756 h 3059772"/>
              <a:gd name="connsiteX14" fmla="*/ 322042 w 1295113"/>
              <a:gd name="connsiteY14" fmla="*/ 1453710 h 3059772"/>
              <a:gd name="connsiteX15" fmla="*/ 368935 w 1295113"/>
              <a:gd name="connsiteY15" fmla="*/ 1348203 h 3059772"/>
              <a:gd name="connsiteX16" fmla="*/ 693273 w 1295113"/>
              <a:gd name="connsiteY16" fmla="*/ 1234880 h 3059772"/>
              <a:gd name="connsiteX17" fmla="*/ 876935 w 1295113"/>
              <a:gd name="connsiteY17" fmla="*/ 1059034 h 3059772"/>
              <a:gd name="connsiteX18" fmla="*/ 974626 w 1295113"/>
              <a:gd name="connsiteY18" fmla="*/ 867555 h 3059772"/>
              <a:gd name="connsiteX19" fmla="*/ 1138750 w 1295113"/>
              <a:gd name="connsiteY19" fmla="*/ 902727 h 3059772"/>
              <a:gd name="connsiteX20" fmla="*/ 1295058 w 1295113"/>
              <a:gd name="connsiteY20" fmla="*/ 848019 h 3059772"/>
              <a:gd name="connsiteX21" fmla="*/ 1162196 w 1295113"/>
              <a:gd name="connsiteY21" fmla="*/ 777681 h 3059772"/>
              <a:gd name="connsiteX22" fmla="*/ 978534 w 1295113"/>
              <a:gd name="connsiteY22" fmla="*/ 695619 h 3059772"/>
              <a:gd name="connsiteX23" fmla="*/ 994165 w 1295113"/>
              <a:gd name="connsiteY23" fmla="*/ 633096 h 3059772"/>
              <a:gd name="connsiteX24" fmla="*/ 888658 w 1295113"/>
              <a:gd name="connsiteY24" fmla="*/ 535404 h 3059772"/>
              <a:gd name="connsiteX25" fmla="*/ 1068411 w 1295113"/>
              <a:gd name="connsiteY25" fmla="*/ 238419 h 3059772"/>
              <a:gd name="connsiteX26" fmla="*/ 974627 w 1295113"/>
              <a:gd name="connsiteY26" fmla="*/ 19587 h 3059772"/>
              <a:gd name="connsiteX27" fmla="*/ 993547 w 1295113"/>
              <a:gd name="connsiteY27" fmla="*/ 9065 h 3059772"/>
              <a:gd name="connsiteX0" fmla="*/ 759704 w 1295113"/>
              <a:gd name="connsiteY0" fmla="*/ 3376632 h 3376632"/>
              <a:gd name="connsiteX1" fmla="*/ 747981 w 1295113"/>
              <a:gd name="connsiteY1" fmla="*/ 3275032 h 3376632"/>
              <a:gd name="connsiteX2" fmla="*/ 790965 w 1295113"/>
              <a:gd name="connsiteY2" fmla="*/ 3181247 h 3376632"/>
              <a:gd name="connsiteX3" fmla="*/ 732350 w 1295113"/>
              <a:gd name="connsiteY3" fmla="*/ 3083555 h 3376632"/>
              <a:gd name="connsiteX4" fmla="*/ 568227 w 1295113"/>
              <a:gd name="connsiteY4" fmla="*/ 2978047 h 3376632"/>
              <a:gd name="connsiteX5" fmla="*/ 353304 w 1295113"/>
              <a:gd name="connsiteY5" fmla="*/ 2692786 h 3376632"/>
              <a:gd name="connsiteX6" fmla="*/ 189181 w 1295113"/>
              <a:gd name="connsiteY6" fmla="*/ 2618540 h 3376632"/>
              <a:gd name="connsiteX7" fmla="*/ 36781 w 1295113"/>
              <a:gd name="connsiteY7" fmla="*/ 2599001 h 3376632"/>
              <a:gd name="connsiteX8" fmla="*/ 1611 w 1295113"/>
              <a:gd name="connsiteY8" fmla="*/ 2556016 h 3376632"/>
              <a:gd name="connsiteX9" fmla="*/ 71950 w 1295113"/>
              <a:gd name="connsiteY9" fmla="*/ 2466140 h 3376632"/>
              <a:gd name="connsiteX10" fmla="*/ 177458 w 1295113"/>
              <a:gd name="connsiteY10" fmla="*/ 2302016 h 3376632"/>
              <a:gd name="connsiteX11" fmla="*/ 306411 w 1295113"/>
              <a:gd name="connsiteY11" fmla="*/ 2055832 h 3376632"/>
              <a:gd name="connsiteX12" fmla="*/ 275150 w 1295113"/>
              <a:gd name="connsiteY12" fmla="*/ 1969863 h 3376632"/>
              <a:gd name="connsiteX13" fmla="*/ 368935 w 1295113"/>
              <a:gd name="connsiteY13" fmla="*/ 1895616 h 3376632"/>
              <a:gd name="connsiteX14" fmla="*/ 322042 w 1295113"/>
              <a:gd name="connsiteY14" fmla="*/ 1770570 h 3376632"/>
              <a:gd name="connsiteX15" fmla="*/ 368935 w 1295113"/>
              <a:gd name="connsiteY15" fmla="*/ 1665063 h 3376632"/>
              <a:gd name="connsiteX16" fmla="*/ 693273 w 1295113"/>
              <a:gd name="connsiteY16" fmla="*/ 1551740 h 3376632"/>
              <a:gd name="connsiteX17" fmla="*/ 876935 w 1295113"/>
              <a:gd name="connsiteY17" fmla="*/ 1375894 h 3376632"/>
              <a:gd name="connsiteX18" fmla="*/ 974626 w 1295113"/>
              <a:gd name="connsiteY18" fmla="*/ 1184415 h 3376632"/>
              <a:gd name="connsiteX19" fmla="*/ 1138750 w 1295113"/>
              <a:gd name="connsiteY19" fmla="*/ 1219587 h 3376632"/>
              <a:gd name="connsiteX20" fmla="*/ 1295058 w 1295113"/>
              <a:gd name="connsiteY20" fmla="*/ 1164879 h 3376632"/>
              <a:gd name="connsiteX21" fmla="*/ 1162196 w 1295113"/>
              <a:gd name="connsiteY21" fmla="*/ 1094541 h 3376632"/>
              <a:gd name="connsiteX22" fmla="*/ 978534 w 1295113"/>
              <a:gd name="connsiteY22" fmla="*/ 1012479 h 3376632"/>
              <a:gd name="connsiteX23" fmla="*/ 994165 w 1295113"/>
              <a:gd name="connsiteY23" fmla="*/ 949956 h 3376632"/>
              <a:gd name="connsiteX24" fmla="*/ 888658 w 1295113"/>
              <a:gd name="connsiteY24" fmla="*/ 852264 h 3376632"/>
              <a:gd name="connsiteX25" fmla="*/ 1068411 w 1295113"/>
              <a:gd name="connsiteY25" fmla="*/ 555279 h 3376632"/>
              <a:gd name="connsiteX26" fmla="*/ 974627 w 1295113"/>
              <a:gd name="connsiteY26" fmla="*/ 336447 h 3376632"/>
              <a:gd name="connsiteX27" fmla="*/ 441285 w 1295113"/>
              <a:gd name="connsiteY27" fmla="*/ 0 h 3376632"/>
              <a:gd name="connsiteX0" fmla="*/ 759704 w 1295113"/>
              <a:gd name="connsiteY0" fmla="*/ 3376632 h 3376632"/>
              <a:gd name="connsiteX1" fmla="*/ 747981 w 1295113"/>
              <a:gd name="connsiteY1" fmla="*/ 3275032 h 3376632"/>
              <a:gd name="connsiteX2" fmla="*/ 790965 w 1295113"/>
              <a:gd name="connsiteY2" fmla="*/ 3181247 h 3376632"/>
              <a:gd name="connsiteX3" fmla="*/ 732350 w 1295113"/>
              <a:gd name="connsiteY3" fmla="*/ 3083555 h 3376632"/>
              <a:gd name="connsiteX4" fmla="*/ 568227 w 1295113"/>
              <a:gd name="connsiteY4" fmla="*/ 2978047 h 3376632"/>
              <a:gd name="connsiteX5" fmla="*/ 353304 w 1295113"/>
              <a:gd name="connsiteY5" fmla="*/ 2692786 h 3376632"/>
              <a:gd name="connsiteX6" fmla="*/ 189181 w 1295113"/>
              <a:gd name="connsiteY6" fmla="*/ 2618540 h 3376632"/>
              <a:gd name="connsiteX7" fmla="*/ 36781 w 1295113"/>
              <a:gd name="connsiteY7" fmla="*/ 2599001 h 3376632"/>
              <a:gd name="connsiteX8" fmla="*/ 1611 w 1295113"/>
              <a:gd name="connsiteY8" fmla="*/ 2556016 h 3376632"/>
              <a:gd name="connsiteX9" fmla="*/ 71950 w 1295113"/>
              <a:gd name="connsiteY9" fmla="*/ 2466140 h 3376632"/>
              <a:gd name="connsiteX10" fmla="*/ 177458 w 1295113"/>
              <a:gd name="connsiteY10" fmla="*/ 2302016 h 3376632"/>
              <a:gd name="connsiteX11" fmla="*/ 306411 w 1295113"/>
              <a:gd name="connsiteY11" fmla="*/ 2055832 h 3376632"/>
              <a:gd name="connsiteX12" fmla="*/ 275150 w 1295113"/>
              <a:gd name="connsiteY12" fmla="*/ 1969863 h 3376632"/>
              <a:gd name="connsiteX13" fmla="*/ 368935 w 1295113"/>
              <a:gd name="connsiteY13" fmla="*/ 1895616 h 3376632"/>
              <a:gd name="connsiteX14" fmla="*/ 322042 w 1295113"/>
              <a:gd name="connsiteY14" fmla="*/ 1770570 h 3376632"/>
              <a:gd name="connsiteX15" fmla="*/ 368935 w 1295113"/>
              <a:gd name="connsiteY15" fmla="*/ 1665063 h 3376632"/>
              <a:gd name="connsiteX16" fmla="*/ 693273 w 1295113"/>
              <a:gd name="connsiteY16" fmla="*/ 1551740 h 3376632"/>
              <a:gd name="connsiteX17" fmla="*/ 876935 w 1295113"/>
              <a:gd name="connsiteY17" fmla="*/ 1375894 h 3376632"/>
              <a:gd name="connsiteX18" fmla="*/ 974626 w 1295113"/>
              <a:gd name="connsiteY18" fmla="*/ 1184415 h 3376632"/>
              <a:gd name="connsiteX19" fmla="*/ 1138750 w 1295113"/>
              <a:gd name="connsiteY19" fmla="*/ 1219587 h 3376632"/>
              <a:gd name="connsiteX20" fmla="*/ 1295058 w 1295113"/>
              <a:gd name="connsiteY20" fmla="*/ 1164879 h 3376632"/>
              <a:gd name="connsiteX21" fmla="*/ 1162196 w 1295113"/>
              <a:gd name="connsiteY21" fmla="*/ 1094541 h 3376632"/>
              <a:gd name="connsiteX22" fmla="*/ 978534 w 1295113"/>
              <a:gd name="connsiteY22" fmla="*/ 1012479 h 3376632"/>
              <a:gd name="connsiteX23" fmla="*/ 994165 w 1295113"/>
              <a:gd name="connsiteY23" fmla="*/ 949956 h 3376632"/>
              <a:gd name="connsiteX24" fmla="*/ 888658 w 1295113"/>
              <a:gd name="connsiteY24" fmla="*/ 852264 h 3376632"/>
              <a:gd name="connsiteX25" fmla="*/ 1068411 w 1295113"/>
              <a:gd name="connsiteY25" fmla="*/ 555279 h 3376632"/>
              <a:gd name="connsiteX26" fmla="*/ 974627 w 1295113"/>
              <a:gd name="connsiteY26" fmla="*/ 336447 h 3376632"/>
              <a:gd name="connsiteX27" fmla="*/ 821531 w 1295113"/>
              <a:gd name="connsiteY27" fmla="*/ 108641 h 3376632"/>
              <a:gd name="connsiteX28" fmla="*/ 441285 w 1295113"/>
              <a:gd name="connsiteY28" fmla="*/ 0 h 3376632"/>
              <a:gd name="connsiteX0" fmla="*/ 759704 w 1295113"/>
              <a:gd name="connsiteY0" fmla="*/ 3403792 h 3403792"/>
              <a:gd name="connsiteX1" fmla="*/ 747981 w 1295113"/>
              <a:gd name="connsiteY1" fmla="*/ 3302192 h 3403792"/>
              <a:gd name="connsiteX2" fmla="*/ 790965 w 1295113"/>
              <a:gd name="connsiteY2" fmla="*/ 3208407 h 3403792"/>
              <a:gd name="connsiteX3" fmla="*/ 732350 w 1295113"/>
              <a:gd name="connsiteY3" fmla="*/ 3110715 h 3403792"/>
              <a:gd name="connsiteX4" fmla="*/ 568227 w 1295113"/>
              <a:gd name="connsiteY4" fmla="*/ 3005207 h 3403792"/>
              <a:gd name="connsiteX5" fmla="*/ 353304 w 1295113"/>
              <a:gd name="connsiteY5" fmla="*/ 2719946 h 3403792"/>
              <a:gd name="connsiteX6" fmla="*/ 189181 w 1295113"/>
              <a:gd name="connsiteY6" fmla="*/ 2645700 h 3403792"/>
              <a:gd name="connsiteX7" fmla="*/ 36781 w 1295113"/>
              <a:gd name="connsiteY7" fmla="*/ 2626161 h 3403792"/>
              <a:gd name="connsiteX8" fmla="*/ 1611 w 1295113"/>
              <a:gd name="connsiteY8" fmla="*/ 2583176 h 3403792"/>
              <a:gd name="connsiteX9" fmla="*/ 71950 w 1295113"/>
              <a:gd name="connsiteY9" fmla="*/ 2493300 h 3403792"/>
              <a:gd name="connsiteX10" fmla="*/ 177458 w 1295113"/>
              <a:gd name="connsiteY10" fmla="*/ 2329176 h 3403792"/>
              <a:gd name="connsiteX11" fmla="*/ 306411 w 1295113"/>
              <a:gd name="connsiteY11" fmla="*/ 2082992 h 3403792"/>
              <a:gd name="connsiteX12" fmla="*/ 275150 w 1295113"/>
              <a:gd name="connsiteY12" fmla="*/ 1997023 h 3403792"/>
              <a:gd name="connsiteX13" fmla="*/ 368935 w 1295113"/>
              <a:gd name="connsiteY13" fmla="*/ 1922776 h 3403792"/>
              <a:gd name="connsiteX14" fmla="*/ 322042 w 1295113"/>
              <a:gd name="connsiteY14" fmla="*/ 1797730 h 3403792"/>
              <a:gd name="connsiteX15" fmla="*/ 368935 w 1295113"/>
              <a:gd name="connsiteY15" fmla="*/ 1692223 h 3403792"/>
              <a:gd name="connsiteX16" fmla="*/ 693273 w 1295113"/>
              <a:gd name="connsiteY16" fmla="*/ 1578900 h 3403792"/>
              <a:gd name="connsiteX17" fmla="*/ 876935 w 1295113"/>
              <a:gd name="connsiteY17" fmla="*/ 1403054 h 3403792"/>
              <a:gd name="connsiteX18" fmla="*/ 974626 w 1295113"/>
              <a:gd name="connsiteY18" fmla="*/ 1211575 h 3403792"/>
              <a:gd name="connsiteX19" fmla="*/ 1138750 w 1295113"/>
              <a:gd name="connsiteY19" fmla="*/ 1246747 h 3403792"/>
              <a:gd name="connsiteX20" fmla="*/ 1295058 w 1295113"/>
              <a:gd name="connsiteY20" fmla="*/ 1192039 h 3403792"/>
              <a:gd name="connsiteX21" fmla="*/ 1162196 w 1295113"/>
              <a:gd name="connsiteY21" fmla="*/ 1121701 h 3403792"/>
              <a:gd name="connsiteX22" fmla="*/ 978534 w 1295113"/>
              <a:gd name="connsiteY22" fmla="*/ 1039639 h 3403792"/>
              <a:gd name="connsiteX23" fmla="*/ 994165 w 1295113"/>
              <a:gd name="connsiteY23" fmla="*/ 977116 h 3403792"/>
              <a:gd name="connsiteX24" fmla="*/ 888658 w 1295113"/>
              <a:gd name="connsiteY24" fmla="*/ 879424 h 3403792"/>
              <a:gd name="connsiteX25" fmla="*/ 1068411 w 1295113"/>
              <a:gd name="connsiteY25" fmla="*/ 582439 h 3403792"/>
              <a:gd name="connsiteX26" fmla="*/ 974627 w 1295113"/>
              <a:gd name="connsiteY26" fmla="*/ 363607 h 3403792"/>
              <a:gd name="connsiteX27" fmla="*/ 821531 w 1295113"/>
              <a:gd name="connsiteY27" fmla="*/ 135801 h 3403792"/>
              <a:gd name="connsiteX28" fmla="*/ 441285 w 1295113"/>
              <a:gd name="connsiteY28" fmla="*/ 0 h 3403792"/>
              <a:gd name="connsiteX0" fmla="*/ 817369 w 1295113"/>
              <a:gd name="connsiteY0" fmla="*/ 3473814 h 3473814"/>
              <a:gd name="connsiteX1" fmla="*/ 747981 w 1295113"/>
              <a:gd name="connsiteY1" fmla="*/ 3302192 h 3473814"/>
              <a:gd name="connsiteX2" fmla="*/ 790965 w 1295113"/>
              <a:gd name="connsiteY2" fmla="*/ 3208407 h 3473814"/>
              <a:gd name="connsiteX3" fmla="*/ 732350 w 1295113"/>
              <a:gd name="connsiteY3" fmla="*/ 3110715 h 3473814"/>
              <a:gd name="connsiteX4" fmla="*/ 568227 w 1295113"/>
              <a:gd name="connsiteY4" fmla="*/ 3005207 h 3473814"/>
              <a:gd name="connsiteX5" fmla="*/ 353304 w 1295113"/>
              <a:gd name="connsiteY5" fmla="*/ 2719946 h 3473814"/>
              <a:gd name="connsiteX6" fmla="*/ 189181 w 1295113"/>
              <a:gd name="connsiteY6" fmla="*/ 2645700 h 3473814"/>
              <a:gd name="connsiteX7" fmla="*/ 36781 w 1295113"/>
              <a:gd name="connsiteY7" fmla="*/ 2626161 h 3473814"/>
              <a:gd name="connsiteX8" fmla="*/ 1611 w 1295113"/>
              <a:gd name="connsiteY8" fmla="*/ 2583176 h 3473814"/>
              <a:gd name="connsiteX9" fmla="*/ 71950 w 1295113"/>
              <a:gd name="connsiteY9" fmla="*/ 2493300 h 3473814"/>
              <a:gd name="connsiteX10" fmla="*/ 177458 w 1295113"/>
              <a:gd name="connsiteY10" fmla="*/ 2329176 h 3473814"/>
              <a:gd name="connsiteX11" fmla="*/ 306411 w 1295113"/>
              <a:gd name="connsiteY11" fmla="*/ 2082992 h 3473814"/>
              <a:gd name="connsiteX12" fmla="*/ 275150 w 1295113"/>
              <a:gd name="connsiteY12" fmla="*/ 1997023 h 3473814"/>
              <a:gd name="connsiteX13" fmla="*/ 368935 w 1295113"/>
              <a:gd name="connsiteY13" fmla="*/ 1922776 h 3473814"/>
              <a:gd name="connsiteX14" fmla="*/ 322042 w 1295113"/>
              <a:gd name="connsiteY14" fmla="*/ 1797730 h 3473814"/>
              <a:gd name="connsiteX15" fmla="*/ 368935 w 1295113"/>
              <a:gd name="connsiteY15" fmla="*/ 1692223 h 3473814"/>
              <a:gd name="connsiteX16" fmla="*/ 693273 w 1295113"/>
              <a:gd name="connsiteY16" fmla="*/ 1578900 h 3473814"/>
              <a:gd name="connsiteX17" fmla="*/ 876935 w 1295113"/>
              <a:gd name="connsiteY17" fmla="*/ 1403054 h 3473814"/>
              <a:gd name="connsiteX18" fmla="*/ 974626 w 1295113"/>
              <a:gd name="connsiteY18" fmla="*/ 1211575 h 3473814"/>
              <a:gd name="connsiteX19" fmla="*/ 1138750 w 1295113"/>
              <a:gd name="connsiteY19" fmla="*/ 1246747 h 3473814"/>
              <a:gd name="connsiteX20" fmla="*/ 1295058 w 1295113"/>
              <a:gd name="connsiteY20" fmla="*/ 1192039 h 3473814"/>
              <a:gd name="connsiteX21" fmla="*/ 1162196 w 1295113"/>
              <a:gd name="connsiteY21" fmla="*/ 1121701 h 3473814"/>
              <a:gd name="connsiteX22" fmla="*/ 978534 w 1295113"/>
              <a:gd name="connsiteY22" fmla="*/ 1039639 h 3473814"/>
              <a:gd name="connsiteX23" fmla="*/ 994165 w 1295113"/>
              <a:gd name="connsiteY23" fmla="*/ 977116 h 3473814"/>
              <a:gd name="connsiteX24" fmla="*/ 888658 w 1295113"/>
              <a:gd name="connsiteY24" fmla="*/ 879424 h 3473814"/>
              <a:gd name="connsiteX25" fmla="*/ 1068411 w 1295113"/>
              <a:gd name="connsiteY25" fmla="*/ 582439 h 3473814"/>
              <a:gd name="connsiteX26" fmla="*/ 974627 w 1295113"/>
              <a:gd name="connsiteY26" fmla="*/ 363607 h 3473814"/>
              <a:gd name="connsiteX27" fmla="*/ 821531 w 1295113"/>
              <a:gd name="connsiteY27" fmla="*/ 135801 h 3473814"/>
              <a:gd name="connsiteX28" fmla="*/ 441285 w 1295113"/>
              <a:gd name="connsiteY28" fmla="*/ 0 h 3473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295113" h="3473814">
                <a:moveTo>
                  <a:pt x="817369" y="3473814"/>
                </a:moveTo>
                <a:cubicBezTo>
                  <a:pt x="808902" y="3439296"/>
                  <a:pt x="752382" y="3346426"/>
                  <a:pt x="747981" y="3302192"/>
                </a:cubicBezTo>
                <a:cubicBezTo>
                  <a:pt x="743580" y="3257958"/>
                  <a:pt x="793570" y="3240320"/>
                  <a:pt x="790965" y="3208407"/>
                </a:cubicBezTo>
                <a:cubicBezTo>
                  <a:pt x="788360" y="3176494"/>
                  <a:pt x="769473" y="3144582"/>
                  <a:pt x="732350" y="3110715"/>
                </a:cubicBezTo>
                <a:cubicBezTo>
                  <a:pt x="695227" y="3076848"/>
                  <a:pt x="631401" y="3070335"/>
                  <a:pt x="568227" y="3005207"/>
                </a:cubicBezTo>
                <a:cubicBezTo>
                  <a:pt x="505053" y="2940079"/>
                  <a:pt x="416478" y="2779864"/>
                  <a:pt x="353304" y="2719946"/>
                </a:cubicBezTo>
                <a:cubicBezTo>
                  <a:pt x="290130" y="2660028"/>
                  <a:pt x="241935" y="2661331"/>
                  <a:pt x="189181" y="2645700"/>
                </a:cubicBezTo>
                <a:cubicBezTo>
                  <a:pt x="136427" y="2630069"/>
                  <a:pt x="68043" y="2636582"/>
                  <a:pt x="36781" y="2626161"/>
                </a:cubicBezTo>
                <a:cubicBezTo>
                  <a:pt x="5519" y="2615740"/>
                  <a:pt x="-4250" y="2605319"/>
                  <a:pt x="1611" y="2583176"/>
                </a:cubicBezTo>
                <a:cubicBezTo>
                  <a:pt x="7472" y="2561033"/>
                  <a:pt x="42642" y="2535633"/>
                  <a:pt x="71950" y="2493300"/>
                </a:cubicBezTo>
                <a:cubicBezTo>
                  <a:pt x="101258" y="2450967"/>
                  <a:pt x="138381" y="2397561"/>
                  <a:pt x="177458" y="2329176"/>
                </a:cubicBezTo>
                <a:cubicBezTo>
                  <a:pt x="216535" y="2260791"/>
                  <a:pt x="290129" y="2138351"/>
                  <a:pt x="306411" y="2082992"/>
                </a:cubicBezTo>
                <a:cubicBezTo>
                  <a:pt x="322693" y="2027633"/>
                  <a:pt x="264729" y="2023726"/>
                  <a:pt x="275150" y="1997023"/>
                </a:cubicBezTo>
                <a:cubicBezTo>
                  <a:pt x="285571" y="1970320"/>
                  <a:pt x="361120" y="1955991"/>
                  <a:pt x="368935" y="1922776"/>
                </a:cubicBezTo>
                <a:cubicBezTo>
                  <a:pt x="376750" y="1889560"/>
                  <a:pt x="322042" y="1836155"/>
                  <a:pt x="322042" y="1797730"/>
                </a:cubicBezTo>
                <a:cubicBezTo>
                  <a:pt x="322042" y="1759305"/>
                  <a:pt x="307063" y="1728695"/>
                  <a:pt x="368935" y="1692223"/>
                </a:cubicBezTo>
                <a:cubicBezTo>
                  <a:pt x="430807" y="1655751"/>
                  <a:pt x="608606" y="1627095"/>
                  <a:pt x="693273" y="1578900"/>
                </a:cubicBezTo>
                <a:cubicBezTo>
                  <a:pt x="777940" y="1530705"/>
                  <a:pt x="840463" y="1461018"/>
                  <a:pt x="876935" y="1403054"/>
                </a:cubicBezTo>
                <a:cubicBezTo>
                  <a:pt x="913407" y="1345090"/>
                  <a:pt x="930990" y="1237626"/>
                  <a:pt x="974626" y="1211575"/>
                </a:cubicBezTo>
                <a:cubicBezTo>
                  <a:pt x="1018262" y="1185524"/>
                  <a:pt x="1085345" y="1250003"/>
                  <a:pt x="1138750" y="1246747"/>
                </a:cubicBezTo>
                <a:cubicBezTo>
                  <a:pt x="1192155" y="1243491"/>
                  <a:pt x="1292453" y="1205716"/>
                  <a:pt x="1295058" y="1192039"/>
                </a:cubicBezTo>
                <a:cubicBezTo>
                  <a:pt x="1297663" y="1178362"/>
                  <a:pt x="1208437" y="1131470"/>
                  <a:pt x="1162196" y="1121701"/>
                </a:cubicBezTo>
                <a:cubicBezTo>
                  <a:pt x="1115955" y="1111932"/>
                  <a:pt x="1005237" y="1070900"/>
                  <a:pt x="978534" y="1039639"/>
                </a:cubicBezTo>
                <a:cubicBezTo>
                  <a:pt x="951831" y="1008378"/>
                  <a:pt x="1015657" y="1019449"/>
                  <a:pt x="994165" y="977116"/>
                </a:cubicBezTo>
                <a:cubicBezTo>
                  <a:pt x="972673" y="934783"/>
                  <a:pt x="894520" y="944552"/>
                  <a:pt x="888658" y="879424"/>
                </a:cubicBezTo>
                <a:cubicBezTo>
                  <a:pt x="882797" y="814296"/>
                  <a:pt x="1044314" y="668408"/>
                  <a:pt x="1068411" y="582439"/>
                </a:cubicBezTo>
                <a:cubicBezTo>
                  <a:pt x="1092508" y="496470"/>
                  <a:pt x="1035389" y="425975"/>
                  <a:pt x="974627" y="363607"/>
                </a:cubicBezTo>
                <a:cubicBezTo>
                  <a:pt x="913865" y="301239"/>
                  <a:pt x="910421" y="191875"/>
                  <a:pt x="821531" y="135801"/>
                </a:cubicBezTo>
                <a:cubicBezTo>
                  <a:pt x="732641" y="79727"/>
                  <a:pt x="485044" y="30178"/>
                  <a:pt x="441285" y="0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DEFE869-13DC-421B-9441-A857B9E69435}"/>
              </a:ext>
            </a:extLst>
          </p:cNvPr>
          <p:cNvSpPr txBox="1"/>
          <p:nvPr/>
        </p:nvSpPr>
        <p:spPr>
          <a:xfrm>
            <a:off x="5170064" y="2743907"/>
            <a:ext cx="1515158" cy="307777"/>
          </a:xfrm>
          <a:prstGeom prst="rect">
            <a:avLst/>
          </a:prstGeom>
          <a:noFill/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ru-RU" sz="1400" dirty="0" err="1">
                <a:solidFill>
                  <a:schemeClr val="bg1">
                    <a:lumMod val="95000"/>
                  </a:schemeClr>
                </a:solidFill>
              </a:rPr>
              <a:t>Ростов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-на-Дону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8F5B2B5-1DCE-4D61-9B0E-6AAE3C7771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426522">
            <a:off x="6528752" y="2932786"/>
            <a:ext cx="305525" cy="196907"/>
          </a:xfrm>
          <a:prstGeom prst="ellipse">
            <a:avLst/>
          </a:prstGeom>
          <a:effectLst>
            <a:softEdge rad="31750"/>
          </a:effectLst>
        </p:spPr>
      </p:pic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72907074-03E1-4460-9AF6-50E550567E48}"/>
              </a:ext>
            </a:extLst>
          </p:cNvPr>
          <p:cNvSpPr/>
          <p:nvPr/>
        </p:nvSpPr>
        <p:spPr>
          <a:xfrm>
            <a:off x="6129237" y="959108"/>
            <a:ext cx="1206196" cy="2085013"/>
          </a:xfrm>
          <a:custGeom>
            <a:avLst/>
            <a:gdLst>
              <a:gd name="connsiteX0" fmla="*/ 93759 w 1090035"/>
              <a:gd name="connsiteY0" fmla="*/ 1494662 h 1494662"/>
              <a:gd name="connsiteX1" fmla="*/ 196940 w 1090035"/>
              <a:gd name="connsiteY1" fmla="*/ 1476872 h 1494662"/>
              <a:gd name="connsiteX2" fmla="*/ 399745 w 1090035"/>
              <a:gd name="connsiteY2" fmla="*/ 1427061 h 1494662"/>
              <a:gd name="connsiteX3" fmla="*/ 456673 w 1090035"/>
              <a:gd name="connsiteY3" fmla="*/ 1387923 h 1494662"/>
              <a:gd name="connsiteX4" fmla="*/ 588318 w 1090035"/>
              <a:gd name="connsiteY4" fmla="*/ 1387923 h 1494662"/>
              <a:gd name="connsiteX5" fmla="*/ 744869 w 1090035"/>
              <a:gd name="connsiteY5" fmla="*/ 1373691 h 1494662"/>
              <a:gd name="connsiteX6" fmla="*/ 858724 w 1090035"/>
              <a:gd name="connsiteY6" fmla="*/ 1274068 h 1494662"/>
              <a:gd name="connsiteX7" fmla="*/ 887188 w 1090035"/>
              <a:gd name="connsiteY7" fmla="*/ 1217140 h 1494662"/>
              <a:gd name="connsiteX8" fmla="*/ 969021 w 1090035"/>
              <a:gd name="connsiteY8" fmla="*/ 1117517 h 1494662"/>
              <a:gd name="connsiteX9" fmla="*/ 1047297 w 1090035"/>
              <a:gd name="connsiteY9" fmla="*/ 996545 h 1494662"/>
              <a:gd name="connsiteX10" fmla="*/ 1089992 w 1090035"/>
              <a:gd name="connsiteY10" fmla="*/ 957408 h 1494662"/>
              <a:gd name="connsiteX11" fmla="*/ 1054413 w 1090035"/>
              <a:gd name="connsiteY11" fmla="*/ 872016 h 1494662"/>
              <a:gd name="connsiteX12" fmla="*/ 1008159 w 1090035"/>
              <a:gd name="connsiteY12" fmla="*/ 797299 h 1494662"/>
              <a:gd name="connsiteX13" fmla="*/ 876514 w 1090035"/>
              <a:gd name="connsiteY13" fmla="*/ 843552 h 1494662"/>
              <a:gd name="connsiteX14" fmla="*/ 759101 w 1090035"/>
              <a:gd name="connsiteY14" fmla="*/ 800857 h 1494662"/>
              <a:gd name="connsiteX15" fmla="*/ 581202 w 1090035"/>
              <a:gd name="connsiteY15" fmla="*/ 815089 h 1494662"/>
              <a:gd name="connsiteX16" fmla="*/ 517158 w 1090035"/>
              <a:gd name="connsiteY16" fmla="*/ 793741 h 1494662"/>
              <a:gd name="connsiteX17" fmla="*/ 424651 w 1090035"/>
              <a:gd name="connsiteY17" fmla="*/ 719023 h 1494662"/>
              <a:gd name="connsiteX18" fmla="*/ 300122 w 1090035"/>
              <a:gd name="connsiteY18" fmla="*/ 654980 h 1494662"/>
              <a:gd name="connsiteX19" fmla="*/ 260984 w 1090035"/>
              <a:gd name="connsiteY19" fmla="*/ 608726 h 1494662"/>
              <a:gd name="connsiteX20" fmla="*/ 246752 w 1090035"/>
              <a:gd name="connsiteY20" fmla="*/ 541124 h 1494662"/>
              <a:gd name="connsiteX21" fmla="*/ 221846 w 1090035"/>
              <a:gd name="connsiteY21" fmla="*/ 452175 h 1494662"/>
              <a:gd name="connsiteX22" fmla="*/ 196940 w 1090035"/>
              <a:gd name="connsiteY22" fmla="*/ 409479 h 1494662"/>
              <a:gd name="connsiteX23" fmla="*/ 65295 w 1090035"/>
              <a:gd name="connsiteY23" fmla="*/ 384573 h 1494662"/>
              <a:gd name="connsiteX24" fmla="*/ 75969 w 1090035"/>
              <a:gd name="connsiteY24" fmla="*/ 277834 h 1494662"/>
              <a:gd name="connsiteX25" fmla="*/ 22599 w 1090035"/>
              <a:gd name="connsiteY25" fmla="*/ 160421 h 1494662"/>
              <a:gd name="connsiteX26" fmla="*/ 22599 w 1090035"/>
              <a:gd name="connsiteY26" fmla="*/ 146189 h 1494662"/>
              <a:gd name="connsiteX27" fmla="*/ 1252 w 1090035"/>
              <a:gd name="connsiteY27" fmla="*/ 7428 h 1494662"/>
              <a:gd name="connsiteX28" fmla="*/ 1252 w 1090035"/>
              <a:gd name="connsiteY28" fmla="*/ 3870 h 1494662"/>
              <a:gd name="connsiteX0" fmla="*/ 93759 w 1090035"/>
              <a:gd name="connsiteY0" fmla="*/ 1501466 h 1501466"/>
              <a:gd name="connsiteX1" fmla="*/ 196940 w 1090035"/>
              <a:gd name="connsiteY1" fmla="*/ 1483676 h 1501466"/>
              <a:gd name="connsiteX2" fmla="*/ 399745 w 1090035"/>
              <a:gd name="connsiteY2" fmla="*/ 1433865 h 1501466"/>
              <a:gd name="connsiteX3" fmla="*/ 456673 w 1090035"/>
              <a:gd name="connsiteY3" fmla="*/ 1394727 h 1501466"/>
              <a:gd name="connsiteX4" fmla="*/ 588318 w 1090035"/>
              <a:gd name="connsiteY4" fmla="*/ 1394727 h 1501466"/>
              <a:gd name="connsiteX5" fmla="*/ 744869 w 1090035"/>
              <a:gd name="connsiteY5" fmla="*/ 1380495 h 1501466"/>
              <a:gd name="connsiteX6" fmla="*/ 858724 w 1090035"/>
              <a:gd name="connsiteY6" fmla="*/ 1280872 h 1501466"/>
              <a:gd name="connsiteX7" fmla="*/ 887188 w 1090035"/>
              <a:gd name="connsiteY7" fmla="*/ 1223944 h 1501466"/>
              <a:gd name="connsiteX8" fmla="*/ 969021 w 1090035"/>
              <a:gd name="connsiteY8" fmla="*/ 1124321 h 1501466"/>
              <a:gd name="connsiteX9" fmla="*/ 1047297 w 1090035"/>
              <a:gd name="connsiteY9" fmla="*/ 1003349 h 1501466"/>
              <a:gd name="connsiteX10" fmla="*/ 1089992 w 1090035"/>
              <a:gd name="connsiteY10" fmla="*/ 964212 h 1501466"/>
              <a:gd name="connsiteX11" fmla="*/ 1054413 w 1090035"/>
              <a:gd name="connsiteY11" fmla="*/ 878820 h 1501466"/>
              <a:gd name="connsiteX12" fmla="*/ 1008159 w 1090035"/>
              <a:gd name="connsiteY12" fmla="*/ 804103 h 1501466"/>
              <a:gd name="connsiteX13" fmla="*/ 876514 w 1090035"/>
              <a:gd name="connsiteY13" fmla="*/ 850356 h 1501466"/>
              <a:gd name="connsiteX14" fmla="*/ 759101 w 1090035"/>
              <a:gd name="connsiteY14" fmla="*/ 807661 h 1501466"/>
              <a:gd name="connsiteX15" fmla="*/ 581202 w 1090035"/>
              <a:gd name="connsiteY15" fmla="*/ 821893 h 1501466"/>
              <a:gd name="connsiteX16" fmla="*/ 517158 w 1090035"/>
              <a:gd name="connsiteY16" fmla="*/ 800545 h 1501466"/>
              <a:gd name="connsiteX17" fmla="*/ 424651 w 1090035"/>
              <a:gd name="connsiteY17" fmla="*/ 725827 h 1501466"/>
              <a:gd name="connsiteX18" fmla="*/ 300122 w 1090035"/>
              <a:gd name="connsiteY18" fmla="*/ 661784 h 1501466"/>
              <a:gd name="connsiteX19" fmla="*/ 260984 w 1090035"/>
              <a:gd name="connsiteY19" fmla="*/ 615530 h 1501466"/>
              <a:gd name="connsiteX20" fmla="*/ 246752 w 1090035"/>
              <a:gd name="connsiteY20" fmla="*/ 547928 h 1501466"/>
              <a:gd name="connsiteX21" fmla="*/ 221846 w 1090035"/>
              <a:gd name="connsiteY21" fmla="*/ 458979 h 1501466"/>
              <a:gd name="connsiteX22" fmla="*/ 196940 w 1090035"/>
              <a:gd name="connsiteY22" fmla="*/ 416283 h 1501466"/>
              <a:gd name="connsiteX23" fmla="*/ 65295 w 1090035"/>
              <a:gd name="connsiteY23" fmla="*/ 391377 h 1501466"/>
              <a:gd name="connsiteX24" fmla="*/ 75969 w 1090035"/>
              <a:gd name="connsiteY24" fmla="*/ 284638 h 1501466"/>
              <a:gd name="connsiteX25" fmla="*/ 22599 w 1090035"/>
              <a:gd name="connsiteY25" fmla="*/ 167225 h 1501466"/>
              <a:gd name="connsiteX26" fmla="*/ 22599 w 1090035"/>
              <a:gd name="connsiteY26" fmla="*/ 152993 h 1501466"/>
              <a:gd name="connsiteX27" fmla="*/ 1252 w 1090035"/>
              <a:gd name="connsiteY27" fmla="*/ 14232 h 1501466"/>
              <a:gd name="connsiteX28" fmla="*/ 1252 w 1090035"/>
              <a:gd name="connsiteY28" fmla="*/ 10674 h 1501466"/>
              <a:gd name="connsiteX29" fmla="*/ 1252 w 1090035"/>
              <a:gd name="connsiteY29" fmla="*/ 0 h 1501466"/>
              <a:gd name="connsiteX0" fmla="*/ 209920 w 1206196"/>
              <a:gd name="connsiteY0" fmla="*/ 2056510 h 2056510"/>
              <a:gd name="connsiteX1" fmla="*/ 313101 w 1206196"/>
              <a:gd name="connsiteY1" fmla="*/ 2038720 h 2056510"/>
              <a:gd name="connsiteX2" fmla="*/ 515906 w 1206196"/>
              <a:gd name="connsiteY2" fmla="*/ 1988909 h 2056510"/>
              <a:gd name="connsiteX3" fmla="*/ 572834 w 1206196"/>
              <a:gd name="connsiteY3" fmla="*/ 1949771 h 2056510"/>
              <a:gd name="connsiteX4" fmla="*/ 704479 w 1206196"/>
              <a:gd name="connsiteY4" fmla="*/ 1949771 h 2056510"/>
              <a:gd name="connsiteX5" fmla="*/ 861030 w 1206196"/>
              <a:gd name="connsiteY5" fmla="*/ 1935539 h 2056510"/>
              <a:gd name="connsiteX6" fmla="*/ 974885 w 1206196"/>
              <a:gd name="connsiteY6" fmla="*/ 1835916 h 2056510"/>
              <a:gd name="connsiteX7" fmla="*/ 1003349 w 1206196"/>
              <a:gd name="connsiteY7" fmla="*/ 1778988 h 2056510"/>
              <a:gd name="connsiteX8" fmla="*/ 1085182 w 1206196"/>
              <a:gd name="connsiteY8" fmla="*/ 1679365 h 2056510"/>
              <a:gd name="connsiteX9" fmla="*/ 1163458 w 1206196"/>
              <a:gd name="connsiteY9" fmla="*/ 1558393 h 2056510"/>
              <a:gd name="connsiteX10" fmla="*/ 1206153 w 1206196"/>
              <a:gd name="connsiteY10" fmla="*/ 1519256 h 2056510"/>
              <a:gd name="connsiteX11" fmla="*/ 1170574 w 1206196"/>
              <a:gd name="connsiteY11" fmla="*/ 1433864 h 2056510"/>
              <a:gd name="connsiteX12" fmla="*/ 1124320 w 1206196"/>
              <a:gd name="connsiteY12" fmla="*/ 1359147 h 2056510"/>
              <a:gd name="connsiteX13" fmla="*/ 992675 w 1206196"/>
              <a:gd name="connsiteY13" fmla="*/ 1405400 h 2056510"/>
              <a:gd name="connsiteX14" fmla="*/ 875262 w 1206196"/>
              <a:gd name="connsiteY14" fmla="*/ 1362705 h 2056510"/>
              <a:gd name="connsiteX15" fmla="*/ 697363 w 1206196"/>
              <a:gd name="connsiteY15" fmla="*/ 1376937 h 2056510"/>
              <a:gd name="connsiteX16" fmla="*/ 633319 w 1206196"/>
              <a:gd name="connsiteY16" fmla="*/ 1355589 h 2056510"/>
              <a:gd name="connsiteX17" fmla="*/ 540812 w 1206196"/>
              <a:gd name="connsiteY17" fmla="*/ 1280871 h 2056510"/>
              <a:gd name="connsiteX18" fmla="*/ 416283 w 1206196"/>
              <a:gd name="connsiteY18" fmla="*/ 1216828 h 2056510"/>
              <a:gd name="connsiteX19" fmla="*/ 377145 w 1206196"/>
              <a:gd name="connsiteY19" fmla="*/ 1170574 h 2056510"/>
              <a:gd name="connsiteX20" fmla="*/ 362913 w 1206196"/>
              <a:gd name="connsiteY20" fmla="*/ 1102972 h 2056510"/>
              <a:gd name="connsiteX21" fmla="*/ 338007 w 1206196"/>
              <a:gd name="connsiteY21" fmla="*/ 1014023 h 2056510"/>
              <a:gd name="connsiteX22" fmla="*/ 313101 w 1206196"/>
              <a:gd name="connsiteY22" fmla="*/ 971327 h 2056510"/>
              <a:gd name="connsiteX23" fmla="*/ 181456 w 1206196"/>
              <a:gd name="connsiteY23" fmla="*/ 946421 h 2056510"/>
              <a:gd name="connsiteX24" fmla="*/ 192130 w 1206196"/>
              <a:gd name="connsiteY24" fmla="*/ 839682 h 2056510"/>
              <a:gd name="connsiteX25" fmla="*/ 138760 w 1206196"/>
              <a:gd name="connsiteY25" fmla="*/ 722269 h 2056510"/>
              <a:gd name="connsiteX26" fmla="*/ 138760 w 1206196"/>
              <a:gd name="connsiteY26" fmla="*/ 708037 h 2056510"/>
              <a:gd name="connsiteX27" fmla="*/ 117413 w 1206196"/>
              <a:gd name="connsiteY27" fmla="*/ 569276 h 2056510"/>
              <a:gd name="connsiteX28" fmla="*/ 117413 w 1206196"/>
              <a:gd name="connsiteY28" fmla="*/ 565718 h 2056510"/>
              <a:gd name="connsiteX29" fmla="*/ 0 w 1206196"/>
              <a:gd name="connsiteY29" fmla="*/ 0 h 2056510"/>
              <a:gd name="connsiteX0" fmla="*/ 209920 w 1206196"/>
              <a:gd name="connsiteY0" fmla="*/ 2056510 h 2056510"/>
              <a:gd name="connsiteX1" fmla="*/ 313101 w 1206196"/>
              <a:gd name="connsiteY1" fmla="*/ 2038720 h 2056510"/>
              <a:gd name="connsiteX2" fmla="*/ 515906 w 1206196"/>
              <a:gd name="connsiteY2" fmla="*/ 1988909 h 2056510"/>
              <a:gd name="connsiteX3" fmla="*/ 572834 w 1206196"/>
              <a:gd name="connsiteY3" fmla="*/ 1949771 h 2056510"/>
              <a:gd name="connsiteX4" fmla="*/ 704479 w 1206196"/>
              <a:gd name="connsiteY4" fmla="*/ 1949771 h 2056510"/>
              <a:gd name="connsiteX5" fmla="*/ 861030 w 1206196"/>
              <a:gd name="connsiteY5" fmla="*/ 1935539 h 2056510"/>
              <a:gd name="connsiteX6" fmla="*/ 974885 w 1206196"/>
              <a:gd name="connsiteY6" fmla="*/ 1835916 h 2056510"/>
              <a:gd name="connsiteX7" fmla="*/ 1003349 w 1206196"/>
              <a:gd name="connsiteY7" fmla="*/ 1778988 h 2056510"/>
              <a:gd name="connsiteX8" fmla="*/ 1085182 w 1206196"/>
              <a:gd name="connsiteY8" fmla="*/ 1679365 h 2056510"/>
              <a:gd name="connsiteX9" fmla="*/ 1163458 w 1206196"/>
              <a:gd name="connsiteY9" fmla="*/ 1558393 h 2056510"/>
              <a:gd name="connsiteX10" fmla="*/ 1206153 w 1206196"/>
              <a:gd name="connsiteY10" fmla="*/ 1519256 h 2056510"/>
              <a:gd name="connsiteX11" fmla="*/ 1170574 w 1206196"/>
              <a:gd name="connsiteY11" fmla="*/ 1433864 h 2056510"/>
              <a:gd name="connsiteX12" fmla="*/ 1124320 w 1206196"/>
              <a:gd name="connsiteY12" fmla="*/ 1359147 h 2056510"/>
              <a:gd name="connsiteX13" fmla="*/ 992675 w 1206196"/>
              <a:gd name="connsiteY13" fmla="*/ 1405400 h 2056510"/>
              <a:gd name="connsiteX14" fmla="*/ 875262 w 1206196"/>
              <a:gd name="connsiteY14" fmla="*/ 1362705 h 2056510"/>
              <a:gd name="connsiteX15" fmla="*/ 697363 w 1206196"/>
              <a:gd name="connsiteY15" fmla="*/ 1376937 h 2056510"/>
              <a:gd name="connsiteX16" fmla="*/ 633319 w 1206196"/>
              <a:gd name="connsiteY16" fmla="*/ 1355589 h 2056510"/>
              <a:gd name="connsiteX17" fmla="*/ 540812 w 1206196"/>
              <a:gd name="connsiteY17" fmla="*/ 1280871 h 2056510"/>
              <a:gd name="connsiteX18" fmla="*/ 416283 w 1206196"/>
              <a:gd name="connsiteY18" fmla="*/ 1216828 h 2056510"/>
              <a:gd name="connsiteX19" fmla="*/ 377145 w 1206196"/>
              <a:gd name="connsiteY19" fmla="*/ 1170574 h 2056510"/>
              <a:gd name="connsiteX20" fmla="*/ 362913 w 1206196"/>
              <a:gd name="connsiteY20" fmla="*/ 1102972 h 2056510"/>
              <a:gd name="connsiteX21" fmla="*/ 338007 w 1206196"/>
              <a:gd name="connsiteY21" fmla="*/ 1014023 h 2056510"/>
              <a:gd name="connsiteX22" fmla="*/ 313101 w 1206196"/>
              <a:gd name="connsiteY22" fmla="*/ 971327 h 2056510"/>
              <a:gd name="connsiteX23" fmla="*/ 181456 w 1206196"/>
              <a:gd name="connsiteY23" fmla="*/ 946421 h 2056510"/>
              <a:gd name="connsiteX24" fmla="*/ 192130 w 1206196"/>
              <a:gd name="connsiteY24" fmla="*/ 839682 h 2056510"/>
              <a:gd name="connsiteX25" fmla="*/ 138760 w 1206196"/>
              <a:gd name="connsiteY25" fmla="*/ 722269 h 2056510"/>
              <a:gd name="connsiteX26" fmla="*/ 138760 w 1206196"/>
              <a:gd name="connsiteY26" fmla="*/ 708037 h 2056510"/>
              <a:gd name="connsiteX27" fmla="*/ 117413 w 1206196"/>
              <a:gd name="connsiteY27" fmla="*/ 569276 h 2056510"/>
              <a:gd name="connsiteX28" fmla="*/ 117413 w 1206196"/>
              <a:gd name="connsiteY28" fmla="*/ 565718 h 2056510"/>
              <a:gd name="connsiteX29" fmla="*/ 174340 w 1206196"/>
              <a:gd name="connsiteY29" fmla="*/ 185014 h 2056510"/>
              <a:gd name="connsiteX30" fmla="*/ 0 w 1206196"/>
              <a:gd name="connsiteY30" fmla="*/ 0 h 2056510"/>
              <a:gd name="connsiteX0" fmla="*/ 209920 w 1206196"/>
              <a:gd name="connsiteY0" fmla="*/ 2056510 h 2056510"/>
              <a:gd name="connsiteX1" fmla="*/ 313101 w 1206196"/>
              <a:gd name="connsiteY1" fmla="*/ 2038720 h 2056510"/>
              <a:gd name="connsiteX2" fmla="*/ 515906 w 1206196"/>
              <a:gd name="connsiteY2" fmla="*/ 1988909 h 2056510"/>
              <a:gd name="connsiteX3" fmla="*/ 572834 w 1206196"/>
              <a:gd name="connsiteY3" fmla="*/ 1949771 h 2056510"/>
              <a:gd name="connsiteX4" fmla="*/ 704479 w 1206196"/>
              <a:gd name="connsiteY4" fmla="*/ 1949771 h 2056510"/>
              <a:gd name="connsiteX5" fmla="*/ 861030 w 1206196"/>
              <a:gd name="connsiteY5" fmla="*/ 1935539 h 2056510"/>
              <a:gd name="connsiteX6" fmla="*/ 974885 w 1206196"/>
              <a:gd name="connsiteY6" fmla="*/ 1835916 h 2056510"/>
              <a:gd name="connsiteX7" fmla="*/ 1003349 w 1206196"/>
              <a:gd name="connsiteY7" fmla="*/ 1778988 h 2056510"/>
              <a:gd name="connsiteX8" fmla="*/ 1085182 w 1206196"/>
              <a:gd name="connsiteY8" fmla="*/ 1679365 h 2056510"/>
              <a:gd name="connsiteX9" fmla="*/ 1163458 w 1206196"/>
              <a:gd name="connsiteY9" fmla="*/ 1558393 h 2056510"/>
              <a:gd name="connsiteX10" fmla="*/ 1206153 w 1206196"/>
              <a:gd name="connsiteY10" fmla="*/ 1519256 h 2056510"/>
              <a:gd name="connsiteX11" fmla="*/ 1170574 w 1206196"/>
              <a:gd name="connsiteY11" fmla="*/ 1433864 h 2056510"/>
              <a:gd name="connsiteX12" fmla="*/ 1124320 w 1206196"/>
              <a:gd name="connsiteY12" fmla="*/ 1359147 h 2056510"/>
              <a:gd name="connsiteX13" fmla="*/ 992675 w 1206196"/>
              <a:gd name="connsiteY13" fmla="*/ 1405400 h 2056510"/>
              <a:gd name="connsiteX14" fmla="*/ 875262 w 1206196"/>
              <a:gd name="connsiteY14" fmla="*/ 1362705 h 2056510"/>
              <a:gd name="connsiteX15" fmla="*/ 697363 w 1206196"/>
              <a:gd name="connsiteY15" fmla="*/ 1376937 h 2056510"/>
              <a:gd name="connsiteX16" fmla="*/ 633319 w 1206196"/>
              <a:gd name="connsiteY16" fmla="*/ 1355589 h 2056510"/>
              <a:gd name="connsiteX17" fmla="*/ 540812 w 1206196"/>
              <a:gd name="connsiteY17" fmla="*/ 1280871 h 2056510"/>
              <a:gd name="connsiteX18" fmla="*/ 416283 w 1206196"/>
              <a:gd name="connsiteY18" fmla="*/ 1216828 h 2056510"/>
              <a:gd name="connsiteX19" fmla="*/ 377145 w 1206196"/>
              <a:gd name="connsiteY19" fmla="*/ 1170574 h 2056510"/>
              <a:gd name="connsiteX20" fmla="*/ 362913 w 1206196"/>
              <a:gd name="connsiteY20" fmla="*/ 1102972 h 2056510"/>
              <a:gd name="connsiteX21" fmla="*/ 338007 w 1206196"/>
              <a:gd name="connsiteY21" fmla="*/ 1014023 h 2056510"/>
              <a:gd name="connsiteX22" fmla="*/ 313101 w 1206196"/>
              <a:gd name="connsiteY22" fmla="*/ 971327 h 2056510"/>
              <a:gd name="connsiteX23" fmla="*/ 181456 w 1206196"/>
              <a:gd name="connsiteY23" fmla="*/ 946421 h 2056510"/>
              <a:gd name="connsiteX24" fmla="*/ 192130 w 1206196"/>
              <a:gd name="connsiteY24" fmla="*/ 839682 h 2056510"/>
              <a:gd name="connsiteX25" fmla="*/ 138760 w 1206196"/>
              <a:gd name="connsiteY25" fmla="*/ 722269 h 2056510"/>
              <a:gd name="connsiteX26" fmla="*/ 138760 w 1206196"/>
              <a:gd name="connsiteY26" fmla="*/ 708037 h 2056510"/>
              <a:gd name="connsiteX27" fmla="*/ 117413 w 1206196"/>
              <a:gd name="connsiteY27" fmla="*/ 569276 h 2056510"/>
              <a:gd name="connsiteX28" fmla="*/ 117413 w 1206196"/>
              <a:gd name="connsiteY28" fmla="*/ 565718 h 2056510"/>
              <a:gd name="connsiteX29" fmla="*/ 170782 w 1206196"/>
              <a:gd name="connsiteY29" fmla="*/ 391377 h 2056510"/>
              <a:gd name="connsiteX30" fmla="*/ 174340 w 1206196"/>
              <a:gd name="connsiteY30" fmla="*/ 185014 h 2056510"/>
              <a:gd name="connsiteX31" fmla="*/ 0 w 1206196"/>
              <a:gd name="connsiteY31" fmla="*/ 0 h 2056510"/>
              <a:gd name="connsiteX0" fmla="*/ 209920 w 1206196"/>
              <a:gd name="connsiteY0" fmla="*/ 2056510 h 2056510"/>
              <a:gd name="connsiteX1" fmla="*/ 313101 w 1206196"/>
              <a:gd name="connsiteY1" fmla="*/ 2038720 h 2056510"/>
              <a:gd name="connsiteX2" fmla="*/ 515906 w 1206196"/>
              <a:gd name="connsiteY2" fmla="*/ 1988909 h 2056510"/>
              <a:gd name="connsiteX3" fmla="*/ 572834 w 1206196"/>
              <a:gd name="connsiteY3" fmla="*/ 1949771 h 2056510"/>
              <a:gd name="connsiteX4" fmla="*/ 704479 w 1206196"/>
              <a:gd name="connsiteY4" fmla="*/ 1949771 h 2056510"/>
              <a:gd name="connsiteX5" fmla="*/ 861030 w 1206196"/>
              <a:gd name="connsiteY5" fmla="*/ 1935539 h 2056510"/>
              <a:gd name="connsiteX6" fmla="*/ 974885 w 1206196"/>
              <a:gd name="connsiteY6" fmla="*/ 1835916 h 2056510"/>
              <a:gd name="connsiteX7" fmla="*/ 1003349 w 1206196"/>
              <a:gd name="connsiteY7" fmla="*/ 1778988 h 2056510"/>
              <a:gd name="connsiteX8" fmla="*/ 1085182 w 1206196"/>
              <a:gd name="connsiteY8" fmla="*/ 1679365 h 2056510"/>
              <a:gd name="connsiteX9" fmla="*/ 1163458 w 1206196"/>
              <a:gd name="connsiteY9" fmla="*/ 1558393 h 2056510"/>
              <a:gd name="connsiteX10" fmla="*/ 1206153 w 1206196"/>
              <a:gd name="connsiteY10" fmla="*/ 1519256 h 2056510"/>
              <a:gd name="connsiteX11" fmla="*/ 1170574 w 1206196"/>
              <a:gd name="connsiteY11" fmla="*/ 1433864 h 2056510"/>
              <a:gd name="connsiteX12" fmla="*/ 1124320 w 1206196"/>
              <a:gd name="connsiteY12" fmla="*/ 1359147 h 2056510"/>
              <a:gd name="connsiteX13" fmla="*/ 992675 w 1206196"/>
              <a:gd name="connsiteY13" fmla="*/ 1405400 h 2056510"/>
              <a:gd name="connsiteX14" fmla="*/ 875262 w 1206196"/>
              <a:gd name="connsiteY14" fmla="*/ 1362705 h 2056510"/>
              <a:gd name="connsiteX15" fmla="*/ 697363 w 1206196"/>
              <a:gd name="connsiteY15" fmla="*/ 1376937 h 2056510"/>
              <a:gd name="connsiteX16" fmla="*/ 633319 w 1206196"/>
              <a:gd name="connsiteY16" fmla="*/ 1355589 h 2056510"/>
              <a:gd name="connsiteX17" fmla="*/ 540812 w 1206196"/>
              <a:gd name="connsiteY17" fmla="*/ 1280871 h 2056510"/>
              <a:gd name="connsiteX18" fmla="*/ 483884 w 1206196"/>
              <a:gd name="connsiteY18" fmla="*/ 1195480 h 2056510"/>
              <a:gd name="connsiteX19" fmla="*/ 416283 w 1206196"/>
              <a:gd name="connsiteY19" fmla="*/ 1216828 h 2056510"/>
              <a:gd name="connsiteX20" fmla="*/ 377145 w 1206196"/>
              <a:gd name="connsiteY20" fmla="*/ 1170574 h 2056510"/>
              <a:gd name="connsiteX21" fmla="*/ 362913 w 1206196"/>
              <a:gd name="connsiteY21" fmla="*/ 1102972 h 2056510"/>
              <a:gd name="connsiteX22" fmla="*/ 338007 w 1206196"/>
              <a:gd name="connsiteY22" fmla="*/ 1014023 h 2056510"/>
              <a:gd name="connsiteX23" fmla="*/ 313101 w 1206196"/>
              <a:gd name="connsiteY23" fmla="*/ 971327 h 2056510"/>
              <a:gd name="connsiteX24" fmla="*/ 181456 w 1206196"/>
              <a:gd name="connsiteY24" fmla="*/ 946421 h 2056510"/>
              <a:gd name="connsiteX25" fmla="*/ 192130 w 1206196"/>
              <a:gd name="connsiteY25" fmla="*/ 839682 h 2056510"/>
              <a:gd name="connsiteX26" fmla="*/ 138760 w 1206196"/>
              <a:gd name="connsiteY26" fmla="*/ 722269 h 2056510"/>
              <a:gd name="connsiteX27" fmla="*/ 138760 w 1206196"/>
              <a:gd name="connsiteY27" fmla="*/ 708037 h 2056510"/>
              <a:gd name="connsiteX28" fmla="*/ 117413 w 1206196"/>
              <a:gd name="connsiteY28" fmla="*/ 569276 h 2056510"/>
              <a:gd name="connsiteX29" fmla="*/ 117413 w 1206196"/>
              <a:gd name="connsiteY29" fmla="*/ 565718 h 2056510"/>
              <a:gd name="connsiteX30" fmla="*/ 170782 w 1206196"/>
              <a:gd name="connsiteY30" fmla="*/ 391377 h 2056510"/>
              <a:gd name="connsiteX31" fmla="*/ 174340 w 1206196"/>
              <a:gd name="connsiteY31" fmla="*/ 185014 h 2056510"/>
              <a:gd name="connsiteX32" fmla="*/ 0 w 1206196"/>
              <a:gd name="connsiteY32" fmla="*/ 0 h 2056510"/>
              <a:gd name="connsiteX0" fmla="*/ 209920 w 1206196"/>
              <a:gd name="connsiteY0" fmla="*/ 2056510 h 2056510"/>
              <a:gd name="connsiteX1" fmla="*/ 313101 w 1206196"/>
              <a:gd name="connsiteY1" fmla="*/ 2038720 h 2056510"/>
              <a:gd name="connsiteX2" fmla="*/ 515906 w 1206196"/>
              <a:gd name="connsiteY2" fmla="*/ 1988909 h 2056510"/>
              <a:gd name="connsiteX3" fmla="*/ 572834 w 1206196"/>
              <a:gd name="connsiteY3" fmla="*/ 1949771 h 2056510"/>
              <a:gd name="connsiteX4" fmla="*/ 704479 w 1206196"/>
              <a:gd name="connsiteY4" fmla="*/ 1949771 h 2056510"/>
              <a:gd name="connsiteX5" fmla="*/ 861030 w 1206196"/>
              <a:gd name="connsiteY5" fmla="*/ 1935539 h 2056510"/>
              <a:gd name="connsiteX6" fmla="*/ 974885 w 1206196"/>
              <a:gd name="connsiteY6" fmla="*/ 1835916 h 2056510"/>
              <a:gd name="connsiteX7" fmla="*/ 1003349 w 1206196"/>
              <a:gd name="connsiteY7" fmla="*/ 1778988 h 2056510"/>
              <a:gd name="connsiteX8" fmla="*/ 1046044 w 1206196"/>
              <a:gd name="connsiteY8" fmla="*/ 1764756 h 2056510"/>
              <a:gd name="connsiteX9" fmla="*/ 1085182 w 1206196"/>
              <a:gd name="connsiteY9" fmla="*/ 1679365 h 2056510"/>
              <a:gd name="connsiteX10" fmla="*/ 1163458 w 1206196"/>
              <a:gd name="connsiteY10" fmla="*/ 1558393 h 2056510"/>
              <a:gd name="connsiteX11" fmla="*/ 1206153 w 1206196"/>
              <a:gd name="connsiteY11" fmla="*/ 1519256 h 2056510"/>
              <a:gd name="connsiteX12" fmla="*/ 1170574 w 1206196"/>
              <a:gd name="connsiteY12" fmla="*/ 1433864 h 2056510"/>
              <a:gd name="connsiteX13" fmla="*/ 1124320 w 1206196"/>
              <a:gd name="connsiteY13" fmla="*/ 1359147 h 2056510"/>
              <a:gd name="connsiteX14" fmla="*/ 992675 w 1206196"/>
              <a:gd name="connsiteY14" fmla="*/ 1405400 h 2056510"/>
              <a:gd name="connsiteX15" fmla="*/ 875262 w 1206196"/>
              <a:gd name="connsiteY15" fmla="*/ 1362705 h 2056510"/>
              <a:gd name="connsiteX16" fmla="*/ 697363 w 1206196"/>
              <a:gd name="connsiteY16" fmla="*/ 1376937 h 2056510"/>
              <a:gd name="connsiteX17" fmla="*/ 633319 w 1206196"/>
              <a:gd name="connsiteY17" fmla="*/ 1355589 h 2056510"/>
              <a:gd name="connsiteX18" fmla="*/ 540812 w 1206196"/>
              <a:gd name="connsiteY18" fmla="*/ 1280871 h 2056510"/>
              <a:gd name="connsiteX19" fmla="*/ 483884 w 1206196"/>
              <a:gd name="connsiteY19" fmla="*/ 1195480 h 2056510"/>
              <a:gd name="connsiteX20" fmla="*/ 416283 w 1206196"/>
              <a:gd name="connsiteY20" fmla="*/ 1216828 h 2056510"/>
              <a:gd name="connsiteX21" fmla="*/ 377145 w 1206196"/>
              <a:gd name="connsiteY21" fmla="*/ 1170574 h 2056510"/>
              <a:gd name="connsiteX22" fmla="*/ 362913 w 1206196"/>
              <a:gd name="connsiteY22" fmla="*/ 1102972 h 2056510"/>
              <a:gd name="connsiteX23" fmla="*/ 338007 w 1206196"/>
              <a:gd name="connsiteY23" fmla="*/ 1014023 h 2056510"/>
              <a:gd name="connsiteX24" fmla="*/ 313101 w 1206196"/>
              <a:gd name="connsiteY24" fmla="*/ 971327 h 2056510"/>
              <a:gd name="connsiteX25" fmla="*/ 181456 w 1206196"/>
              <a:gd name="connsiteY25" fmla="*/ 946421 h 2056510"/>
              <a:gd name="connsiteX26" fmla="*/ 192130 w 1206196"/>
              <a:gd name="connsiteY26" fmla="*/ 839682 h 2056510"/>
              <a:gd name="connsiteX27" fmla="*/ 138760 w 1206196"/>
              <a:gd name="connsiteY27" fmla="*/ 722269 h 2056510"/>
              <a:gd name="connsiteX28" fmla="*/ 138760 w 1206196"/>
              <a:gd name="connsiteY28" fmla="*/ 708037 h 2056510"/>
              <a:gd name="connsiteX29" fmla="*/ 117413 w 1206196"/>
              <a:gd name="connsiteY29" fmla="*/ 569276 h 2056510"/>
              <a:gd name="connsiteX30" fmla="*/ 117413 w 1206196"/>
              <a:gd name="connsiteY30" fmla="*/ 565718 h 2056510"/>
              <a:gd name="connsiteX31" fmla="*/ 170782 w 1206196"/>
              <a:gd name="connsiteY31" fmla="*/ 391377 h 2056510"/>
              <a:gd name="connsiteX32" fmla="*/ 174340 w 1206196"/>
              <a:gd name="connsiteY32" fmla="*/ 185014 h 2056510"/>
              <a:gd name="connsiteX33" fmla="*/ 0 w 1206196"/>
              <a:gd name="connsiteY33" fmla="*/ 0 h 2056510"/>
              <a:gd name="connsiteX0" fmla="*/ 209920 w 1206196"/>
              <a:gd name="connsiteY0" fmla="*/ 2056510 h 2056510"/>
              <a:gd name="connsiteX1" fmla="*/ 313101 w 1206196"/>
              <a:gd name="connsiteY1" fmla="*/ 2038720 h 2056510"/>
              <a:gd name="connsiteX2" fmla="*/ 515906 w 1206196"/>
              <a:gd name="connsiteY2" fmla="*/ 1988909 h 2056510"/>
              <a:gd name="connsiteX3" fmla="*/ 572834 w 1206196"/>
              <a:gd name="connsiteY3" fmla="*/ 1949771 h 2056510"/>
              <a:gd name="connsiteX4" fmla="*/ 704479 w 1206196"/>
              <a:gd name="connsiteY4" fmla="*/ 1949771 h 2056510"/>
              <a:gd name="connsiteX5" fmla="*/ 861030 w 1206196"/>
              <a:gd name="connsiteY5" fmla="*/ 1935539 h 2056510"/>
              <a:gd name="connsiteX6" fmla="*/ 957095 w 1206196"/>
              <a:gd name="connsiteY6" fmla="*/ 1889285 h 2056510"/>
              <a:gd name="connsiteX7" fmla="*/ 974885 w 1206196"/>
              <a:gd name="connsiteY7" fmla="*/ 1835916 h 2056510"/>
              <a:gd name="connsiteX8" fmla="*/ 1003349 w 1206196"/>
              <a:gd name="connsiteY8" fmla="*/ 1778988 h 2056510"/>
              <a:gd name="connsiteX9" fmla="*/ 1046044 w 1206196"/>
              <a:gd name="connsiteY9" fmla="*/ 1764756 h 2056510"/>
              <a:gd name="connsiteX10" fmla="*/ 1085182 w 1206196"/>
              <a:gd name="connsiteY10" fmla="*/ 1679365 h 2056510"/>
              <a:gd name="connsiteX11" fmla="*/ 1163458 w 1206196"/>
              <a:gd name="connsiteY11" fmla="*/ 1558393 h 2056510"/>
              <a:gd name="connsiteX12" fmla="*/ 1206153 w 1206196"/>
              <a:gd name="connsiteY12" fmla="*/ 1519256 h 2056510"/>
              <a:gd name="connsiteX13" fmla="*/ 1170574 w 1206196"/>
              <a:gd name="connsiteY13" fmla="*/ 1433864 h 2056510"/>
              <a:gd name="connsiteX14" fmla="*/ 1124320 w 1206196"/>
              <a:gd name="connsiteY14" fmla="*/ 1359147 h 2056510"/>
              <a:gd name="connsiteX15" fmla="*/ 992675 w 1206196"/>
              <a:gd name="connsiteY15" fmla="*/ 1405400 h 2056510"/>
              <a:gd name="connsiteX16" fmla="*/ 875262 w 1206196"/>
              <a:gd name="connsiteY16" fmla="*/ 1362705 h 2056510"/>
              <a:gd name="connsiteX17" fmla="*/ 697363 w 1206196"/>
              <a:gd name="connsiteY17" fmla="*/ 1376937 h 2056510"/>
              <a:gd name="connsiteX18" fmla="*/ 633319 w 1206196"/>
              <a:gd name="connsiteY18" fmla="*/ 1355589 h 2056510"/>
              <a:gd name="connsiteX19" fmla="*/ 540812 w 1206196"/>
              <a:gd name="connsiteY19" fmla="*/ 1280871 h 2056510"/>
              <a:gd name="connsiteX20" fmla="*/ 483884 w 1206196"/>
              <a:gd name="connsiteY20" fmla="*/ 1195480 h 2056510"/>
              <a:gd name="connsiteX21" fmla="*/ 416283 w 1206196"/>
              <a:gd name="connsiteY21" fmla="*/ 1216828 h 2056510"/>
              <a:gd name="connsiteX22" fmla="*/ 377145 w 1206196"/>
              <a:gd name="connsiteY22" fmla="*/ 1170574 h 2056510"/>
              <a:gd name="connsiteX23" fmla="*/ 362913 w 1206196"/>
              <a:gd name="connsiteY23" fmla="*/ 1102972 h 2056510"/>
              <a:gd name="connsiteX24" fmla="*/ 338007 w 1206196"/>
              <a:gd name="connsiteY24" fmla="*/ 1014023 h 2056510"/>
              <a:gd name="connsiteX25" fmla="*/ 313101 w 1206196"/>
              <a:gd name="connsiteY25" fmla="*/ 971327 h 2056510"/>
              <a:gd name="connsiteX26" fmla="*/ 181456 w 1206196"/>
              <a:gd name="connsiteY26" fmla="*/ 946421 h 2056510"/>
              <a:gd name="connsiteX27" fmla="*/ 192130 w 1206196"/>
              <a:gd name="connsiteY27" fmla="*/ 839682 h 2056510"/>
              <a:gd name="connsiteX28" fmla="*/ 138760 w 1206196"/>
              <a:gd name="connsiteY28" fmla="*/ 722269 h 2056510"/>
              <a:gd name="connsiteX29" fmla="*/ 138760 w 1206196"/>
              <a:gd name="connsiteY29" fmla="*/ 708037 h 2056510"/>
              <a:gd name="connsiteX30" fmla="*/ 117413 w 1206196"/>
              <a:gd name="connsiteY30" fmla="*/ 569276 h 2056510"/>
              <a:gd name="connsiteX31" fmla="*/ 117413 w 1206196"/>
              <a:gd name="connsiteY31" fmla="*/ 565718 h 2056510"/>
              <a:gd name="connsiteX32" fmla="*/ 170782 w 1206196"/>
              <a:gd name="connsiteY32" fmla="*/ 391377 h 2056510"/>
              <a:gd name="connsiteX33" fmla="*/ 174340 w 1206196"/>
              <a:gd name="connsiteY33" fmla="*/ 185014 h 2056510"/>
              <a:gd name="connsiteX34" fmla="*/ 0 w 1206196"/>
              <a:gd name="connsiteY34" fmla="*/ 0 h 2056510"/>
              <a:gd name="connsiteX0" fmla="*/ 209920 w 1206196"/>
              <a:gd name="connsiteY0" fmla="*/ 2056510 h 2056510"/>
              <a:gd name="connsiteX1" fmla="*/ 313101 w 1206196"/>
              <a:gd name="connsiteY1" fmla="*/ 2038720 h 2056510"/>
              <a:gd name="connsiteX2" fmla="*/ 515906 w 1206196"/>
              <a:gd name="connsiteY2" fmla="*/ 1988909 h 2056510"/>
              <a:gd name="connsiteX3" fmla="*/ 572834 w 1206196"/>
              <a:gd name="connsiteY3" fmla="*/ 1949771 h 2056510"/>
              <a:gd name="connsiteX4" fmla="*/ 704479 w 1206196"/>
              <a:gd name="connsiteY4" fmla="*/ 1949771 h 2056510"/>
              <a:gd name="connsiteX5" fmla="*/ 861030 w 1206196"/>
              <a:gd name="connsiteY5" fmla="*/ 1935539 h 2056510"/>
              <a:gd name="connsiteX6" fmla="*/ 957095 w 1206196"/>
              <a:gd name="connsiteY6" fmla="*/ 1889285 h 2056510"/>
              <a:gd name="connsiteX7" fmla="*/ 974885 w 1206196"/>
              <a:gd name="connsiteY7" fmla="*/ 1835916 h 2056510"/>
              <a:gd name="connsiteX8" fmla="*/ 1003349 w 1206196"/>
              <a:gd name="connsiteY8" fmla="*/ 1778988 h 2056510"/>
              <a:gd name="connsiteX9" fmla="*/ 1046044 w 1206196"/>
              <a:gd name="connsiteY9" fmla="*/ 1764756 h 2056510"/>
              <a:gd name="connsiteX10" fmla="*/ 1085182 w 1206196"/>
              <a:gd name="connsiteY10" fmla="*/ 1679365 h 2056510"/>
              <a:gd name="connsiteX11" fmla="*/ 1163458 w 1206196"/>
              <a:gd name="connsiteY11" fmla="*/ 1558393 h 2056510"/>
              <a:gd name="connsiteX12" fmla="*/ 1206153 w 1206196"/>
              <a:gd name="connsiteY12" fmla="*/ 1519256 h 2056510"/>
              <a:gd name="connsiteX13" fmla="*/ 1170574 w 1206196"/>
              <a:gd name="connsiteY13" fmla="*/ 1433864 h 2056510"/>
              <a:gd name="connsiteX14" fmla="*/ 1124320 w 1206196"/>
              <a:gd name="connsiteY14" fmla="*/ 1359147 h 2056510"/>
              <a:gd name="connsiteX15" fmla="*/ 992675 w 1206196"/>
              <a:gd name="connsiteY15" fmla="*/ 1405400 h 2056510"/>
              <a:gd name="connsiteX16" fmla="*/ 875262 w 1206196"/>
              <a:gd name="connsiteY16" fmla="*/ 1362705 h 2056510"/>
              <a:gd name="connsiteX17" fmla="*/ 697363 w 1206196"/>
              <a:gd name="connsiteY17" fmla="*/ 1376937 h 2056510"/>
              <a:gd name="connsiteX18" fmla="*/ 633319 w 1206196"/>
              <a:gd name="connsiteY18" fmla="*/ 1355589 h 2056510"/>
              <a:gd name="connsiteX19" fmla="*/ 540812 w 1206196"/>
              <a:gd name="connsiteY19" fmla="*/ 1280871 h 2056510"/>
              <a:gd name="connsiteX20" fmla="*/ 483884 w 1206196"/>
              <a:gd name="connsiteY20" fmla="*/ 1195480 h 2056510"/>
              <a:gd name="connsiteX21" fmla="*/ 416283 w 1206196"/>
              <a:gd name="connsiteY21" fmla="*/ 1216828 h 2056510"/>
              <a:gd name="connsiteX22" fmla="*/ 377145 w 1206196"/>
              <a:gd name="connsiteY22" fmla="*/ 1170574 h 2056510"/>
              <a:gd name="connsiteX23" fmla="*/ 362913 w 1206196"/>
              <a:gd name="connsiteY23" fmla="*/ 1102972 h 2056510"/>
              <a:gd name="connsiteX24" fmla="*/ 338007 w 1206196"/>
              <a:gd name="connsiteY24" fmla="*/ 1014023 h 2056510"/>
              <a:gd name="connsiteX25" fmla="*/ 313101 w 1206196"/>
              <a:gd name="connsiteY25" fmla="*/ 971327 h 2056510"/>
              <a:gd name="connsiteX26" fmla="*/ 181456 w 1206196"/>
              <a:gd name="connsiteY26" fmla="*/ 946421 h 2056510"/>
              <a:gd name="connsiteX27" fmla="*/ 192130 w 1206196"/>
              <a:gd name="connsiteY27" fmla="*/ 839682 h 2056510"/>
              <a:gd name="connsiteX28" fmla="*/ 138760 w 1206196"/>
              <a:gd name="connsiteY28" fmla="*/ 722269 h 2056510"/>
              <a:gd name="connsiteX29" fmla="*/ 138760 w 1206196"/>
              <a:gd name="connsiteY29" fmla="*/ 708037 h 2056510"/>
              <a:gd name="connsiteX30" fmla="*/ 117413 w 1206196"/>
              <a:gd name="connsiteY30" fmla="*/ 569276 h 2056510"/>
              <a:gd name="connsiteX31" fmla="*/ 167225 w 1206196"/>
              <a:gd name="connsiteY31" fmla="*/ 587066 h 2056510"/>
              <a:gd name="connsiteX32" fmla="*/ 170782 w 1206196"/>
              <a:gd name="connsiteY32" fmla="*/ 391377 h 2056510"/>
              <a:gd name="connsiteX33" fmla="*/ 174340 w 1206196"/>
              <a:gd name="connsiteY33" fmla="*/ 185014 h 2056510"/>
              <a:gd name="connsiteX34" fmla="*/ 0 w 1206196"/>
              <a:gd name="connsiteY34" fmla="*/ 0 h 2056510"/>
              <a:gd name="connsiteX0" fmla="*/ 209920 w 1206196"/>
              <a:gd name="connsiteY0" fmla="*/ 2056510 h 2056510"/>
              <a:gd name="connsiteX1" fmla="*/ 313101 w 1206196"/>
              <a:gd name="connsiteY1" fmla="*/ 2038720 h 2056510"/>
              <a:gd name="connsiteX2" fmla="*/ 515906 w 1206196"/>
              <a:gd name="connsiteY2" fmla="*/ 1988909 h 2056510"/>
              <a:gd name="connsiteX3" fmla="*/ 572834 w 1206196"/>
              <a:gd name="connsiteY3" fmla="*/ 1949771 h 2056510"/>
              <a:gd name="connsiteX4" fmla="*/ 704479 w 1206196"/>
              <a:gd name="connsiteY4" fmla="*/ 1949771 h 2056510"/>
              <a:gd name="connsiteX5" fmla="*/ 861030 w 1206196"/>
              <a:gd name="connsiteY5" fmla="*/ 1935539 h 2056510"/>
              <a:gd name="connsiteX6" fmla="*/ 957095 w 1206196"/>
              <a:gd name="connsiteY6" fmla="*/ 1889285 h 2056510"/>
              <a:gd name="connsiteX7" fmla="*/ 974885 w 1206196"/>
              <a:gd name="connsiteY7" fmla="*/ 1835916 h 2056510"/>
              <a:gd name="connsiteX8" fmla="*/ 1003349 w 1206196"/>
              <a:gd name="connsiteY8" fmla="*/ 1778988 h 2056510"/>
              <a:gd name="connsiteX9" fmla="*/ 1046044 w 1206196"/>
              <a:gd name="connsiteY9" fmla="*/ 1764756 h 2056510"/>
              <a:gd name="connsiteX10" fmla="*/ 1085182 w 1206196"/>
              <a:gd name="connsiteY10" fmla="*/ 1679365 h 2056510"/>
              <a:gd name="connsiteX11" fmla="*/ 1163458 w 1206196"/>
              <a:gd name="connsiteY11" fmla="*/ 1558393 h 2056510"/>
              <a:gd name="connsiteX12" fmla="*/ 1206153 w 1206196"/>
              <a:gd name="connsiteY12" fmla="*/ 1519256 h 2056510"/>
              <a:gd name="connsiteX13" fmla="*/ 1170574 w 1206196"/>
              <a:gd name="connsiteY13" fmla="*/ 1433864 h 2056510"/>
              <a:gd name="connsiteX14" fmla="*/ 1124320 w 1206196"/>
              <a:gd name="connsiteY14" fmla="*/ 1359147 h 2056510"/>
              <a:gd name="connsiteX15" fmla="*/ 992675 w 1206196"/>
              <a:gd name="connsiteY15" fmla="*/ 1405400 h 2056510"/>
              <a:gd name="connsiteX16" fmla="*/ 875262 w 1206196"/>
              <a:gd name="connsiteY16" fmla="*/ 1362705 h 2056510"/>
              <a:gd name="connsiteX17" fmla="*/ 697363 w 1206196"/>
              <a:gd name="connsiteY17" fmla="*/ 1376937 h 2056510"/>
              <a:gd name="connsiteX18" fmla="*/ 633319 w 1206196"/>
              <a:gd name="connsiteY18" fmla="*/ 1355589 h 2056510"/>
              <a:gd name="connsiteX19" fmla="*/ 540812 w 1206196"/>
              <a:gd name="connsiteY19" fmla="*/ 1280871 h 2056510"/>
              <a:gd name="connsiteX20" fmla="*/ 483884 w 1206196"/>
              <a:gd name="connsiteY20" fmla="*/ 1195480 h 2056510"/>
              <a:gd name="connsiteX21" fmla="*/ 416283 w 1206196"/>
              <a:gd name="connsiteY21" fmla="*/ 1216828 h 2056510"/>
              <a:gd name="connsiteX22" fmla="*/ 377145 w 1206196"/>
              <a:gd name="connsiteY22" fmla="*/ 1170574 h 2056510"/>
              <a:gd name="connsiteX23" fmla="*/ 362913 w 1206196"/>
              <a:gd name="connsiteY23" fmla="*/ 1102972 h 2056510"/>
              <a:gd name="connsiteX24" fmla="*/ 338007 w 1206196"/>
              <a:gd name="connsiteY24" fmla="*/ 1014023 h 2056510"/>
              <a:gd name="connsiteX25" fmla="*/ 313101 w 1206196"/>
              <a:gd name="connsiteY25" fmla="*/ 971327 h 2056510"/>
              <a:gd name="connsiteX26" fmla="*/ 181456 w 1206196"/>
              <a:gd name="connsiteY26" fmla="*/ 946421 h 2056510"/>
              <a:gd name="connsiteX27" fmla="*/ 192130 w 1206196"/>
              <a:gd name="connsiteY27" fmla="*/ 839682 h 2056510"/>
              <a:gd name="connsiteX28" fmla="*/ 138760 w 1206196"/>
              <a:gd name="connsiteY28" fmla="*/ 722269 h 2056510"/>
              <a:gd name="connsiteX29" fmla="*/ 138760 w 1206196"/>
              <a:gd name="connsiteY29" fmla="*/ 708037 h 2056510"/>
              <a:gd name="connsiteX30" fmla="*/ 117413 w 1206196"/>
              <a:gd name="connsiteY30" fmla="*/ 569276 h 2056510"/>
              <a:gd name="connsiteX31" fmla="*/ 170782 w 1206196"/>
              <a:gd name="connsiteY31" fmla="*/ 391377 h 2056510"/>
              <a:gd name="connsiteX32" fmla="*/ 174340 w 1206196"/>
              <a:gd name="connsiteY32" fmla="*/ 185014 h 2056510"/>
              <a:gd name="connsiteX33" fmla="*/ 0 w 1206196"/>
              <a:gd name="connsiteY33" fmla="*/ 0 h 2056510"/>
              <a:gd name="connsiteX0" fmla="*/ 209920 w 1206196"/>
              <a:gd name="connsiteY0" fmla="*/ 2056510 h 2056510"/>
              <a:gd name="connsiteX1" fmla="*/ 313101 w 1206196"/>
              <a:gd name="connsiteY1" fmla="*/ 2038720 h 2056510"/>
              <a:gd name="connsiteX2" fmla="*/ 515906 w 1206196"/>
              <a:gd name="connsiteY2" fmla="*/ 1988909 h 2056510"/>
              <a:gd name="connsiteX3" fmla="*/ 572834 w 1206196"/>
              <a:gd name="connsiteY3" fmla="*/ 1949771 h 2056510"/>
              <a:gd name="connsiteX4" fmla="*/ 704479 w 1206196"/>
              <a:gd name="connsiteY4" fmla="*/ 1949771 h 2056510"/>
              <a:gd name="connsiteX5" fmla="*/ 861030 w 1206196"/>
              <a:gd name="connsiteY5" fmla="*/ 1935539 h 2056510"/>
              <a:gd name="connsiteX6" fmla="*/ 957095 w 1206196"/>
              <a:gd name="connsiteY6" fmla="*/ 1889285 h 2056510"/>
              <a:gd name="connsiteX7" fmla="*/ 974885 w 1206196"/>
              <a:gd name="connsiteY7" fmla="*/ 1835916 h 2056510"/>
              <a:gd name="connsiteX8" fmla="*/ 1003349 w 1206196"/>
              <a:gd name="connsiteY8" fmla="*/ 1778988 h 2056510"/>
              <a:gd name="connsiteX9" fmla="*/ 1046044 w 1206196"/>
              <a:gd name="connsiteY9" fmla="*/ 1764756 h 2056510"/>
              <a:gd name="connsiteX10" fmla="*/ 1085182 w 1206196"/>
              <a:gd name="connsiteY10" fmla="*/ 1679365 h 2056510"/>
              <a:gd name="connsiteX11" fmla="*/ 1163458 w 1206196"/>
              <a:gd name="connsiteY11" fmla="*/ 1558393 h 2056510"/>
              <a:gd name="connsiteX12" fmla="*/ 1206153 w 1206196"/>
              <a:gd name="connsiteY12" fmla="*/ 1519256 h 2056510"/>
              <a:gd name="connsiteX13" fmla="*/ 1170574 w 1206196"/>
              <a:gd name="connsiteY13" fmla="*/ 1433864 h 2056510"/>
              <a:gd name="connsiteX14" fmla="*/ 1124320 w 1206196"/>
              <a:gd name="connsiteY14" fmla="*/ 1359147 h 2056510"/>
              <a:gd name="connsiteX15" fmla="*/ 992675 w 1206196"/>
              <a:gd name="connsiteY15" fmla="*/ 1405400 h 2056510"/>
              <a:gd name="connsiteX16" fmla="*/ 875262 w 1206196"/>
              <a:gd name="connsiteY16" fmla="*/ 1362705 h 2056510"/>
              <a:gd name="connsiteX17" fmla="*/ 697363 w 1206196"/>
              <a:gd name="connsiteY17" fmla="*/ 1376937 h 2056510"/>
              <a:gd name="connsiteX18" fmla="*/ 633319 w 1206196"/>
              <a:gd name="connsiteY18" fmla="*/ 1355589 h 2056510"/>
              <a:gd name="connsiteX19" fmla="*/ 540812 w 1206196"/>
              <a:gd name="connsiteY19" fmla="*/ 1280871 h 2056510"/>
              <a:gd name="connsiteX20" fmla="*/ 483884 w 1206196"/>
              <a:gd name="connsiteY20" fmla="*/ 1195480 h 2056510"/>
              <a:gd name="connsiteX21" fmla="*/ 416283 w 1206196"/>
              <a:gd name="connsiteY21" fmla="*/ 1216828 h 2056510"/>
              <a:gd name="connsiteX22" fmla="*/ 377145 w 1206196"/>
              <a:gd name="connsiteY22" fmla="*/ 1170574 h 2056510"/>
              <a:gd name="connsiteX23" fmla="*/ 362913 w 1206196"/>
              <a:gd name="connsiteY23" fmla="*/ 1102972 h 2056510"/>
              <a:gd name="connsiteX24" fmla="*/ 338007 w 1206196"/>
              <a:gd name="connsiteY24" fmla="*/ 1014023 h 2056510"/>
              <a:gd name="connsiteX25" fmla="*/ 313101 w 1206196"/>
              <a:gd name="connsiteY25" fmla="*/ 971327 h 2056510"/>
              <a:gd name="connsiteX26" fmla="*/ 181456 w 1206196"/>
              <a:gd name="connsiteY26" fmla="*/ 946421 h 2056510"/>
              <a:gd name="connsiteX27" fmla="*/ 192130 w 1206196"/>
              <a:gd name="connsiteY27" fmla="*/ 839682 h 2056510"/>
              <a:gd name="connsiteX28" fmla="*/ 138760 w 1206196"/>
              <a:gd name="connsiteY28" fmla="*/ 722269 h 2056510"/>
              <a:gd name="connsiteX29" fmla="*/ 138760 w 1206196"/>
              <a:gd name="connsiteY29" fmla="*/ 708037 h 2056510"/>
              <a:gd name="connsiteX30" fmla="*/ 192130 w 1206196"/>
              <a:gd name="connsiteY30" fmla="*/ 629761 h 2056510"/>
              <a:gd name="connsiteX31" fmla="*/ 117413 w 1206196"/>
              <a:gd name="connsiteY31" fmla="*/ 569276 h 2056510"/>
              <a:gd name="connsiteX32" fmla="*/ 170782 w 1206196"/>
              <a:gd name="connsiteY32" fmla="*/ 391377 h 2056510"/>
              <a:gd name="connsiteX33" fmla="*/ 174340 w 1206196"/>
              <a:gd name="connsiteY33" fmla="*/ 185014 h 2056510"/>
              <a:gd name="connsiteX34" fmla="*/ 0 w 1206196"/>
              <a:gd name="connsiteY34" fmla="*/ 0 h 2056510"/>
              <a:gd name="connsiteX0" fmla="*/ 209920 w 1206196"/>
              <a:gd name="connsiteY0" fmla="*/ 2056510 h 2056510"/>
              <a:gd name="connsiteX1" fmla="*/ 313101 w 1206196"/>
              <a:gd name="connsiteY1" fmla="*/ 2038720 h 2056510"/>
              <a:gd name="connsiteX2" fmla="*/ 515906 w 1206196"/>
              <a:gd name="connsiteY2" fmla="*/ 1988909 h 2056510"/>
              <a:gd name="connsiteX3" fmla="*/ 572834 w 1206196"/>
              <a:gd name="connsiteY3" fmla="*/ 1949771 h 2056510"/>
              <a:gd name="connsiteX4" fmla="*/ 704479 w 1206196"/>
              <a:gd name="connsiteY4" fmla="*/ 1949771 h 2056510"/>
              <a:gd name="connsiteX5" fmla="*/ 861030 w 1206196"/>
              <a:gd name="connsiteY5" fmla="*/ 1935539 h 2056510"/>
              <a:gd name="connsiteX6" fmla="*/ 957095 w 1206196"/>
              <a:gd name="connsiteY6" fmla="*/ 1889285 h 2056510"/>
              <a:gd name="connsiteX7" fmla="*/ 974885 w 1206196"/>
              <a:gd name="connsiteY7" fmla="*/ 1835916 h 2056510"/>
              <a:gd name="connsiteX8" fmla="*/ 1003349 w 1206196"/>
              <a:gd name="connsiteY8" fmla="*/ 1778988 h 2056510"/>
              <a:gd name="connsiteX9" fmla="*/ 1046044 w 1206196"/>
              <a:gd name="connsiteY9" fmla="*/ 1764756 h 2056510"/>
              <a:gd name="connsiteX10" fmla="*/ 1085182 w 1206196"/>
              <a:gd name="connsiteY10" fmla="*/ 1679365 h 2056510"/>
              <a:gd name="connsiteX11" fmla="*/ 1163458 w 1206196"/>
              <a:gd name="connsiteY11" fmla="*/ 1558393 h 2056510"/>
              <a:gd name="connsiteX12" fmla="*/ 1206153 w 1206196"/>
              <a:gd name="connsiteY12" fmla="*/ 1519256 h 2056510"/>
              <a:gd name="connsiteX13" fmla="*/ 1170574 w 1206196"/>
              <a:gd name="connsiteY13" fmla="*/ 1433864 h 2056510"/>
              <a:gd name="connsiteX14" fmla="*/ 1124320 w 1206196"/>
              <a:gd name="connsiteY14" fmla="*/ 1359147 h 2056510"/>
              <a:gd name="connsiteX15" fmla="*/ 992675 w 1206196"/>
              <a:gd name="connsiteY15" fmla="*/ 1405400 h 2056510"/>
              <a:gd name="connsiteX16" fmla="*/ 875262 w 1206196"/>
              <a:gd name="connsiteY16" fmla="*/ 1362705 h 2056510"/>
              <a:gd name="connsiteX17" fmla="*/ 697363 w 1206196"/>
              <a:gd name="connsiteY17" fmla="*/ 1376937 h 2056510"/>
              <a:gd name="connsiteX18" fmla="*/ 633319 w 1206196"/>
              <a:gd name="connsiteY18" fmla="*/ 1355589 h 2056510"/>
              <a:gd name="connsiteX19" fmla="*/ 540812 w 1206196"/>
              <a:gd name="connsiteY19" fmla="*/ 1280871 h 2056510"/>
              <a:gd name="connsiteX20" fmla="*/ 483884 w 1206196"/>
              <a:gd name="connsiteY20" fmla="*/ 1195480 h 2056510"/>
              <a:gd name="connsiteX21" fmla="*/ 416283 w 1206196"/>
              <a:gd name="connsiteY21" fmla="*/ 1216828 h 2056510"/>
              <a:gd name="connsiteX22" fmla="*/ 377145 w 1206196"/>
              <a:gd name="connsiteY22" fmla="*/ 1170574 h 2056510"/>
              <a:gd name="connsiteX23" fmla="*/ 362913 w 1206196"/>
              <a:gd name="connsiteY23" fmla="*/ 1102972 h 2056510"/>
              <a:gd name="connsiteX24" fmla="*/ 338007 w 1206196"/>
              <a:gd name="connsiteY24" fmla="*/ 1014023 h 2056510"/>
              <a:gd name="connsiteX25" fmla="*/ 313101 w 1206196"/>
              <a:gd name="connsiteY25" fmla="*/ 971327 h 2056510"/>
              <a:gd name="connsiteX26" fmla="*/ 181456 w 1206196"/>
              <a:gd name="connsiteY26" fmla="*/ 946421 h 2056510"/>
              <a:gd name="connsiteX27" fmla="*/ 192130 w 1206196"/>
              <a:gd name="connsiteY27" fmla="*/ 839682 h 2056510"/>
              <a:gd name="connsiteX28" fmla="*/ 138760 w 1206196"/>
              <a:gd name="connsiteY28" fmla="*/ 722269 h 2056510"/>
              <a:gd name="connsiteX29" fmla="*/ 138760 w 1206196"/>
              <a:gd name="connsiteY29" fmla="*/ 708037 h 2056510"/>
              <a:gd name="connsiteX30" fmla="*/ 192130 w 1206196"/>
              <a:gd name="connsiteY30" fmla="*/ 629761 h 2056510"/>
              <a:gd name="connsiteX31" fmla="*/ 163666 w 1206196"/>
              <a:gd name="connsiteY31" fmla="*/ 530138 h 2056510"/>
              <a:gd name="connsiteX32" fmla="*/ 170782 w 1206196"/>
              <a:gd name="connsiteY32" fmla="*/ 391377 h 2056510"/>
              <a:gd name="connsiteX33" fmla="*/ 174340 w 1206196"/>
              <a:gd name="connsiteY33" fmla="*/ 185014 h 2056510"/>
              <a:gd name="connsiteX34" fmla="*/ 0 w 1206196"/>
              <a:gd name="connsiteY34" fmla="*/ 0 h 2056510"/>
              <a:gd name="connsiteX0" fmla="*/ 209920 w 1206196"/>
              <a:gd name="connsiteY0" fmla="*/ 2056510 h 2056510"/>
              <a:gd name="connsiteX1" fmla="*/ 313101 w 1206196"/>
              <a:gd name="connsiteY1" fmla="*/ 2038720 h 2056510"/>
              <a:gd name="connsiteX2" fmla="*/ 515906 w 1206196"/>
              <a:gd name="connsiteY2" fmla="*/ 1988909 h 2056510"/>
              <a:gd name="connsiteX3" fmla="*/ 572834 w 1206196"/>
              <a:gd name="connsiteY3" fmla="*/ 1949771 h 2056510"/>
              <a:gd name="connsiteX4" fmla="*/ 704479 w 1206196"/>
              <a:gd name="connsiteY4" fmla="*/ 1949771 h 2056510"/>
              <a:gd name="connsiteX5" fmla="*/ 861030 w 1206196"/>
              <a:gd name="connsiteY5" fmla="*/ 1935539 h 2056510"/>
              <a:gd name="connsiteX6" fmla="*/ 957095 w 1206196"/>
              <a:gd name="connsiteY6" fmla="*/ 1889285 h 2056510"/>
              <a:gd name="connsiteX7" fmla="*/ 974885 w 1206196"/>
              <a:gd name="connsiteY7" fmla="*/ 1835916 h 2056510"/>
              <a:gd name="connsiteX8" fmla="*/ 1003349 w 1206196"/>
              <a:gd name="connsiteY8" fmla="*/ 1778988 h 2056510"/>
              <a:gd name="connsiteX9" fmla="*/ 1046044 w 1206196"/>
              <a:gd name="connsiteY9" fmla="*/ 1764756 h 2056510"/>
              <a:gd name="connsiteX10" fmla="*/ 1085182 w 1206196"/>
              <a:gd name="connsiteY10" fmla="*/ 1679365 h 2056510"/>
              <a:gd name="connsiteX11" fmla="*/ 1163458 w 1206196"/>
              <a:gd name="connsiteY11" fmla="*/ 1558393 h 2056510"/>
              <a:gd name="connsiteX12" fmla="*/ 1206153 w 1206196"/>
              <a:gd name="connsiteY12" fmla="*/ 1519256 h 2056510"/>
              <a:gd name="connsiteX13" fmla="*/ 1170574 w 1206196"/>
              <a:gd name="connsiteY13" fmla="*/ 1433864 h 2056510"/>
              <a:gd name="connsiteX14" fmla="*/ 1124320 w 1206196"/>
              <a:gd name="connsiteY14" fmla="*/ 1359147 h 2056510"/>
              <a:gd name="connsiteX15" fmla="*/ 992675 w 1206196"/>
              <a:gd name="connsiteY15" fmla="*/ 1405400 h 2056510"/>
              <a:gd name="connsiteX16" fmla="*/ 875262 w 1206196"/>
              <a:gd name="connsiteY16" fmla="*/ 1362705 h 2056510"/>
              <a:gd name="connsiteX17" fmla="*/ 697363 w 1206196"/>
              <a:gd name="connsiteY17" fmla="*/ 1376937 h 2056510"/>
              <a:gd name="connsiteX18" fmla="*/ 633319 w 1206196"/>
              <a:gd name="connsiteY18" fmla="*/ 1355589 h 2056510"/>
              <a:gd name="connsiteX19" fmla="*/ 540812 w 1206196"/>
              <a:gd name="connsiteY19" fmla="*/ 1280871 h 2056510"/>
              <a:gd name="connsiteX20" fmla="*/ 483884 w 1206196"/>
              <a:gd name="connsiteY20" fmla="*/ 1195480 h 2056510"/>
              <a:gd name="connsiteX21" fmla="*/ 416283 w 1206196"/>
              <a:gd name="connsiteY21" fmla="*/ 1216828 h 2056510"/>
              <a:gd name="connsiteX22" fmla="*/ 377145 w 1206196"/>
              <a:gd name="connsiteY22" fmla="*/ 1170574 h 2056510"/>
              <a:gd name="connsiteX23" fmla="*/ 362913 w 1206196"/>
              <a:gd name="connsiteY23" fmla="*/ 1102972 h 2056510"/>
              <a:gd name="connsiteX24" fmla="*/ 338007 w 1206196"/>
              <a:gd name="connsiteY24" fmla="*/ 1014023 h 2056510"/>
              <a:gd name="connsiteX25" fmla="*/ 313101 w 1206196"/>
              <a:gd name="connsiteY25" fmla="*/ 971327 h 2056510"/>
              <a:gd name="connsiteX26" fmla="*/ 181456 w 1206196"/>
              <a:gd name="connsiteY26" fmla="*/ 946421 h 2056510"/>
              <a:gd name="connsiteX27" fmla="*/ 192130 w 1206196"/>
              <a:gd name="connsiteY27" fmla="*/ 839682 h 2056510"/>
              <a:gd name="connsiteX28" fmla="*/ 138760 w 1206196"/>
              <a:gd name="connsiteY28" fmla="*/ 722269 h 2056510"/>
              <a:gd name="connsiteX29" fmla="*/ 138760 w 1206196"/>
              <a:gd name="connsiteY29" fmla="*/ 708037 h 2056510"/>
              <a:gd name="connsiteX30" fmla="*/ 192130 w 1206196"/>
              <a:gd name="connsiteY30" fmla="*/ 629761 h 2056510"/>
              <a:gd name="connsiteX31" fmla="*/ 117412 w 1206196"/>
              <a:gd name="connsiteY31" fmla="*/ 487442 h 2056510"/>
              <a:gd name="connsiteX32" fmla="*/ 170782 w 1206196"/>
              <a:gd name="connsiteY32" fmla="*/ 391377 h 2056510"/>
              <a:gd name="connsiteX33" fmla="*/ 174340 w 1206196"/>
              <a:gd name="connsiteY33" fmla="*/ 185014 h 2056510"/>
              <a:gd name="connsiteX34" fmla="*/ 0 w 1206196"/>
              <a:gd name="connsiteY34" fmla="*/ 0 h 2056510"/>
              <a:gd name="connsiteX0" fmla="*/ 185206 w 1206196"/>
              <a:gd name="connsiteY0" fmla="*/ 2060629 h 2060629"/>
              <a:gd name="connsiteX1" fmla="*/ 313101 w 1206196"/>
              <a:gd name="connsiteY1" fmla="*/ 2038720 h 2060629"/>
              <a:gd name="connsiteX2" fmla="*/ 515906 w 1206196"/>
              <a:gd name="connsiteY2" fmla="*/ 1988909 h 2060629"/>
              <a:gd name="connsiteX3" fmla="*/ 572834 w 1206196"/>
              <a:gd name="connsiteY3" fmla="*/ 1949771 h 2060629"/>
              <a:gd name="connsiteX4" fmla="*/ 704479 w 1206196"/>
              <a:gd name="connsiteY4" fmla="*/ 1949771 h 2060629"/>
              <a:gd name="connsiteX5" fmla="*/ 861030 w 1206196"/>
              <a:gd name="connsiteY5" fmla="*/ 1935539 h 2060629"/>
              <a:gd name="connsiteX6" fmla="*/ 957095 w 1206196"/>
              <a:gd name="connsiteY6" fmla="*/ 1889285 h 2060629"/>
              <a:gd name="connsiteX7" fmla="*/ 974885 w 1206196"/>
              <a:gd name="connsiteY7" fmla="*/ 1835916 h 2060629"/>
              <a:gd name="connsiteX8" fmla="*/ 1003349 w 1206196"/>
              <a:gd name="connsiteY8" fmla="*/ 1778988 h 2060629"/>
              <a:gd name="connsiteX9" fmla="*/ 1046044 w 1206196"/>
              <a:gd name="connsiteY9" fmla="*/ 1764756 h 2060629"/>
              <a:gd name="connsiteX10" fmla="*/ 1085182 w 1206196"/>
              <a:gd name="connsiteY10" fmla="*/ 1679365 h 2060629"/>
              <a:gd name="connsiteX11" fmla="*/ 1163458 w 1206196"/>
              <a:gd name="connsiteY11" fmla="*/ 1558393 h 2060629"/>
              <a:gd name="connsiteX12" fmla="*/ 1206153 w 1206196"/>
              <a:gd name="connsiteY12" fmla="*/ 1519256 h 2060629"/>
              <a:gd name="connsiteX13" fmla="*/ 1170574 w 1206196"/>
              <a:gd name="connsiteY13" fmla="*/ 1433864 h 2060629"/>
              <a:gd name="connsiteX14" fmla="*/ 1124320 w 1206196"/>
              <a:gd name="connsiteY14" fmla="*/ 1359147 h 2060629"/>
              <a:gd name="connsiteX15" fmla="*/ 992675 w 1206196"/>
              <a:gd name="connsiteY15" fmla="*/ 1405400 h 2060629"/>
              <a:gd name="connsiteX16" fmla="*/ 875262 w 1206196"/>
              <a:gd name="connsiteY16" fmla="*/ 1362705 h 2060629"/>
              <a:gd name="connsiteX17" fmla="*/ 697363 w 1206196"/>
              <a:gd name="connsiteY17" fmla="*/ 1376937 h 2060629"/>
              <a:gd name="connsiteX18" fmla="*/ 633319 w 1206196"/>
              <a:gd name="connsiteY18" fmla="*/ 1355589 h 2060629"/>
              <a:gd name="connsiteX19" fmla="*/ 540812 w 1206196"/>
              <a:gd name="connsiteY19" fmla="*/ 1280871 h 2060629"/>
              <a:gd name="connsiteX20" fmla="*/ 483884 w 1206196"/>
              <a:gd name="connsiteY20" fmla="*/ 1195480 h 2060629"/>
              <a:gd name="connsiteX21" fmla="*/ 416283 w 1206196"/>
              <a:gd name="connsiteY21" fmla="*/ 1216828 h 2060629"/>
              <a:gd name="connsiteX22" fmla="*/ 377145 w 1206196"/>
              <a:gd name="connsiteY22" fmla="*/ 1170574 h 2060629"/>
              <a:gd name="connsiteX23" fmla="*/ 362913 w 1206196"/>
              <a:gd name="connsiteY23" fmla="*/ 1102972 h 2060629"/>
              <a:gd name="connsiteX24" fmla="*/ 338007 w 1206196"/>
              <a:gd name="connsiteY24" fmla="*/ 1014023 h 2060629"/>
              <a:gd name="connsiteX25" fmla="*/ 313101 w 1206196"/>
              <a:gd name="connsiteY25" fmla="*/ 971327 h 2060629"/>
              <a:gd name="connsiteX26" fmla="*/ 181456 w 1206196"/>
              <a:gd name="connsiteY26" fmla="*/ 946421 h 2060629"/>
              <a:gd name="connsiteX27" fmla="*/ 192130 w 1206196"/>
              <a:gd name="connsiteY27" fmla="*/ 839682 h 2060629"/>
              <a:gd name="connsiteX28" fmla="*/ 138760 w 1206196"/>
              <a:gd name="connsiteY28" fmla="*/ 722269 h 2060629"/>
              <a:gd name="connsiteX29" fmla="*/ 138760 w 1206196"/>
              <a:gd name="connsiteY29" fmla="*/ 708037 h 2060629"/>
              <a:gd name="connsiteX30" fmla="*/ 192130 w 1206196"/>
              <a:gd name="connsiteY30" fmla="*/ 629761 h 2060629"/>
              <a:gd name="connsiteX31" fmla="*/ 117412 w 1206196"/>
              <a:gd name="connsiteY31" fmla="*/ 487442 h 2060629"/>
              <a:gd name="connsiteX32" fmla="*/ 170782 w 1206196"/>
              <a:gd name="connsiteY32" fmla="*/ 391377 h 2060629"/>
              <a:gd name="connsiteX33" fmla="*/ 174340 w 1206196"/>
              <a:gd name="connsiteY33" fmla="*/ 185014 h 2060629"/>
              <a:gd name="connsiteX34" fmla="*/ 0 w 1206196"/>
              <a:gd name="connsiteY34" fmla="*/ 0 h 2060629"/>
              <a:gd name="connsiteX0" fmla="*/ 313101 w 1206196"/>
              <a:gd name="connsiteY0" fmla="*/ 2038720 h 2038720"/>
              <a:gd name="connsiteX1" fmla="*/ 515906 w 1206196"/>
              <a:gd name="connsiteY1" fmla="*/ 1988909 h 2038720"/>
              <a:gd name="connsiteX2" fmla="*/ 572834 w 1206196"/>
              <a:gd name="connsiteY2" fmla="*/ 1949771 h 2038720"/>
              <a:gd name="connsiteX3" fmla="*/ 704479 w 1206196"/>
              <a:gd name="connsiteY3" fmla="*/ 1949771 h 2038720"/>
              <a:gd name="connsiteX4" fmla="*/ 861030 w 1206196"/>
              <a:gd name="connsiteY4" fmla="*/ 1935539 h 2038720"/>
              <a:gd name="connsiteX5" fmla="*/ 957095 w 1206196"/>
              <a:gd name="connsiteY5" fmla="*/ 1889285 h 2038720"/>
              <a:gd name="connsiteX6" fmla="*/ 974885 w 1206196"/>
              <a:gd name="connsiteY6" fmla="*/ 1835916 h 2038720"/>
              <a:gd name="connsiteX7" fmla="*/ 1003349 w 1206196"/>
              <a:gd name="connsiteY7" fmla="*/ 1778988 h 2038720"/>
              <a:gd name="connsiteX8" fmla="*/ 1046044 w 1206196"/>
              <a:gd name="connsiteY8" fmla="*/ 1764756 h 2038720"/>
              <a:gd name="connsiteX9" fmla="*/ 1085182 w 1206196"/>
              <a:gd name="connsiteY9" fmla="*/ 1679365 h 2038720"/>
              <a:gd name="connsiteX10" fmla="*/ 1163458 w 1206196"/>
              <a:gd name="connsiteY10" fmla="*/ 1558393 h 2038720"/>
              <a:gd name="connsiteX11" fmla="*/ 1206153 w 1206196"/>
              <a:gd name="connsiteY11" fmla="*/ 1519256 h 2038720"/>
              <a:gd name="connsiteX12" fmla="*/ 1170574 w 1206196"/>
              <a:gd name="connsiteY12" fmla="*/ 1433864 h 2038720"/>
              <a:gd name="connsiteX13" fmla="*/ 1124320 w 1206196"/>
              <a:gd name="connsiteY13" fmla="*/ 1359147 h 2038720"/>
              <a:gd name="connsiteX14" fmla="*/ 992675 w 1206196"/>
              <a:gd name="connsiteY14" fmla="*/ 1405400 h 2038720"/>
              <a:gd name="connsiteX15" fmla="*/ 875262 w 1206196"/>
              <a:gd name="connsiteY15" fmla="*/ 1362705 h 2038720"/>
              <a:gd name="connsiteX16" fmla="*/ 697363 w 1206196"/>
              <a:gd name="connsiteY16" fmla="*/ 1376937 h 2038720"/>
              <a:gd name="connsiteX17" fmla="*/ 633319 w 1206196"/>
              <a:gd name="connsiteY17" fmla="*/ 1355589 h 2038720"/>
              <a:gd name="connsiteX18" fmla="*/ 540812 w 1206196"/>
              <a:gd name="connsiteY18" fmla="*/ 1280871 h 2038720"/>
              <a:gd name="connsiteX19" fmla="*/ 483884 w 1206196"/>
              <a:gd name="connsiteY19" fmla="*/ 1195480 h 2038720"/>
              <a:gd name="connsiteX20" fmla="*/ 416283 w 1206196"/>
              <a:gd name="connsiteY20" fmla="*/ 1216828 h 2038720"/>
              <a:gd name="connsiteX21" fmla="*/ 377145 w 1206196"/>
              <a:gd name="connsiteY21" fmla="*/ 1170574 h 2038720"/>
              <a:gd name="connsiteX22" fmla="*/ 362913 w 1206196"/>
              <a:gd name="connsiteY22" fmla="*/ 1102972 h 2038720"/>
              <a:gd name="connsiteX23" fmla="*/ 338007 w 1206196"/>
              <a:gd name="connsiteY23" fmla="*/ 1014023 h 2038720"/>
              <a:gd name="connsiteX24" fmla="*/ 313101 w 1206196"/>
              <a:gd name="connsiteY24" fmla="*/ 971327 h 2038720"/>
              <a:gd name="connsiteX25" fmla="*/ 181456 w 1206196"/>
              <a:gd name="connsiteY25" fmla="*/ 946421 h 2038720"/>
              <a:gd name="connsiteX26" fmla="*/ 192130 w 1206196"/>
              <a:gd name="connsiteY26" fmla="*/ 839682 h 2038720"/>
              <a:gd name="connsiteX27" fmla="*/ 138760 w 1206196"/>
              <a:gd name="connsiteY27" fmla="*/ 722269 h 2038720"/>
              <a:gd name="connsiteX28" fmla="*/ 138760 w 1206196"/>
              <a:gd name="connsiteY28" fmla="*/ 708037 h 2038720"/>
              <a:gd name="connsiteX29" fmla="*/ 192130 w 1206196"/>
              <a:gd name="connsiteY29" fmla="*/ 629761 h 2038720"/>
              <a:gd name="connsiteX30" fmla="*/ 117412 w 1206196"/>
              <a:gd name="connsiteY30" fmla="*/ 487442 h 2038720"/>
              <a:gd name="connsiteX31" fmla="*/ 170782 w 1206196"/>
              <a:gd name="connsiteY31" fmla="*/ 391377 h 2038720"/>
              <a:gd name="connsiteX32" fmla="*/ 174340 w 1206196"/>
              <a:gd name="connsiteY32" fmla="*/ 185014 h 2038720"/>
              <a:gd name="connsiteX33" fmla="*/ 0 w 1206196"/>
              <a:gd name="connsiteY33" fmla="*/ 0 h 2038720"/>
              <a:gd name="connsiteX0" fmla="*/ 515906 w 1206196"/>
              <a:gd name="connsiteY0" fmla="*/ 1988909 h 1988909"/>
              <a:gd name="connsiteX1" fmla="*/ 572834 w 1206196"/>
              <a:gd name="connsiteY1" fmla="*/ 1949771 h 1988909"/>
              <a:gd name="connsiteX2" fmla="*/ 704479 w 1206196"/>
              <a:gd name="connsiteY2" fmla="*/ 1949771 h 1988909"/>
              <a:gd name="connsiteX3" fmla="*/ 861030 w 1206196"/>
              <a:gd name="connsiteY3" fmla="*/ 1935539 h 1988909"/>
              <a:gd name="connsiteX4" fmla="*/ 957095 w 1206196"/>
              <a:gd name="connsiteY4" fmla="*/ 1889285 h 1988909"/>
              <a:gd name="connsiteX5" fmla="*/ 974885 w 1206196"/>
              <a:gd name="connsiteY5" fmla="*/ 1835916 h 1988909"/>
              <a:gd name="connsiteX6" fmla="*/ 1003349 w 1206196"/>
              <a:gd name="connsiteY6" fmla="*/ 1778988 h 1988909"/>
              <a:gd name="connsiteX7" fmla="*/ 1046044 w 1206196"/>
              <a:gd name="connsiteY7" fmla="*/ 1764756 h 1988909"/>
              <a:gd name="connsiteX8" fmla="*/ 1085182 w 1206196"/>
              <a:gd name="connsiteY8" fmla="*/ 1679365 h 1988909"/>
              <a:gd name="connsiteX9" fmla="*/ 1163458 w 1206196"/>
              <a:gd name="connsiteY9" fmla="*/ 1558393 h 1988909"/>
              <a:gd name="connsiteX10" fmla="*/ 1206153 w 1206196"/>
              <a:gd name="connsiteY10" fmla="*/ 1519256 h 1988909"/>
              <a:gd name="connsiteX11" fmla="*/ 1170574 w 1206196"/>
              <a:gd name="connsiteY11" fmla="*/ 1433864 h 1988909"/>
              <a:gd name="connsiteX12" fmla="*/ 1124320 w 1206196"/>
              <a:gd name="connsiteY12" fmla="*/ 1359147 h 1988909"/>
              <a:gd name="connsiteX13" fmla="*/ 992675 w 1206196"/>
              <a:gd name="connsiteY13" fmla="*/ 1405400 h 1988909"/>
              <a:gd name="connsiteX14" fmla="*/ 875262 w 1206196"/>
              <a:gd name="connsiteY14" fmla="*/ 1362705 h 1988909"/>
              <a:gd name="connsiteX15" fmla="*/ 697363 w 1206196"/>
              <a:gd name="connsiteY15" fmla="*/ 1376937 h 1988909"/>
              <a:gd name="connsiteX16" fmla="*/ 633319 w 1206196"/>
              <a:gd name="connsiteY16" fmla="*/ 1355589 h 1988909"/>
              <a:gd name="connsiteX17" fmla="*/ 540812 w 1206196"/>
              <a:gd name="connsiteY17" fmla="*/ 1280871 h 1988909"/>
              <a:gd name="connsiteX18" fmla="*/ 483884 w 1206196"/>
              <a:gd name="connsiteY18" fmla="*/ 1195480 h 1988909"/>
              <a:gd name="connsiteX19" fmla="*/ 416283 w 1206196"/>
              <a:gd name="connsiteY19" fmla="*/ 1216828 h 1988909"/>
              <a:gd name="connsiteX20" fmla="*/ 377145 w 1206196"/>
              <a:gd name="connsiteY20" fmla="*/ 1170574 h 1988909"/>
              <a:gd name="connsiteX21" fmla="*/ 362913 w 1206196"/>
              <a:gd name="connsiteY21" fmla="*/ 1102972 h 1988909"/>
              <a:gd name="connsiteX22" fmla="*/ 338007 w 1206196"/>
              <a:gd name="connsiteY22" fmla="*/ 1014023 h 1988909"/>
              <a:gd name="connsiteX23" fmla="*/ 313101 w 1206196"/>
              <a:gd name="connsiteY23" fmla="*/ 971327 h 1988909"/>
              <a:gd name="connsiteX24" fmla="*/ 181456 w 1206196"/>
              <a:gd name="connsiteY24" fmla="*/ 946421 h 1988909"/>
              <a:gd name="connsiteX25" fmla="*/ 192130 w 1206196"/>
              <a:gd name="connsiteY25" fmla="*/ 839682 h 1988909"/>
              <a:gd name="connsiteX26" fmla="*/ 138760 w 1206196"/>
              <a:gd name="connsiteY26" fmla="*/ 722269 h 1988909"/>
              <a:gd name="connsiteX27" fmla="*/ 138760 w 1206196"/>
              <a:gd name="connsiteY27" fmla="*/ 708037 h 1988909"/>
              <a:gd name="connsiteX28" fmla="*/ 192130 w 1206196"/>
              <a:gd name="connsiteY28" fmla="*/ 629761 h 1988909"/>
              <a:gd name="connsiteX29" fmla="*/ 117412 w 1206196"/>
              <a:gd name="connsiteY29" fmla="*/ 487442 h 1988909"/>
              <a:gd name="connsiteX30" fmla="*/ 170782 w 1206196"/>
              <a:gd name="connsiteY30" fmla="*/ 391377 h 1988909"/>
              <a:gd name="connsiteX31" fmla="*/ 174340 w 1206196"/>
              <a:gd name="connsiteY31" fmla="*/ 185014 h 1988909"/>
              <a:gd name="connsiteX32" fmla="*/ 0 w 1206196"/>
              <a:gd name="connsiteY32" fmla="*/ 0 h 1988909"/>
              <a:gd name="connsiteX0" fmla="*/ 380253 w 1206196"/>
              <a:gd name="connsiteY0" fmla="*/ 2022783 h 2022783"/>
              <a:gd name="connsiteX1" fmla="*/ 572834 w 1206196"/>
              <a:gd name="connsiteY1" fmla="*/ 1949771 h 2022783"/>
              <a:gd name="connsiteX2" fmla="*/ 704479 w 1206196"/>
              <a:gd name="connsiteY2" fmla="*/ 1949771 h 2022783"/>
              <a:gd name="connsiteX3" fmla="*/ 861030 w 1206196"/>
              <a:gd name="connsiteY3" fmla="*/ 1935539 h 2022783"/>
              <a:gd name="connsiteX4" fmla="*/ 957095 w 1206196"/>
              <a:gd name="connsiteY4" fmla="*/ 1889285 h 2022783"/>
              <a:gd name="connsiteX5" fmla="*/ 974885 w 1206196"/>
              <a:gd name="connsiteY5" fmla="*/ 1835916 h 2022783"/>
              <a:gd name="connsiteX6" fmla="*/ 1003349 w 1206196"/>
              <a:gd name="connsiteY6" fmla="*/ 1778988 h 2022783"/>
              <a:gd name="connsiteX7" fmla="*/ 1046044 w 1206196"/>
              <a:gd name="connsiteY7" fmla="*/ 1764756 h 2022783"/>
              <a:gd name="connsiteX8" fmla="*/ 1085182 w 1206196"/>
              <a:gd name="connsiteY8" fmla="*/ 1679365 h 2022783"/>
              <a:gd name="connsiteX9" fmla="*/ 1163458 w 1206196"/>
              <a:gd name="connsiteY9" fmla="*/ 1558393 h 2022783"/>
              <a:gd name="connsiteX10" fmla="*/ 1206153 w 1206196"/>
              <a:gd name="connsiteY10" fmla="*/ 1519256 h 2022783"/>
              <a:gd name="connsiteX11" fmla="*/ 1170574 w 1206196"/>
              <a:gd name="connsiteY11" fmla="*/ 1433864 h 2022783"/>
              <a:gd name="connsiteX12" fmla="*/ 1124320 w 1206196"/>
              <a:gd name="connsiteY12" fmla="*/ 1359147 h 2022783"/>
              <a:gd name="connsiteX13" fmla="*/ 992675 w 1206196"/>
              <a:gd name="connsiteY13" fmla="*/ 1405400 h 2022783"/>
              <a:gd name="connsiteX14" fmla="*/ 875262 w 1206196"/>
              <a:gd name="connsiteY14" fmla="*/ 1362705 h 2022783"/>
              <a:gd name="connsiteX15" fmla="*/ 697363 w 1206196"/>
              <a:gd name="connsiteY15" fmla="*/ 1376937 h 2022783"/>
              <a:gd name="connsiteX16" fmla="*/ 633319 w 1206196"/>
              <a:gd name="connsiteY16" fmla="*/ 1355589 h 2022783"/>
              <a:gd name="connsiteX17" fmla="*/ 540812 w 1206196"/>
              <a:gd name="connsiteY17" fmla="*/ 1280871 h 2022783"/>
              <a:gd name="connsiteX18" fmla="*/ 483884 w 1206196"/>
              <a:gd name="connsiteY18" fmla="*/ 1195480 h 2022783"/>
              <a:gd name="connsiteX19" fmla="*/ 416283 w 1206196"/>
              <a:gd name="connsiteY19" fmla="*/ 1216828 h 2022783"/>
              <a:gd name="connsiteX20" fmla="*/ 377145 w 1206196"/>
              <a:gd name="connsiteY20" fmla="*/ 1170574 h 2022783"/>
              <a:gd name="connsiteX21" fmla="*/ 362913 w 1206196"/>
              <a:gd name="connsiteY21" fmla="*/ 1102972 h 2022783"/>
              <a:gd name="connsiteX22" fmla="*/ 338007 w 1206196"/>
              <a:gd name="connsiteY22" fmla="*/ 1014023 h 2022783"/>
              <a:gd name="connsiteX23" fmla="*/ 313101 w 1206196"/>
              <a:gd name="connsiteY23" fmla="*/ 971327 h 2022783"/>
              <a:gd name="connsiteX24" fmla="*/ 181456 w 1206196"/>
              <a:gd name="connsiteY24" fmla="*/ 946421 h 2022783"/>
              <a:gd name="connsiteX25" fmla="*/ 192130 w 1206196"/>
              <a:gd name="connsiteY25" fmla="*/ 839682 h 2022783"/>
              <a:gd name="connsiteX26" fmla="*/ 138760 w 1206196"/>
              <a:gd name="connsiteY26" fmla="*/ 722269 h 2022783"/>
              <a:gd name="connsiteX27" fmla="*/ 138760 w 1206196"/>
              <a:gd name="connsiteY27" fmla="*/ 708037 h 2022783"/>
              <a:gd name="connsiteX28" fmla="*/ 192130 w 1206196"/>
              <a:gd name="connsiteY28" fmla="*/ 629761 h 2022783"/>
              <a:gd name="connsiteX29" fmla="*/ 117412 w 1206196"/>
              <a:gd name="connsiteY29" fmla="*/ 487442 h 2022783"/>
              <a:gd name="connsiteX30" fmla="*/ 170782 w 1206196"/>
              <a:gd name="connsiteY30" fmla="*/ 391377 h 2022783"/>
              <a:gd name="connsiteX31" fmla="*/ 174340 w 1206196"/>
              <a:gd name="connsiteY31" fmla="*/ 185014 h 2022783"/>
              <a:gd name="connsiteX32" fmla="*/ 0 w 1206196"/>
              <a:gd name="connsiteY32" fmla="*/ 0 h 2022783"/>
              <a:gd name="connsiteX0" fmla="*/ 405374 w 1206196"/>
              <a:gd name="connsiteY0" fmla="*/ 2008266 h 2008266"/>
              <a:gd name="connsiteX1" fmla="*/ 572834 w 1206196"/>
              <a:gd name="connsiteY1" fmla="*/ 1949771 h 2008266"/>
              <a:gd name="connsiteX2" fmla="*/ 704479 w 1206196"/>
              <a:gd name="connsiteY2" fmla="*/ 1949771 h 2008266"/>
              <a:gd name="connsiteX3" fmla="*/ 861030 w 1206196"/>
              <a:gd name="connsiteY3" fmla="*/ 1935539 h 2008266"/>
              <a:gd name="connsiteX4" fmla="*/ 957095 w 1206196"/>
              <a:gd name="connsiteY4" fmla="*/ 1889285 h 2008266"/>
              <a:gd name="connsiteX5" fmla="*/ 974885 w 1206196"/>
              <a:gd name="connsiteY5" fmla="*/ 1835916 h 2008266"/>
              <a:gd name="connsiteX6" fmla="*/ 1003349 w 1206196"/>
              <a:gd name="connsiteY6" fmla="*/ 1778988 h 2008266"/>
              <a:gd name="connsiteX7" fmla="*/ 1046044 w 1206196"/>
              <a:gd name="connsiteY7" fmla="*/ 1764756 h 2008266"/>
              <a:gd name="connsiteX8" fmla="*/ 1085182 w 1206196"/>
              <a:gd name="connsiteY8" fmla="*/ 1679365 h 2008266"/>
              <a:gd name="connsiteX9" fmla="*/ 1163458 w 1206196"/>
              <a:gd name="connsiteY9" fmla="*/ 1558393 h 2008266"/>
              <a:gd name="connsiteX10" fmla="*/ 1206153 w 1206196"/>
              <a:gd name="connsiteY10" fmla="*/ 1519256 h 2008266"/>
              <a:gd name="connsiteX11" fmla="*/ 1170574 w 1206196"/>
              <a:gd name="connsiteY11" fmla="*/ 1433864 h 2008266"/>
              <a:gd name="connsiteX12" fmla="*/ 1124320 w 1206196"/>
              <a:gd name="connsiteY12" fmla="*/ 1359147 h 2008266"/>
              <a:gd name="connsiteX13" fmla="*/ 992675 w 1206196"/>
              <a:gd name="connsiteY13" fmla="*/ 1405400 h 2008266"/>
              <a:gd name="connsiteX14" fmla="*/ 875262 w 1206196"/>
              <a:gd name="connsiteY14" fmla="*/ 1362705 h 2008266"/>
              <a:gd name="connsiteX15" fmla="*/ 697363 w 1206196"/>
              <a:gd name="connsiteY15" fmla="*/ 1376937 h 2008266"/>
              <a:gd name="connsiteX16" fmla="*/ 633319 w 1206196"/>
              <a:gd name="connsiteY16" fmla="*/ 1355589 h 2008266"/>
              <a:gd name="connsiteX17" fmla="*/ 540812 w 1206196"/>
              <a:gd name="connsiteY17" fmla="*/ 1280871 h 2008266"/>
              <a:gd name="connsiteX18" fmla="*/ 483884 w 1206196"/>
              <a:gd name="connsiteY18" fmla="*/ 1195480 h 2008266"/>
              <a:gd name="connsiteX19" fmla="*/ 416283 w 1206196"/>
              <a:gd name="connsiteY19" fmla="*/ 1216828 h 2008266"/>
              <a:gd name="connsiteX20" fmla="*/ 377145 w 1206196"/>
              <a:gd name="connsiteY20" fmla="*/ 1170574 h 2008266"/>
              <a:gd name="connsiteX21" fmla="*/ 362913 w 1206196"/>
              <a:gd name="connsiteY21" fmla="*/ 1102972 h 2008266"/>
              <a:gd name="connsiteX22" fmla="*/ 338007 w 1206196"/>
              <a:gd name="connsiteY22" fmla="*/ 1014023 h 2008266"/>
              <a:gd name="connsiteX23" fmla="*/ 313101 w 1206196"/>
              <a:gd name="connsiteY23" fmla="*/ 971327 h 2008266"/>
              <a:gd name="connsiteX24" fmla="*/ 181456 w 1206196"/>
              <a:gd name="connsiteY24" fmla="*/ 946421 h 2008266"/>
              <a:gd name="connsiteX25" fmla="*/ 192130 w 1206196"/>
              <a:gd name="connsiteY25" fmla="*/ 839682 h 2008266"/>
              <a:gd name="connsiteX26" fmla="*/ 138760 w 1206196"/>
              <a:gd name="connsiteY26" fmla="*/ 722269 h 2008266"/>
              <a:gd name="connsiteX27" fmla="*/ 138760 w 1206196"/>
              <a:gd name="connsiteY27" fmla="*/ 708037 h 2008266"/>
              <a:gd name="connsiteX28" fmla="*/ 192130 w 1206196"/>
              <a:gd name="connsiteY28" fmla="*/ 629761 h 2008266"/>
              <a:gd name="connsiteX29" fmla="*/ 117412 w 1206196"/>
              <a:gd name="connsiteY29" fmla="*/ 487442 h 2008266"/>
              <a:gd name="connsiteX30" fmla="*/ 170782 w 1206196"/>
              <a:gd name="connsiteY30" fmla="*/ 391377 h 2008266"/>
              <a:gd name="connsiteX31" fmla="*/ 174340 w 1206196"/>
              <a:gd name="connsiteY31" fmla="*/ 185014 h 2008266"/>
              <a:gd name="connsiteX32" fmla="*/ 0 w 1206196"/>
              <a:gd name="connsiteY32" fmla="*/ 0 h 2008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06196" h="2008266">
                <a:moveTo>
                  <a:pt x="405374" y="2008266"/>
                </a:moveTo>
                <a:cubicBezTo>
                  <a:pt x="448663" y="1993441"/>
                  <a:pt x="522983" y="1959520"/>
                  <a:pt x="572834" y="1949771"/>
                </a:cubicBezTo>
                <a:cubicBezTo>
                  <a:pt x="622685" y="1940022"/>
                  <a:pt x="656446" y="1952143"/>
                  <a:pt x="704479" y="1949771"/>
                </a:cubicBezTo>
                <a:cubicBezTo>
                  <a:pt x="752512" y="1947399"/>
                  <a:pt x="818928" y="1945620"/>
                  <a:pt x="861030" y="1935539"/>
                </a:cubicBezTo>
                <a:cubicBezTo>
                  <a:pt x="903132" y="1925458"/>
                  <a:pt x="938119" y="1905889"/>
                  <a:pt x="957095" y="1889285"/>
                </a:cubicBezTo>
                <a:cubicBezTo>
                  <a:pt x="976071" y="1872681"/>
                  <a:pt x="967176" y="1854299"/>
                  <a:pt x="974885" y="1835916"/>
                </a:cubicBezTo>
                <a:cubicBezTo>
                  <a:pt x="982594" y="1817533"/>
                  <a:pt x="991489" y="1790848"/>
                  <a:pt x="1003349" y="1778988"/>
                </a:cubicBezTo>
                <a:cubicBezTo>
                  <a:pt x="1015209" y="1767128"/>
                  <a:pt x="1032405" y="1781360"/>
                  <a:pt x="1046044" y="1764756"/>
                </a:cubicBezTo>
                <a:cubicBezTo>
                  <a:pt x="1059683" y="1748152"/>
                  <a:pt x="1065613" y="1713759"/>
                  <a:pt x="1085182" y="1679365"/>
                </a:cubicBezTo>
                <a:cubicBezTo>
                  <a:pt x="1104751" y="1644971"/>
                  <a:pt x="1143296" y="1585078"/>
                  <a:pt x="1163458" y="1558393"/>
                </a:cubicBezTo>
                <a:cubicBezTo>
                  <a:pt x="1183620" y="1531708"/>
                  <a:pt x="1204967" y="1540011"/>
                  <a:pt x="1206153" y="1519256"/>
                </a:cubicBezTo>
                <a:cubicBezTo>
                  <a:pt x="1207339" y="1498501"/>
                  <a:pt x="1184213" y="1460549"/>
                  <a:pt x="1170574" y="1433864"/>
                </a:cubicBezTo>
                <a:cubicBezTo>
                  <a:pt x="1156935" y="1407179"/>
                  <a:pt x="1153970" y="1363891"/>
                  <a:pt x="1124320" y="1359147"/>
                </a:cubicBezTo>
                <a:cubicBezTo>
                  <a:pt x="1094670" y="1354403"/>
                  <a:pt x="1034185" y="1404807"/>
                  <a:pt x="992675" y="1405400"/>
                </a:cubicBezTo>
                <a:cubicBezTo>
                  <a:pt x="951165" y="1405993"/>
                  <a:pt x="924481" y="1367449"/>
                  <a:pt x="875262" y="1362705"/>
                </a:cubicBezTo>
                <a:cubicBezTo>
                  <a:pt x="826043" y="1357961"/>
                  <a:pt x="737687" y="1378123"/>
                  <a:pt x="697363" y="1376937"/>
                </a:cubicBezTo>
                <a:cubicBezTo>
                  <a:pt x="657039" y="1375751"/>
                  <a:pt x="659411" y="1371600"/>
                  <a:pt x="633319" y="1355589"/>
                </a:cubicBezTo>
                <a:cubicBezTo>
                  <a:pt x="607227" y="1339578"/>
                  <a:pt x="565718" y="1307556"/>
                  <a:pt x="540812" y="1280871"/>
                </a:cubicBezTo>
                <a:cubicBezTo>
                  <a:pt x="515906" y="1254186"/>
                  <a:pt x="504639" y="1206154"/>
                  <a:pt x="483884" y="1195480"/>
                </a:cubicBezTo>
                <a:cubicBezTo>
                  <a:pt x="463129" y="1184806"/>
                  <a:pt x="434073" y="1220979"/>
                  <a:pt x="416283" y="1216828"/>
                </a:cubicBezTo>
                <a:cubicBezTo>
                  <a:pt x="398493" y="1212677"/>
                  <a:pt x="386040" y="1189550"/>
                  <a:pt x="377145" y="1170574"/>
                </a:cubicBezTo>
                <a:cubicBezTo>
                  <a:pt x="368250" y="1151598"/>
                  <a:pt x="369436" y="1129064"/>
                  <a:pt x="362913" y="1102972"/>
                </a:cubicBezTo>
                <a:cubicBezTo>
                  <a:pt x="356390" y="1076880"/>
                  <a:pt x="346309" y="1035964"/>
                  <a:pt x="338007" y="1014023"/>
                </a:cubicBezTo>
                <a:cubicBezTo>
                  <a:pt x="329705" y="992082"/>
                  <a:pt x="339193" y="982594"/>
                  <a:pt x="313101" y="971327"/>
                </a:cubicBezTo>
                <a:cubicBezTo>
                  <a:pt x="287009" y="960060"/>
                  <a:pt x="201618" y="968362"/>
                  <a:pt x="181456" y="946421"/>
                </a:cubicBezTo>
                <a:cubicBezTo>
                  <a:pt x="161294" y="924480"/>
                  <a:pt x="199246" y="877041"/>
                  <a:pt x="192130" y="839682"/>
                </a:cubicBezTo>
                <a:cubicBezTo>
                  <a:pt x="185014" y="802323"/>
                  <a:pt x="147655" y="744210"/>
                  <a:pt x="138760" y="722269"/>
                </a:cubicBezTo>
                <a:cubicBezTo>
                  <a:pt x="129865" y="700328"/>
                  <a:pt x="129865" y="723455"/>
                  <a:pt x="138760" y="708037"/>
                </a:cubicBezTo>
                <a:cubicBezTo>
                  <a:pt x="147655" y="692619"/>
                  <a:pt x="195688" y="652888"/>
                  <a:pt x="192130" y="629761"/>
                </a:cubicBezTo>
                <a:cubicBezTo>
                  <a:pt x="188572" y="606634"/>
                  <a:pt x="120970" y="527173"/>
                  <a:pt x="117412" y="487442"/>
                </a:cubicBezTo>
                <a:cubicBezTo>
                  <a:pt x="113854" y="447711"/>
                  <a:pt x="161294" y="455421"/>
                  <a:pt x="170782" y="391377"/>
                </a:cubicBezTo>
                <a:cubicBezTo>
                  <a:pt x="180270" y="327926"/>
                  <a:pt x="198060" y="250244"/>
                  <a:pt x="174340" y="185014"/>
                </a:cubicBezTo>
                <a:lnTo>
                  <a:pt x="0" y="0"/>
                </a:ln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олилиния: фигура 25">
            <a:extLst>
              <a:ext uri="{FF2B5EF4-FFF2-40B4-BE49-F238E27FC236}">
                <a16:creationId xmlns:a16="http://schemas.microsoft.com/office/drawing/2014/main" id="{734C1673-7097-45E8-88E4-8951D356F7AC}"/>
              </a:ext>
            </a:extLst>
          </p:cNvPr>
          <p:cNvSpPr/>
          <p:nvPr/>
        </p:nvSpPr>
        <p:spPr>
          <a:xfrm>
            <a:off x="4677104" y="-3"/>
            <a:ext cx="3511238" cy="4102669"/>
          </a:xfrm>
          <a:custGeom>
            <a:avLst/>
            <a:gdLst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05104 w 1562202"/>
              <a:gd name="connsiteY3" fmla="*/ 409903 h 3384331"/>
              <a:gd name="connsiteX4" fmla="*/ 262759 w 1562202"/>
              <a:gd name="connsiteY4" fmla="*/ 472965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262759 w 1562202"/>
              <a:gd name="connsiteY4" fmla="*/ 472965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70207 w 1562202"/>
              <a:gd name="connsiteY18" fmla="*/ 1833031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70207 w 1562202"/>
              <a:gd name="connsiteY18" fmla="*/ 1833031 h 3384331"/>
              <a:gd name="connsiteX19" fmla="*/ 1311434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70207 w 1562202"/>
              <a:gd name="connsiteY18" fmla="*/ 1833031 h 3384331"/>
              <a:gd name="connsiteX19" fmla="*/ 1311434 w 1562202"/>
              <a:gd name="connsiteY19" fmla="*/ 1975945 h 3384331"/>
              <a:gd name="connsiteX20" fmla="*/ 1279475 w 1562202"/>
              <a:gd name="connsiteY20" fmla="*/ 200324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55546"/>
              <a:gd name="connsiteY0" fmla="*/ 0 h 3384331"/>
              <a:gd name="connsiteX1" fmla="*/ 94594 w 1555546"/>
              <a:gd name="connsiteY1" fmla="*/ 105103 h 3384331"/>
              <a:gd name="connsiteX2" fmla="*/ 94594 w 1555546"/>
              <a:gd name="connsiteY2" fmla="*/ 336331 h 3384331"/>
              <a:gd name="connsiteX3" fmla="*/ 161088 w 1555546"/>
              <a:gd name="connsiteY3" fmla="*/ 391066 h 3384331"/>
              <a:gd name="connsiteX4" fmla="*/ 349845 w 1555546"/>
              <a:gd name="connsiteY4" fmla="*/ 435293 h 3384331"/>
              <a:gd name="connsiteX5" fmla="*/ 683173 w 1555546"/>
              <a:gd name="connsiteY5" fmla="*/ 462455 h 3384331"/>
              <a:gd name="connsiteX6" fmla="*/ 976175 w 1555546"/>
              <a:gd name="connsiteY6" fmla="*/ 575748 h 3384331"/>
              <a:gd name="connsiteX7" fmla="*/ 998483 w 1555546"/>
              <a:gd name="connsiteY7" fmla="*/ 735724 h 3384331"/>
              <a:gd name="connsiteX8" fmla="*/ 945931 w 1555546"/>
              <a:gd name="connsiteY8" fmla="*/ 872359 h 3384331"/>
              <a:gd name="connsiteX9" fmla="*/ 1021006 w 1555546"/>
              <a:gd name="connsiteY9" fmla="*/ 983878 h 3384331"/>
              <a:gd name="connsiteX10" fmla="*/ 1111737 w 1555546"/>
              <a:gd name="connsiteY10" fmla="*/ 1175247 h 3384331"/>
              <a:gd name="connsiteX11" fmla="*/ 1381146 w 1555546"/>
              <a:gd name="connsiteY11" fmla="*/ 1139485 h 3384331"/>
              <a:gd name="connsiteX12" fmla="*/ 1481959 w 1555546"/>
              <a:gd name="connsiteY12" fmla="*/ 1261241 h 3384331"/>
              <a:gd name="connsiteX13" fmla="*/ 1450428 w 1555546"/>
              <a:gd name="connsiteY13" fmla="*/ 1418897 h 3384331"/>
              <a:gd name="connsiteX14" fmla="*/ 1358624 w 1555546"/>
              <a:gd name="connsiteY14" fmla="*/ 1459026 h 3384331"/>
              <a:gd name="connsiteX15" fmla="*/ 1303283 w 1555546"/>
              <a:gd name="connsiteY15" fmla="*/ 1587062 h 3384331"/>
              <a:gd name="connsiteX16" fmla="*/ 1292773 w 1555546"/>
              <a:gd name="connsiteY16" fmla="*/ 1639614 h 3384331"/>
              <a:gd name="connsiteX17" fmla="*/ 1303283 w 1555546"/>
              <a:gd name="connsiteY17" fmla="*/ 1713186 h 3384331"/>
              <a:gd name="connsiteX18" fmla="*/ 1370207 w 1555546"/>
              <a:gd name="connsiteY18" fmla="*/ 1833031 h 3384331"/>
              <a:gd name="connsiteX19" fmla="*/ 1311434 w 1555546"/>
              <a:gd name="connsiteY19" fmla="*/ 1975945 h 3384331"/>
              <a:gd name="connsiteX20" fmla="*/ 1279475 w 1555546"/>
              <a:gd name="connsiteY20" fmla="*/ 2003245 h 3384331"/>
              <a:gd name="connsiteX21" fmla="*/ 1177159 w 1555546"/>
              <a:gd name="connsiteY21" fmla="*/ 2112579 h 3384331"/>
              <a:gd name="connsiteX22" fmla="*/ 1177159 w 1555546"/>
              <a:gd name="connsiteY22" fmla="*/ 2249214 h 3384331"/>
              <a:gd name="connsiteX23" fmla="*/ 1198180 w 1555546"/>
              <a:gd name="connsiteY23" fmla="*/ 2364828 h 3384331"/>
              <a:gd name="connsiteX24" fmla="*/ 1409030 w 1555546"/>
              <a:gd name="connsiteY24" fmla="*/ 2612435 h 3384331"/>
              <a:gd name="connsiteX25" fmla="*/ 1534511 w 1555546"/>
              <a:gd name="connsiteY25" fmla="*/ 2921876 h 3384331"/>
              <a:gd name="connsiteX26" fmla="*/ 1513490 w 1555546"/>
              <a:gd name="connsiteY26" fmla="*/ 3048000 h 3384331"/>
              <a:gd name="connsiteX27" fmla="*/ 1135118 w 1555546"/>
              <a:gd name="connsiteY27" fmla="*/ 3142593 h 3384331"/>
              <a:gd name="connsiteX28" fmla="*/ 725214 w 1555546"/>
              <a:gd name="connsiteY28" fmla="*/ 3195145 h 3384331"/>
              <a:gd name="connsiteX29" fmla="*/ 588580 w 1555546"/>
              <a:gd name="connsiteY29" fmla="*/ 3226676 h 3384331"/>
              <a:gd name="connsiteX30" fmla="*/ 493987 w 1555546"/>
              <a:gd name="connsiteY30" fmla="*/ 3384331 h 3384331"/>
              <a:gd name="connsiteX0" fmla="*/ 0 w 1543155"/>
              <a:gd name="connsiteY0" fmla="*/ 0 h 3384331"/>
              <a:gd name="connsiteX1" fmla="*/ 94594 w 1543155"/>
              <a:gd name="connsiteY1" fmla="*/ 105103 h 3384331"/>
              <a:gd name="connsiteX2" fmla="*/ 94594 w 1543155"/>
              <a:gd name="connsiteY2" fmla="*/ 336331 h 3384331"/>
              <a:gd name="connsiteX3" fmla="*/ 161088 w 1543155"/>
              <a:gd name="connsiteY3" fmla="*/ 391066 h 3384331"/>
              <a:gd name="connsiteX4" fmla="*/ 349845 w 1543155"/>
              <a:gd name="connsiteY4" fmla="*/ 435293 h 3384331"/>
              <a:gd name="connsiteX5" fmla="*/ 683173 w 1543155"/>
              <a:gd name="connsiteY5" fmla="*/ 462455 h 3384331"/>
              <a:gd name="connsiteX6" fmla="*/ 976175 w 1543155"/>
              <a:gd name="connsiteY6" fmla="*/ 575748 h 3384331"/>
              <a:gd name="connsiteX7" fmla="*/ 998483 w 1543155"/>
              <a:gd name="connsiteY7" fmla="*/ 735724 h 3384331"/>
              <a:gd name="connsiteX8" fmla="*/ 945931 w 1543155"/>
              <a:gd name="connsiteY8" fmla="*/ 872359 h 3384331"/>
              <a:gd name="connsiteX9" fmla="*/ 1021006 w 1543155"/>
              <a:gd name="connsiteY9" fmla="*/ 983878 h 3384331"/>
              <a:gd name="connsiteX10" fmla="*/ 1111737 w 1543155"/>
              <a:gd name="connsiteY10" fmla="*/ 1175247 h 3384331"/>
              <a:gd name="connsiteX11" fmla="*/ 1381146 w 1543155"/>
              <a:gd name="connsiteY11" fmla="*/ 1139485 h 3384331"/>
              <a:gd name="connsiteX12" fmla="*/ 1481959 w 1543155"/>
              <a:gd name="connsiteY12" fmla="*/ 1261241 h 3384331"/>
              <a:gd name="connsiteX13" fmla="*/ 1450428 w 1543155"/>
              <a:gd name="connsiteY13" fmla="*/ 1418897 h 3384331"/>
              <a:gd name="connsiteX14" fmla="*/ 1358624 w 1543155"/>
              <a:gd name="connsiteY14" fmla="*/ 1459026 h 3384331"/>
              <a:gd name="connsiteX15" fmla="*/ 1303283 w 1543155"/>
              <a:gd name="connsiteY15" fmla="*/ 1587062 h 3384331"/>
              <a:gd name="connsiteX16" fmla="*/ 1292773 w 1543155"/>
              <a:gd name="connsiteY16" fmla="*/ 1639614 h 3384331"/>
              <a:gd name="connsiteX17" fmla="*/ 1303283 w 1543155"/>
              <a:gd name="connsiteY17" fmla="*/ 1713186 h 3384331"/>
              <a:gd name="connsiteX18" fmla="*/ 1370207 w 1543155"/>
              <a:gd name="connsiteY18" fmla="*/ 1833031 h 3384331"/>
              <a:gd name="connsiteX19" fmla="*/ 1311434 w 1543155"/>
              <a:gd name="connsiteY19" fmla="*/ 1975945 h 3384331"/>
              <a:gd name="connsiteX20" fmla="*/ 1279475 w 1543155"/>
              <a:gd name="connsiteY20" fmla="*/ 2003245 h 3384331"/>
              <a:gd name="connsiteX21" fmla="*/ 1177159 w 1543155"/>
              <a:gd name="connsiteY21" fmla="*/ 2112579 h 3384331"/>
              <a:gd name="connsiteX22" fmla="*/ 1177159 w 1543155"/>
              <a:gd name="connsiteY22" fmla="*/ 2249214 h 3384331"/>
              <a:gd name="connsiteX23" fmla="*/ 1198180 w 1543155"/>
              <a:gd name="connsiteY23" fmla="*/ 2364828 h 3384331"/>
              <a:gd name="connsiteX24" fmla="*/ 1409030 w 1543155"/>
              <a:gd name="connsiteY24" fmla="*/ 2612435 h 3384331"/>
              <a:gd name="connsiteX25" fmla="*/ 1534511 w 1543155"/>
              <a:gd name="connsiteY25" fmla="*/ 2921876 h 3384331"/>
              <a:gd name="connsiteX26" fmla="*/ 1513490 w 1543155"/>
              <a:gd name="connsiteY26" fmla="*/ 3048000 h 3384331"/>
              <a:gd name="connsiteX27" fmla="*/ 1362913 w 1543155"/>
              <a:gd name="connsiteY27" fmla="*/ 3082943 h 3384331"/>
              <a:gd name="connsiteX28" fmla="*/ 1135118 w 1543155"/>
              <a:gd name="connsiteY28" fmla="*/ 3142593 h 3384331"/>
              <a:gd name="connsiteX29" fmla="*/ 725214 w 1543155"/>
              <a:gd name="connsiteY29" fmla="*/ 3195145 h 3384331"/>
              <a:gd name="connsiteX30" fmla="*/ 588580 w 1543155"/>
              <a:gd name="connsiteY30" fmla="*/ 3226676 h 3384331"/>
              <a:gd name="connsiteX31" fmla="*/ 493987 w 1543155"/>
              <a:gd name="connsiteY31" fmla="*/ 3384331 h 3384331"/>
              <a:gd name="connsiteX0" fmla="*/ 0 w 1539788"/>
              <a:gd name="connsiteY0" fmla="*/ 0 h 3384331"/>
              <a:gd name="connsiteX1" fmla="*/ 94594 w 1539788"/>
              <a:gd name="connsiteY1" fmla="*/ 105103 h 3384331"/>
              <a:gd name="connsiteX2" fmla="*/ 94594 w 1539788"/>
              <a:gd name="connsiteY2" fmla="*/ 336331 h 3384331"/>
              <a:gd name="connsiteX3" fmla="*/ 161088 w 1539788"/>
              <a:gd name="connsiteY3" fmla="*/ 391066 h 3384331"/>
              <a:gd name="connsiteX4" fmla="*/ 349845 w 1539788"/>
              <a:gd name="connsiteY4" fmla="*/ 435293 h 3384331"/>
              <a:gd name="connsiteX5" fmla="*/ 683173 w 1539788"/>
              <a:gd name="connsiteY5" fmla="*/ 462455 h 3384331"/>
              <a:gd name="connsiteX6" fmla="*/ 976175 w 1539788"/>
              <a:gd name="connsiteY6" fmla="*/ 575748 h 3384331"/>
              <a:gd name="connsiteX7" fmla="*/ 998483 w 1539788"/>
              <a:gd name="connsiteY7" fmla="*/ 735724 h 3384331"/>
              <a:gd name="connsiteX8" fmla="*/ 945931 w 1539788"/>
              <a:gd name="connsiteY8" fmla="*/ 872359 h 3384331"/>
              <a:gd name="connsiteX9" fmla="*/ 1021006 w 1539788"/>
              <a:gd name="connsiteY9" fmla="*/ 983878 h 3384331"/>
              <a:gd name="connsiteX10" fmla="*/ 1111737 w 1539788"/>
              <a:gd name="connsiteY10" fmla="*/ 1175247 h 3384331"/>
              <a:gd name="connsiteX11" fmla="*/ 1381146 w 1539788"/>
              <a:gd name="connsiteY11" fmla="*/ 1139485 h 3384331"/>
              <a:gd name="connsiteX12" fmla="*/ 1481959 w 1539788"/>
              <a:gd name="connsiteY12" fmla="*/ 1261241 h 3384331"/>
              <a:gd name="connsiteX13" fmla="*/ 1450428 w 1539788"/>
              <a:gd name="connsiteY13" fmla="*/ 1418897 h 3384331"/>
              <a:gd name="connsiteX14" fmla="*/ 1358624 w 1539788"/>
              <a:gd name="connsiteY14" fmla="*/ 1459026 h 3384331"/>
              <a:gd name="connsiteX15" fmla="*/ 1303283 w 1539788"/>
              <a:gd name="connsiteY15" fmla="*/ 1587062 h 3384331"/>
              <a:gd name="connsiteX16" fmla="*/ 1292773 w 1539788"/>
              <a:gd name="connsiteY16" fmla="*/ 1639614 h 3384331"/>
              <a:gd name="connsiteX17" fmla="*/ 1303283 w 1539788"/>
              <a:gd name="connsiteY17" fmla="*/ 1713186 h 3384331"/>
              <a:gd name="connsiteX18" fmla="*/ 1370207 w 1539788"/>
              <a:gd name="connsiteY18" fmla="*/ 1833031 h 3384331"/>
              <a:gd name="connsiteX19" fmla="*/ 1311434 w 1539788"/>
              <a:gd name="connsiteY19" fmla="*/ 1975945 h 3384331"/>
              <a:gd name="connsiteX20" fmla="*/ 1279475 w 1539788"/>
              <a:gd name="connsiteY20" fmla="*/ 2003245 h 3384331"/>
              <a:gd name="connsiteX21" fmla="*/ 1177159 w 1539788"/>
              <a:gd name="connsiteY21" fmla="*/ 2112579 h 3384331"/>
              <a:gd name="connsiteX22" fmla="*/ 1177159 w 1539788"/>
              <a:gd name="connsiteY22" fmla="*/ 2249214 h 3384331"/>
              <a:gd name="connsiteX23" fmla="*/ 1198180 w 1539788"/>
              <a:gd name="connsiteY23" fmla="*/ 2364828 h 3384331"/>
              <a:gd name="connsiteX24" fmla="*/ 1409030 w 1539788"/>
              <a:gd name="connsiteY24" fmla="*/ 2612435 h 3384331"/>
              <a:gd name="connsiteX25" fmla="*/ 1534511 w 1539788"/>
              <a:gd name="connsiteY25" fmla="*/ 2921876 h 3384331"/>
              <a:gd name="connsiteX26" fmla="*/ 1501049 w 1539788"/>
              <a:gd name="connsiteY26" fmla="*/ 2997769 h 3384331"/>
              <a:gd name="connsiteX27" fmla="*/ 1362913 w 1539788"/>
              <a:gd name="connsiteY27" fmla="*/ 3082943 h 3384331"/>
              <a:gd name="connsiteX28" fmla="*/ 1135118 w 1539788"/>
              <a:gd name="connsiteY28" fmla="*/ 3142593 h 3384331"/>
              <a:gd name="connsiteX29" fmla="*/ 725214 w 1539788"/>
              <a:gd name="connsiteY29" fmla="*/ 3195145 h 3384331"/>
              <a:gd name="connsiteX30" fmla="*/ 588580 w 1539788"/>
              <a:gd name="connsiteY30" fmla="*/ 3226676 h 3384331"/>
              <a:gd name="connsiteX31" fmla="*/ 493987 w 1539788"/>
              <a:gd name="connsiteY31" fmla="*/ 3384331 h 3384331"/>
              <a:gd name="connsiteX0" fmla="*/ 0 w 1539788"/>
              <a:gd name="connsiteY0" fmla="*/ 0 h 3384331"/>
              <a:gd name="connsiteX1" fmla="*/ 94594 w 1539788"/>
              <a:gd name="connsiteY1" fmla="*/ 105103 h 3384331"/>
              <a:gd name="connsiteX2" fmla="*/ 94594 w 1539788"/>
              <a:gd name="connsiteY2" fmla="*/ 336331 h 3384331"/>
              <a:gd name="connsiteX3" fmla="*/ 161088 w 1539788"/>
              <a:gd name="connsiteY3" fmla="*/ 391066 h 3384331"/>
              <a:gd name="connsiteX4" fmla="*/ 349845 w 1539788"/>
              <a:gd name="connsiteY4" fmla="*/ 435293 h 3384331"/>
              <a:gd name="connsiteX5" fmla="*/ 683173 w 1539788"/>
              <a:gd name="connsiteY5" fmla="*/ 462455 h 3384331"/>
              <a:gd name="connsiteX6" fmla="*/ 976175 w 1539788"/>
              <a:gd name="connsiteY6" fmla="*/ 575748 h 3384331"/>
              <a:gd name="connsiteX7" fmla="*/ 998483 w 1539788"/>
              <a:gd name="connsiteY7" fmla="*/ 735724 h 3384331"/>
              <a:gd name="connsiteX8" fmla="*/ 945931 w 1539788"/>
              <a:gd name="connsiteY8" fmla="*/ 872359 h 3384331"/>
              <a:gd name="connsiteX9" fmla="*/ 1021006 w 1539788"/>
              <a:gd name="connsiteY9" fmla="*/ 983878 h 3384331"/>
              <a:gd name="connsiteX10" fmla="*/ 1111737 w 1539788"/>
              <a:gd name="connsiteY10" fmla="*/ 1175247 h 3384331"/>
              <a:gd name="connsiteX11" fmla="*/ 1381146 w 1539788"/>
              <a:gd name="connsiteY11" fmla="*/ 1139485 h 3384331"/>
              <a:gd name="connsiteX12" fmla="*/ 1481959 w 1539788"/>
              <a:gd name="connsiteY12" fmla="*/ 1261241 h 3384331"/>
              <a:gd name="connsiteX13" fmla="*/ 1450428 w 1539788"/>
              <a:gd name="connsiteY13" fmla="*/ 1418897 h 3384331"/>
              <a:gd name="connsiteX14" fmla="*/ 1358624 w 1539788"/>
              <a:gd name="connsiteY14" fmla="*/ 1459026 h 3384331"/>
              <a:gd name="connsiteX15" fmla="*/ 1303283 w 1539788"/>
              <a:gd name="connsiteY15" fmla="*/ 1587062 h 3384331"/>
              <a:gd name="connsiteX16" fmla="*/ 1292773 w 1539788"/>
              <a:gd name="connsiteY16" fmla="*/ 1639614 h 3384331"/>
              <a:gd name="connsiteX17" fmla="*/ 1303283 w 1539788"/>
              <a:gd name="connsiteY17" fmla="*/ 1713186 h 3384331"/>
              <a:gd name="connsiteX18" fmla="*/ 1370207 w 1539788"/>
              <a:gd name="connsiteY18" fmla="*/ 1833031 h 3384331"/>
              <a:gd name="connsiteX19" fmla="*/ 1311434 w 1539788"/>
              <a:gd name="connsiteY19" fmla="*/ 1975945 h 3384331"/>
              <a:gd name="connsiteX20" fmla="*/ 1279475 w 1539788"/>
              <a:gd name="connsiteY20" fmla="*/ 2003245 h 3384331"/>
              <a:gd name="connsiteX21" fmla="*/ 1177159 w 1539788"/>
              <a:gd name="connsiteY21" fmla="*/ 2112579 h 3384331"/>
              <a:gd name="connsiteX22" fmla="*/ 1177159 w 1539788"/>
              <a:gd name="connsiteY22" fmla="*/ 2249214 h 3384331"/>
              <a:gd name="connsiteX23" fmla="*/ 1198180 w 1539788"/>
              <a:gd name="connsiteY23" fmla="*/ 2364828 h 3384331"/>
              <a:gd name="connsiteX24" fmla="*/ 1409030 w 1539788"/>
              <a:gd name="connsiteY24" fmla="*/ 2612435 h 3384331"/>
              <a:gd name="connsiteX25" fmla="*/ 1534511 w 1539788"/>
              <a:gd name="connsiteY25" fmla="*/ 2921876 h 3384331"/>
              <a:gd name="connsiteX26" fmla="*/ 1501049 w 1539788"/>
              <a:gd name="connsiteY26" fmla="*/ 2997769 h 3384331"/>
              <a:gd name="connsiteX27" fmla="*/ 1362913 w 1539788"/>
              <a:gd name="connsiteY27" fmla="*/ 3082943 h 3384331"/>
              <a:gd name="connsiteX28" fmla="*/ 1135118 w 1539788"/>
              <a:gd name="connsiteY28" fmla="*/ 3142593 h 3384331"/>
              <a:gd name="connsiteX29" fmla="*/ 725214 w 1539788"/>
              <a:gd name="connsiteY29" fmla="*/ 3195145 h 3384331"/>
              <a:gd name="connsiteX30" fmla="*/ 588580 w 1539788"/>
              <a:gd name="connsiteY30" fmla="*/ 3226676 h 3384331"/>
              <a:gd name="connsiteX31" fmla="*/ 548041 w 1539788"/>
              <a:gd name="connsiteY31" fmla="*/ 3365495 h 3384331"/>
              <a:gd name="connsiteX32" fmla="*/ 493987 w 1539788"/>
              <a:gd name="connsiteY32" fmla="*/ 3384331 h 3384331"/>
              <a:gd name="connsiteX0" fmla="*/ 0 w 1701349"/>
              <a:gd name="connsiteY0" fmla="*/ 0 h 3384331"/>
              <a:gd name="connsiteX1" fmla="*/ 94594 w 1701349"/>
              <a:gd name="connsiteY1" fmla="*/ 105103 h 3384331"/>
              <a:gd name="connsiteX2" fmla="*/ 94594 w 1701349"/>
              <a:gd name="connsiteY2" fmla="*/ 336331 h 3384331"/>
              <a:gd name="connsiteX3" fmla="*/ 161088 w 1701349"/>
              <a:gd name="connsiteY3" fmla="*/ 391066 h 3384331"/>
              <a:gd name="connsiteX4" fmla="*/ 349845 w 1701349"/>
              <a:gd name="connsiteY4" fmla="*/ 435293 h 3384331"/>
              <a:gd name="connsiteX5" fmla="*/ 683173 w 1701349"/>
              <a:gd name="connsiteY5" fmla="*/ 462455 h 3384331"/>
              <a:gd name="connsiteX6" fmla="*/ 976175 w 1701349"/>
              <a:gd name="connsiteY6" fmla="*/ 575748 h 3384331"/>
              <a:gd name="connsiteX7" fmla="*/ 998483 w 1701349"/>
              <a:gd name="connsiteY7" fmla="*/ 735724 h 3384331"/>
              <a:gd name="connsiteX8" fmla="*/ 945931 w 1701349"/>
              <a:gd name="connsiteY8" fmla="*/ 872359 h 3384331"/>
              <a:gd name="connsiteX9" fmla="*/ 1021006 w 1701349"/>
              <a:gd name="connsiteY9" fmla="*/ 983878 h 3384331"/>
              <a:gd name="connsiteX10" fmla="*/ 1111737 w 1701349"/>
              <a:gd name="connsiteY10" fmla="*/ 1175247 h 3384331"/>
              <a:gd name="connsiteX11" fmla="*/ 1381146 w 1701349"/>
              <a:gd name="connsiteY11" fmla="*/ 1139485 h 3384331"/>
              <a:gd name="connsiteX12" fmla="*/ 1481959 w 1701349"/>
              <a:gd name="connsiteY12" fmla="*/ 1261241 h 3384331"/>
              <a:gd name="connsiteX13" fmla="*/ 1450428 w 1701349"/>
              <a:gd name="connsiteY13" fmla="*/ 1418897 h 3384331"/>
              <a:gd name="connsiteX14" fmla="*/ 1358624 w 1701349"/>
              <a:gd name="connsiteY14" fmla="*/ 1459026 h 3384331"/>
              <a:gd name="connsiteX15" fmla="*/ 1303283 w 1701349"/>
              <a:gd name="connsiteY15" fmla="*/ 1587062 h 3384331"/>
              <a:gd name="connsiteX16" fmla="*/ 1292773 w 1701349"/>
              <a:gd name="connsiteY16" fmla="*/ 1639614 h 3384331"/>
              <a:gd name="connsiteX17" fmla="*/ 1303283 w 1701349"/>
              <a:gd name="connsiteY17" fmla="*/ 1713186 h 3384331"/>
              <a:gd name="connsiteX18" fmla="*/ 1370207 w 1701349"/>
              <a:gd name="connsiteY18" fmla="*/ 1833031 h 3384331"/>
              <a:gd name="connsiteX19" fmla="*/ 1311434 w 1701349"/>
              <a:gd name="connsiteY19" fmla="*/ 1975945 h 3384331"/>
              <a:gd name="connsiteX20" fmla="*/ 1279475 w 1701349"/>
              <a:gd name="connsiteY20" fmla="*/ 2003245 h 3384331"/>
              <a:gd name="connsiteX21" fmla="*/ 1177159 w 1701349"/>
              <a:gd name="connsiteY21" fmla="*/ 2112579 h 3384331"/>
              <a:gd name="connsiteX22" fmla="*/ 1177159 w 1701349"/>
              <a:gd name="connsiteY22" fmla="*/ 2249214 h 3384331"/>
              <a:gd name="connsiteX23" fmla="*/ 1198180 w 1701349"/>
              <a:gd name="connsiteY23" fmla="*/ 2364828 h 3384331"/>
              <a:gd name="connsiteX24" fmla="*/ 1409030 w 1701349"/>
              <a:gd name="connsiteY24" fmla="*/ 2612435 h 3384331"/>
              <a:gd name="connsiteX25" fmla="*/ 1700309 w 1701349"/>
              <a:gd name="connsiteY25" fmla="*/ 3119661 h 3384331"/>
              <a:gd name="connsiteX26" fmla="*/ 1501049 w 1701349"/>
              <a:gd name="connsiteY26" fmla="*/ 2997769 h 3384331"/>
              <a:gd name="connsiteX27" fmla="*/ 1362913 w 1701349"/>
              <a:gd name="connsiteY27" fmla="*/ 3082943 h 3384331"/>
              <a:gd name="connsiteX28" fmla="*/ 1135118 w 1701349"/>
              <a:gd name="connsiteY28" fmla="*/ 3142593 h 3384331"/>
              <a:gd name="connsiteX29" fmla="*/ 725214 w 1701349"/>
              <a:gd name="connsiteY29" fmla="*/ 3195145 h 3384331"/>
              <a:gd name="connsiteX30" fmla="*/ 588580 w 1701349"/>
              <a:gd name="connsiteY30" fmla="*/ 3226676 h 3384331"/>
              <a:gd name="connsiteX31" fmla="*/ 548041 w 1701349"/>
              <a:gd name="connsiteY31" fmla="*/ 3365495 h 3384331"/>
              <a:gd name="connsiteX32" fmla="*/ 493987 w 1701349"/>
              <a:gd name="connsiteY32" fmla="*/ 3384331 h 3384331"/>
              <a:gd name="connsiteX0" fmla="*/ 0 w 1704106"/>
              <a:gd name="connsiteY0" fmla="*/ 0 h 3384331"/>
              <a:gd name="connsiteX1" fmla="*/ 94594 w 1704106"/>
              <a:gd name="connsiteY1" fmla="*/ 105103 h 3384331"/>
              <a:gd name="connsiteX2" fmla="*/ 94594 w 1704106"/>
              <a:gd name="connsiteY2" fmla="*/ 336331 h 3384331"/>
              <a:gd name="connsiteX3" fmla="*/ 161088 w 1704106"/>
              <a:gd name="connsiteY3" fmla="*/ 391066 h 3384331"/>
              <a:gd name="connsiteX4" fmla="*/ 349845 w 1704106"/>
              <a:gd name="connsiteY4" fmla="*/ 435293 h 3384331"/>
              <a:gd name="connsiteX5" fmla="*/ 683173 w 1704106"/>
              <a:gd name="connsiteY5" fmla="*/ 462455 h 3384331"/>
              <a:gd name="connsiteX6" fmla="*/ 976175 w 1704106"/>
              <a:gd name="connsiteY6" fmla="*/ 575748 h 3384331"/>
              <a:gd name="connsiteX7" fmla="*/ 998483 w 1704106"/>
              <a:gd name="connsiteY7" fmla="*/ 735724 h 3384331"/>
              <a:gd name="connsiteX8" fmla="*/ 945931 w 1704106"/>
              <a:gd name="connsiteY8" fmla="*/ 872359 h 3384331"/>
              <a:gd name="connsiteX9" fmla="*/ 1021006 w 1704106"/>
              <a:gd name="connsiteY9" fmla="*/ 983878 h 3384331"/>
              <a:gd name="connsiteX10" fmla="*/ 1111737 w 1704106"/>
              <a:gd name="connsiteY10" fmla="*/ 1175247 h 3384331"/>
              <a:gd name="connsiteX11" fmla="*/ 1381146 w 1704106"/>
              <a:gd name="connsiteY11" fmla="*/ 1139485 h 3384331"/>
              <a:gd name="connsiteX12" fmla="*/ 1481959 w 1704106"/>
              <a:gd name="connsiteY12" fmla="*/ 1261241 h 3384331"/>
              <a:gd name="connsiteX13" fmla="*/ 1450428 w 1704106"/>
              <a:gd name="connsiteY13" fmla="*/ 1418897 h 3384331"/>
              <a:gd name="connsiteX14" fmla="*/ 1358624 w 1704106"/>
              <a:gd name="connsiteY14" fmla="*/ 1459026 h 3384331"/>
              <a:gd name="connsiteX15" fmla="*/ 1303283 w 1704106"/>
              <a:gd name="connsiteY15" fmla="*/ 1587062 h 3384331"/>
              <a:gd name="connsiteX16" fmla="*/ 1292773 w 1704106"/>
              <a:gd name="connsiteY16" fmla="*/ 1639614 h 3384331"/>
              <a:gd name="connsiteX17" fmla="*/ 1303283 w 1704106"/>
              <a:gd name="connsiteY17" fmla="*/ 1713186 h 3384331"/>
              <a:gd name="connsiteX18" fmla="*/ 1370207 w 1704106"/>
              <a:gd name="connsiteY18" fmla="*/ 1833031 h 3384331"/>
              <a:gd name="connsiteX19" fmla="*/ 1311434 w 1704106"/>
              <a:gd name="connsiteY19" fmla="*/ 1975945 h 3384331"/>
              <a:gd name="connsiteX20" fmla="*/ 1279475 w 1704106"/>
              <a:gd name="connsiteY20" fmla="*/ 2003245 h 3384331"/>
              <a:gd name="connsiteX21" fmla="*/ 1177159 w 1704106"/>
              <a:gd name="connsiteY21" fmla="*/ 2112579 h 3384331"/>
              <a:gd name="connsiteX22" fmla="*/ 1177159 w 1704106"/>
              <a:gd name="connsiteY22" fmla="*/ 2249214 h 3384331"/>
              <a:gd name="connsiteX23" fmla="*/ 1198180 w 1704106"/>
              <a:gd name="connsiteY23" fmla="*/ 2364828 h 3384331"/>
              <a:gd name="connsiteX24" fmla="*/ 1409030 w 1704106"/>
              <a:gd name="connsiteY24" fmla="*/ 2612435 h 3384331"/>
              <a:gd name="connsiteX25" fmla="*/ 1700309 w 1704106"/>
              <a:gd name="connsiteY25" fmla="*/ 3119661 h 3384331"/>
              <a:gd name="connsiteX26" fmla="*/ 1561339 w 1704106"/>
              <a:gd name="connsiteY26" fmla="*/ 3129627 h 3384331"/>
              <a:gd name="connsiteX27" fmla="*/ 1362913 w 1704106"/>
              <a:gd name="connsiteY27" fmla="*/ 3082943 h 3384331"/>
              <a:gd name="connsiteX28" fmla="*/ 1135118 w 1704106"/>
              <a:gd name="connsiteY28" fmla="*/ 3142593 h 3384331"/>
              <a:gd name="connsiteX29" fmla="*/ 725214 w 1704106"/>
              <a:gd name="connsiteY29" fmla="*/ 3195145 h 3384331"/>
              <a:gd name="connsiteX30" fmla="*/ 588580 w 1704106"/>
              <a:gd name="connsiteY30" fmla="*/ 3226676 h 3384331"/>
              <a:gd name="connsiteX31" fmla="*/ 548041 w 1704106"/>
              <a:gd name="connsiteY31" fmla="*/ 3365495 h 3384331"/>
              <a:gd name="connsiteX32" fmla="*/ 493987 w 1704106"/>
              <a:gd name="connsiteY32" fmla="*/ 3384331 h 3384331"/>
              <a:gd name="connsiteX0" fmla="*/ 0 w 1704106"/>
              <a:gd name="connsiteY0" fmla="*/ 0 h 3384331"/>
              <a:gd name="connsiteX1" fmla="*/ 94594 w 1704106"/>
              <a:gd name="connsiteY1" fmla="*/ 105103 h 3384331"/>
              <a:gd name="connsiteX2" fmla="*/ 94594 w 1704106"/>
              <a:gd name="connsiteY2" fmla="*/ 336331 h 3384331"/>
              <a:gd name="connsiteX3" fmla="*/ 161088 w 1704106"/>
              <a:gd name="connsiteY3" fmla="*/ 391066 h 3384331"/>
              <a:gd name="connsiteX4" fmla="*/ 349845 w 1704106"/>
              <a:gd name="connsiteY4" fmla="*/ 435293 h 3384331"/>
              <a:gd name="connsiteX5" fmla="*/ 683173 w 1704106"/>
              <a:gd name="connsiteY5" fmla="*/ 462455 h 3384331"/>
              <a:gd name="connsiteX6" fmla="*/ 976175 w 1704106"/>
              <a:gd name="connsiteY6" fmla="*/ 575748 h 3384331"/>
              <a:gd name="connsiteX7" fmla="*/ 998483 w 1704106"/>
              <a:gd name="connsiteY7" fmla="*/ 735724 h 3384331"/>
              <a:gd name="connsiteX8" fmla="*/ 945931 w 1704106"/>
              <a:gd name="connsiteY8" fmla="*/ 872359 h 3384331"/>
              <a:gd name="connsiteX9" fmla="*/ 1021006 w 1704106"/>
              <a:gd name="connsiteY9" fmla="*/ 983878 h 3384331"/>
              <a:gd name="connsiteX10" fmla="*/ 1111737 w 1704106"/>
              <a:gd name="connsiteY10" fmla="*/ 1175247 h 3384331"/>
              <a:gd name="connsiteX11" fmla="*/ 1381146 w 1704106"/>
              <a:gd name="connsiteY11" fmla="*/ 1139485 h 3384331"/>
              <a:gd name="connsiteX12" fmla="*/ 1481959 w 1704106"/>
              <a:gd name="connsiteY12" fmla="*/ 1261241 h 3384331"/>
              <a:gd name="connsiteX13" fmla="*/ 1450428 w 1704106"/>
              <a:gd name="connsiteY13" fmla="*/ 1418897 h 3384331"/>
              <a:gd name="connsiteX14" fmla="*/ 1358624 w 1704106"/>
              <a:gd name="connsiteY14" fmla="*/ 1459026 h 3384331"/>
              <a:gd name="connsiteX15" fmla="*/ 1303283 w 1704106"/>
              <a:gd name="connsiteY15" fmla="*/ 1587062 h 3384331"/>
              <a:gd name="connsiteX16" fmla="*/ 1292773 w 1704106"/>
              <a:gd name="connsiteY16" fmla="*/ 1639614 h 3384331"/>
              <a:gd name="connsiteX17" fmla="*/ 1303283 w 1704106"/>
              <a:gd name="connsiteY17" fmla="*/ 1713186 h 3384331"/>
              <a:gd name="connsiteX18" fmla="*/ 1370207 w 1704106"/>
              <a:gd name="connsiteY18" fmla="*/ 1833031 h 3384331"/>
              <a:gd name="connsiteX19" fmla="*/ 1311434 w 1704106"/>
              <a:gd name="connsiteY19" fmla="*/ 1975945 h 3384331"/>
              <a:gd name="connsiteX20" fmla="*/ 1279475 w 1704106"/>
              <a:gd name="connsiteY20" fmla="*/ 2003245 h 3384331"/>
              <a:gd name="connsiteX21" fmla="*/ 1177159 w 1704106"/>
              <a:gd name="connsiteY21" fmla="*/ 2112579 h 3384331"/>
              <a:gd name="connsiteX22" fmla="*/ 1177159 w 1704106"/>
              <a:gd name="connsiteY22" fmla="*/ 2249214 h 3384331"/>
              <a:gd name="connsiteX23" fmla="*/ 1198180 w 1704106"/>
              <a:gd name="connsiteY23" fmla="*/ 2364828 h 3384331"/>
              <a:gd name="connsiteX24" fmla="*/ 1409030 w 1704106"/>
              <a:gd name="connsiteY24" fmla="*/ 2612435 h 3384331"/>
              <a:gd name="connsiteX25" fmla="*/ 1700309 w 1704106"/>
              <a:gd name="connsiteY25" fmla="*/ 3119661 h 3384331"/>
              <a:gd name="connsiteX26" fmla="*/ 1561339 w 1704106"/>
              <a:gd name="connsiteY26" fmla="*/ 3129627 h 3384331"/>
              <a:gd name="connsiteX27" fmla="*/ 1362913 w 1704106"/>
              <a:gd name="connsiteY27" fmla="*/ 3082943 h 3384331"/>
              <a:gd name="connsiteX28" fmla="*/ 1135118 w 1704106"/>
              <a:gd name="connsiteY28" fmla="*/ 3142593 h 3384331"/>
              <a:gd name="connsiteX29" fmla="*/ 725214 w 1704106"/>
              <a:gd name="connsiteY29" fmla="*/ 3195145 h 3384331"/>
              <a:gd name="connsiteX30" fmla="*/ 588580 w 1704106"/>
              <a:gd name="connsiteY30" fmla="*/ 3226676 h 3384331"/>
              <a:gd name="connsiteX31" fmla="*/ 548041 w 1704106"/>
              <a:gd name="connsiteY31" fmla="*/ 3365495 h 3384331"/>
              <a:gd name="connsiteX32" fmla="*/ 493987 w 1704106"/>
              <a:gd name="connsiteY32" fmla="*/ 3384331 h 3384331"/>
              <a:gd name="connsiteX0" fmla="*/ 0 w 1700918"/>
              <a:gd name="connsiteY0" fmla="*/ 0 h 3384331"/>
              <a:gd name="connsiteX1" fmla="*/ 94594 w 1700918"/>
              <a:gd name="connsiteY1" fmla="*/ 105103 h 3384331"/>
              <a:gd name="connsiteX2" fmla="*/ 94594 w 1700918"/>
              <a:gd name="connsiteY2" fmla="*/ 336331 h 3384331"/>
              <a:gd name="connsiteX3" fmla="*/ 161088 w 1700918"/>
              <a:gd name="connsiteY3" fmla="*/ 391066 h 3384331"/>
              <a:gd name="connsiteX4" fmla="*/ 349845 w 1700918"/>
              <a:gd name="connsiteY4" fmla="*/ 435293 h 3384331"/>
              <a:gd name="connsiteX5" fmla="*/ 683173 w 1700918"/>
              <a:gd name="connsiteY5" fmla="*/ 462455 h 3384331"/>
              <a:gd name="connsiteX6" fmla="*/ 976175 w 1700918"/>
              <a:gd name="connsiteY6" fmla="*/ 575748 h 3384331"/>
              <a:gd name="connsiteX7" fmla="*/ 998483 w 1700918"/>
              <a:gd name="connsiteY7" fmla="*/ 735724 h 3384331"/>
              <a:gd name="connsiteX8" fmla="*/ 945931 w 1700918"/>
              <a:gd name="connsiteY8" fmla="*/ 872359 h 3384331"/>
              <a:gd name="connsiteX9" fmla="*/ 1021006 w 1700918"/>
              <a:gd name="connsiteY9" fmla="*/ 983878 h 3384331"/>
              <a:gd name="connsiteX10" fmla="*/ 1111737 w 1700918"/>
              <a:gd name="connsiteY10" fmla="*/ 1175247 h 3384331"/>
              <a:gd name="connsiteX11" fmla="*/ 1381146 w 1700918"/>
              <a:gd name="connsiteY11" fmla="*/ 1139485 h 3384331"/>
              <a:gd name="connsiteX12" fmla="*/ 1481959 w 1700918"/>
              <a:gd name="connsiteY12" fmla="*/ 1261241 h 3384331"/>
              <a:gd name="connsiteX13" fmla="*/ 1450428 w 1700918"/>
              <a:gd name="connsiteY13" fmla="*/ 1418897 h 3384331"/>
              <a:gd name="connsiteX14" fmla="*/ 1358624 w 1700918"/>
              <a:gd name="connsiteY14" fmla="*/ 1459026 h 3384331"/>
              <a:gd name="connsiteX15" fmla="*/ 1303283 w 1700918"/>
              <a:gd name="connsiteY15" fmla="*/ 1587062 h 3384331"/>
              <a:gd name="connsiteX16" fmla="*/ 1292773 w 1700918"/>
              <a:gd name="connsiteY16" fmla="*/ 1639614 h 3384331"/>
              <a:gd name="connsiteX17" fmla="*/ 1303283 w 1700918"/>
              <a:gd name="connsiteY17" fmla="*/ 1713186 h 3384331"/>
              <a:gd name="connsiteX18" fmla="*/ 1370207 w 1700918"/>
              <a:gd name="connsiteY18" fmla="*/ 1833031 h 3384331"/>
              <a:gd name="connsiteX19" fmla="*/ 1311434 w 1700918"/>
              <a:gd name="connsiteY19" fmla="*/ 1975945 h 3384331"/>
              <a:gd name="connsiteX20" fmla="*/ 1279475 w 1700918"/>
              <a:gd name="connsiteY20" fmla="*/ 2003245 h 3384331"/>
              <a:gd name="connsiteX21" fmla="*/ 1177159 w 1700918"/>
              <a:gd name="connsiteY21" fmla="*/ 2112579 h 3384331"/>
              <a:gd name="connsiteX22" fmla="*/ 1177159 w 1700918"/>
              <a:gd name="connsiteY22" fmla="*/ 2249214 h 3384331"/>
              <a:gd name="connsiteX23" fmla="*/ 1198180 w 1700918"/>
              <a:gd name="connsiteY23" fmla="*/ 2364828 h 3384331"/>
              <a:gd name="connsiteX24" fmla="*/ 1409030 w 1700918"/>
              <a:gd name="connsiteY24" fmla="*/ 2612435 h 3384331"/>
              <a:gd name="connsiteX25" fmla="*/ 1507657 w 1700918"/>
              <a:gd name="connsiteY25" fmla="*/ 2890712 h 3384331"/>
              <a:gd name="connsiteX26" fmla="*/ 1700309 w 1700918"/>
              <a:gd name="connsiteY26" fmla="*/ 3119661 h 3384331"/>
              <a:gd name="connsiteX27" fmla="*/ 1561339 w 1700918"/>
              <a:gd name="connsiteY27" fmla="*/ 3129627 h 3384331"/>
              <a:gd name="connsiteX28" fmla="*/ 1362913 w 1700918"/>
              <a:gd name="connsiteY28" fmla="*/ 3082943 h 3384331"/>
              <a:gd name="connsiteX29" fmla="*/ 1135118 w 1700918"/>
              <a:gd name="connsiteY29" fmla="*/ 3142593 h 3384331"/>
              <a:gd name="connsiteX30" fmla="*/ 725214 w 1700918"/>
              <a:gd name="connsiteY30" fmla="*/ 3195145 h 3384331"/>
              <a:gd name="connsiteX31" fmla="*/ 588580 w 1700918"/>
              <a:gd name="connsiteY31" fmla="*/ 3226676 h 3384331"/>
              <a:gd name="connsiteX32" fmla="*/ 548041 w 1700918"/>
              <a:gd name="connsiteY32" fmla="*/ 3365495 h 3384331"/>
              <a:gd name="connsiteX33" fmla="*/ 493987 w 1700918"/>
              <a:gd name="connsiteY33" fmla="*/ 3384331 h 3384331"/>
              <a:gd name="connsiteX0" fmla="*/ 0 w 1700918"/>
              <a:gd name="connsiteY0" fmla="*/ 0 h 3384331"/>
              <a:gd name="connsiteX1" fmla="*/ 94594 w 1700918"/>
              <a:gd name="connsiteY1" fmla="*/ 105103 h 3384331"/>
              <a:gd name="connsiteX2" fmla="*/ 94594 w 1700918"/>
              <a:gd name="connsiteY2" fmla="*/ 336331 h 3384331"/>
              <a:gd name="connsiteX3" fmla="*/ 161088 w 1700918"/>
              <a:gd name="connsiteY3" fmla="*/ 391066 h 3384331"/>
              <a:gd name="connsiteX4" fmla="*/ 349845 w 1700918"/>
              <a:gd name="connsiteY4" fmla="*/ 435293 h 3384331"/>
              <a:gd name="connsiteX5" fmla="*/ 683173 w 1700918"/>
              <a:gd name="connsiteY5" fmla="*/ 462455 h 3384331"/>
              <a:gd name="connsiteX6" fmla="*/ 976175 w 1700918"/>
              <a:gd name="connsiteY6" fmla="*/ 575748 h 3384331"/>
              <a:gd name="connsiteX7" fmla="*/ 998483 w 1700918"/>
              <a:gd name="connsiteY7" fmla="*/ 735724 h 3384331"/>
              <a:gd name="connsiteX8" fmla="*/ 945931 w 1700918"/>
              <a:gd name="connsiteY8" fmla="*/ 872359 h 3384331"/>
              <a:gd name="connsiteX9" fmla="*/ 1021006 w 1700918"/>
              <a:gd name="connsiteY9" fmla="*/ 983878 h 3384331"/>
              <a:gd name="connsiteX10" fmla="*/ 1111737 w 1700918"/>
              <a:gd name="connsiteY10" fmla="*/ 1175247 h 3384331"/>
              <a:gd name="connsiteX11" fmla="*/ 1381146 w 1700918"/>
              <a:gd name="connsiteY11" fmla="*/ 1139485 h 3384331"/>
              <a:gd name="connsiteX12" fmla="*/ 1481959 w 1700918"/>
              <a:gd name="connsiteY12" fmla="*/ 1261241 h 3384331"/>
              <a:gd name="connsiteX13" fmla="*/ 1450428 w 1700918"/>
              <a:gd name="connsiteY13" fmla="*/ 1418897 h 3384331"/>
              <a:gd name="connsiteX14" fmla="*/ 1358624 w 1700918"/>
              <a:gd name="connsiteY14" fmla="*/ 1459026 h 3384331"/>
              <a:gd name="connsiteX15" fmla="*/ 1303283 w 1700918"/>
              <a:gd name="connsiteY15" fmla="*/ 1587062 h 3384331"/>
              <a:gd name="connsiteX16" fmla="*/ 1292773 w 1700918"/>
              <a:gd name="connsiteY16" fmla="*/ 1639614 h 3384331"/>
              <a:gd name="connsiteX17" fmla="*/ 1303283 w 1700918"/>
              <a:gd name="connsiteY17" fmla="*/ 1713186 h 3384331"/>
              <a:gd name="connsiteX18" fmla="*/ 1370207 w 1700918"/>
              <a:gd name="connsiteY18" fmla="*/ 1833031 h 3384331"/>
              <a:gd name="connsiteX19" fmla="*/ 1311434 w 1700918"/>
              <a:gd name="connsiteY19" fmla="*/ 1975945 h 3384331"/>
              <a:gd name="connsiteX20" fmla="*/ 1279475 w 1700918"/>
              <a:gd name="connsiteY20" fmla="*/ 2003245 h 3384331"/>
              <a:gd name="connsiteX21" fmla="*/ 1177159 w 1700918"/>
              <a:gd name="connsiteY21" fmla="*/ 2112579 h 3384331"/>
              <a:gd name="connsiteX22" fmla="*/ 1177159 w 1700918"/>
              <a:gd name="connsiteY22" fmla="*/ 2249214 h 3384331"/>
              <a:gd name="connsiteX23" fmla="*/ 1198180 w 1700918"/>
              <a:gd name="connsiteY23" fmla="*/ 2364828 h 3384331"/>
              <a:gd name="connsiteX24" fmla="*/ 1409030 w 1700918"/>
              <a:gd name="connsiteY24" fmla="*/ 2612435 h 3384331"/>
              <a:gd name="connsiteX25" fmla="*/ 1507657 w 1700918"/>
              <a:gd name="connsiteY25" fmla="*/ 2890712 h 3384331"/>
              <a:gd name="connsiteX26" fmla="*/ 1700309 w 1700918"/>
              <a:gd name="connsiteY26" fmla="*/ 3119661 h 3384331"/>
              <a:gd name="connsiteX27" fmla="*/ 1561339 w 1700918"/>
              <a:gd name="connsiteY27" fmla="*/ 3129627 h 3384331"/>
              <a:gd name="connsiteX28" fmla="*/ 1362913 w 1700918"/>
              <a:gd name="connsiteY28" fmla="*/ 3082943 h 3384331"/>
              <a:gd name="connsiteX29" fmla="*/ 1135118 w 1700918"/>
              <a:gd name="connsiteY29" fmla="*/ 3142593 h 3384331"/>
              <a:gd name="connsiteX30" fmla="*/ 725214 w 1700918"/>
              <a:gd name="connsiteY30" fmla="*/ 3195145 h 3384331"/>
              <a:gd name="connsiteX31" fmla="*/ 588580 w 1700918"/>
              <a:gd name="connsiteY31" fmla="*/ 3226676 h 3384331"/>
              <a:gd name="connsiteX32" fmla="*/ 548041 w 1700918"/>
              <a:gd name="connsiteY32" fmla="*/ 3365495 h 3384331"/>
              <a:gd name="connsiteX33" fmla="*/ 493987 w 1700918"/>
              <a:gd name="connsiteY33" fmla="*/ 3384331 h 3384331"/>
              <a:gd name="connsiteX0" fmla="*/ 0 w 1702190"/>
              <a:gd name="connsiteY0" fmla="*/ 0 h 3384331"/>
              <a:gd name="connsiteX1" fmla="*/ 94594 w 1702190"/>
              <a:gd name="connsiteY1" fmla="*/ 105103 h 3384331"/>
              <a:gd name="connsiteX2" fmla="*/ 94594 w 1702190"/>
              <a:gd name="connsiteY2" fmla="*/ 336331 h 3384331"/>
              <a:gd name="connsiteX3" fmla="*/ 161088 w 1702190"/>
              <a:gd name="connsiteY3" fmla="*/ 391066 h 3384331"/>
              <a:gd name="connsiteX4" fmla="*/ 349845 w 1702190"/>
              <a:gd name="connsiteY4" fmla="*/ 435293 h 3384331"/>
              <a:gd name="connsiteX5" fmla="*/ 683173 w 1702190"/>
              <a:gd name="connsiteY5" fmla="*/ 462455 h 3384331"/>
              <a:gd name="connsiteX6" fmla="*/ 976175 w 1702190"/>
              <a:gd name="connsiteY6" fmla="*/ 575748 h 3384331"/>
              <a:gd name="connsiteX7" fmla="*/ 998483 w 1702190"/>
              <a:gd name="connsiteY7" fmla="*/ 735724 h 3384331"/>
              <a:gd name="connsiteX8" fmla="*/ 945931 w 1702190"/>
              <a:gd name="connsiteY8" fmla="*/ 872359 h 3384331"/>
              <a:gd name="connsiteX9" fmla="*/ 1021006 w 1702190"/>
              <a:gd name="connsiteY9" fmla="*/ 983878 h 3384331"/>
              <a:gd name="connsiteX10" fmla="*/ 1111737 w 1702190"/>
              <a:gd name="connsiteY10" fmla="*/ 1175247 h 3384331"/>
              <a:gd name="connsiteX11" fmla="*/ 1381146 w 1702190"/>
              <a:gd name="connsiteY11" fmla="*/ 1139485 h 3384331"/>
              <a:gd name="connsiteX12" fmla="*/ 1481959 w 1702190"/>
              <a:gd name="connsiteY12" fmla="*/ 1261241 h 3384331"/>
              <a:gd name="connsiteX13" fmla="*/ 1450428 w 1702190"/>
              <a:gd name="connsiteY13" fmla="*/ 1418897 h 3384331"/>
              <a:gd name="connsiteX14" fmla="*/ 1358624 w 1702190"/>
              <a:gd name="connsiteY14" fmla="*/ 1459026 h 3384331"/>
              <a:gd name="connsiteX15" fmla="*/ 1303283 w 1702190"/>
              <a:gd name="connsiteY15" fmla="*/ 1587062 h 3384331"/>
              <a:gd name="connsiteX16" fmla="*/ 1292773 w 1702190"/>
              <a:gd name="connsiteY16" fmla="*/ 1639614 h 3384331"/>
              <a:gd name="connsiteX17" fmla="*/ 1303283 w 1702190"/>
              <a:gd name="connsiteY17" fmla="*/ 1713186 h 3384331"/>
              <a:gd name="connsiteX18" fmla="*/ 1370207 w 1702190"/>
              <a:gd name="connsiteY18" fmla="*/ 1833031 h 3384331"/>
              <a:gd name="connsiteX19" fmla="*/ 1311434 w 1702190"/>
              <a:gd name="connsiteY19" fmla="*/ 1975945 h 3384331"/>
              <a:gd name="connsiteX20" fmla="*/ 1279475 w 1702190"/>
              <a:gd name="connsiteY20" fmla="*/ 2003245 h 3384331"/>
              <a:gd name="connsiteX21" fmla="*/ 1177159 w 1702190"/>
              <a:gd name="connsiteY21" fmla="*/ 2112579 h 3384331"/>
              <a:gd name="connsiteX22" fmla="*/ 1177159 w 1702190"/>
              <a:gd name="connsiteY22" fmla="*/ 2249214 h 3384331"/>
              <a:gd name="connsiteX23" fmla="*/ 1198180 w 1702190"/>
              <a:gd name="connsiteY23" fmla="*/ 2364828 h 3384331"/>
              <a:gd name="connsiteX24" fmla="*/ 1409030 w 1702190"/>
              <a:gd name="connsiteY24" fmla="*/ 2612435 h 3384331"/>
              <a:gd name="connsiteX25" fmla="*/ 1507657 w 1702190"/>
              <a:gd name="connsiteY25" fmla="*/ 2890712 h 3384331"/>
              <a:gd name="connsiteX26" fmla="*/ 1700309 w 1702190"/>
              <a:gd name="connsiteY26" fmla="*/ 3119661 h 3384331"/>
              <a:gd name="connsiteX27" fmla="*/ 1591484 w 1702190"/>
              <a:gd name="connsiteY27" fmla="*/ 3099198 h 3384331"/>
              <a:gd name="connsiteX28" fmla="*/ 1362913 w 1702190"/>
              <a:gd name="connsiteY28" fmla="*/ 3082943 h 3384331"/>
              <a:gd name="connsiteX29" fmla="*/ 1135118 w 1702190"/>
              <a:gd name="connsiteY29" fmla="*/ 3142593 h 3384331"/>
              <a:gd name="connsiteX30" fmla="*/ 725214 w 1702190"/>
              <a:gd name="connsiteY30" fmla="*/ 3195145 h 3384331"/>
              <a:gd name="connsiteX31" fmla="*/ 588580 w 1702190"/>
              <a:gd name="connsiteY31" fmla="*/ 3226676 h 3384331"/>
              <a:gd name="connsiteX32" fmla="*/ 548041 w 1702190"/>
              <a:gd name="connsiteY32" fmla="*/ 3365495 h 3384331"/>
              <a:gd name="connsiteX33" fmla="*/ 493987 w 1702190"/>
              <a:gd name="connsiteY33" fmla="*/ 3384331 h 3384331"/>
              <a:gd name="connsiteX0" fmla="*/ 0 w 1702190"/>
              <a:gd name="connsiteY0" fmla="*/ 0 h 3365495"/>
              <a:gd name="connsiteX1" fmla="*/ 94594 w 1702190"/>
              <a:gd name="connsiteY1" fmla="*/ 105103 h 3365495"/>
              <a:gd name="connsiteX2" fmla="*/ 94594 w 1702190"/>
              <a:gd name="connsiteY2" fmla="*/ 336331 h 3365495"/>
              <a:gd name="connsiteX3" fmla="*/ 161088 w 1702190"/>
              <a:gd name="connsiteY3" fmla="*/ 391066 h 3365495"/>
              <a:gd name="connsiteX4" fmla="*/ 349845 w 1702190"/>
              <a:gd name="connsiteY4" fmla="*/ 435293 h 3365495"/>
              <a:gd name="connsiteX5" fmla="*/ 683173 w 1702190"/>
              <a:gd name="connsiteY5" fmla="*/ 462455 h 3365495"/>
              <a:gd name="connsiteX6" fmla="*/ 976175 w 1702190"/>
              <a:gd name="connsiteY6" fmla="*/ 575748 h 3365495"/>
              <a:gd name="connsiteX7" fmla="*/ 998483 w 1702190"/>
              <a:gd name="connsiteY7" fmla="*/ 735724 h 3365495"/>
              <a:gd name="connsiteX8" fmla="*/ 945931 w 1702190"/>
              <a:gd name="connsiteY8" fmla="*/ 872359 h 3365495"/>
              <a:gd name="connsiteX9" fmla="*/ 1021006 w 1702190"/>
              <a:gd name="connsiteY9" fmla="*/ 983878 h 3365495"/>
              <a:gd name="connsiteX10" fmla="*/ 1111737 w 1702190"/>
              <a:gd name="connsiteY10" fmla="*/ 1175247 h 3365495"/>
              <a:gd name="connsiteX11" fmla="*/ 1381146 w 1702190"/>
              <a:gd name="connsiteY11" fmla="*/ 1139485 h 3365495"/>
              <a:gd name="connsiteX12" fmla="*/ 1481959 w 1702190"/>
              <a:gd name="connsiteY12" fmla="*/ 1261241 h 3365495"/>
              <a:gd name="connsiteX13" fmla="*/ 1450428 w 1702190"/>
              <a:gd name="connsiteY13" fmla="*/ 1418897 h 3365495"/>
              <a:gd name="connsiteX14" fmla="*/ 1358624 w 1702190"/>
              <a:gd name="connsiteY14" fmla="*/ 1459026 h 3365495"/>
              <a:gd name="connsiteX15" fmla="*/ 1303283 w 1702190"/>
              <a:gd name="connsiteY15" fmla="*/ 1587062 h 3365495"/>
              <a:gd name="connsiteX16" fmla="*/ 1292773 w 1702190"/>
              <a:gd name="connsiteY16" fmla="*/ 1639614 h 3365495"/>
              <a:gd name="connsiteX17" fmla="*/ 1303283 w 1702190"/>
              <a:gd name="connsiteY17" fmla="*/ 1713186 h 3365495"/>
              <a:gd name="connsiteX18" fmla="*/ 1370207 w 1702190"/>
              <a:gd name="connsiteY18" fmla="*/ 1833031 h 3365495"/>
              <a:gd name="connsiteX19" fmla="*/ 1311434 w 1702190"/>
              <a:gd name="connsiteY19" fmla="*/ 1975945 h 3365495"/>
              <a:gd name="connsiteX20" fmla="*/ 1279475 w 1702190"/>
              <a:gd name="connsiteY20" fmla="*/ 2003245 h 3365495"/>
              <a:gd name="connsiteX21" fmla="*/ 1177159 w 1702190"/>
              <a:gd name="connsiteY21" fmla="*/ 2112579 h 3365495"/>
              <a:gd name="connsiteX22" fmla="*/ 1177159 w 1702190"/>
              <a:gd name="connsiteY22" fmla="*/ 2249214 h 3365495"/>
              <a:gd name="connsiteX23" fmla="*/ 1198180 w 1702190"/>
              <a:gd name="connsiteY23" fmla="*/ 2364828 h 3365495"/>
              <a:gd name="connsiteX24" fmla="*/ 1409030 w 1702190"/>
              <a:gd name="connsiteY24" fmla="*/ 2612435 h 3365495"/>
              <a:gd name="connsiteX25" fmla="*/ 1507657 w 1702190"/>
              <a:gd name="connsiteY25" fmla="*/ 2890712 h 3365495"/>
              <a:gd name="connsiteX26" fmla="*/ 1700309 w 1702190"/>
              <a:gd name="connsiteY26" fmla="*/ 3119661 h 3365495"/>
              <a:gd name="connsiteX27" fmla="*/ 1591484 w 1702190"/>
              <a:gd name="connsiteY27" fmla="*/ 3099198 h 3365495"/>
              <a:gd name="connsiteX28" fmla="*/ 1362913 w 1702190"/>
              <a:gd name="connsiteY28" fmla="*/ 3082943 h 3365495"/>
              <a:gd name="connsiteX29" fmla="*/ 1135118 w 1702190"/>
              <a:gd name="connsiteY29" fmla="*/ 3142593 h 3365495"/>
              <a:gd name="connsiteX30" fmla="*/ 725214 w 1702190"/>
              <a:gd name="connsiteY30" fmla="*/ 3195145 h 3365495"/>
              <a:gd name="connsiteX31" fmla="*/ 588580 w 1702190"/>
              <a:gd name="connsiteY31" fmla="*/ 3226676 h 3365495"/>
              <a:gd name="connsiteX32" fmla="*/ 548041 w 1702190"/>
              <a:gd name="connsiteY32" fmla="*/ 3365495 h 3365495"/>
              <a:gd name="connsiteX0" fmla="*/ 0 w 1702190"/>
              <a:gd name="connsiteY0" fmla="*/ 0 h 3226676"/>
              <a:gd name="connsiteX1" fmla="*/ 94594 w 1702190"/>
              <a:gd name="connsiteY1" fmla="*/ 105103 h 3226676"/>
              <a:gd name="connsiteX2" fmla="*/ 94594 w 1702190"/>
              <a:gd name="connsiteY2" fmla="*/ 336331 h 3226676"/>
              <a:gd name="connsiteX3" fmla="*/ 161088 w 1702190"/>
              <a:gd name="connsiteY3" fmla="*/ 391066 h 3226676"/>
              <a:gd name="connsiteX4" fmla="*/ 349845 w 1702190"/>
              <a:gd name="connsiteY4" fmla="*/ 435293 h 3226676"/>
              <a:gd name="connsiteX5" fmla="*/ 683173 w 1702190"/>
              <a:gd name="connsiteY5" fmla="*/ 462455 h 3226676"/>
              <a:gd name="connsiteX6" fmla="*/ 976175 w 1702190"/>
              <a:gd name="connsiteY6" fmla="*/ 575748 h 3226676"/>
              <a:gd name="connsiteX7" fmla="*/ 998483 w 1702190"/>
              <a:gd name="connsiteY7" fmla="*/ 735724 h 3226676"/>
              <a:gd name="connsiteX8" fmla="*/ 945931 w 1702190"/>
              <a:gd name="connsiteY8" fmla="*/ 872359 h 3226676"/>
              <a:gd name="connsiteX9" fmla="*/ 1021006 w 1702190"/>
              <a:gd name="connsiteY9" fmla="*/ 983878 h 3226676"/>
              <a:gd name="connsiteX10" fmla="*/ 1111737 w 1702190"/>
              <a:gd name="connsiteY10" fmla="*/ 1175247 h 3226676"/>
              <a:gd name="connsiteX11" fmla="*/ 1381146 w 1702190"/>
              <a:gd name="connsiteY11" fmla="*/ 1139485 h 3226676"/>
              <a:gd name="connsiteX12" fmla="*/ 1481959 w 1702190"/>
              <a:gd name="connsiteY12" fmla="*/ 1261241 h 3226676"/>
              <a:gd name="connsiteX13" fmla="*/ 1450428 w 1702190"/>
              <a:gd name="connsiteY13" fmla="*/ 1418897 h 3226676"/>
              <a:gd name="connsiteX14" fmla="*/ 1358624 w 1702190"/>
              <a:gd name="connsiteY14" fmla="*/ 1459026 h 3226676"/>
              <a:gd name="connsiteX15" fmla="*/ 1303283 w 1702190"/>
              <a:gd name="connsiteY15" fmla="*/ 1587062 h 3226676"/>
              <a:gd name="connsiteX16" fmla="*/ 1292773 w 1702190"/>
              <a:gd name="connsiteY16" fmla="*/ 1639614 h 3226676"/>
              <a:gd name="connsiteX17" fmla="*/ 1303283 w 1702190"/>
              <a:gd name="connsiteY17" fmla="*/ 1713186 h 3226676"/>
              <a:gd name="connsiteX18" fmla="*/ 1370207 w 1702190"/>
              <a:gd name="connsiteY18" fmla="*/ 1833031 h 3226676"/>
              <a:gd name="connsiteX19" fmla="*/ 1311434 w 1702190"/>
              <a:gd name="connsiteY19" fmla="*/ 1975945 h 3226676"/>
              <a:gd name="connsiteX20" fmla="*/ 1279475 w 1702190"/>
              <a:gd name="connsiteY20" fmla="*/ 2003245 h 3226676"/>
              <a:gd name="connsiteX21" fmla="*/ 1177159 w 1702190"/>
              <a:gd name="connsiteY21" fmla="*/ 2112579 h 3226676"/>
              <a:gd name="connsiteX22" fmla="*/ 1177159 w 1702190"/>
              <a:gd name="connsiteY22" fmla="*/ 2249214 h 3226676"/>
              <a:gd name="connsiteX23" fmla="*/ 1198180 w 1702190"/>
              <a:gd name="connsiteY23" fmla="*/ 2364828 h 3226676"/>
              <a:gd name="connsiteX24" fmla="*/ 1409030 w 1702190"/>
              <a:gd name="connsiteY24" fmla="*/ 2612435 h 3226676"/>
              <a:gd name="connsiteX25" fmla="*/ 1507657 w 1702190"/>
              <a:gd name="connsiteY25" fmla="*/ 2890712 h 3226676"/>
              <a:gd name="connsiteX26" fmla="*/ 1700309 w 1702190"/>
              <a:gd name="connsiteY26" fmla="*/ 3119661 h 3226676"/>
              <a:gd name="connsiteX27" fmla="*/ 1591484 w 1702190"/>
              <a:gd name="connsiteY27" fmla="*/ 3099198 h 3226676"/>
              <a:gd name="connsiteX28" fmla="*/ 1362913 w 1702190"/>
              <a:gd name="connsiteY28" fmla="*/ 3082943 h 3226676"/>
              <a:gd name="connsiteX29" fmla="*/ 1135118 w 1702190"/>
              <a:gd name="connsiteY29" fmla="*/ 3142593 h 3226676"/>
              <a:gd name="connsiteX30" fmla="*/ 725214 w 1702190"/>
              <a:gd name="connsiteY30" fmla="*/ 3195145 h 3226676"/>
              <a:gd name="connsiteX31" fmla="*/ 588580 w 1702190"/>
              <a:gd name="connsiteY31" fmla="*/ 3226676 h 3226676"/>
              <a:gd name="connsiteX0" fmla="*/ 0 w 1702190"/>
              <a:gd name="connsiteY0" fmla="*/ 0 h 3195145"/>
              <a:gd name="connsiteX1" fmla="*/ 94594 w 1702190"/>
              <a:gd name="connsiteY1" fmla="*/ 105103 h 3195145"/>
              <a:gd name="connsiteX2" fmla="*/ 94594 w 1702190"/>
              <a:gd name="connsiteY2" fmla="*/ 336331 h 3195145"/>
              <a:gd name="connsiteX3" fmla="*/ 161088 w 1702190"/>
              <a:gd name="connsiteY3" fmla="*/ 391066 h 3195145"/>
              <a:gd name="connsiteX4" fmla="*/ 349845 w 1702190"/>
              <a:gd name="connsiteY4" fmla="*/ 435293 h 3195145"/>
              <a:gd name="connsiteX5" fmla="*/ 683173 w 1702190"/>
              <a:gd name="connsiteY5" fmla="*/ 462455 h 3195145"/>
              <a:gd name="connsiteX6" fmla="*/ 976175 w 1702190"/>
              <a:gd name="connsiteY6" fmla="*/ 575748 h 3195145"/>
              <a:gd name="connsiteX7" fmla="*/ 998483 w 1702190"/>
              <a:gd name="connsiteY7" fmla="*/ 735724 h 3195145"/>
              <a:gd name="connsiteX8" fmla="*/ 945931 w 1702190"/>
              <a:gd name="connsiteY8" fmla="*/ 872359 h 3195145"/>
              <a:gd name="connsiteX9" fmla="*/ 1021006 w 1702190"/>
              <a:gd name="connsiteY9" fmla="*/ 983878 h 3195145"/>
              <a:gd name="connsiteX10" fmla="*/ 1111737 w 1702190"/>
              <a:gd name="connsiteY10" fmla="*/ 1175247 h 3195145"/>
              <a:gd name="connsiteX11" fmla="*/ 1381146 w 1702190"/>
              <a:gd name="connsiteY11" fmla="*/ 1139485 h 3195145"/>
              <a:gd name="connsiteX12" fmla="*/ 1481959 w 1702190"/>
              <a:gd name="connsiteY12" fmla="*/ 1261241 h 3195145"/>
              <a:gd name="connsiteX13" fmla="*/ 1450428 w 1702190"/>
              <a:gd name="connsiteY13" fmla="*/ 1418897 h 3195145"/>
              <a:gd name="connsiteX14" fmla="*/ 1358624 w 1702190"/>
              <a:gd name="connsiteY14" fmla="*/ 1459026 h 3195145"/>
              <a:gd name="connsiteX15" fmla="*/ 1303283 w 1702190"/>
              <a:gd name="connsiteY15" fmla="*/ 1587062 h 3195145"/>
              <a:gd name="connsiteX16" fmla="*/ 1292773 w 1702190"/>
              <a:gd name="connsiteY16" fmla="*/ 1639614 h 3195145"/>
              <a:gd name="connsiteX17" fmla="*/ 1303283 w 1702190"/>
              <a:gd name="connsiteY17" fmla="*/ 1713186 h 3195145"/>
              <a:gd name="connsiteX18" fmla="*/ 1370207 w 1702190"/>
              <a:gd name="connsiteY18" fmla="*/ 1833031 h 3195145"/>
              <a:gd name="connsiteX19" fmla="*/ 1311434 w 1702190"/>
              <a:gd name="connsiteY19" fmla="*/ 1975945 h 3195145"/>
              <a:gd name="connsiteX20" fmla="*/ 1279475 w 1702190"/>
              <a:gd name="connsiteY20" fmla="*/ 2003245 h 3195145"/>
              <a:gd name="connsiteX21" fmla="*/ 1177159 w 1702190"/>
              <a:gd name="connsiteY21" fmla="*/ 2112579 h 3195145"/>
              <a:gd name="connsiteX22" fmla="*/ 1177159 w 1702190"/>
              <a:gd name="connsiteY22" fmla="*/ 2249214 h 3195145"/>
              <a:gd name="connsiteX23" fmla="*/ 1198180 w 1702190"/>
              <a:gd name="connsiteY23" fmla="*/ 2364828 h 3195145"/>
              <a:gd name="connsiteX24" fmla="*/ 1409030 w 1702190"/>
              <a:gd name="connsiteY24" fmla="*/ 2612435 h 3195145"/>
              <a:gd name="connsiteX25" fmla="*/ 1507657 w 1702190"/>
              <a:gd name="connsiteY25" fmla="*/ 2890712 h 3195145"/>
              <a:gd name="connsiteX26" fmla="*/ 1700309 w 1702190"/>
              <a:gd name="connsiteY26" fmla="*/ 3119661 h 3195145"/>
              <a:gd name="connsiteX27" fmla="*/ 1591484 w 1702190"/>
              <a:gd name="connsiteY27" fmla="*/ 3099198 h 3195145"/>
              <a:gd name="connsiteX28" fmla="*/ 1362913 w 1702190"/>
              <a:gd name="connsiteY28" fmla="*/ 3082943 h 3195145"/>
              <a:gd name="connsiteX29" fmla="*/ 1135118 w 1702190"/>
              <a:gd name="connsiteY29" fmla="*/ 3142593 h 3195145"/>
              <a:gd name="connsiteX30" fmla="*/ 725214 w 1702190"/>
              <a:gd name="connsiteY30" fmla="*/ 3195145 h 3195145"/>
              <a:gd name="connsiteX0" fmla="*/ 0 w 1702190"/>
              <a:gd name="connsiteY0" fmla="*/ 0 h 3142593"/>
              <a:gd name="connsiteX1" fmla="*/ 94594 w 1702190"/>
              <a:gd name="connsiteY1" fmla="*/ 105103 h 3142593"/>
              <a:gd name="connsiteX2" fmla="*/ 94594 w 1702190"/>
              <a:gd name="connsiteY2" fmla="*/ 336331 h 3142593"/>
              <a:gd name="connsiteX3" fmla="*/ 161088 w 1702190"/>
              <a:gd name="connsiteY3" fmla="*/ 391066 h 3142593"/>
              <a:gd name="connsiteX4" fmla="*/ 349845 w 1702190"/>
              <a:gd name="connsiteY4" fmla="*/ 435293 h 3142593"/>
              <a:gd name="connsiteX5" fmla="*/ 683173 w 1702190"/>
              <a:gd name="connsiteY5" fmla="*/ 462455 h 3142593"/>
              <a:gd name="connsiteX6" fmla="*/ 976175 w 1702190"/>
              <a:gd name="connsiteY6" fmla="*/ 575748 h 3142593"/>
              <a:gd name="connsiteX7" fmla="*/ 998483 w 1702190"/>
              <a:gd name="connsiteY7" fmla="*/ 735724 h 3142593"/>
              <a:gd name="connsiteX8" fmla="*/ 945931 w 1702190"/>
              <a:gd name="connsiteY8" fmla="*/ 872359 h 3142593"/>
              <a:gd name="connsiteX9" fmla="*/ 1021006 w 1702190"/>
              <a:gd name="connsiteY9" fmla="*/ 983878 h 3142593"/>
              <a:gd name="connsiteX10" fmla="*/ 1111737 w 1702190"/>
              <a:gd name="connsiteY10" fmla="*/ 1175247 h 3142593"/>
              <a:gd name="connsiteX11" fmla="*/ 1381146 w 1702190"/>
              <a:gd name="connsiteY11" fmla="*/ 1139485 h 3142593"/>
              <a:gd name="connsiteX12" fmla="*/ 1481959 w 1702190"/>
              <a:gd name="connsiteY12" fmla="*/ 1261241 h 3142593"/>
              <a:gd name="connsiteX13" fmla="*/ 1450428 w 1702190"/>
              <a:gd name="connsiteY13" fmla="*/ 1418897 h 3142593"/>
              <a:gd name="connsiteX14" fmla="*/ 1358624 w 1702190"/>
              <a:gd name="connsiteY14" fmla="*/ 1459026 h 3142593"/>
              <a:gd name="connsiteX15" fmla="*/ 1303283 w 1702190"/>
              <a:gd name="connsiteY15" fmla="*/ 1587062 h 3142593"/>
              <a:gd name="connsiteX16" fmla="*/ 1292773 w 1702190"/>
              <a:gd name="connsiteY16" fmla="*/ 1639614 h 3142593"/>
              <a:gd name="connsiteX17" fmla="*/ 1303283 w 1702190"/>
              <a:gd name="connsiteY17" fmla="*/ 1713186 h 3142593"/>
              <a:gd name="connsiteX18" fmla="*/ 1370207 w 1702190"/>
              <a:gd name="connsiteY18" fmla="*/ 1833031 h 3142593"/>
              <a:gd name="connsiteX19" fmla="*/ 1311434 w 1702190"/>
              <a:gd name="connsiteY19" fmla="*/ 1975945 h 3142593"/>
              <a:gd name="connsiteX20" fmla="*/ 1279475 w 1702190"/>
              <a:gd name="connsiteY20" fmla="*/ 2003245 h 3142593"/>
              <a:gd name="connsiteX21" fmla="*/ 1177159 w 1702190"/>
              <a:gd name="connsiteY21" fmla="*/ 2112579 h 3142593"/>
              <a:gd name="connsiteX22" fmla="*/ 1177159 w 1702190"/>
              <a:gd name="connsiteY22" fmla="*/ 2249214 h 3142593"/>
              <a:gd name="connsiteX23" fmla="*/ 1198180 w 1702190"/>
              <a:gd name="connsiteY23" fmla="*/ 2364828 h 3142593"/>
              <a:gd name="connsiteX24" fmla="*/ 1409030 w 1702190"/>
              <a:gd name="connsiteY24" fmla="*/ 2612435 h 3142593"/>
              <a:gd name="connsiteX25" fmla="*/ 1507657 w 1702190"/>
              <a:gd name="connsiteY25" fmla="*/ 2890712 h 3142593"/>
              <a:gd name="connsiteX26" fmla="*/ 1700309 w 1702190"/>
              <a:gd name="connsiteY26" fmla="*/ 3119661 h 3142593"/>
              <a:gd name="connsiteX27" fmla="*/ 1591484 w 1702190"/>
              <a:gd name="connsiteY27" fmla="*/ 3099198 h 3142593"/>
              <a:gd name="connsiteX28" fmla="*/ 1362913 w 1702190"/>
              <a:gd name="connsiteY28" fmla="*/ 3082943 h 3142593"/>
              <a:gd name="connsiteX29" fmla="*/ 1135118 w 1702190"/>
              <a:gd name="connsiteY29" fmla="*/ 3142593 h 3142593"/>
              <a:gd name="connsiteX0" fmla="*/ 0 w 1702190"/>
              <a:gd name="connsiteY0" fmla="*/ 0 h 3131991"/>
              <a:gd name="connsiteX1" fmla="*/ 94594 w 1702190"/>
              <a:gd name="connsiteY1" fmla="*/ 105103 h 3131991"/>
              <a:gd name="connsiteX2" fmla="*/ 94594 w 1702190"/>
              <a:gd name="connsiteY2" fmla="*/ 336331 h 3131991"/>
              <a:gd name="connsiteX3" fmla="*/ 161088 w 1702190"/>
              <a:gd name="connsiteY3" fmla="*/ 391066 h 3131991"/>
              <a:gd name="connsiteX4" fmla="*/ 349845 w 1702190"/>
              <a:gd name="connsiteY4" fmla="*/ 435293 h 3131991"/>
              <a:gd name="connsiteX5" fmla="*/ 683173 w 1702190"/>
              <a:gd name="connsiteY5" fmla="*/ 462455 h 3131991"/>
              <a:gd name="connsiteX6" fmla="*/ 976175 w 1702190"/>
              <a:gd name="connsiteY6" fmla="*/ 575748 h 3131991"/>
              <a:gd name="connsiteX7" fmla="*/ 998483 w 1702190"/>
              <a:gd name="connsiteY7" fmla="*/ 735724 h 3131991"/>
              <a:gd name="connsiteX8" fmla="*/ 945931 w 1702190"/>
              <a:gd name="connsiteY8" fmla="*/ 872359 h 3131991"/>
              <a:gd name="connsiteX9" fmla="*/ 1021006 w 1702190"/>
              <a:gd name="connsiteY9" fmla="*/ 983878 h 3131991"/>
              <a:gd name="connsiteX10" fmla="*/ 1111737 w 1702190"/>
              <a:gd name="connsiteY10" fmla="*/ 1175247 h 3131991"/>
              <a:gd name="connsiteX11" fmla="*/ 1381146 w 1702190"/>
              <a:gd name="connsiteY11" fmla="*/ 1139485 h 3131991"/>
              <a:gd name="connsiteX12" fmla="*/ 1481959 w 1702190"/>
              <a:gd name="connsiteY12" fmla="*/ 1261241 h 3131991"/>
              <a:gd name="connsiteX13" fmla="*/ 1450428 w 1702190"/>
              <a:gd name="connsiteY13" fmla="*/ 1418897 h 3131991"/>
              <a:gd name="connsiteX14" fmla="*/ 1358624 w 1702190"/>
              <a:gd name="connsiteY14" fmla="*/ 1459026 h 3131991"/>
              <a:gd name="connsiteX15" fmla="*/ 1303283 w 1702190"/>
              <a:gd name="connsiteY15" fmla="*/ 1587062 h 3131991"/>
              <a:gd name="connsiteX16" fmla="*/ 1292773 w 1702190"/>
              <a:gd name="connsiteY16" fmla="*/ 1639614 h 3131991"/>
              <a:gd name="connsiteX17" fmla="*/ 1303283 w 1702190"/>
              <a:gd name="connsiteY17" fmla="*/ 1713186 h 3131991"/>
              <a:gd name="connsiteX18" fmla="*/ 1370207 w 1702190"/>
              <a:gd name="connsiteY18" fmla="*/ 1833031 h 3131991"/>
              <a:gd name="connsiteX19" fmla="*/ 1311434 w 1702190"/>
              <a:gd name="connsiteY19" fmla="*/ 1975945 h 3131991"/>
              <a:gd name="connsiteX20" fmla="*/ 1279475 w 1702190"/>
              <a:gd name="connsiteY20" fmla="*/ 2003245 h 3131991"/>
              <a:gd name="connsiteX21" fmla="*/ 1177159 w 1702190"/>
              <a:gd name="connsiteY21" fmla="*/ 2112579 h 3131991"/>
              <a:gd name="connsiteX22" fmla="*/ 1177159 w 1702190"/>
              <a:gd name="connsiteY22" fmla="*/ 2249214 h 3131991"/>
              <a:gd name="connsiteX23" fmla="*/ 1198180 w 1702190"/>
              <a:gd name="connsiteY23" fmla="*/ 2364828 h 3131991"/>
              <a:gd name="connsiteX24" fmla="*/ 1409030 w 1702190"/>
              <a:gd name="connsiteY24" fmla="*/ 2612435 h 3131991"/>
              <a:gd name="connsiteX25" fmla="*/ 1507657 w 1702190"/>
              <a:gd name="connsiteY25" fmla="*/ 2890712 h 3131991"/>
              <a:gd name="connsiteX26" fmla="*/ 1700309 w 1702190"/>
              <a:gd name="connsiteY26" fmla="*/ 3119661 h 3131991"/>
              <a:gd name="connsiteX27" fmla="*/ 1591484 w 1702190"/>
              <a:gd name="connsiteY27" fmla="*/ 3099198 h 3131991"/>
              <a:gd name="connsiteX28" fmla="*/ 1362913 w 1702190"/>
              <a:gd name="connsiteY28" fmla="*/ 3082943 h 3131991"/>
              <a:gd name="connsiteX0" fmla="*/ 0 w 1702190"/>
              <a:gd name="connsiteY0" fmla="*/ 0 h 3131991"/>
              <a:gd name="connsiteX1" fmla="*/ 94594 w 1702190"/>
              <a:gd name="connsiteY1" fmla="*/ 105103 h 3131991"/>
              <a:gd name="connsiteX2" fmla="*/ 94594 w 1702190"/>
              <a:gd name="connsiteY2" fmla="*/ 336331 h 3131991"/>
              <a:gd name="connsiteX3" fmla="*/ 161088 w 1702190"/>
              <a:gd name="connsiteY3" fmla="*/ 391066 h 3131991"/>
              <a:gd name="connsiteX4" fmla="*/ 349845 w 1702190"/>
              <a:gd name="connsiteY4" fmla="*/ 435293 h 3131991"/>
              <a:gd name="connsiteX5" fmla="*/ 683173 w 1702190"/>
              <a:gd name="connsiteY5" fmla="*/ 462455 h 3131991"/>
              <a:gd name="connsiteX6" fmla="*/ 976175 w 1702190"/>
              <a:gd name="connsiteY6" fmla="*/ 575748 h 3131991"/>
              <a:gd name="connsiteX7" fmla="*/ 998483 w 1702190"/>
              <a:gd name="connsiteY7" fmla="*/ 735724 h 3131991"/>
              <a:gd name="connsiteX8" fmla="*/ 945931 w 1702190"/>
              <a:gd name="connsiteY8" fmla="*/ 872359 h 3131991"/>
              <a:gd name="connsiteX9" fmla="*/ 1021006 w 1702190"/>
              <a:gd name="connsiteY9" fmla="*/ 983878 h 3131991"/>
              <a:gd name="connsiteX10" fmla="*/ 1111737 w 1702190"/>
              <a:gd name="connsiteY10" fmla="*/ 1175247 h 3131991"/>
              <a:gd name="connsiteX11" fmla="*/ 1381146 w 1702190"/>
              <a:gd name="connsiteY11" fmla="*/ 1139485 h 3131991"/>
              <a:gd name="connsiteX12" fmla="*/ 1481959 w 1702190"/>
              <a:gd name="connsiteY12" fmla="*/ 1261241 h 3131991"/>
              <a:gd name="connsiteX13" fmla="*/ 1450428 w 1702190"/>
              <a:gd name="connsiteY13" fmla="*/ 1418897 h 3131991"/>
              <a:gd name="connsiteX14" fmla="*/ 1358624 w 1702190"/>
              <a:gd name="connsiteY14" fmla="*/ 1459026 h 3131991"/>
              <a:gd name="connsiteX15" fmla="*/ 1303283 w 1702190"/>
              <a:gd name="connsiteY15" fmla="*/ 1587062 h 3131991"/>
              <a:gd name="connsiteX16" fmla="*/ 1292773 w 1702190"/>
              <a:gd name="connsiteY16" fmla="*/ 1639614 h 3131991"/>
              <a:gd name="connsiteX17" fmla="*/ 1303283 w 1702190"/>
              <a:gd name="connsiteY17" fmla="*/ 1713186 h 3131991"/>
              <a:gd name="connsiteX18" fmla="*/ 1370207 w 1702190"/>
              <a:gd name="connsiteY18" fmla="*/ 1833031 h 3131991"/>
              <a:gd name="connsiteX19" fmla="*/ 1311434 w 1702190"/>
              <a:gd name="connsiteY19" fmla="*/ 1975945 h 3131991"/>
              <a:gd name="connsiteX20" fmla="*/ 1279475 w 1702190"/>
              <a:gd name="connsiteY20" fmla="*/ 2003245 h 3131991"/>
              <a:gd name="connsiteX21" fmla="*/ 1177159 w 1702190"/>
              <a:gd name="connsiteY21" fmla="*/ 2112579 h 3131991"/>
              <a:gd name="connsiteX22" fmla="*/ 1177159 w 1702190"/>
              <a:gd name="connsiteY22" fmla="*/ 2249214 h 3131991"/>
              <a:gd name="connsiteX23" fmla="*/ 1198180 w 1702190"/>
              <a:gd name="connsiteY23" fmla="*/ 2364828 h 3131991"/>
              <a:gd name="connsiteX24" fmla="*/ 1409030 w 1702190"/>
              <a:gd name="connsiteY24" fmla="*/ 2612435 h 3131991"/>
              <a:gd name="connsiteX25" fmla="*/ 1507657 w 1702190"/>
              <a:gd name="connsiteY25" fmla="*/ 2890712 h 3131991"/>
              <a:gd name="connsiteX26" fmla="*/ 1700309 w 1702190"/>
              <a:gd name="connsiteY26" fmla="*/ 3119661 h 3131991"/>
              <a:gd name="connsiteX27" fmla="*/ 1591484 w 1702190"/>
              <a:gd name="connsiteY27" fmla="*/ 3099198 h 3131991"/>
              <a:gd name="connsiteX0" fmla="*/ 0 w 1700309"/>
              <a:gd name="connsiteY0" fmla="*/ 0 h 3119661"/>
              <a:gd name="connsiteX1" fmla="*/ 94594 w 1700309"/>
              <a:gd name="connsiteY1" fmla="*/ 105103 h 3119661"/>
              <a:gd name="connsiteX2" fmla="*/ 94594 w 1700309"/>
              <a:gd name="connsiteY2" fmla="*/ 336331 h 3119661"/>
              <a:gd name="connsiteX3" fmla="*/ 161088 w 1700309"/>
              <a:gd name="connsiteY3" fmla="*/ 391066 h 3119661"/>
              <a:gd name="connsiteX4" fmla="*/ 349845 w 1700309"/>
              <a:gd name="connsiteY4" fmla="*/ 435293 h 3119661"/>
              <a:gd name="connsiteX5" fmla="*/ 683173 w 1700309"/>
              <a:gd name="connsiteY5" fmla="*/ 462455 h 3119661"/>
              <a:gd name="connsiteX6" fmla="*/ 976175 w 1700309"/>
              <a:gd name="connsiteY6" fmla="*/ 575748 h 3119661"/>
              <a:gd name="connsiteX7" fmla="*/ 998483 w 1700309"/>
              <a:gd name="connsiteY7" fmla="*/ 735724 h 3119661"/>
              <a:gd name="connsiteX8" fmla="*/ 945931 w 1700309"/>
              <a:gd name="connsiteY8" fmla="*/ 872359 h 3119661"/>
              <a:gd name="connsiteX9" fmla="*/ 1021006 w 1700309"/>
              <a:gd name="connsiteY9" fmla="*/ 983878 h 3119661"/>
              <a:gd name="connsiteX10" fmla="*/ 1111737 w 1700309"/>
              <a:gd name="connsiteY10" fmla="*/ 1175247 h 3119661"/>
              <a:gd name="connsiteX11" fmla="*/ 1381146 w 1700309"/>
              <a:gd name="connsiteY11" fmla="*/ 1139485 h 3119661"/>
              <a:gd name="connsiteX12" fmla="*/ 1481959 w 1700309"/>
              <a:gd name="connsiteY12" fmla="*/ 1261241 h 3119661"/>
              <a:gd name="connsiteX13" fmla="*/ 1450428 w 1700309"/>
              <a:gd name="connsiteY13" fmla="*/ 1418897 h 3119661"/>
              <a:gd name="connsiteX14" fmla="*/ 1358624 w 1700309"/>
              <a:gd name="connsiteY14" fmla="*/ 1459026 h 3119661"/>
              <a:gd name="connsiteX15" fmla="*/ 1303283 w 1700309"/>
              <a:gd name="connsiteY15" fmla="*/ 1587062 h 3119661"/>
              <a:gd name="connsiteX16" fmla="*/ 1292773 w 1700309"/>
              <a:gd name="connsiteY16" fmla="*/ 1639614 h 3119661"/>
              <a:gd name="connsiteX17" fmla="*/ 1303283 w 1700309"/>
              <a:gd name="connsiteY17" fmla="*/ 1713186 h 3119661"/>
              <a:gd name="connsiteX18" fmla="*/ 1370207 w 1700309"/>
              <a:gd name="connsiteY18" fmla="*/ 1833031 h 3119661"/>
              <a:gd name="connsiteX19" fmla="*/ 1311434 w 1700309"/>
              <a:gd name="connsiteY19" fmla="*/ 1975945 h 3119661"/>
              <a:gd name="connsiteX20" fmla="*/ 1279475 w 1700309"/>
              <a:gd name="connsiteY20" fmla="*/ 2003245 h 3119661"/>
              <a:gd name="connsiteX21" fmla="*/ 1177159 w 1700309"/>
              <a:gd name="connsiteY21" fmla="*/ 2112579 h 3119661"/>
              <a:gd name="connsiteX22" fmla="*/ 1177159 w 1700309"/>
              <a:gd name="connsiteY22" fmla="*/ 2249214 h 3119661"/>
              <a:gd name="connsiteX23" fmla="*/ 1198180 w 1700309"/>
              <a:gd name="connsiteY23" fmla="*/ 2364828 h 3119661"/>
              <a:gd name="connsiteX24" fmla="*/ 1409030 w 1700309"/>
              <a:gd name="connsiteY24" fmla="*/ 2612435 h 3119661"/>
              <a:gd name="connsiteX25" fmla="*/ 1507657 w 1700309"/>
              <a:gd name="connsiteY25" fmla="*/ 2890712 h 3119661"/>
              <a:gd name="connsiteX26" fmla="*/ 1700309 w 1700309"/>
              <a:gd name="connsiteY26" fmla="*/ 3119661 h 3119661"/>
              <a:gd name="connsiteX0" fmla="*/ 0 w 1665140"/>
              <a:gd name="connsiteY0" fmla="*/ 0 h 3084161"/>
              <a:gd name="connsiteX1" fmla="*/ 94594 w 1665140"/>
              <a:gd name="connsiteY1" fmla="*/ 105103 h 3084161"/>
              <a:gd name="connsiteX2" fmla="*/ 94594 w 1665140"/>
              <a:gd name="connsiteY2" fmla="*/ 336331 h 3084161"/>
              <a:gd name="connsiteX3" fmla="*/ 161088 w 1665140"/>
              <a:gd name="connsiteY3" fmla="*/ 391066 h 3084161"/>
              <a:gd name="connsiteX4" fmla="*/ 349845 w 1665140"/>
              <a:gd name="connsiteY4" fmla="*/ 435293 h 3084161"/>
              <a:gd name="connsiteX5" fmla="*/ 683173 w 1665140"/>
              <a:gd name="connsiteY5" fmla="*/ 462455 h 3084161"/>
              <a:gd name="connsiteX6" fmla="*/ 976175 w 1665140"/>
              <a:gd name="connsiteY6" fmla="*/ 575748 h 3084161"/>
              <a:gd name="connsiteX7" fmla="*/ 998483 w 1665140"/>
              <a:gd name="connsiteY7" fmla="*/ 735724 h 3084161"/>
              <a:gd name="connsiteX8" fmla="*/ 945931 w 1665140"/>
              <a:gd name="connsiteY8" fmla="*/ 872359 h 3084161"/>
              <a:gd name="connsiteX9" fmla="*/ 1021006 w 1665140"/>
              <a:gd name="connsiteY9" fmla="*/ 983878 h 3084161"/>
              <a:gd name="connsiteX10" fmla="*/ 1111737 w 1665140"/>
              <a:gd name="connsiteY10" fmla="*/ 1175247 h 3084161"/>
              <a:gd name="connsiteX11" fmla="*/ 1381146 w 1665140"/>
              <a:gd name="connsiteY11" fmla="*/ 1139485 h 3084161"/>
              <a:gd name="connsiteX12" fmla="*/ 1481959 w 1665140"/>
              <a:gd name="connsiteY12" fmla="*/ 1261241 h 3084161"/>
              <a:gd name="connsiteX13" fmla="*/ 1450428 w 1665140"/>
              <a:gd name="connsiteY13" fmla="*/ 1418897 h 3084161"/>
              <a:gd name="connsiteX14" fmla="*/ 1358624 w 1665140"/>
              <a:gd name="connsiteY14" fmla="*/ 1459026 h 3084161"/>
              <a:gd name="connsiteX15" fmla="*/ 1303283 w 1665140"/>
              <a:gd name="connsiteY15" fmla="*/ 1587062 h 3084161"/>
              <a:gd name="connsiteX16" fmla="*/ 1292773 w 1665140"/>
              <a:gd name="connsiteY16" fmla="*/ 1639614 h 3084161"/>
              <a:gd name="connsiteX17" fmla="*/ 1303283 w 1665140"/>
              <a:gd name="connsiteY17" fmla="*/ 1713186 h 3084161"/>
              <a:gd name="connsiteX18" fmla="*/ 1370207 w 1665140"/>
              <a:gd name="connsiteY18" fmla="*/ 1833031 h 3084161"/>
              <a:gd name="connsiteX19" fmla="*/ 1311434 w 1665140"/>
              <a:gd name="connsiteY19" fmla="*/ 1975945 h 3084161"/>
              <a:gd name="connsiteX20" fmla="*/ 1279475 w 1665140"/>
              <a:gd name="connsiteY20" fmla="*/ 2003245 h 3084161"/>
              <a:gd name="connsiteX21" fmla="*/ 1177159 w 1665140"/>
              <a:gd name="connsiteY21" fmla="*/ 2112579 h 3084161"/>
              <a:gd name="connsiteX22" fmla="*/ 1177159 w 1665140"/>
              <a:gd name="connsiteY22" fmla="*/ 2249214 h 3084161"/>
              <a:gd name="connsiteX23" fmla="*/ 1198180 w 1665140"/>
              <a:gd name="connsiteY23" fmla="*/ 2364828 h 3084161"/>
              <a:gd name="connsiteX24" fmla="*/ 1409030 w 1665140"/>
              <a:gd name="connsiteY24" fmla="*/ 2612435 h 3084161"/>
              <a:gd name="connsiteX25" fmla="*/ 1507657 w 1665140"/>
              <a:gd name="connsiteY25" fmla="*/ 2890712 h 3084161"/>
              <a:gd name="connsiteX26" fmla="*/ 1665140 w 1665140"/>
              <a:gd name="connsiteY26" fmla="*/ 3084161 h 3084161"/>
              <a:gd name="connsiteX0" fmla="*/ 0 w 2499325"/>
              <a:gd name="connsiteY0" fmla="*/ 0 h 3084161"/>
              <a:gd name="connsiteX1" fmla="*/ 94594 w 2499325"/>
              <a:gd name="connsiteY1" fmla="*/ 105103 h 3084161"/>
              <a:gd name="connsiteX2" fmla="*/ 94594 w 2499325"/>
              <a:gd name="connsiteY2" fmla="*/ 336331 h 3084161"/>
              <a:gd name="connsiteX3" fmla="*/ 161088 w 2499325"/>
              <a:gd name="connsiteY3" fmla="*/ 391066 h 3084161"/>
              <a:gd name="connsiteX4" fmla="*/ 349845 w 2499325"/>
              <a:gd name="connsiteY4" fmla="*/ 435293 h 3084161"/>
              <a:gd name="connsiteX5" fmla="*/ 683173 w 2499325"/>
              <a:gd name="connsiteY5" fmla="*/ 462455 h 3084161"/>
              <a:gd name="connsiteX6" fmla="*/ 976175 w 2499325"/>
              <a:gd name="connsiteY6" fmla="*/ 575748 h 3084161"/>
              <a:gd name="connsiteX7" fmla="*/ 998483 w 2499325"/>
              <a:gd name="connsiteY7" fmla="*/ 735724 h 3084161"/>
              <a:gd name="connsiteX8" fmla="*/ 945931 w 2499325"/>
              <a:gd name="connsiteY8" fmla="*/ 872359 h 3084161"/>
              <a:gd name="connsiteX9" fmla="*/ 1021006 w 2499325"/>
              <a:gd name="connsiteY9" fmla="*/ 983878 h 3084161"/>
              <a:gd name="connsiteX10" fmla="*/ 1111737 w 2499325"/>
              <a:gd name="connsiteY10" fmla="*/ 1175247 h 3084161"/>
              <a:gd name="connsiteX11" fmla="*/ 1381146 w 2499325"/>
              <a:gd name="connsiteY11" fmla="*/ 1139485 h 3084161"/>
              <a:gd name="connsiteX12" fmla="*/ 1481959 w 2499325"/>
              <a:gd name="connsiteY12" fmla="*/ 1261241 h 3084161"/>
              <a:gd name="connsiteX13" fmla="*/ 1450428 w 2499325"/>
              <a:gd name="connsiteY13" fmla="*/ 1418897 h 3084161"/>
              <a:gd name="connsiteX14" fmla="*/ 1358624 w 2499325"/>
              <a:gd name="connsiteY14" fmla="*/ 1459026 h 3084161"/>
              <a:gd name="connsiteX15" fmla="*/ 1303283 w 2499325"/>
              <a:gd name="connsiteY15" fmla="*/ 1587062 h 3084161"/>
              <a:gd name="connsiteX16" fmla="*/ 1292773 w 2499325"/>
              <a:gd name="connsiteY16" fmla="*/ 1639614 h 3084161"/>
              <a:gd name="connsiteX17" fmla="*/ 1303283 w 2499325"/>
              <a:gd name="connsiteY17" fmla="*/ 1713186 h 3084161"/>
              <a:gd name="connsiteX18" fmla="*/ 1370207 w 2499325"/>
              <a:gd name="connsiteY18" fmla="*/ 1833031 h 3084161"/>
              <a:gd name="connsiteX19" fmla="*/ 1311434 w 2499325"/>
              <a:gd name="connsiteY19" fmla="*/ 1975945 h 3084161"/>
              <a:gd name="connsiteX20" fmla="*/ 1279475 w 2499325"/>
              <a:gd name="connsiteY20" fmla="*/ 2003245 h 3084161"/>
              <a:gd name="connsiteX21" fmla="*/ 1177159 w 2499325"/>
              <a:gd name="connsiteY21" fmla="*/ 2112579 h 3084161"/>
              <a:gd name="connsiteX22" fmla="*/ 1177159 w 2499325"/>
              <a:gd name="connsiteY22" fmla="*/ 2249214 h 3084161"/>
              <a:gd name="connsiteX23" fmla="*/ 1198180 w 2499325"/>
              <a:gd name="connsiteY23" fmla="*/ 2364828 h 3084161"/>
              <a:gd name="connsiteX24" fmla="*/ 1409030 w 2499325"/>
              <a:gd name="connsiteY24" fmla="*/ 2612435 h 3084161"/>
              <a:gd name="connsiteX25" fmla="*/ 2497419 w 2499325"/>
              <a:gd name="connsiteY25" fmla="*/ 2652355 h 3084161"/>
              <a:gd name="connsiteX26" fmla="*/ 1665140 w 2499325"/>
              <a:gd name="connsiteY26" fmla="*/ 3084161 h 3084161"/>
              <a:gd name="connsiteX0" fmla="*/ 0 w 2499787"/>
              <a:gd name="connsiteY0" fmla="*/ 0 h 3155160"/>
              <a:gd name="connsiteX1" fmla="*/ 94594 w 2499787"/>
              <a:gd name="connsiteY1" fmla="*/ 105103 h 3155160"/>
              <a:gd name="connsiteX2" fmla="*/ 94594 w 2499787"/>
              <a:gd name="connsiteY2" fmla="*/ 336331 h 3155160"/>
              <a:gd name="connsiteX3" fmla="*/ 161088 w 2499787"/>
              <a:gd name="connsiteY3" fmla="*/ 391066 h 3155160"/>
              <a:gd name="connsiteX4" fmla="*/ 349845 w 2499787"/>
              <a:gd name="connsiteY4" fmla="*/ 435293 h 3155160"/>
              <a:gd name="connsiteX5" fmla="*/ 683173 w 2499787"/>
              <a:gd name="connsiteY5" fmla="*/ 462455 h 3155160"/>
              <a:gd name="connsiteX6" fmla="*/ 976175 w 2499787"/>
              <a:gd name="connsiteY6" fmla="*/ 575748 h 3155160"/>
              <a:gd name="connsiteX7" fmla="*/ 998483 w 2499787"/>
              <a:gd name="connsiteY7" fmla="*/ 735724 h 3155160"/>
              <a:gd name="connsiteX8" fmla="*/ 945931 w 2499787"/>
              <a:gd name="connsiteY8" fmla="*/ 872359 h 3155160"/>
              <a:gd name="connsiteX9" fmla="*/ 1021006 w 2499787"/>
              <a:gd name="connsiteY9" fmla="*/ 983878 h 3155160"/>
              <a:gd name="connsiteX10" fmla="*/ 1111737 w 2499787"/>
              <a:gd name="connsiteY10" fmla="*/ 1175247 h 3155160"/>
              <a:gd name="connsiteX11" fmla="*/ 1381146 w 2499787"/>
              <a:gd name="connsiteY11" fmla="*/ 1139485 h 3155160"/>
              <a:gd name="connsiteX12" fmla="*/ 1481959 w 2499787"/>
              <a:gd name="connsiteY12" fmla="*/ 1261241 h 3155160"/>
              <a:gd name="connsiteX13" fmla="*/ 1450428 w 2499787"/>
              <a:gd name="connsiteY13" fmla="*/ 1418897 h 3155160"/>
              <a:gd name="connsiteX14" fmla="*/ 1358624 w 2499787"/>
              <a:gd name="connsiteY14" fmla="*/ 1459026 h 3155160"/>
              <a:gd name="connsiteX15" fmla="*/ 1303283 w 2499787"/>
              <a:gd name="connsiteY15" fmla="*/ 1587062 h 3155160"/>
              <a:gd name="connsiteX16" fmla="*/ 1292773 w 2499787"/>
              <a:gd name="connsiteY16" fmla="*/ 1639614 h 3155160"/>
              <a:gd name="connsiteX17" fmla="*/ 1303283 w 2499787"/>
              <a:gd name="connsiteY17" fmla="*/ 1713186 h 3155160"/>
              <a:gd name="connsiteX18" fmla="*/ 1370207 w 2499787"/>
              <a:gd name="connsiteY18" fmla="*/ 1833031 h 3155160"/>
              <a:gd name="connsiteX19" fmla="*/ 1311434 w 2499787"/>
              <a:gd name="connsiteY19" fmla="*/ 1975945 h 3155160"/>
              <a:gd name="connsiteX20" fmla="*/ 1279475 w 2499787"/>
              <a:gd name="connsiteY20" fmla="*/ 2003245 h 3155160"/>
              <a:gd name="connsiteX21" fmla="*/ 1177159 w 2499787"/>
              <a:gd name="connsiteY21" fmla="*/ 2112579 h 3155160"/>
              <a:gd name="connsiteX22" fmla="*/ 1177159 w 2499787"/>
              <a:gd name="connsiteY22" fmla="*/ 2249214 h 3155160"/>
              <a:gd name="connsiteX23" fmla="*/ 1198180 w 2499787"/>
              <a:gd name="connsiteY23" fmla="*/ 2364828 h 3155160"/>
              <a:gd name="connsiteX24" fmla="*/ 1409030 w 2499787"/>
              <a:gd name="connsiteY24" fmla="*/ 2612435 h 3155160"/>
              <a:gd name="connsiteX25" fmla="*/ 2497419 w 2499787"/>
              <a:gd name="connsiteY25" fmla="*/ 2652355 h 3155160"/>
              <a:gd name="connsiteX26" fmla="*/ 1846010 w 2499787"/>
              <a:gd name="connsiteY26" fmla="*/ 3155160 h 3155160"/>
              <a:gd name="connsiteX0" fmla="*/ 0 w 2519372"/>
              <a:gd name="connsiteY0" fmla="*/ 0 h 3155160"/>
              <a:gd name="connsiteX1" fmla="*/ 94594 w 2519372"/>
              <a:gd name="connsiteY1" fmla="*/ 105103 h 3155160"/>
              <a:gd name="connsiteX2" fmla="*/ 94594 w 2519372"/>
              <a:gd name="connsiteY2" fmla="*/ 336331 h 3155160"/>
              <a:gd name="connsiteX3" fmla="*/ 161088 w 2519372"/>
              <a:gd name="connsiteY3" fmla="*/ 391066 h 3155160"/>
              <a:gd name="connsiteX4" fmla="*/ 349845 w 2519372"/>
              <a:gd name="connsiteY4" fmla="*/ 435293 h 3155160"/>
              <a:gd name="connsiteX5" fmla="*/ 683173 w 2519372"/>
              <a:gd name="connsiteY5" fmla="*/ 462455 h 3155160"/>
              <a:gd name="connsiteX6" fmla="*/ 976175 w 2519372"/>
              <a:gd name="connsiteY6" fmla="*/ 575748 h 3155160"/>
              <a:gd name="connsiteX7" fmla="*/ 998483 w 2519372"/>
              <a:gd name="connsiteY7" fmla="*/ 735724 h 3155160"/>
              <a:gd name="connsiteX8" fmla="*/ 945931 w 2519372"/>
              <a:gd name="connsiteY8" fmla="*/ 872359 h 3155160"/>
              <a:gd name="connsiteX9" fmla="*/ 1021006 w 2519372"/>
              <a:gd name="connsiteY9" fmla="*/ 983878 h 3155160"/>
              <a:gd name="connsiteX10" fmla="*/ 1111737 w 2519372"/>
              <a:gd name="connsiteY10" fmla="*/ 1175247 h 3155160"/>
              <a:gd name="connsiteX11" fmla="*/ 1381146 w 2519372"/>
              <a:gd name="connsiteY11" fmla="*/ 1139485 h 3155160"/>
              <a:gd name="connsiteX12" fmla="*/ 1481959 w 2519372"/>
              <a:gd name="connsiteY12" fmla="*/ 1261241 h 3155160"/>
              <a:gd name="connsiteX13" fmla="*/ 1450428 w 2519372"/>
              <a:gd name="connsiteY13" fmla="*/ 1418897 h 3155160"/>
              <a:gd name="connsiteX14" fmla="*/ 1358624 w 2519372"/>
              <a:gd name="connsiteY14" fmla="*/ 1459026 h 3155160"/>
              <a:gd name="connsiteX15" fmla="*/ 1303283 w 2519372"/>
              <a:gd name="connsiteY15" fmla="*/ 1587062 h 3155160"/>
              <a:gd name="connsiteX16" fmla="*/ 1292773 w 2519372"/>
              <a:gd name="connsiteY16" fmla="*/ 1639614 h 3155160"/>
              <a:gd name="connsiteX17" fmla="*/ 1303283 w 2519372"/>
              <a:gd name="connsiteY17" fmla="*/ 1713186 h 3155160"/>
              <a:gd name="connsiteX18" fmla="*/ 1370207 w 2519372"/>
              <a:gd name="connsiteY18" fmla="*/ 1833031 h 3155160"/>
              <a:gd name="connsiteX19" fmla="*/ 1311434 w 2519372"/>
              <a:gd name="connsiteY19" fmla="*/ 1975945 h 3155160"/>
              <a:gd name="connsiteX20" fmla="*/ 1279475 w 2519372"/>
              <a:gd name="connsiteY20" fmla="*/ 2003245 h 3155160"/>
              <a:gd name="connsiteX21" fmla="*/ 1177159 w 2519372"/>
              <a:gd name="connsiteY21" fmla="*/ 2112579 h 3155160"/>
              <a:gd name="connsiteX22" fmla="*/ 1177159 w 2519372"/>
              <a:gd name="connsiteY22" fmla="*/ 2249214 h 3155160"/>
              <a:gd name="connsiteX23" fmla="*/ 1198180 w 2519372"/>
              <a:gd name="connsiteY23" fmla="*/ 2364828 h 3155160"/>
              <a:gd name="connsiteX24" fmla="*/ 1409030 w 2519372"/>
              <a:gd name="connsiteY24" fmla="*/ 2612435 h 3155160"/>
              <a:gd name="connsiteX25" fmla="*/ 2497419 w 2519372"/>
              <a:gd name="connsiteY25" fmla="*/ 2652355 h 3155160"/>
              <a:gd name="connsiteX26" fmla="*/ 2055294 w 2519372"/>
              <a:gd name="connsiteY26" fmla="*/ 3083429 h 3155160"/>
              <a:gd name="connsiteX27" fmla="*/ 1846010 w 2519372"/>
              <a:gd name="connsiteY27" fmla="*/ 3155160 h 3155160"/>
              <a:gd name="connsiteX0" fmla="*/ 0 w 2533789"/>
              <a:gd name="connsiteY0" fmla="*/ 0 h 3155160"/>
              <a:gd name="connsiteX1" fmla="*/ 94594 w 2533789"/>
              <a:gd name="connsiteY1" fmla="*/ 105103 h 3155160"/>
              <a:gd name="connsiteX2" fmla="*/ 94594 w 2533789"/>
              <a:gd name="connsiteY2" fmla="*/ 336331 h 3155160"/>
              <a:gd name="connsiteX3" fmla="*/ 161088 w 2533789"/>
              <a:gd name="connsiteY3" fmla="*/ 391066 h 3155160"/>
              <a:gd name="connsiteX4" fmla="*/ 349845 w 2533789"/>
              <a:gd name="connsiteY4" fmla="*/ 435293 h 3155160"/>
              <a:gd name="connsiteX5" fmla="*/ 683173 w 2533789"/>
              <a:gd name="connsiteY5" fmla="*/ 462455 h 3155160"/>
              <a:gd name="connsiteX6" fmla="*/ 976175 w 2533789"/>
              <a:gd name="connsiteY6" fmla="*/ 575748 h 3155160"/>
              <a:gd name="connsiteX7" fmla="*/ 998483 w 2533789"/>
              <a:gd name="connsiteY7" fmla="*/ 735724 h 3155160"/>
              <a:gd name="connsiteX8" fmla="*/ 945931 w 2533789"/>
              <a:gd name="connsiteY8" fmla="*/ 872359 h 3155160"/>
              <a:gd name="connsiteX9" fmla="*/ 1021006 w 2533789"/>
              <a:gd name="connsiteY9" fmla="*/ 983878 h 3155160"/>
              <a:gd name="connsiteX10" fmla="*/ 1111737 w 2533789"/>
              <a:gd name="connsiteY10" fmla="*/ 1175247 h 3155160"/>
              <a:gd name="connsiteX11" fmla="*/ 1381146 w 2533789"/>
              <a:gd name="connsiteY11" fmla="*/ 1139485 h 3155160"/>
              <a:gd name="connsiteX12" fmla="*/ 1481959 w 2533789"/>
              <a:gd name="connsiteY12" fmla="*/ 1261241 h 3155160"/>
              <a:gd name="connsiteX13" fmla="*/ 1450428 w 2533789"/>
              <a:gd name="connsiteY13" fmla="*/ 1418897 h 3155160"/>
              <a:gd name="connsiteX14" fmla="*/ 1358624 w 2533789"/>
              <a:gd name="connsiteY14" fmla="*/ 1459026 h 3155160"/>
              <a:gd name="connsiteX15" fmla="*/ 1303283 w 2533789"/>
              <a:gd name="connsiteY15" fmla="*/ 1587062 h 3155160"/>
              <a:gd name="connsiteX16" fmla="*/ 1292773 w 2533789"/>
              <a:gd name="connsiteY16" fmla="*/ 1639614 h 3155160"/>
              <a:gd name="connsiteX17" fmla="*/ 1303283 w 2533789"/>
              <a:gd name="connsiteY17" fmla="*/ 1713186 h 3155160"/>
              <a:gd name="connsiteX18" fmla="*/ 1370207 w 2533789"/>
              <a:gd name="connsiteY18" fmla="*/ 1833031 h 3155160"/>
              <a:gd name="connsiteX19" fmla="*/ 1311434 w 2533789"/>
              <a:gd name="connsiteY19" fmla="*/ 1975945 h 3155160"/>
              <a:gd name="connsiteX20" fmla="*/ 1279475 w 2533789"/>
              <a:gd name="connsiteY20" fmla="*/ 2003245 h 3155160"/>
              <a:gd name="connsiteX21" fmla="*/ 1177159 w 2533789"/>
              <a:gd name="connsiteY21" fmla="*/ 2112579 h 3155160"/>
              <a:gd name="connsiteX22" fmla="*/ 1177159 w 2533789"/>
              <a:gd name="connsiteY22" fmla="*/ 2249214 h 3155160"/>
              <a:gd name="connsiteX23" fmla="*/ 1198180 w 2533789"/>
              <a:gd name="connsiteY23" fmla="*/ 2364828 h 3155160"/>
              <a:gd name="connsiteX24" fmla="*/ 1409030 w 2533789"/>
              <a:gd name="connsiteY24" fmla="*/ 2612435 h 3155160"/>
              <a:gd name="connsiteX25" fmla="*/ 2497419 w 2533789"/>
              <a:gd name="connsiteY25" fmla="*/ 2652355 h 3155160"/>
              <a:gd name="connsiteX26" fmla="*/ 2055294 w 2533789"/>
              <a:gd name="connsiteY26" fmla="*/ 3083429 h 3155160"/>
              <a:gd name="connsiteX27" fmla="*/ 1846010 w 2533789"/>
              <a:gd name="connsiteY27" fmla="*/ 3155160 h 3155160"/>
              <a:gd name="connsiteX0" fmla="*/ 0 w 2545218"/>
              <a:gd name="connsiteY0" fmla="*/ 0 h 3155160"/>
              <a:gd name="connsiteX1" fmla="*/ 94594 w 2545218"/>
              <a:gd name="connsiteY1" fmla="*/ 105103 h 3155160"/>
              <a:gd name="connsiteX2" fmla="*/ 94594 w 2545218"/>
              <a:gd name="connsiteY2" fmla="*/ 336331 h 3155160"/>
              <a:gd name="connsiteX3" fmla="*/ 161088 w 2545218"/>
              <a:gd name="connsiteY3" fmla="*/ 391066 h 3155160"/>
              <a:gd name="connsiteX4" fmla="*/ 349845 w 2545218"/>
              <a:gd name="connsiteY4" fmla="*/ 435293 h 3155160"/>
              <a:gd name="connsiteX5" fmla="*/ 683173 w 2545218"/>
              <a:gd name="connsiteY5" fmla="*/ 462455 h 3155160"/>
              <a:gd name="connsiteX6" fmla="*/ 976175 w 2545218"/>
              <a:gd name="connsiteY6" fmla="*/ 575748 h 3155160"/>
              <a:gd name="connsiteX7" fmla="*/ 998483 w 2545218"/>
              <a:gd name="connsiteY7" fmla="*/ 735724 h 3155160"/>
              <a:gd name="connsiteX8" fmla="*/ 945931 w 2545218"/>
              <a:gd name="connsiteY8" fmla="*/ 872359 h 3155160"/>
              <a:gd name="connsiteX9" fmla="*/ 1021006 w 2545218"/>
              <a:gd name="connsiteY9" fmla="*/ 983878 h 3155160"/>
              <a:gd name="connsiteX10" fmla="*/ 1111737 w 2545218"/>
              <a:gd name="connsiteY10" fmla="*/ 1175247 h 3155160"/>
              <a:gd name="connsiteX11" fmla="*/ 1381146 w 2545218"/>
              <a:gd name="connsiteY11" fmla="*/ 1139485 h 3155160"/>
              <a:gd name="connsiteX12" fmla="*/ 1481959 w 2545218"/>
              <a:gd name="connsiteY12" fmla="*/ 1261241 h 3155160"/>
              <a:gd name="connsiteX13" fmla="*/ 1450428 w 2545218"/>
              <a:gd name="connsiteY13" fmla="*/ 1418897 h 3155160"/>
              <a:gd name="connsiteX14" fmla="*/ 1358624 w 2545218"/>
              <a:gd name="connsiteY14" fmla="*/ 1459026 h 3155160"/>
              <a:gd name="connsiteX15" fmla="*/ 1303283 w 2545218"/>
              <a:gd name="connsiteY15" fmla="*/ 1587062 h 3155160"/>
              <a:gd name="connsiteX16" fmla="*/ 1292773 w 2545218"/>
              <a:gd name="connsiteY16" fmla="*/ 1639614 h 3155160"/>
              <a:gd name="connsiteX17" fmla="*/ 1303283 w 2545218"/>
              <a:gd name="connsiteY17" fmla="*/ 1713186 h 3155160"/>
              <a:gd name="connsiteX18" fmla="*/ 1370207 w 2545218"/>
              <a:gd name="connsiteY18" fmla="*/ 1833031 h 3155160"/>
              <a:gd name="connsiteX19" fmla="*/ 1311434 w 2545218"/>
              <a:gd name="connsiteY19" fmla="*/ 1975945 h 3155160"/>
              <a:gd name="connsiteX20" fmla="*/ 1279475 w 2545218"/>
              <a:gd name="connsiteY20" fmla="*/ 2003245 h 3155160"/>
              <a:gd name="connsiteX21" fmla="*/ 1177159 w 2545218"/>
              <a:gd name="connsiteY21" fmla="*/ 2112579 h 3155160"/>
              <a:gd name="connsiteX22" fmla="*/ 1177159 w 2545218"/>
              <a:gd name="connsiteY22" fmla="*/ 2249214 h 3155160"/>
              <a:gd name="connsiteX23" fmla="*/ 1198180 w 2545218"/>
              <a:gd name="connsiteY23" fmla="*/ 2364828 h 3155160"/>
              <a:gd name="connsiteX24" fmla="*/ 1409030 w 2545218"/>
              <a:gd name="connsiteY24" fmla="*/ 2612435 h 3155160"/>
              <a:gd name="connsiteX25" fmla="*/ 2497419 w 2545218"/>
              <a:gd name="connsiteY25" fmla="*/ 2652355 h 3155160"/>
              <a:gd name="connsiteX26" fmla="*/ 2055294 w 2545218"/>
              <a:gd name="connsiteY26" fmla="*/ 3083429 h 3155160"/>
              <a:gd name="connsiteX27" fmla="*/ 1846010 w 2545218"/>
              <a:gd name="connsiteY27" fmla="*/ 3155160 h 3155160"/>
              <a:gd name="connsiteX0" fmla="*/ 0 w 2518758"/>
              <a:gd name="connsiteY0" fmla="*/ 0 h 3155160"/>
              <a:gd name="connsiteX1" fmla="*/ 94594 w 2518758"/>
              <a:gd name="connsiteY1" fmla="*/ 105103 h 3155160"/>
              <a:gd name="connsiteX2" fmla="*/ 94594 w 2518758"/>
              <a:gd name="connsiteY2" fmla="*/ 336331 h 3155160"/>
              <a:gd name="connsiteX3" fmla="*/ 161088 w 2518758"/>
              <a:gd name="connsiteY3" fmla="*/ 391066 h 3155160"/>
              <a:gd name="connsiteX4" fmla="*/ 349845 w 2518758"/>
              <a:gd name="connsiteY4" fmla="*/ 435293 h 3155160"/>
              <a:gd name="connsiteX5" fmla="*/ 683173 w 2518758"/>
              <a:gd name="connsiteY5" fmla="*/ 462455 h 3155160"/>
              <a:gd name="connsiteX6" fmla="*/ 976175 w 2518758"/>
              <a:gd name="connsiteY6" fmla="*/ 575748 h 3155160"/>
              <a:gd name="connsiteX7" fmla="*/ 998483 w 2518758"/>
              <a:gd name="connsiteY7" fmla="*/ 735724 h 3155160"/>
              <a:gd name="connsiteX8" fmla="*/ 945931 w 2518758"/>
              <a:gd name="connsiteY8" fmla="*/ 872359 h 3155160"/>
              <a:gd name="connsiteX9" fmla="*/ 1021006 w 2518758"/>
              <a:gd name="connsiteY9" fmla="*/ 983878 h 3155160"/>
              <a:gd name="connsiteX10" fmla="*/ 1111737 w 2518758"/>
              <a:gd name="connsiteY10" fmla="*/ 1175247 h 3155160"/>
              <a:gd name="connsiteX11" fmla="*/ 1381146 w 2518758"/>
              <a:gd name="connsiteY11" fmla="*/ 1139485 h 3155160"/>
              <a:gd name="connsiteX12" fmla="*/ 1481959 w 2518758"/>
              <a:gd name="connsiteY12" fmla="*/ 1261241 h 3155160"/>
              <a:gd name="connsiteX13" fmla="*/ 1450428 w 2518758"/>
              <a:gd name="connsiteY13" fmla="*/ 1418897 h 3155160"/>
              <a:gd name="connsiteX14" fmla="*/ 1358624 w 2518758"/>
              <a:gd name="connsiteY14" fmla="*/ 1459026 h 3155160"/>
              <a:gd name="connsiteX15" fmla="*/ 1303283 w 2518758"/>
              <a:gd name="connsiteY15" fmla="*/ 1587062 h 3155160"/>
              <a:gd name="connsiteX16" fmla="*/ 1292773 w 2518758"/>
              <a:gd name="connsiteY16" fmla="*/ 1639614 h 3155160"/>
              <a:gd name="connsiteX17" fmla="*/ 1303283 w 2518758"/>
              <a:gd name="connsiteY17" fmla="*/ 1713186 h 3155160"/>
              <a:gd name="connsiteX18" fmla="*/ 1370207 w 2518758"/>
              <a:gd name="connsiteY18" fmla="*/ 1833031 h 3155160"/>
              <a:gd name="connsiteX19" fmla="*/ 1311434 w 2518758"/>
              <a:gd name="connsiteY19" fmla="*/ 1975945 h 3155160"/>
              <a:gd name="connsiteX20" fmla="*/ 1279475 w 2518758"/>
              <a:gd name="connsiteY20" fmla="*/ 2003245 h 3155160"/>
              <a:gd name="connsiteX21" fmla="*/ 1177159 w 2518758"/>
              <a:gd name="connsiteY21" fmla="*/ 2112579 h 3155160"/>
              <a:gd name="connsiteX22" fmla="*/ 1177159 w 2518758"/>
              <a:gd name="connsiteY22" fmla="*/ 2249214 h 3155160"/>
              <a:gd name="connsiteX23" fmla="*/ 1198180 w 2518758"/>
              <a:gd name="connsiteY23" fmla="*/ 2364828 h 3155160"/>
              <a:gd name="connsiteX24" fmla="*/ 1409030 w 2518758"/>
              <a:gd name="connsiteY24" fmla="*/ 2612435 h 3155160"/>
              <a:gd name="connsiteX25" fmla="*/ 2497419 w 2518758"/>
              <a:gd name="connsiteY25" fmla="*/ 2652355 h 3155160"/>
              <a:gd name="connsiteX26" fmla="*/ 2125630 w 2518758"/>
              <a:gd name="connsiteY26" fmla="*/ 3027643 h 3155160"/>
              <a:gd name="connsiteX27" fmla="*/ 2055294 w 2518758"/>
              <a:gd name="connsiteY27" fmla="*/ 3083429 h 3155160"/>
              <a:gd name="connsiteX28" fmla="*/ 1846010 w 2518758"/>
              <a:gd name="connsiteY28" fmla="*/ 3155160 h 3155160"/>
              <a:gd name="connsiteX0" fmla="*/ 0 w 2518758"/>
              <a:gd name="connsiteY0" fmla="*/ 0 h 3129803"/>
              <a:gd name="connsiteX1" fmla="*/ 94594 w 2518758"/>
              <a:gd name="connsiteY1" fmla="*/ 105103 h 3129803"/>
              <a:gd name="connsiteX2" fmla="*/ 94594 w 2518758"/>
              <a:gd name="connsiteY2" fmla="*/ 336331 h 3129803"/>
              <a:gd name="connsiteX3" fmla="*/ 161088 w 2518758"/>
              <a:gd name="connsiteY3" fmla="*/ 391066 h 3129803"/>
              <a:gd name="connsiteX4" fmla="*/ 349845 w 2518758"/>
              <a:gd name="connsiteY4" fmla="*/ 435293 h 3129803"/>
              <a:gd name="connsiteX5" fmla="*/ 683173 w 2518758"/>
              <a:gd name="connsiteY5" fmla="*/ 462455 h 3129803"/>
              <a:gd name="connsiteX6" fmla="*/ 976175 w 2518758"/>
              <a:gd name="connsiteY6" fmla="*/ 575748 h 3129803"/>
              <a:gd name="connsiteX7" fmla="*/ 998483 w 2518758"/>
              <a:gd name="connsiteY7" fmla="*/ 735724 h 3129803"/>
              <a:gd name="connsiteX8" fmla="*/ 945931 w 2518758"/>
              <a:gd name="connsiteY8" fmla="*/ 872359 h 3129803"/>
              <a:gd name="connsiteX9" fmla="*/ 1021006 w 2518758"/>
              <a:gd name="connsiteY9" fmla="*/ 983878 h 3129803"/>
              <a:gd name="connsiteX10" fmla="*/ 1111737 w 2518758"/>
              <a:gd name="connsiteY10" fmla="*/ 1175247 h 3129803"/>
              <a:gd name="connsiteX11" fmla="*/ 1381146 w 2518758"/>
              <a:gd name="connsiteY11" fmla="*/ 1139485 h 3129803"/>
              <a:gd name="connsiteX12" fmla="*/ 1481959 w 2518758"/>
              <a:gd name="connsiteY12" fmla="*/ 1261241 h 3129803"/>
              <a:gd name="connsiteX13" fmla="*/ 1450428 w 2518758"/>
              <a:gd name="connsiteY13" fmla="*/ 1418897 h 3129803"/>
              <a:gd name="connsiteX14" fmla="*/ 1358624 w 2518758"/>
              <a:gd name="connsiteY14" fmla="*/ 1459026 h 3129803"/>
              <a:gd name="connsiteX15" fmla="*/ 1303283 w 2518758"/>
              <a:gd name="connsiteY15" fmla="*/ 1587062 h 3129803"/>
              <a:gd name="connsiteX16" fmla="*/ 1292773 w 2518758"/>
              <a:gd name="connsiteY16" fmla="*/ 1639614 h 3129803"/>
              <a:gd name="connsiteX17" fmla="*/ 1303283 w 2518758"/>
              <a:gd name="connsiteY17" fmla="*/ 1713186 h 3129803"/>
              <a:gd name="connsiteX18" fmla="*/ 1370207 w 2518758"/>
              <a:gd name="connsiteY18" fmla="*/ 1833031 h 3129803"/>
              <a:gd name="connsiteX19" fmla="*/ 1311434 w 2518758"/>
              <a:gd name="connsiteY19" fmla="*/ 1975945 h 3129803"/>
              <a:gd name="connsiteX20" fmla="*/ 1279475 w 2518758"/>
              <a:gd name="connsiteY20" fmla="*/ 2003245 h 3129803"/>
              <a:gd name="connsiteX21" fmla="*/ 1177159 w 2518758"/>
              <a:gd name="connsiteY21" fmla="*/ 2112579 h 3129803"/>
              <a:gd name="connsiteX22" fmla="*/ 1177159 w 2518758"/>
              <a:gd name="connsiteY22" fmla="*/ 2249214 h 3129803"/>
              <a:gd name="connsiteX23" fmla="*/ 1198180 w 2518758"/>
              <a:gd name="connsiteY23" fmla="*/ 2364828 h 3129803"/>
              <a:gd name="connsiteX24" fmla="*/ 1409030 w 2518758"/>
              <a:gd name="connsiteY24" fmla="*/ 2612435 h 3129803"/>
              <a:gd name="connsiteX25" fmla="*/ 2497419 w 2518758"/>
              <a:gd name="connsiteY25" fmla="*/ 2652355 h 3129803"/>
              <a:gd name="connsiteX26" fmla="*/ 2125630 w 2518758"/>
              <a:gd name="connsiteY26" fmla="*/ 3027643 h 3129803"/>
              <a:gd name="connsiteX27" fmla="*/ 2055294 w 2518758"/>
              <a:gd name="connsiteY27" fmla="*/ 3083429 h 3129803"/>
              <a:gd name="connsiteX28" fmla="*/ 1815865 w 2518758"/>
              <a:gd name="connsiteY28" fmla="*/ 3129803 h 3129803"/>
              <a:gd name="connsiteX0" fmla="*/ 0 w 2547655"/>
              <a:gd name="connsiteY0" fmla="*/ 0 h 3129803"/>
              <a:gd name="connsiteX1" fmla="*/ 94594 w 2547655"/>
              <a:gd name="connsiteY1" fmla="*/ 105103 h 3129803"/>
              <a:gd name="connsiteX2" fmla="*/ 94594 w 2547655"/>
              <a:gd name="connsiteY2" fmla="*/ 336331 h 3129803"/>
              <a:gd name="connsiteX3" fmla="*/ 161088 w 2547655"/>
              <a:gd name="connsiteY3" fmla="*/ 391066 h 3129803"/>
              <a:gd name="connsiteX4" fmla="*/ 349845 w 2547655"/>
              <a:gd name="connsiteY4" fmla="*/ 435293 h 3129803"/>
              <a:gd name="connsiteX5" fmla="*/ 683173 w 2547655"/>
              <a:gd name="connsiteY5" fmla="*/ 462455 h 3129803"/>
              <a:gd name="connsiteX6" fmla="*/ 976175 w 2547655"/>
              <a:gd name="connsiteY6" fmla="*/ 575748 h 3129803"/>
              <a:gd name="connsiteX7" fmla="*/ 998483 w 2547655"/>
              <a:gd name="connsiteY7" fmla="*/ 735724 h 3129803"/>
              <a:gd name="connsiteX8" fmla="*/ 945931 w 2547655"/>
              <a:gd name="connsiteY8" fmla="*/ 872359 h 3129803"/>
              <a:gd name="connsiteX9" fmla="*/ 1021006 w 2547655"/>
              <a:gd name="connsiteY9" fmla="*/ 983878 h 3129803"/>
              <a:gd name="connsiteX10" fmla="*/ 1111737 w 2547655"/>
              <a:gd name="connsiteY10" fmla="*/ 1175247 h 3129803"/>
              <a:gd name="connsiteX11" fmla="*/ 1381146 w 2547655"/>
              <a:gd name="connsiteY11" fmla="*/ 1139485 h 3129803"/>
              <a:gd name="connsiteX12" fmla="*/ 1481959 w 2547655"/>
              <a:gd name="connsiteY12" fmla="*/ 1261241 h 3129803"/>
              <a:gd name="connsiteX13" fmla="*/ 1450428 w 2547655"/>
              <a:gd name="connsiteY13" fmla="*/ 1418897 h 3129803"/>
              <a:gd name="connsiteX14" fmla="*/ 1358624 w 2547655"/>
              <a:gd name="connsiteY14" fmla="*/ 1459026 h 3129803"/>
              <a:gd name="connsiteX15" fmla="*/ 1303283 w 2547655"/>
              <a:gd name="connsiteY15" fmla="*/ 1587062 h 3129803"/>
              <a:gd name="connsiteX16" fmla="*/ 1292773 w 2547655"/>
              <a:gd name="connsiteY16" fmla="*/ 1639614 h 3129803"/>
              <a:gd name="connsiteX17" fmla="*/ 1303283 w 2547655"/>
              <a:gd name="connsiteY17" fmla="*/ 1713186 h 3129803"/>
              <a:gd name="connsiteX18" fmla="*/ 1370207 w 2547655"/>
              <a:gd name="connsiteY18" fmla="*/ 1833031 h 3129803"/>
              <a:gd name="connsiteX19" fmla="*/ 1311434 w 2547655"/>
              <a:gd name="connsiteY19" fmla="*/ 1975945 h 3129803"/>
              <a:gd name="connsiteX20" fmla="*/ 1279475 w 2547655"/>
              <a:gd name="connsiteY20" fmla="*/ 2003245 h 3129803"/>
              <a:gd name="connsiteX21" fmla="*/ 1177159 w 2547655"/>
              <a:gd name="connsiteY21" fmla="*/ 2112579 h 3129803"/>
              <a:gd name="connsiteX22" fmla="*/ 1177159 w 2547655"/>
              <a:gd name="connsiteY22" fmla="*/ 2249214 h 3129803"/>
              <a:gd name="connsiteX23" fmla="*/ 1198180 w 2547655"/>
              <a:gd name="connsiteY23" fmla="*/ 2364828 h 3129803"/>
              <a:gd name="connsiteX24" fmla="*/ 1409030 w 2547655"/>
              <a:gd name="connsiteY24" fmla="*/ 2612435 h 3129803"/>
              <a:gd name="connsiteX25" fmla="*/ 2497419 w 2547655"/>
              <a:gd name="connsiteY25" fmla="*/ 2652355 h 3129803"/>
              <a:gd name="connsiteX26" fmla="*/ 2341670 w 2547655"/>
              <a:gd name="connsiteY26" fmla="*/ 2951571 h 3129803"/>
              <a:gd name="connsiteX27" fmla="*/ 2125630 w 2547655"/>
              <a:gd name="connsiteY27" fmla="*/ 3027643 h 3129803"/>
              <a:gd name="connsiteX28" fmla="*/ 2055294 w 2547655"/>
              <a:gd name="connsiteY28" fmla="*/ 3083429 h 3129803"/>
              <a:gd name="connsiteX29" fmla="*/ 1815865 w 2547655"/>
              <a:gd name="connsiteY29" fmla="*/ 3129803 h 3129803"/>
              <a:gd name="connsiteX0" fmla="*/ 0 w 2547655"/>
              <a:gd name="connsiteY0" fmla="*/ 0 h 3129803"/>
              <a:gd name="connsiteX1" fmla="*/ 94594 w 2547655"/>
              <a:gd name="connsiteY1" fmla="*/ 105103 h 3129803"/>
              <a:gd name="connsiteX2" fmla="*/ 94594 w 2547655"/>
              <a:gd name="connsiteY2" fmla="*/ 336331 h 3129803"/>
              <a:gd name="connsiteX3" fmla="*/ 161088 w 2547655"/>
              <a:gd name="connsiteY3" fmla="*/ 391066 h 3129803"/>
              <a:gd name="connsiteX4" fmla="*/ 349845 w 2547655"/>
              <a:gd name="connsiteY4" fmla="*/ 435293 h 3129803"/>
              <a:gd name="connsiteX5" fmla="*/ 683173 w 2547655"/>
              <a:gd name="connsiteY5" fmla="*/ 462455 h 3129803"/>
              <a:gd name="connsiteX6" fmla="*/ 976175 w 2547655"/>
              <a:gd name="connsiteY6" fmla="*/ 575748 h 3129803"/>
              <a:gd name="connsiteX7" fmla="*/ 998483 w 2547655"/>
              <a:gd name="connsiteY7" fmla="*/ 735724 h 3129803"/>
              <a:gd name="connsiteX8" fmla="*/ 945931 w 2547655"/>
              <a:gd name="connsiteY8" fmla="*/ 872359 h 3129803"/>
              <a:gd name="connsiteX9" fmla="*/ 1021006 w 2547655"/>
              <a:gd name="connsiteY9" fmla="*/ 983878 h 3129803"/>
              <a:gd name="connsiteX10" fmla="*/ 1111737 w 2547655"/>
              <a:gd name="connsiteY10" fmla="*/ 1175247 h 3129803"/>
              <a:gd name="connsiteX11" fmla="*/ 1381146 w 2547655"/>
              <a:gd name="connsiteY11" fmla="*/ 1139485 h 3129803"/>
              <a:gd name="connsiteX12" fmla="*/ 1481959 w 2547655"/>
              <a:gd name="connsiteY12" fmla="*/ 1261241 h 3129803"/>
              <a:gd name="connsiteX13" fmla="*/ 1450428 w 2547655"/>
              <a:gd name="connsiteY13" fmla="*/ 1418897 h 3129803"/>
              <a:gd name="connsiteX14" fmla="*/ 1358624 w 2547655"/>
              <a:gd name="connsiteY14" fmla="*/ 1459026 h 3129803"/>
              <a:gd name="connsiteX15" fmla="*/ 1303283 w 2547655"/>
              <a:gd name="connsiteY15" fmla="*/ 1587062 h 3129803"/>
              <a:gd name="connsiteX16" fmla="*/ 1292773 w 2547655"/>
              <a:gd name="connsiteY16" fmla="*/ 1639614 h 3129803"/>
              <a:gd name="connsiteX17" fmla="*/ 1303283 w 2547655"/>
              <a:gd name="connsiteY17" fmla="*/ 1713186 h 3129803"/>
              <a:gd name="connsiteX18" fmla="*/ 1370207 w 2547655"/>
              <a:gd name="connsiteY18" fmla="*/ 1833031 h 3129803"/>
              <a:gd name="connsiteX19" fmla="*/ 1311434 w 2547655"/>
              <a:gd name="connsiteY19" fmla="*/ 1975945 h 3129803"/>
              <a:gd name="connsiteX20" fmla="*/ 1279475 w 2547655"/>
              <a:gd name="connsiteY20" fmla="*/ 2003245 h 3129803"/>
              <a:gd name="connsiteX21" fmla="*/ 1177159 w 2547655"/>
              <a:gd name="connsiteY21" fmla="*/ 2112579 h 3129803"/>
              <a:gd name="connsiteX22" fmla="*/ 1177159 w 2547655"/>
              <a:gd name="connsiteY22" fmla="*/ 2249214 h 3129803"/>
              <a:gd name="connsiteX23" fmla="*/ 1198180 w 2547655"/>
              <a:gd name="connsiteY23" fmla="*/ 2364828 h 3129803"/>
              <a:gd name="connsiteX24" fmla="*/ 2438986 w 2547655"/>
              <a:gd name="connsiteY24" fmla="*/ 2490721 h 3129803"/>
              <a:gd name="connsiteX25" fmla="*/ 2497419 w 2547655"/>
              <a:gd name="connsiteY25" fmla="*/ 2652355 h 3129803"/>
              <a:gd name="connsiteX26" fmla="*/ 2341670 w 2547655"/>
              <a:gd name="connsiteY26" fmla="*/ 2951571 h 3129803"/>
              <a:gd name="connsiteX27" fmla="*/ 2125630 w 2547655"/>
              <a:gd name="connsiteY27" fmla="*/ 3027643 h 3129803"/>
              <a:gd name="connsiteX28" fmla="*/ 2055294 w 2547655"/>
              <a:gd name="connsiteY28" fmla="*/ 3083429 h 3129803"/>
              <a:gd name="connsiteX29" fmla="*/ 1815865 w 2547655"/>
              <a:gd name="connsiteY29" fmla="*/ 3129803 h 3129803"/>
              <a:gd name="connsiteX0" fmla="*/ 0 w 2605410"/>
              <a:gd name="connsiteY0" fmla="*/ 0 h 3129803"/>
              <a:gd name="connsiteX1" fmla="*/ 94594 w 2605410"/>
              <a:gd name="connsiteY1" fmla="*/ 105103 h 3129803"/>
              <a:gd name="connsiteX2" fmla="*/ 94594 w 2605410"/>
              <a:gd name="connsiteY2" fmla="*/ 336331 h 3129803"/>
              <a:gd name="connsiteX3" fmla="*/ 161088 w 2605410"/>
              <a:gd name="connsiteY3" fmla="*/ 391066 h 3129803"/>
              <a:gd name="connsiteX4" fmla="*/ 349845 w 2605410"/>
              <a:gd name="connsiteY4" fmla="*/ 435293 h 3129803"/>
              <a:gd name="connsiteX5" fmla="*/ 683173 w 2605410"/>
              <a:gd name="connsiteY5" fmla="*/ 462455 h 3129803"/>
              <a:gd name="connsiteX6" fmla="*/ 976175 w 2605410"/>
              <a:gd name="connsiteY6" fmla="*/ 575748 h 3129803"/>
              <a:gd name="connsiteX7" fmla="*/ 998483 w 2605410"/>
              <a:gd name="connsiteY7" fmla="*/ 735724 h 3129803"/>
              <a:gd name="connsiteX8" fmla="*/ 945931 w 2605410"/>
              <a:gd name="connsiteY8" fmla="*/ 872359 h 3129803"/>
              <a:gd name="connsiteX9" fmla="*/ 1021006 w 2605410"/>
              <a:gd name="connsiteY9" fmla="*/ 983878 h 3129803"/>
              <a:gd name="connsiteX10" fmla="*/ 1111737 w 2605410"/>
              <a:gd name="connsiteY10" fmla="*/ 1175247 h 3129803"/>
              <a:gd name="connsiteX11" fmla="*/ 1381146 w 2605410"/>
              <a:gd name="connsiteY11" fmla="*/ 1139485 h 3129803"/>
              <a:gd name="connsiteX12" fmla="*/ 1481959 w 2605410"/>
              <a:gd name="connsiteY12" fmla="*/ 1261241 h 3129803"/>
              <a:gd name="connsiteX13" fmla="*/ 1450428 w 2605410"/>
              <a:gd name="connsiteY13" fmla="*/ 1418897 h 3129803"/>
              <a:gd name="connsiteX14" fmla="*/ 1358624 w 2605410"/>
              <a:gd name="connsiteY14" fmla="*/ 1459026 h 3129803"/>
              <a:gd name="connsiteX15" fmla="*/ 1303283 w 2605410"/>
              <a:gd name="connsiteY15" fmla="*/ 1587062 h 3129803"/>
              <a:gd name="connsiteX16" fmla="*/ 1292773 w 2605410"/>
              <a:gd name="connsiteY16" fmla="*/ 1639614 h 3129803"/>
              <a:gd name="connsiteX17" fmla="*/ 1303283 w 2605410"/>
              <a:gd name="connsiteY17" fmla="*/ 1713186 h 3129803"/>
              <a:gd name="connsiteX18" fmla="*/ 1370207 w 2605410"/>
              <a:gd name="connsiteY18" fmla="*/ 1833031 h 3129803"/>
              <a:gd name="connsiteX19" fmla="*/ 1311434 w 2605410"/>
              <a:gd name="connsiteY19" fmla="*/ 1975945 h 3129803"/>
              <a:gd name="connsiteX20" fmla="*/ 1279475 w 2605410"/>
              <a:gd name="connsiteY20" fmla="*/ 2003245 h 3129803"/>
              <a:gd name="connsiteX21" fmla="*/ 1177159 w 2605410"/>
              <a:gd name="connsiteY21" fmla="*/ 2112579 h 3129803"/>
              <a:gd name="connsiteX22" fmla="*/ 1177159 w 2605410"/>
              <a:gd name="connsiteY22" fmla="*/ 2249214 h 3129803"/>
              <a:gd name="connsiteX23" fmla="*/ 1198180 w 2605410"/>
              <a:gd name="connsiteY23" fmla="*/ 2364828 h 3129803"/>
              <a:gd name="connsiteX24" fmla="*/ 2438986 w 2605410"/>
              <a:gd name="connsiteY24" fmla="*/ 2490721 h 3129803"/>
              <a:gd name="connsiteX25" fmla="*/ 2562733 w 2605410"/>
              <a:gd name="connsiteY25" fmla="*/ 2545855 h 3129803"/>
              <a:gd name="connsiteX26" fmla="*/ 2341670 w 2605410"/>
              <a:gd name="connsiteY26" fmla="*/ 2951571 h 3129803"/>
              <a:gd name="connsiteX27" fmla="*/ 2125630 w 2605410"/>
              <a:gd name="connsiteY27" fmla="*/ 3027643 h 3129803"/>
              <a:gd name="connsiteX28" fmla="*/ 2055294 w 2605410"/>
              <a:gd name="connsiteY28" fmla="*/ 3083429 h 3129803"/>
              <a:gd name="connsiteX29" fmla="*/ 1815865 w 2605410"/>
              <a:gd name="connsiteY29" fmla="*/ 3129803 h 3129803"/>
              <a:gd name="connsiteX0" fmla="*/ 0 w 2521943"/>
              <a:gd name="connsiteY0" fmla="*/ 0 h 3129803"/>
              <a:gd name="connsiteX1" fmla="*/ 94594 w 2521943"/>
              <a:gd name="connsiteY1" fmla="*/ 105103 h 3129803"/>
              <a:gd name="connsiteX2" fmla="*/ 94594 w 2521943"/>
              <a:gd name="connsiteY2" fmla="*/ 336331 h 3129803"/>
              <a:gd name="connsiteX3" fmla="*/ 161088 w 2521943"/>
              <a:gd name="connsiteY3" fmla="*/ 391066 h 3129803"/>
              <a:gd name="connsiteX4" fmla="*/ 349845 w 2521943"/>
              <a:gd name="connsiteY4" fmla="*/ 435293 h 3129803"/>
              <a:gd name="connsiteX5" fmla="*/ 683173 w 2521943"/>
              <a:gd name="connsiteY5" fmla="*/ 462455 h 3129803"/>
              <a:gd name="connsiteX6" fmla="*/ 976175 w 2521943"/>
              <a:gd name="connsiteY6" fmla="*/ 575748 h 3129803"/>
              <a:gd name="connsiteX7" fmla="*/ 998483 w 2521943"/>
              <a:gd name="connsiteY7" fmla="*/ 735724 h 3129803"/>
              <a:gd name="connsiteX8" fmla="*/ 945931 w 2521943"/>
              <a:gd name="connsiteY8" fmla="*/ 872359 h 3129803"/>
              <a:gd name="connsiteX9" fmla="*/ 1021006 w 2521943"/>
              <a:gd name="connsiteY9" fmla="*/ 983878 h 3129803"/>
              <a:gd name="connsiteX10" fmla="*/ 1111737 w 2521943"/>
              <a:gd name="connsiteY10" fmla="*/ 1175247 h 3129803"/>
              <a:gd name="connsiteX11" fmla="*/ 1381146 w 2521943"/>
              <a:gd name="connsiteY11" fmla="*/ 1139485 h 3129803"/>
              <a:gd name="connsiteX12" fmla="*/ 1481959 w 2521943"/>
              <a:gd name="connsiteY12" fmla="*/ 1261241 h 3129803"/>
              <a:gd name="connsiteX13" fmla="*/ 1450428 w 2521943"/>
              <a:gd name="connsiteY13" fmla="*/ 1418897 h 3129803"/>
              <a:gd name="connsiteX14" fmla="*/ 1358624 w 2521943"/>
              <a:gd name="connsiteY14" fmla="*/ 1459026 h 3129803"/>
              <a:gd name="connsiteX15" fmla="*/ 1303283 w 2521943"/>
              <a:gd name="connsiteY15" fmla="*/ 1587062 h 3129803"/>
              <a:gd name="connsiteX16" fmla="*/ 1292773 w 2521943"/>
              <a:gd name="connsiteY16" fmla="*/ 1639614 h 3129803"/>
              <a:gd name="connsiteX17" fmla="*/ 1303283 w 2521943"/>
              <a:gd name="connsiteY17" fmla="*/ 1713186 h 3129803"/>
              <a:gd name="connsiteX18" fmla="*/ 1370207 w 2521943"/>
              <a:gd name="connsiteY18" fmla="*/ 1833031 h 3129803"/>
              <a:gd name="connsiteX19" fmla="*/ 1311434 w 2521943"/>
              <a:gd name="connsiteY19" fmla="*/ 1975945 h 3129803"/>
              <a:gd name="connsiteX20" fmla="*/ 1279475 w 2521943"/>
              <a:gd name="connsiteY20" fmla="*/ 2003245 h 3129803"/>
              <a:gd name="connsiteX21" fmla="*/ 1177159 w 2521943"/>
              <a:gd name="connsiteY21" fmla="*/ 2112579 h 3129803"/>
              <a:gd name="connsiteX22" fmla="*/ 1177159 w 2521943"/>
              <a:gd name="connsiteY22" fmla="*/ 2249214 h 3129803"/>
              <a:gd name="connsiteX23" fmla="*/ 1198180 w 2521943"/>
              <a:gd name="connsiteY23" fmla="*/ 2364828 h 3129803"/>
              <a:gd name="connsiteX24" fmla="*/ 2438986 w 2521943"/>
              <a:gd name="connsiteY24" fmla="*/ 2490721 h 3129803"/>
              <a:gd name="connsiteX25" fmla="*/ 2467273 w 2521943"/>
              <a:gd name="connsiteY25" fmla="*/ 2601641 h 3129803"/>
              <a:gd name="connsiteX26" fmla="*/ 2341670 w 2521943"/>
              <a:gd name="connsiteY26" fmla="*/ 2951571 h 3129803"/>
              <a:gd name="connsiteX27" fmla="*/ 2125630 w 2521943"/>
              <a:gd name="connsiteY27" fmla="*/ 3027643 h 3129803"/>
              <a:gd name="connsiteX28" fmla="*/ 2055294 w 2521943"/>
              <a:gd name="connsiteY28" fmla="*/ 3083429 h 3129803"/>
              <a:gd name="connsiteX29" fmla="*/ 1815865 w 2521943"/>
              <a:gd name="connsiteY29" fmla="*/ 3129803 h 3129803"/>
              <a:gd name="connsiteX0" fmla="*/ 0 w 2521943"/>
              <a:gd name="connsiteY0" fmla="*/ 0 h 3129803"/>
              <a:gd name="connsiteX1" fmla="*/ 94594 w 2521943"/>
              <a:gd name="connsiteY1" fmla="*/ 105103 h 3129803"/>
              <a:gd name="connsiteX2" fmla="*/ 94594 w 2521943"/>
              <a:gd name="connsiteY2" fmla="*/ 336331 h 3129803"/>
              <a:gd name="connsiteX3" fmla="*/ 161088 w 2521943"/>
              <a:gd name="connsiteY3" fmla="*/ 391066 h 3129803"/>
              <a:gd name="connsiteX4" fmla="*/ 349845 w 2521943"/>
              <a:gd name="connsiteY4" fmla="*/ 435293 h 3129803"/>
              <a:gd name="connsiteX5" fmla="*/ 683173 w 2521943"/>
              <a:gd name="connsiteY5" fmla="*/ 462455 h 3129803"/>
              <a:gd name="connsiteX6" fmla="*/ 976175 w 2521943"/>
              <a:gd name="connsiteY6" fmla="*/ 575748 h 3129803"/>
              <a:gd name="connsiteX7" fmla="*/ 998483 w 2521943"/>
              <a:gd name="connsiteY7" fmla="*/ 735724 h 3129803"/>
              <a:gd name="connsiteX8" fmla="*/ 945931 w 2521943"/>
              <a:gd name="connsiteY8" fmla="*/ 872359 h 3129803"/>
              <a:gd name="connsiteX9" fmla="*/ 1021006 w 2521943"/>
              <a:gd name="connsiteY9" fmla="*/ 983878 h 3129803"/>
              <a:gd name="connsiteX10" fmla="*/ 1111737 w 2521943"/>
              <a:gd name="connsiteY10" fmla="*/ 1175247 h 3129803"/>
              <a:gd name="connsiteX11" fmla="*/ 1381146 w 2521943"/>
              <a:gd name="connsiteY11" fmla="*/ 1139485 h 3129803"/>
              <a:gd name="connsiteX12" fmla="*/ 1481959 w 2521943"/>
              <a:gd name="connsiteY12" fmla="*/ 1261241 h 3129803"/>
              <a:gd name="connsiteX13" fmla="*/ 1450428 w 2521943"/>
              <a:gd name="connsiteY13" fmla="*/ 1418897 h 3129803"/>
              <a:gd name="connsiteX14" fmla="*/ 1358624 w 2521943"/>
              <a:gd name="connsiteY14" fmla="*/ 1459026 h 3129803"/>
              <a:gd name="connsiteX15" fmla="*/ 1303283 w 2521943"/>
              <a:gd name="connsiteY15" fmla="*/ 1587062 h 3129803"/>
              <a:gd name="connsiteX16" fmla="*/ 1292773 w 2521943"/>
              <a:gd name="connsiteY16" fmla="*/ 1639614 h 3129803"/>
              <a:gd name="connsiteX17" fmla="*/ 1303283 w 2521943"/>
              <a:gd name="connsiteY17" fmla="*/ 1713186 h 3129803"/>
              <a:gd name="connsiteX18" fmla="*/ 1370207 w 2521943"/>
              <a:gd name="connsiteY18" fmla="*/ 1833031 h 3129803"/>
              <a:gd name="connsiteX19" fmla="*/ 1311434 w 2521943"/>
              <a:gd name="connsiteY19" fmla="*/ 1975945 h 3129803"/>
              <a:gd name="connsiteX20" fmla="*/ 1279475 w 2521943"/>
              <a:gd name="connsiteY20" fmla="*/ 2003245 h 3129803"/>
              <a:gd name="connsiteX21" fmla="*/ 1177159 w 2521943"/>
              <a:gd name="connsiteY21" fmla="*/ 2112579 h 3129803"/>
              <a:gd name="connsiteX22" fmla="*/ 1177159 w 2521943"/>
              <a:gd name="connsiteY22" fmla="*/ 2249214 h 3129803"/>
              <a:gd name="connsiteX23" fmla="*/ 1198180 w 2521943"/>
              <a:gd name="connsiteY23" fmla="*/ 2364828 h 3129803"/>
              <a:gd name="connsiteX24" fmla="*/ 2142559 w 2521943"/>
              <a:gd name="connsiteY24" fmla="*/ 2521149 h 3129803"/>
              <a:gd name="connsiteX25" fmla="*/ 2467273 w 2521943"/>
              <a:gd name="connsiteY25" fmla="*/ 2601641 h 3129803"/>
              <a:gd name="connsiteX26" fmla="*/ 2341670 w 2521943"/>
              <a:gd name="connsiteY26" fmla="*/ 2951571 h 3129803"/>
              <a:gd name="connsiteX27" fmla="*/ 2125630 w 2521943"/>
              <a:gd name="connsiteY27" fmla="*/ 3027643 h 3129803"/>
              <a:gd name="connsiteX28" fmla="*/ 2055294 w 2521943"/>
              <a:gd name="connsiteY28" fmla="*/ 3083429 h 3129803"/>
              <a:gd name="connsiteX29" fmla="*/ 1815865 w 2521943"/>
              <a:gd name="connsiteY29" fmla="*/ 3129803 h 3129803"/>
              <a:gd name="connsiteX0" fmla="*/ 0 w 2481014"/>
              <a:gd name="connsiteY0" fmla="*/ 0 h 3129803"/>
              <a:gd name="connsiteX1" fmla="*/ 94594 w 2481014"/>
              <a:gd name="connsiteY1" fmla="*/ 105103 h 3129803"/>
              <a:gd name="connsiteX2" fmla="*/ 94594 w 2481014"/>
              <a:gd name="connsiteY2" fmla="*/ 336331 h 3129803"/>
              <a:gd name="connsiteX3" fmla="*/ 161088 w 2481014"/>
              <a:gd name="connsiteY3" fmla="*/ 391066 h 3129803"/>
              <a:gd name="connsiteX4" fmla="*/ 349845 w 2481014"/>
              <a:gd name="connsiteY4" fmla="*/ 435293 h 3129803"/>
              <a:gd name="connsiteX5" fmla="*/ 683173 w 2481014"/>
              <a:gd name="connsiteY5" fmla="*/ 462455 h 3129803"/>
              <a:gd name="connsiteX6" fmla="*/ 976175 w 2481014"/>
              <a:gd name="connsiteY6" fmla="*/ 575748 h 3129803"/>
              <a:gd name="connsiteX7" fmla="*/ 998483 w 2481014"/>
              <a:gd name="connsiteY7" fmla="*/ 735724 h 3129803"/>
              <a:gd name="connsiteX8" fmla="*/ 945931 w 2481014"/>
              <a:gd name="connsiteY8" fmla="*/ 872359 h 3129803"/>
              <a:gd name="connsiteX9" fmla="*/ 1021006 w 2481014"/>
              <a:gd name="connsiteY9" fmla="*/ 983878 h 3129803"/>
              <a:gd name="connsiteX10" fmla="*/ 1111737 w 2481014"/>
              <a:gd name="connsiteY10" fmla="*/ 1175247 h 3129803"/>
              <a:gd name="connsiteX11" fmla="*/ 1381146 w 2481014"/>
              <a:gd name="connsiteY11" fmla="*/ 1139485 h 3129803"/>
              <a:gd name="connsiteX12" fmla="*/ 1481959 w 2481014"/>
              <a:gd name="connsiteY12" fmla="*/ 1261241 h 3129803"/>
              <a:gd name="connsiteX13" fmla="*/ 1450428 w 2481014"/>
              <a:gd name="connsiteY13" fmla="*/ 1418897 h 3129803"/>
              <a:gd name="connsiteX14" fmla="*/ 1358624 w 2481014"/>
              <a:gd name="connsiteY14" fmla="*/ 1459026 h 3129803"/>
              <a:gd name="connsiteX15" fmla="*/ 1303283 w 2481014"/>
              <a:gd name="connsiteY15" fmla="*/ 1587062 h 3129803"/>
              <a:gd name="connsiteX16" fmla="*/ 1292773 w 2481014"/>
              <a:gd name="connsiteY16" fmla="*/ 1639614 h 3129803"/>
              <a:gd name="connsiteX17" fmla="*/ 1303283 w 2481014"/>
              <a:gd name="connsiteY17" fmla="*/ 1713186 h 3129803"/>
              <a:gd name="connsiteX18" fmla="*/ 1370207 w 2481014"/>
              <a:gd name="connsiteY18" fmla="*/ 1833031 h 3129803"/>
              <a:gd name="connsiteX19" fmla="*/ 1311434 w 2481014"/>
              <a:gd name="connsiteY19" fmla="*/ 1975945 h 3129803"/>
              <a:gd name="connsiteX20" fmla="*/ 1279475 w 2481014"/>
              <a:gd name="connsiteY20" fmla="*/ 2003245 h 3129803"/>
              <a:gd name="connsiteX21" fmla="*/ 1177159 w 2481014"/>
              <a:gd name="connsiteY21" fmla="*/ 2112579 h 3129803"/>
              <a:gd name="connsiteX22" fmla="*/ 1177159 w 2481014"/>
              <a:gd name="connsiteY22" fmla="*/ 2249214 h 3129803"/>
              <a:gd name="connsiteX23" fmla="*/ 1198180 w 2481014"/>
              <a:gd name="connsiteY23" fmla="*/ 2364828 h 3129803"/>
              <a:gd name="connsiteX24" fmla="*/ 2142559 w 2481014"/>
              <a:gd name="connsiteY24" fmla="*/ 2521149 h 3129803"/>
              <a:gd name="connsiteX25" fmla="*/ 2417032 w 2481014"/>
              <a:gd name="connsiteY25" fmla="*/ 2561069 h 3129803"/>
              <a:gd name="connsiteX26" fmla="*/ 2341670 w 2481014"/>
              <a:gd name="connsiteY26" fmla="*/ 2951571 h 3129803"/>
              <a:gd name="connsiteX27" fmla="*/ 2125630 w 2481014"/>
              <a:gd name="connsiteY27" fmla="*/ 3027643 h 3129803"/>
              <a:gd name="connsiteX28" fmla="*/ 2055294 w 2481014"/>
              <a:gd name="connsiteY28" fmla="*/ 3083429 h 3129803"/>
              <a:gd name="connsiteX29" fmla="*/ 1815865 w 2481014"/>
              <a:gd name="connsiteY29" fmla="*/ 3129803 h 3129803"/>
              <a:gd name="connsiteX0" fmla="*/ 0 w 2482111"/>
              <a:gd name="connsiteY0" fmla="*/ 0 h 3129803"/>
              <a:gd name="connsiteX1" fmla="*/ 94594 w 2482111"/>
              <a:gd name="connsiteY1" fmla="*/ 105103 h 3129803"/>
              <a:gd name="connsiteX2" fmla="*/ 94594 w 2482111"/>
              <a:gd name="connsiteY2" fmla="*/ 336331 h 3129803"/>
              <a:gd name="connsiteX3" fmla="*/ 161088 w 2482111"/>
              <a:gd name="connsiteY3" fmla="*/ 391066 h 3129803"/>
              <a:gd name="connsiteX4" fmla="*/ 349845 w 2482111"/>
              <a:gd name="connsiteY4" fmla="*/ 435293 h 3129803"/>
              <a:gd name="connsiteX5" fmla="*/ 683173 w 2482111"/>
              <a:gd name="connsiteY5" fmla="*/ 462455 h 3129803"/>
              <a:gd name="connsiteX6" fmla="*/ 976175 w 2482111"/>
              <a:gd name="connsiteY6" fmla="*/ 575748 h 3129803"/>
              <a:gd name="connsiteX7" fmla="*/ 998483 w 2482111"/>
              <a:gd name="connsiteY7" fmla="*/ 735724 h 3129803"/>
              <a:gd name="connsiteX8" fmla="*/ 945931 w 2482111"/>
              <a:gd name="connsiteY8" fmla="*/ 872359 h 3129803"/>
              <a:gd name="connsiteX9" fmla="*/ 1021006 w 2482111"/>
              <a:gd name="connsiteY9" fmla="*/ 983878 h 3129803"/>
              <a:gd name="connsiteX10" fmla="*/ 1111737 w 2482111"/>
              <a:gd name="connsiteY10" fmla="*/ 1175247 h 3129803"/>
              <a:gd name="connsiteX11" fmla="*/ 1381146 w 2482111"/>
              <a:gd name="connsiteY11" fmla="*/ 1139485 h 3129803"/>
              <a:gd name="connsiteX12" fmla="*/ 1481959 w 2482111"/>
              <a:gd name="connsiteY12" fmla="*/ 1261241 h 3129803"/>
              <a:gd name="connsiteX13" fmla="*/ 1450428 w 2482111"/>
              <a:gd name="connsiteY13" fmla="*/ 1418897 h 3129803"/>
              <a:gd name="connsiteX14" fmla="*/ 1358624 w 2482111"/>
              <a:gd name="connsiteY14" fmla="*/ 1459026 h 3129803"/>
              <a:gd name="connsiteX15" fmla="*/ 1303283 w 2482111"/>
              <a:gd name="connsiteY15" fmla="*/ 1587062 h 3129803"/>
              <a:gd name="connsiteX16" fmla="*/ 1292773 w 2482111"/>
              <a:gd name="connsiteY16" fmla="*/ 1639614 h 3129803"/>
              <a:gd name="connsiteX17" fmla="*/ 1303283 w 2482111"/>
              <a:gd name="connsiteY17" fmla="*/ 1713186 h 3129803"/>
              <a:gd name="connsiteX18" fmla="*/ 1370207 w 2482111"/>
              <a:gd name="connsiteY18" fmla="*/ 1833031 h 3129803"/>
              <a:gd name="connsiteX19" fmla="*/ 1311434 w 2482111"/>
              <a:gd name="connsiteY19" fmla="*/ 1975945 h 3129803"/>
              <a:gd name="connsiteX20" fmla="*/ 1279475 w 2482111"/>
              <a:gd name="connsiteY20" fmla="*/ 2003245 h 3129803"/>
              <a:gd name="connsiteX21" fmla="*/ 1177159 w 2482111"/>
              <a:gd name="connsiteY21" fmla="*/ 2112579 h 3129803"/>
              <a:gd name="connsiteX22" fmla="*/ 1177159 w 2482111"/>
              <a:gd name="connsiteY22" fmla="*/ 2249214 h 3129803"/>
              <a:gd name="connsiteX23" fmla="*/ 1198180 w 2482111"/>
              <a:gd name="connsiteY23" fmla="*/ 2364828 h 3129803"/>
              <a:gd name="connsiteX24" fmla="*/ 2142559 w 2482111"/>
              <a:gd name="connsiteY24" fmla="*/ 2521149 h 3129803"/>
              <a:gd name="connsiteX25" fmla="*/ 2417032 w 2482111"/>
              <a:gd name="connsiteY25" fmla="*/ 2561069 h 3129803"/>
              <a:gd name="connsiteX26" fmla="*/ 2346694 w 2482111"/>
              <a:gd name="connsiteY26" fmla="*/ 2921143 h 3129803"/>
              <a:gd name="connsiteX27" fmla="*/ 2125630 w 2482111"/>
              <a:gd name="connsiteY27" fmla="*/ 3027643 h 3129803"/>
              <a:gd name="connsiteX28" fmla="*/ 2055294 w 2482111"/>
              <a:gd name="connsiteY28" fmla="*/ 3083429 h 3129803"/>
              <a:gd name="connsiteX29" fmla="*/ 1815865 w 2482111"/>
              <a:gd name="connsiteY29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177159 w 2463043"/>
              <a:gd name="connsiteY21" fmla="*/ 2112579 h 3129803"/>
              <a:gd name="connsiteX22" fmla="*/ 1177159 w 2463043"/>
              <a:gd name="connsiteY22" fmla="*/ 2249214 h 3129803"/>
              <a:gd name="connsiteX23" fmla="*/ 1198180 w 2463043"/>
              <a:gd name="connsiteY23" fmla="*/ 2364828 h 3129803"/>
              <a:gd name="connsiteX24" fmla="*/ 2142559 w 2463043"/>
              <a:gd name="connsiteY24" fmla="*/ 2521149 h 3129803"/>
              <a:gd name="connsiteX25" fmla="*/ 2391911 w 2463043"/>
              <a:gd name="connsiteY25" fmla="*/ 2606713 h 3129803"/>
              <a:gd name="connsiteX26" fmla="*/ 2346694 w 2463043"/>
              <a:gd name="connsiteY26" fmla="*/ 2921143 h 3129803"/>
              <a:gd name="connsiteX27" fmla="*/ 2125630 w 2463043"/>
              <a:gd name="connsiteY27" fmla="*/ 3027643 h 3129803"/>
              <a:gd name="connsiteX28" fmla="*/ 2055294 w 2463043"/>
              <a:gd name="connsiteY28" fmla="*/ 3083429 h 3129803"/>
              <a:gd name="connsiteX29" fmla="*/ 1815865 w 2463043"/>
              <a:gd name="connsiteY29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177159 w 2463043"/>
              <a:gd name="connsiteY21" fmla="*/ 2112579 h 3129803"/>
              <a:gd name="connsiteX22" fmla="*/ 1729818 w 2463043"/>
              <a:gd name="connsiteY22" fmla="*/ 2198499 h 3129803"/>
              <a:gd name="connsiteX23" fmla="*/ 1198180 w 2463043"/>
              <a:gd name="connsiteY23" fmla="*/ 2364828 h 3129803"/>
              <a:gd name="connsiteX24" fmla="*/ 2142559 w 2463043"/>
              <a:gd name="connsiteY24" fmla="*/ 2521149 h 3129803"/>
              <a:gd name="connsiteX25" fmla="*/ 2391911 w 2463043"/>
              <a:gd name="connsiteY25" fmla="*/ 2606713 h 3129803"/>
              <a:gd name="connsiteX26" fmla="*/ 2346694 w 2463043"/>
              <a:gd name="connsiteY26" fmla="*/ 2921143 h 3129803"/>
              <a:gd name="connsiteX27" fmla="*/ 2125630 w 2463043"/>
              <a:gd name="connsiteY27" fmla="*/ 3027643 h 3129803"/>
              <a:gd name="connsiteX28" fmla="*/ 2055294 w 2463043"/>
              <a:gd name="connsiteY28" fmla="*/ 3083429 h 3129803"/>
              <a:gd name="connsiteX29" fmla="*/ 1815865 w 2463043"/>
              <a:gd name="connsiteY29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177159 w 2463043"/>
              <a:gd name="connsiteY21" fmla="*/ 2112579 h 3129803"/>
              <a:gd name="connsiteX22" fmla="*/ 1729818 w 2463043"/>
              <a:gd name="connsiteY22" fmla="*/ 2198499 h 3129803"/>
              <a:gd name="connsiteX23" fmla="*/ 1871420 w 2463043"/>
              <a:gd name="connsiteY23" fmla="*/ 2298900 h 3129803"/>
              <a:gd name="connsiteX24" fmla="*/ 2142559 w 2463043"/>
              <a:gd name="connsiteY24" fmla="*/ 2521149 h 3129803"/>
              <a:gd name="connsiteX25" fmla="*/ 2391911 w 2463043"/>
              <a:gd name="connsiteY25" fmla="*/ 2606713 h 3129803"/>
              <a:gd name="connsiteX26" fmla="*/ 2346694 w 2463043"/>
              <a:gd name="connsiteY26" fmla="*/ 2921143 h 3129803"/>
              <a:gd name="connsiteX27" fmla="*/ 2125630 w 2463043"/>
              <a:gd name="connsiteY27" fmla="*/ 3027643 h 3129803"/>
              <a:gd name="connsiteX28" fmla="*/ 2055294 w 2463043"/>
              <a:gd name="connsiteY28" fmla="*/ 3083429 h 3129803"/>
              <a:gd name="connsiteX29" fmla="*/ 1815865 w 2463043"/>
              <a:gd name="connsiteY29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177159 w 2463043"/>
              <a:gd name="connsiteY21" fmla="*/ 2112579 h 3129803"/>
              <a:gd name="connsiteX22" fmla="*/ 1679576 w 2463043"/>
              <a:gd name="connsiteY22" fmla="*/ 2254285 h 3129803"/>
              <a:gd name="connsiteX23" fmla="*/ 1871420 w 2463043"/>
              <a:gd name="connsiteY23" fmla="*/ 2298900 h 3129803"/>
              <a:gd name="connsiteX24" fmla="*/ 2142559 w 2463043"/>
              <a:gd name="connsiteY24" fmla="*/ 2521149 h 3129803"/>
              <a:gd name="connsiteX25" fmla="*/ 2391911 w 2463043"/>
              <a:gd name="connsiteY25" fmla="*/ 2606713 h 3129803"/>
              <a:gd name="connsiteX26" fmla="*/ 2346694 w 2463043"/>
              <a:gd name="connsiteY26" fmla="*/ 2921143 h 3129803"/>
              <a:gd name="connsiteX27" fmla="*/ 2125630 w 2463043"/>
              <a:gd name="connsiteY27" fmla="*/ 3027643 h 3129803"/>
              <a:gd name="connsiteX28" fmla="*/ 2055294 w 2463043"/>
              <a:gd name="connsiteY28" fmla="*/ 3083429 h 3129803"/>
              <a:gd name="connsiteX29" fmla="*/ 1815865 w 2463043"/>
              <a:gd name="connsiteY29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177159 w 2463043"/>
              <a:gd name="connsiteY21" fmla="*/ 2112579 h 3129803"/>
              <a:gd name="connsiteX22" fmla="*/ 1679576 w 2463043"/>
              <a:gd name="connsiteY22" fmla="*/ 2254285 h 3129803"/>
              <a:gd name="connsiteX23" fmla="*/ 1871420 w 2463043"/>
              <a:gd name="connsiteY23" fmla="*/ 2298900 h 3129803"/>
              <a:gd name="connsiteX24" fmla="*/ 2085437 w 2463043"/>
              <a:gd name="connsiteY24" fmla="*/ 2348072 h 3129803"/>
              <a:gd name="connsiteX25" fmla="*/ 2142559 w 2463043"/>
              <a:gd name="connsiteY25" fmla="*/ 2521149 h 3129803"/>
              <a:gd name="connsiteX26" fmla="*/ 2391911 w 2463043"/>
              <a:gd name="connsiteY26" fmla="*/ 2606713 h 3129803"/>
              <a:gd name="connsiteX27" fmla="*/ 2346694 w 2463043"/>
              <a:gd name="connsiteY27" fmla="*/ 2921143 h 3129803"/>
              <a:gd name="connsiteX28" fmla="*/ 2125630 w 2463043"/>
              <a:gd name="connsiteY28" fmla="*/ 3027643 h 3129803"/>
              <a:gd name="connsiteX29" fmla="*/ 2055294 w 2463043"/>
              <a:gd name="connsiteY29" fmla="*/ 3083429 h 3129803"/>
              <a:gd name="connsiteX30" fmla="*/ 1815865 w 2463043"/>
              <a:gd name="connsiteY30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177159 w 2463043"/>
              <a:gd name="connsiteY21" fmla="*/ 2112579 h 3129803"/>
              <a:gd name="connsiteX22" fmla="*/ 1679576 w 2463043"/>
              <a:gd name="connsiteY22" fmla="*/ 2254285 h 3129803"/>
              <a:gd name="connsiteX23" fmla="*/ 1871420 w 2463043"/>
              <a:gd name="connsiteY23" fmla="*/ 2298900 h 3129803"/>
              <a:gd name="connsiteX24" fmla="*/ 2085437 w 2463043"/>
              <a:gd name="connsiteY24" fmla="*/ 2348072 h 3129803"/>
              <a:gd name="connsiteX25" fmla="*/ 2077245 w 2463043"/>
              <a:gd name="connsiteY25" fmla="*/ 2500863 h 3129803"/>
              <a:gd name="connsiteX26" fmla="*/ 2391911 w 2463043"/>
              <a:gd name="connsiteY26" fmla="*/ 2606713 h 3129803"/>
              <a:gd name="connsiteX27" fmla="*/ 2346694 w 2463043"/>
              <a:gd name="connsiteY27" fmla="*/ 2921143 h 3129803"/>
              <a:gd name="connsiteX28" fmla="*/ 2125630 w 2463043"/>
              <a:gd name="connsiteY28" fmla="*/ 3027643 h 3129803"/>
              <a:gd name="connsiteX29" fmla="*/ 2055294 w 2463043"/>
              <a:gd name="connsiteY29" fmla="*/ 3083429 h 3129803"/>
              <a:gd name="connsiteX30" fmla="*/ 1815865 w 2463043"/>
              <a:gd name="connsiteY30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754939 w 2463043"/>
              <a:gd name="connsiteY21" fmla="*/ 2041579 h 3129803"/>
              <a:gd name="connsiteX22" fmla="*/ 1679576 w 2463043"/>
              <a:gd name="connsiteY22" fmla="*/ 2254285 h 3129803"/>
              <a:gd name="connsiteX23" fmla="*/ 1871420 w 2463043"/>
              <a:gd name="connsiteY23" fmla="*/ 2298900 h 3129803"/>
              <a:gd name="connsiteX24" fmla="*/ 2085437 w 2463043"/>
              <a:gd name="connsiteY24" fmla="*/ 2348072 h 3129803"/>
              <a:gd name="connsiteX25" fmla="*/ 2077245 w 2463043"/>
              <a:gd name="connsiteY25" fmla="*/ 2500863 h 3129803"/>
              <a:gd name="connsiteX26" fmla="*/ 2391911 w 2463043"/>
              <a:gd name="connsiteY26" fmla="*/ 2606713 h 3129803"/>
              <a:gd name="connsiteX27" fmla="*/ 2346694 w 2463043"/>
              <a:gd name="connsiteY27" fmla="*/ 2921143 h 3129803"/>
              <a:gd name="connsiteX28" fmla="*/ 2125630 w 2463043"/>
              <a:gd name="connsiteY28" fmla="*/ 3027643 h 3129803"/>
              <a:gd name="connsiteX29" fmla="*/ 2055294 w 2463043"/>
              <a:gd name="connsiteY29" fmla="*/ 3083429 h 3129803"/>
              <a:gd name="connsiteX30" fmla="*/ 1815865 w 2463043"/>
              <a:gd name="connsiteY30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754939 w 2463043"/>
              <a:gd name="connsiteY21" fmla="*/ 2041579 h 3129803"/>
              <a:gd name="connsiteX22" fmla="*/ 1719769 w 2463043"/>
              <a:gd name="connsiteY22" fmla="*/ 2249214 h 3129803"/>
              <a:gd name="connsiteX23" fmla="*/ 1871420 w 2463043"/>
              <a:gd name="connsiteY23" fmla="*/ 2298900 h 3129803"/>
              <a:gd name="connsiteX24" fmla="*/ 2085437 w 2463043"/>
              <a:gd name="connsiteY24" fmla="*/ 2348072 h 3129803"/>
              <a:gd name="connsiteX25" fmla="*/ 2077245 w 2463043"/>
              <a:gd name="connsiteY25" fmla="*/ 2500863 h 3129803"/>
              <a:gd name="connsiteX26" fmla="*/ 2391911 w 2463043"/>
              <a:gd name="connsiteY26" fmla="*/ 2606713 h 3129803"/>
              <a:gd name="connsiteX27" fmla="*/ 2346694 w 2463043"/>
              <a:gd name="connsiteY27" fmla="*/ 2921143 h 3129803"/>
              <a:gd name="connsiteX28" fmla="*/ 2125630 w 2463043"/>
              <a:gd name="connsiteY28" fmla="*/ 3027643 h 3129803"/>
              <a:gd name="connsiteX29" fmla="*/ 2055294 w 2463043"/>
              <a:gd name="connsiteY29" fmla="*/ 3083429 h 3129803"/>
              <a:gd name="connsiteX30" fmla="*/ 1815865 w 2463043"/>
              <a:gd name="connsiteY30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754939 w 2463043"/>
              <a:gd name="connsiteY20" fmla="*/ 2041579 h 3129803"/>
              <a:gd name="connsiteX21" fmla="*/ 1719769 w 2463043"/>
              <a:gd name="connsiteY21" fmla="*/ 2249214 h 3129803"/>
              <a:gd name="connsiteX22" fmla="*/ 1871420 w 2463043"/>
              <a:gd name="connsiteY22" fmla="*/ 2298900 h 3129803"/>
              <a:gd name="connsiteX23" fmla="*/ 2085437 w 2463043"/>
              <a:gd name="connsiteY23" fmla="*/ 2348072 h 3129803"/>
              <a:gd name="connsiteX24" fmla="*/ 2077245 w 2463043"/>
              <a:gd name="connsiteY24" fmla="*/ 2500863 h 3129803"/>
              <a:gd name="connsiteX25" fmla="*/ 2391911 w 2463043"/>
              <a:gd name="connsiteY25" fmla="*/ 2606713 h 3129803"/>
              <a:gd name="connsiteX26" fmla="*/ 2346694 w 2463043"/>
              <a:gd name="connsiteY26" fmla="*/ 2921143 h 3129803"/>
              <a:gd name="connsiteX27" fmla="*/ 2125630 w 2463043"/>
              <a:gd name="connsiteY27" fmla="*/ 3027643 h 3129803"/>
              <a:gd name="connsiteX28" fmla="*/ 2055294 w 2463043"/>
              <a:gd name="connsiteY28" fmla="*/ 3083429 h 3129803"/>
              <a:gd name="connsiteX29" fmla="*/ 1815865 w 2463043"/>
              <a:gd name="connsiteY29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502352 w 2463043"/>
              <a:gd name="connsiteY19" fmla="*/ 1925231 h 3129803"/>
              <a:gd name="connsiteX20" fmla="*/ 1754939 w 2463043"/>
              <a:gd name="connsiteY20" fmla="*/ 2041579 h 3129803"/>
              <a:gd name="connsiteX21" fmla="*/ 1719769 w 2463043"/>
              <a:gd name="connsiteY21" fmla="*/ 2249214 h 3129803"/>
              <a:gd name="connsiteX22" fmla="*/ 1871420 w 2463043"/>
              <a:gd name="connsiteY22" fmla="*/ 2298900 h 3129803"/>
              <a:gd name="connsiteX23" fmla="*/ 2085437 w 2463043"/>
              <a:gd name="connsiteY23" fmla="*/ 2348072 h 3129803"/>
              <a:gd name="connsiteX24" fmla="*/ 2077245 w 2463043"/>
              <a:gd name="connsiteY24" fmla="*/ 2500863 h 3129803"/>
              <a:gd name="connsiteX25" fmla="*/ 2391911 w 2463043"/>
              <a:gd name="connsiteY25" fmla="*/ 2606713 h 3129803"/>
              <a:gd name="connsiteX26" fmla="*/ 2346694 w 2463043"/>
              <a:gd name="connsiteY26" fmla="*/ 2921143 h 3129803"/>
              <a:gd name="connsiteX27" fmla="*/ 2125630 w 2463043"/>
              <a:gd name="connsiteY27" fmla="*/ 3027643 h 3129803"/>
              <a:gd name="connsiteX28" fmla="*/ 2055294 w 2463043"/>
              <a:gd name="connsiteY28" fmla="*/ 3083429 h 3129803"/>
              <a:gd name="connsiteX29" fmla="*/ 1815865 w 2463043"/>
              <a:gd name="connsiteY29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30013 w 2463043"/>
              <a:gd name="connsiteY18" fmla="*/ 1873604 h 3129803"/>
              <a:gd name="connsiteX19" fmla="*/ 1502352 w 2463043"/>
              <a:gd name="connsiteY19" fmla="*/ 1925231 h 3129803"/>
              <a:gd name="connsiteX20" fmla="*/ 1754939 w 2463043"/>
              <a:gd name="connsiteY20" fmla="*/ 2041579 h 3129803"/>
              <a:gd name="connsiteX21" fmla="*/ 1719769 w 2463043"/>
              <a:gd name="connsiteY21" fmla="*/ 2249214 h 3129803"/>
              <a:gd name="connsiteX22" fmla="*/ 1871420 w 2463043"/>
              <a:gd name="connsiteY22" fmla="*/ 2298900 h 3129803"/>
              <a:gd name="connsiteX23" fmla="*/ 2085437 w 2463043"/>
              <a:gd name="connsiteY23" fmla="*/ 2348072 h 3129803"/>
              <a:gd name="connsiteX24" fmla="*/ 2077245 w 2463043"/>
              <a:gd name="connsiteY24" fmla="*/ 2500863 h 3129803"/>
              <a:gd name="connsiteX25" fmla="*/ 2391911 w 2463043"/>
              <a:gd name="connsiteY25" fmla="*/ 2606713 h 3129803"/>
              <a:gd name="connsiteX26" fmla="*/ 2346694 w 2463043"/>
              <a:gd name="connsiteY26" fmla="*/ 2921143 h 3129803"/>
              <a:gd name="connsiteX27" fmla="*/ 2125630 w 2463043"/>
              <a:gd name="connsiteY27" fmla="*/ 3027643 h 3129803"/>
              <a:gd name="connsiteX28" fmla="*/ 2055294 w 2463043"/>
              <a:gd name="connsiteY28" fmla="*/ 3083429 h 3129803"/>
              <a:gd name="connsiteX29" fmla="*/ 1815865 w 2463043"/>
              <a:gd name="connsiteY29" fmla="*/ 3129803 h 3129803"/>
              <a:gd name="connsiteX0" fmla="*/ 0 w 2531202"/>
              <a:gd name="connsiteY0" fmla="*/ 0 h 3129803"/>
              <a:gd name="connsiteX1" fmla="*/ 94594 w 2531202"/>
              <a:gd name="connsiteY1" fmla="*/ 105103 h 3129803"/>
              <a:gd name="connsiteX2" fmla="*/ 94594 w 2531202"/>
              <a:gd name="connsiteY2" fmla="*/ 336331 h 3129803"/>
              <a:gd name="connsiteX3" fmla="*/ 161088 w 2531202"/>
              <a:gd name="connsiteY3" fmla="*/ 391066 h 3129803"/>
              <a:gd name="connsiteX4" fmla="*/ 349845 w 2531202"/>
              <a:gd name="connsiteY4" fmla="*/ 435293 h 3129803"/>
              <a:gd name="connsiteX5" fmla="*/ 683173 w 2531202"/>
              <a:gd name="connsiteY5" fmla="*/ 462455 h 3129803"/>
              <a:gd name="connsiteX6" fmla="*/ 976175 w 2531202"/>
              <a:gd name="connsiteY6" fmla="*/ 575748 h 3129803"/>
              <a:gd name="connsiteX7" fmla="*/ 998483 w 2531202"/>
              <a:gd name="connsiteY7" fmla="*/ 735724 h 3129803"/>
              <a:gd name="connsiteX8" fmla="*/ 945931 w 2531202"/>
              <a:gd name="connsiteY8" fmla="*/ 872359 h 3129803"/>
              <a:gd name="connsiteX9" fmla="*/ 1021006 w 2531202"/>
              <a:gd name="connsiteY9" fmla="*/ 983878 h 3129803"/>
              <a:gd name="connsiteX10" fmla="*/ 1111737 w 2531202"/>
              <a:gd name="connsiteY10" fmla="*/ 1175247 h 3129803"/>
              <a:gd name="connsiteX11" fmla="*/ 1381146 w 2531202"/>
              <a:gd name="connsiteY11" fmla="*/ 1139485 h 3129803"/>
              <a:gd name="connsiteX12" fmla="*/ 1481959 w 2531202"/>
              <a:gd name="connsiteY12" fmla="*/ 1261241 h 3129803"/>
              <a:gd name="connsiteX13" fmla="*/ 1450428 w 2531202"/>
              <a:gd name="connsiteY13" fmla="*/ 1418897 h 3129803"/>
              <a:gd name="connsiteX14" fmla="*/ 1358624 w 2531202"/>
              <a:gd name="connsiteY14" fmla="*/ 1459026 h 3129803"/>
              <a:gd name="connsiteX15" fmla="*/ 1303283 w 2531202"/>
              <a:gd name="connsiteY15" fmla="*/ 1587062 h 3129803"/>
              <a:gd name="connsiteX16" fmla="*/ 1292773 w 2531202"/>
              <a:gd name="connsiteY16" fmla="*/ 1639614 h 3129803"/>
              <a:gd name="connsiteX17" fmla="*/ 1303283 w 2531202"/>
              <a:gd name="connsiteY17" fmla="*/ 1713186 h 3129803"/>
              <a:gd name="connsiteX18" fmla="*/ 1330013 w 2531202"/>
              <a:gd name="connsiteY18" fmla="*/ 1873604 h 3129803"/>
              <a:gd name="connsiteX19" fmla="*/ 1502352 w 2531202"/>
              <a:gd name="connsiteY19" fmla="*/ 1925231 h 3129803"/>
              <a:gd name="connsiteX20" fmla="*/ 1754939 w 2531202"/>
              <a:gd name="connsiteY20" fmla="*/ 2041579 h 3129803"/>
              <a:gd name="connsiteX21" fmla="*/ 1719769 w 2531202"/>
              <a:gd name="connsiteY21" fmla="*/ 2249214 h 3129803"/>
              <a:gd name="connsiteX22" fmla="*/ 1871420 w 2531202"/>
              <a:gd name="connsiteY22" fmla="*/ 2298900 h 3129803"/>
              <a:gd name="connsiteX23" fmla="*/ 2085437 w 2531202"/>
              <a:gd name="connsiteY23" fmla="*/ 2348072 h 3129803"/>
              <a:gd name="connsiteX24" fmla="*/ 2077245 w 2531202"/>
              <a:gd name="connsiteY24" fmla="*/ 2500863 h 3129803"/>
              <a:gd name="connsiteX25" fmla="*/ 2477322 w 2531202"/>
              <a:gd name="connsiteY25" fmla="*/ 2601642 h 3129803"/>
              <a:gd name="connsiteX26" fmla="*/ 2346694 w 2531202"/>
              <a:gd name="connsiteY26" fmla="*/ 2921143 h 3129803"/>
              <a:gd name="connsiteX27" fmla="*/ 2125630 w 2531202"/>
              <a:gd name="connsiteY27" fmla="*/ 3027643 h 3129803"/>
              <a:gd name="connsiteX28" fmla="*/ 2055294 w 2531202"/>
              <a:gd name="connsiteY28" fmla="*/ 3083429 h 3129803"/>
              <a:gd name="connsiteX29" fmla="*/ 1815865 w 2531202"/>
              <a:gd name="connsiteY29" fmla="*/ 3129803 h 3129803"/>
              <a:gd name="connsiteX0" fmla="*/ 0 w 2531202"/>
              <a:gd name="connsiteY0" fmla="*/ 0 h 3129803"/>
              <a:gd name="connsiteX1" fmla="*/ 94594 w 2531202"/>
              <a:gd name="connsiteY1" fmla="*/ 105103 h 3129803"/>
              <a:gd name="connsiteX2" fmla="*/ 94594 w 2531202"/>
              <a:gd name="connsiteY2" fmla="*/ 336331 h 3129803"/>
              <a:gd name="connsiteX3" fmla="*/ 161088 w 2531202"/>
              <a:gd name="connsiteY3" fmla="*/ 391066 h 3129803"/>
              <a:gd name="connsiteX4" fmla="*/ 349845 w 2531202"/>
              <a:gd name="connsiteY4" fmla="*/ 435293 h 3129803"/>
              <a:gd name="connsiteX5" fmla="*/ 683173 w 2531202"/>
              <a:gd name="connsiteY5" fmla="*/ 462455 h 3129803"/>
              <a:gd name="connsiteX6" fmla="*/ 976175 w 2531202"/>
              <a:gd name="connsiteY6" fmla="*/ 575748 h 3129803"/>
              <a:gd name="connsiteX7" fmla="*/ 998483 w 2531202"/>
              <a:gd name="connsiteY7" fmla="*/ 735724 h 3129803"/>
              <a:gd name="connsiteX8" fmla="*/ 945931 w 2531202"/>
              <a:gd name="connsiteY8" fmla="*/ 872359 h 3129803"/>
              <a:gd name="connsiteX9" fmla="*/ 1021006 w 2531202"/>
              <a:gd name="connsiteY9" fmla="*/ 983878 h 3129803"/>
              <a:gd name="connsiteX10" fmla="*/ 1111737 w 2531202"/>
              <a:gd name="connsiteY10" fmla="*/ 1175247 h 3129803"/>
              <a:gd name="connsiteX11" fmla="*/ 1381146 w 2531202"/>
              <a:gd name="connsiteY11" fmla="*/ 1139485 h 3129803"/>
              <a:gd name="connsiteX12" fmla="*/ 1481959 w 2531202"/>
              <a:gd name="connsiteY12" fmla="*/ 1261241 h 3129803"/>
              <a:gd name="connsiteX13" fmla="*/ 1450428 w 2531202"/>
              <a:gd name="connsiteY13" fmla="*/ 1418897 h 3129803"/>
              <a:gd name="connsiteX14" fmla="*/ 1358624 w 2531202"/>
              <a:gd name="connsiteY14" fmla="*/ 1459026 h 3129803"/>
              <a:gd name="connsiteX15" fmla="*/ 1303283 w 2531202"/>
              <a:gd name="connsiteY15" fmla="*/ 1587062 h 3129803"/>
              <a:gd name="connsiteX16" fmla="*/ 1292773 w 2531202"/>
              <a:gd name="connsiteY16" fmla="*/ 1639614 h 3129803"/>
              <a:gd name="connsiteX17" fmla="*/ 1303283 w 2531202"/>
              <a:gd name="connsiteY17" fmla="*/ 1713186 h 3129803"/>
              <a:gd name="connsiteX18" fmla="*/ 1330013 w 2531202"/>
              <a:gd name="connsiteY18" fmla="*/ 1873604 h 3129803"/>
              <a:gd name="connsiteX19" fmla="*/ 1502352 w 2531202"/>
              <a:gd name="connsiteY19" fmla="*/ 1925231 h 3129803"/>
              <a:gd name="connsiteX20" fmla="*/ 1754939 w 2531202"/>
              <a:gd name="connsiteY20" fmla="*/ 2041579 h 3129803"/>
              <a:gd name="connsiteX21" fmla="*/ 1719769 w 2531202"/>
              <a:gd name="connsiteY21" fmla="*/ 2249214 h 3129803"/>
              <a:gd name="connsiteX22" fmla="*/ 1871420 w 2531202"/>
              <a:gd name="connsiteY22" fmla="*/ 2298900 h 3129803"/>
              <a:gd name="connsiteX23" fmla="*/ 2085437 w 2531202"/>
              <a:gd name="connsiteY23" fmla="*/ 2348072 h 3129803"/>
              <a:gd name="connsiteX24" fmla="*/ 2087293 w 2531202"/>
              <a:gd name="connsiteY24" fmla="*/ 2500863 h 3129803"/>
              <a:gd name="connsiteX25" fmla="*/ 2477322 w 2531202"/>
              <a:gd name="connsiteY25" fmla="*/ 2601642 h 3129803"/>
              <a:gd name="connsiteX26" fmla="*/ 2346694 w 2531202"/>
              <a:gd name="connsiteY26" fmla="*/ 2921143 h 3129803"/>
              <a:gd name="connsiteX27" fmla="*/ 2125630 w 2531202"/>
              <a:gd name="connsiteY27" fmla="*/ 3027643 h 3129803"/>
              <a:gd name="connsiteX28" fmla="*/ 2055294 w 2531202"/>
              <a:gd name="connsiteY28" fmla="*/ 3083429 h 3129803"/>
              <a:gd name="connsiteX29" fmla="*/ 1815865 w 2531202"/>
              <a:gd name="connsiteY29" fmla="*/ 3129803 h 3129803"/>
              <a:gd name="connsiteX0" fmla="*/ 0 w 2531202"/>
              <a:gd name="connsiteY0" fmla="*/ 0 h 3129803"/>
              <a:gd name="connsiteX1" fmla="*/ 94594 w 2531202"/>
              <a:gd name="connsiteY1" fmla="*/ 105103 h 3129803"/>
              <a:gd name="connsiteX2" fmla="*/ 94594 w 2531202"/>
              <a:gd name="connsiteY2" fmla="*/ 336331 h 3129803"/>
              <a:gd name="connsiteX3" fmla="*/ 161088 w 2531202"/>
              <a:gd name="connsiteY3" fmla="*/ 391066 h 3129803"/>
              <a:gd name="connsiteX4" fmla="*/ 349845 w 2531202"/>
              <a:gd name="connsiteY4" fmla="*/ 435293 h 3129803"/>
              <a:gd name="connsiteX5" fmla="*/ 683173 w 2531202"/>
              <a:gd name="connsiteY5" fmla="*/ 462455 h 3129803"/>
              <a:gd name="connsiteX6" fmla="*/ 976175 w 2531202"/>
              <a:gd name="connsiteY6" fmla="*/ 575748 h 3129803"/>
              <a:gd name="connsiteX7" fmla="*/ 998483 w 2531202"/>
              <a:gd name="connsiteY7" fmla="*/ 735724 h 3129803"/>
              <a:gd name="connsiteX8" fmla="*/ 945931 w 2531202"/>
              <a:gd name="connsiteY8" fmla="*/ 872359 h 3129803"/>
              <a:gd name="connsiteX9" fmla="*/ 1021006 w 2531202"/>
              <a:gd name="connsiteY9" fmla="*/ 983878 h 3129803"/>
              <a:gd name="connsiteX10" fmla="*/ 1111737 w 2531202"/>
              <a:gd name="connsiteY10" fmla="*/ 1175247 h 3129803"/>
              <a:gd name="connsiteX11" fmla="*/ 1381146 w 2531202"/>
              <a:gd name="connsiteY11" fmla="*/ 1139485 h 3129803"/>
              <a:gd name="connsiteX12" fmla="*/ 1481959 w 2531202"/>
              <a:gd name="connsiteY12" fmla="*/ 1261241 h 3129803"/>
              <a:gd name="connsiteX13" fmla="*/ 1450428 w 2531202"/>
              <a:gd name="connsiteY13" fmla="*/ 1418897 h 3129803"/>
              <a:gd name="connsiteX14" fmla="*/ 1358624 w 2531202"/>
              <a:gd name="connsiteY14" fmla="*/ 1459026 h 3129803"/>
              <a:gd name="connsiteX15" fmla="*/ 1303283 w 2531202"/>
              <a:gd name="connsiteY15" fmla="*/ 1587062 h 3129803"/>
              <a:gd name="connsiteX16" fmla="*/ 1292773 w 2531202"/>
              <a:gd name="connsiteY16" fmla="*/ 1639614 h 3129803"/>
              <a:gd name="connsiteX17" fmla="*/ 1303283 w 2531202"/>
              <a:gd name="connsiteY17" fmla="*/ 1713186 h 3129803"/>
              <a:gd name="connsiteX18" fmla="*/ 1330013 w 2531202"/>
              <a:gd name="connsiteY18" fmla="*/ 1873604 h 3129803"/>
              <a:gd name="connsiteX19" fmla="*/ 1502352 w 2531202"/>
              <a:gd name="connsiteY19" fmla="*/ 1925231 h 3129803"/>
              <a:gd name="connsiteX20" fmla="*/ 1754939 w 2531202"/>
              <a:gd name="connsiteY20" fmla="*/ 2041579 h 3129803"/>
              <a:gd name="connsiteX21" fmla="*/ 1684600 w 2531202"/>
              <a:gd name="connsiteY21" fmla="*/ 2233999 h 3129803"/>
              <a:gd name="connsiteX22" fmla="*/ 1871420 w 2531202"/>
              <a:gd name="connsiteY22" fmla="*/ 2298900 h 3129803"/>
              <a:gd name="connsiteX23" fmla="*/ 2085437 w 2531202"/>
              <a:gd name="connsiteY23" fmla="*/ 2348072 h 3129803"/>
              <a:gd name="connsiteX24" fmla="*/ 2087293 w 2531202"/>
              <a:gd name="connsiteY24" fmla="*/ 2500863 h 3129803"/>
              <a:gd name="connsiteX25" fmla="*/ 2477322 w 2531202"/>
              <a:gd name="connsiteY25" fmla="*/ 2601642 h 3129803"/>
              <a:gd name="connsiteX26" fmla="*/ 2346694 w 2531202"/>
              <a:gd name="connsiteY26" fmla="*/ 2921143 h 3129803"/>
              <a:gd name="connsiteX27" fmla="*/ 2125630 w 2531202"/>
              <a:gd name="connsiteY27" fmla="*/ 3027643 h 3129803"/>
              <a:gd name="connsiteX28" fmla="*/ 2055294 w 2531202"/>
              <a:gd name="connsiteY28" fmla="*/ 3083429 h 3129803"/>
              <a:gd name="connsiteX29" fmla="*/ 1815865 w 2531202"/>
              <a:gd name="connsiteY29" fmla="*/ 3129803 h 3129803"/>
              <a:gd name="connsiteX0" fmla="*/ 0 w 2531202"/>
              <a:gd name="connsiteY0" fmla="*/ 0 h 3159284"/>
              <a:gd name="connsiteX1" fmla="*/ 94594 w 2531202"/>
              <a:gd name="connsiteY1" fmla="*/ 105103 h 3159284"/>
              <a:gd name="connsiteX2" fmla="*/ 94594 w 2531202"/>
              <a:gd name="connsiteY2" fmla="*/ 336331 h 3159284"/>
              <a:gd name="connsiteX3" fmla="*/ 161088 w 2531202"/>
              <a:gd name="connsiteY3" fmla="*/ 391066 h 3159284"/>
              <a:gd name="connsiteX4" fmla="*/ 349845 w 2531202"/>
              <a:gd name="connsiteY4" fmla="*/ 435293 h 3159284"/>
              <a:gd name="connsiteX5" fmla="*/ 683173 w 2531202"/>
              <a:gd name="connsiteY5" fmla="*/ 462455 h 3159284"/>
              <a:gd name="connsiteX6" fmla="*/ 976175 w 2531202"/>
              <a:gd name="connsiteY6" fmla="*/ 575748 h 3159284"/>
              <a:gd name="connsiteX7" fmla="*/ 998483 w 2531202"/>
              <a:gd name="connsiteY7" fmla="*/ 735724 h 3159284"/>
              <a:gd name="connsiteX8" fmla="*/ 945931 w 2531202"/>
              <a:gd name="connsiteY8" fmla="*/ 872359 h 3159284"/>
              <a:gd name="connsiteX9" fmla="*/ 1021006 w 2531202"/>
              <a:gd name="connsiteY9" fmla="*/ 983878 h 3159284"/>
              <a:gd name="connsiteX10" fmla="*/ 1111737 w 2531202"/>
              <a:gd name="connsiteY10" fmla="*/ 1175247 h 3159284"/>
              <a:gd name="connsiteX11" fmla="*/ 1381146 w 2531202"/>
              <a:gd name="connsiteY11" fmla="*/ 1139485 h 3159284"/>
              <a:gd name="connsiteX12" fmla="*/ 1481959 w 2531202"/>
              <a:gd name="connsiteY12" fmla="*/ 1261241 h 3159284"/>
              <a:gd name="connsiteX13" fmla="*/ 1450428 w 2531202"/>
              <a:gd name="connsiteY13" fmla="*/ 1418897 h 3159284"/>
              <a:gd name="connsiteX14" fmla="*/ 1358624 w 2531202"/>
              <a:gd name="connsiteY14" fmla="*/ 1459026 h 3159284"/>
              <a:gd name="connsiteX15" fmla="*/ 1303283 w 2531202"/>
              <a:gd name="connsiteY15" fmla="*/ 1587062 h 3159284"/>
              <a:gd name="connsiteX16" fmla="*/ 1292773 w 2531202"/>
              <a:gd name="connsiteY16" fmla="*/ 1639614 h 3159284"/>
              <a:gd name="connsiteX17" fmla="*/ 1303283 w 2531202"/>
              <a:gd name="connsiteY17" fmla="*/ 1713186 h 3159284"/>
              <a:gd name="connsiteX18" fmla="*/ 1330013 w 2531202"/>
              <a:gd name="connsiteY18" fmla="*/ 1873604 h 3159284"/>
              <a:gd name="connsiteX19" fmla="*/ 1502352 w 2531202"/>
              <a:gd name="connsiteY19" fmla="*/ 1925231 h 3159284"/>
              <a:gd name="connsiteX20" fmla="*/ 1754939 w 2531202"/>
              <a:gd name="connsiteY20" fmla="*/ 2041579 h 3159284"/>
              <a:gd name="connsiteX21" fmla="*/ 1684600 w 2531202"/>
              <a:gd name="connsiteY21" fmla="*/ 2233999 h 3159284"/>
              <a:gd name="connsiteX22" fmla="*/ 1871420 w 2531202"/>
              <a:gd name="connsiteY22" fmla="*/ 2298900 h 3159284"/>
              <a:gd name="connsiteX23" fmla="*/ 2085437 w 2531202"/>
              <a:gd name="connsiteY23" fmla="*/ 2348072 h 3159284"/>
              <a:gd name="connsiteX24" fmla="*/ 2087293 w 2531202"/>
              <a:gd name="connsiteY24" fmla="*/ 2500863 h 3159284"/>
              <a:gd name="connsiteX25" fmla="*/ 2477322 w 2531202"/>
              <a:gd name="connsiteY25" fmla="*/ 2601642 h 3159284"/>
              <a:gd name="connsiteX26" fmla="*/ 2346694 w 2531202"/>
              <a:gd name="connsiteY26" fmla="*/ 2921143 h 3159284"/>
              <a:gd name="connsiteX27" fmla="*/ 2125630 w 2531202"/>
              <a:gd name="connsiteY27" fmla="*/ 3027643 h 3159284"/>
              <a:gd name="connsiteX28" fmla="*/ 2080414 w 2531202"/>
              <a:gd name="connsiteY28" fmla="*/ 3129072 h 3159284"/>
              <a:gd name="connsiteX29" fmla="*/ 1815865 w 2531202"/>
              <a:gd name="connsiteY29" fmla="*/ 3129803 h 3159284"/>
              <a:gd name="connsiteX0" fmla="*/ 0 w 2531202"/>
              <a:gd name="connsiteY0" fmla="*/ 0 h 3159284"/>
              <a:gd name="connsiteX1" fmla="*/ 94594 w 2531202"/>
              <a:gd name="connsiteY1" fmla="*/ 105103 h 3159284"/>
              <a:gd name="connsiteX2" fmla="*/ 94594 w 2531202"/>
              <a:gd name="connsiteY2" fmla="*/ 336331 h 3159284"/>
              <a:gd name="connsiteX3" fmla="*/ 161088 w 2531202"/>
              <a:gd name="connsiteY3" fmla="*/ 391066 h 3159284"/>
              <a:gd name="connsiteX4" fmla="*/ 349845 w 2531202"/>
              <a:gd name="connsiteY4" fmla="*/ 435293 h 3159284"/>
              <a:gd name="connsiteX5" fmla="*/ 683173 w 2531202"/>
              <a:gd name="connsiteY5" fmla="*/ 462455 h 3159284"/>
              <a:gd name="connsiteX6" fmla="*/ 976175 w 2531202"/>
              <a:gd name="connsiteY6" fmla="*/ 575748 h 3159284"/>
              <a:gd name="connsiteX7" fmla="*/ 998483 w 2531202"/>
              <a:gd name="connsiteY7" fmla="*/ 735724 h 3159284"/>
              <a:gd name="connsiteX8" fmla="*/ 945931 w 2531202"/>
              <a:gd name="connsiteY8" fmla="*/ 872359 h 3159284"/>
              <a:gd name="connsiteX9" fmla="*/ 1021006 w 2531202"/>
              <a:gd name="connsiteY9" fmla="*/ 983878 h 3159284"/>
              <a:gd name="connsiteX10" fmla="*/ 1111737 w 2531202"/>
              <a:gd name="connsiteY10" fmla="*/ 1175247 h 3159284"/>
              <a:gd name="connsiteX11" fmla="*/ 1381146 w 2531202"/>
              <a:gd name="connsiteY11" fmla="*/ 1139485 h 3159284"/>
              <a:gd name="connsiteX12" fmla="*/ 1481959 w 2531202"/>
              <a:gd name="connsiteY12" fmla="*/ 1261241 h 3159284"/>
              <a:gd name="connsiteX13" fmla="*/ 1450428 w 2531202"/>
              <a:gd name="connsiteY13" fmla="*/ 1418897 h 3159284"/>
              <a:gd name="connsiteX14" fmla="*/ 1358624 w 2531202"/>
              <a:gd name="connsiteY14" fmla="*/ 1459026 h 3159284"/>
              <a:gd name="connsiteX15" fmla="*/ 1303283 w 2531202"/>
              <a:gd name="connsiteY15" fmla="*/ 1587062 h 3159284"/>
              <a:gd name="connsiteX16" fmla="*/ 1292773 w 2531202"/>
              <a:gd name="connsiteY16" fmla="*/ 1639614 h 3159284"/>
              <a:gd name="connsiteX17" fmla="*/ 1303283 w 2531202"/>
              <a:gd name="connsiteY17" fmla="*/ 1713186 h 3159284"/>
              <a:gd name="connsiteX18" fmla="*/ 1330013 w 2531202"/>
              <a:gd name="connsiteY18" fmla="*/ 1873604 h 3159284"/>
              <a:gd name="connsiteX19" fmla="*/ 1502352 w 2531202"/>
              <a:gd name="connsiteY19" fmla="*/ 1925231 h 3159284"/>
              <a:gd name="connsiteX20" fmla="*/ 1754939 w 2531202"/>
              <a:gd name="connsiteY20" fmla="*/ 2041579 h 3159284"/>
              <a:gd name="connsiteX21" fmla="*/ 1684600 w 2531202"/>
              <a:gd name="connsiteY21" fmla="*/ 2233999 h 3159284"/>
              <a:gd name="connsiteX22" fmla="*/ 1871420 w 2531202"/>
              <a:gd name="connsiteY22" fmla="*/ 2298900 h 3159284"/>
              <a:gd name="connsiteX23" fmla="*/ 2085437 w 2531202"/>
              <a:gd name="connsiteY23" fmla="*/ 2348072 h 3159284"/>
              <a:gd name="connsiteX24" fmla="*/ 2087293 w 2531202"/>
              <a:gd name="connsiteY24" fmla="*/ 2500863 h 3159284"/>
              <a:gd name="connsiteX25" fmla="*/ 2477322 w 2531202"/>
              <a:gd name="connsiteY25" fmla="*/ 2601642 h 3159284"/>
              <a:gd name="connsiteX26" fmla="*/ 2346694 w 2531202"/>
              <a:gd name="connsiteY26" fmla="*/ 2921143 h 3159284"/>
              <a:gd name="connsiteX27" fmla="*/ 2125630 w 2531202"/>
              <a:gd name="connsiteY27" fmla="*/ 3027643 h 3159284"/>
              <a:gd name="connsiteX28" fmla="*/ 2080414 w 2531202"/>
              <a:gd name="connsiteY28" fmla="*/ 3129072 h 3159284"/>
              <a:gd name="connsiteX29" fmla="*/ 1815865 w 2531202"/>
              <a:gd name="connsiteY29" fmla="*/ 3129803 h 3159284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11737 w 2531202"/>
              <a:gd name="connsiteY10" fmla="*/ 1175247 h 3147047"/>
              <a:gd name="connsiteX11" fmla="*/ 1381146 w 2531202"/>
              <a:gd name="connsiteY11" fmla="*/ 1139485 h 3147047"/>
              <a:gd name="connsiteX12" fmla="*/ 1481959 w 2531202"/>
              <a:gd name="connsiteY12" fmla="*/ 1261241 h 3147047"/>
              <a:gd name="connsiteX13" fmla="*/ 1450428 w 2531202"/>
              <a:gd name="connsiteY13" fmla="*/ 1418897 h 3147047"/>
              <a:gd name="connsiteX14" fmla="*/ 1358624 w 2531202"/>
              <a:gd name="connsiteY14" fmla="*/ 1459026 h 3147047"/>
              <a:gd name="connsiteX15" fmla="*/ 1303283 w 2531202"/>
              <a:gd name="connsiteY15" fmla="*/ 1587062 h 3147047"/>
              <a:gd name="connsiteX16" fmla="*/ 1292773 w 2531202"/>
              <a:gd name="connsiteY16" fmla="*/ 1639614 h 3147047"/>
              <a:gd name="connsiteX17" fmla="*/ 1303283 w 2531202"/>
              <a:gd name="connsiteY17" fmla="*/ 1713186 h 3147047"/>
              <a:gd name="connsiteX18" fmla="*/ 1330013 w 2531202"/>
              <a:gd name="connsiteY18" fmla="*/ 1873604 h 3147047"/>
              <a:gd name="connsiteX19" fmla="*/ 1502352 w 2531202"/>
              <a:gd name="connsiteY19" fmla="*/ 1925231 h 3147047"/>
              <a:gd name="connsiteX20" fmla="*/ 1754939 w 2531202"/>
              <a:gd name="connsiteY20" fmla="*/ 2041579 h 3147047"/>
              <a:gd name="connsiteX21" fmla="*/ 1684600 w 2531202"/>
              <a:gd name="connsiteY21" fmla="*/ 2233999 h 3147047"/>
              <a:gd name="connsiteX22" fmla="*/ 1871420 w 2531202"/>
              <a:gd name="connsiteY22" fmla="*/ 2298900 h 3147047"/>
              <a:gd name="connsiteX23" fmla="*/ 2085437 w 2531202"/>
              <a:gd name="connsiteY23" fmla="*/ 2348072 h 3147047"/>
              <a:gd name="connsiteX24" fmla="*/ 2087293 w 2531202"/>
              <a:gd name="connsiteY24" fmla="*/ 2500863 h 3147047"/>
              <a:gd name="connsiteX25" fmla="*/ 2477322 w 2531202"/>
              <a:gd name="connsiteY25" fmla="*/ 2601642 h 3147047"/>
              <a:gd name="connsiteX26" fmla="*/ 2346694 w 2531202"/>
              <a:gd name="connsiteY26" fmla="*/ 2921143 h 3147047"/>
              <a:gd name="connsiteX27" fmla="*/ 2125630 w 2531202"/>
              <a:gd name="connsiteY27" fmla="*/ 3027643 h 3147047"/>
              <a:gd name="connsiteX28" fmla="*/ 2075389 w 2531202"/>
              <a:gd name="connsiteY28" fmla="*/ 3113859 h 3147047"/>
              <a:gd name="connsiteX29" fmla="*/ 1815865 w 2531202"/>
              <a:gd name="connsiteY29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381146 w 2531202"/>
              <a:gd name="connsiteY11" fmla="*/ 1139485 h 3147047"/>
              <a:gd name="connsiteX12" fmla="*/ 1481959 w 2531202"/>
              <a:gd name="connsiteY12" fmla="*/ 1261241 h 3147047"/>
              <a:gd name="connsiteX13" fmla="*/ 1450428 w 2531202"/>
              <a:gd name="connsiteY13" fmla="*/ 1418897 h 3147047"/>
              <a:gd name="connsiteX14" fmla="*/ 1358624 w 2531202"/>
              <a:gd name="connsiteY14" fmla="*/ 1459026 h 3147047"/>
              <a:gd name="connsiteX15" fmla="*/ 1303283 w 2531202"/>
              <a:gd name="connsiteY15" fmla="*/ 1587062 h 3147047"/>
              <a:gd name="connsiteX16" fmla="*/ 1292773 w 2531202"/>
              <a:gd name="connsiteY16" fmla="*/ 1639614 h 3147047"/>
              <a:gd name="connsiteX17" fmla="*/ 1303283 w 2531202"/>
              <a:gd name="connsiteY17" fmla="*/ 1713186 h 3147047"/>
              <a:gd name="connsiteX18" fmla="*/ 1330013 w 2531202"/>
              <a:gd name="connsiteY18" fmla="*/ 1873604 h 3147047"/>
              <a:gd name="connsiteX19" fmla="*/ 1502352 w 2531202"/>
              <a:gd name="connsiteY19" fmla="*/ 1925231 h 3147047"/>
              <a:gd name="connsiteX20" fmla="*/ 1754939 w 2531202"/>
              <a:gd name="connsiteY20" fmla="*/ 2041579 h 3147047"/>
              <a:gd name="connsiteX21" fmla="*/ 1684600 w 2531202"/>
              <a:gd name="connsiteY21" fmla="*/ 2233999 h 3147047"/>
              <a:gd name="connsiteX22" fmla="*/ 1871420 w 2531202"/>
              <a:gd name="connsiteY22" fmla="*/ 2298900 h 3147047"/>
              <a:gd name="connsiteX23" fmla="*/ 2085437 w 2531202"/>
              <a:gd name="connsiteY23" fmla="*/ 2348072 h 3147047"/>
              <a:gd name="connsiteX24" fmla="*/ 2087293 w 2531202"/>
              <a:gd name="connsiteY24" fmla="*/ 2500863 h 3147047"/>
              <a:gd name="connsiteX25" fmla="*/ 2477322 w 2531202"/>
              <a:gd name="connsiteY25" fmla="*/ 2601642 h 3147047"/>
              <a:gd name="connsiteX26" fmla="*/ 2346694 w 2531202"/>
              <a:gd name="connsiteY26" fmla="*/ 2921143 h 3147047"/>
              <a:gd name="connsiteX27" fmla="*/ 2125630 w 2531202"/>
              <a:gd name="connsiteY27" fmla="*/ 3027643 h 3147047"/>
              <a:gd name="connsiteX28" fmla="*/ 2075389 w 2531202"/>
              <a:gd name="connsiteY28" fmla="*/ 3113859 h 3147047"/>
              <a:gd name="connsiteX29" fmla="*/ 1815865 w 2531202"/>
              <a:gd name="connsiteY29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481959 w 2531202"/>
              <a:gd name="connsiteY12" fmla="*/ 1261241 h 3147047"/>
              <a:gd name="connsiteX13" fmla="*/ 1450428 w 2531202"/>
              <a:gd name="connsiteY13" fmla="*/ 1418897 h 3147047"/>
              <a:gd name="connsiteX14" fmla="*/ 1358624 w 2531202"/>
              <a:gd name="connsiteY14" fmla="*/ 1459026 h 3147047"/>
              <a:gd name="connsiteX15" fmla="*/ 1303283 w 2531202"/>
              <a:gd name="connsiteY15" fmla="*/ 1587062 h 3147047"/>
              <a:gd name="connsiteX16" fmla="*/ 1292773 w 2531202"/>
              <a:gd name="connsiteY16" fmla="*/ 1639614 h 3147047"/>
              <a:gd name="connsiteX17" fmla="*/ 1303283 w 2531202"/>
              <a:gd name="connsiteY17" fmla="*/ 1713186 h 3147047"/>
              <a:gd name="connsiteX18" fmla="*/ 1330013 w 2531202"/>
              <a:gd name="connsiteY18" fmla="*/ 1873604 h 3147047"/>
              <a:gd name="connsiteX19" fmla="*/ 1502352 w 2531202"/>
              <a:gd name="connsiteY19" fmla="*/ 1925231 h 3147047"/>
              <a:gd name="connsiteX20" fmla="*/ 1754939 w 2531202"/>
              <a:gd name="connsiteY20" fmla="*/ 2041579 h 3147047"/>
              <a:gd name="connsiteX21" fmla="*/ 1684600 w 2531202"/>
              <a:gd name="connsiteY21" fmla="*/ 2233999 h 3147047"/>
              <a:gd name="connsiteX22" fmla="*/ 1871420 w 2531202"/>
              <a:gd name="connsiteY22" fmla="*/ 2298900 h 3147047"/>
              <a:gd name="connsiteX23" fmla="*/ 2085437 w 2531202"/>
              <a:gd name="connsiteY23" fmla="*/ 2348072 h 3147047"/>
              <a:gd name="connsiteX24" fmla="*/ 2087293 w 2531202"/>
              <a:gd name="connsiteY24" fmla="*/ 2500863 h 3147047"/>
              <a:gd name="connsiteX25" fmla="*/ 2477322 w 2531202"/>
              <a:gd name="connsiteY25" fmla="*/ 2601642 h 3147047"/>
              <a:gd name="connsiteX26" fmla="*/ 2346694 w 2531202"/>
              <a:gd name="connsiteY26" fmla="*/ 2921143 h 3147047"/>
              <a:gd name="connsiteX27" fmla="*/ 2125630 w 2531202"/>
              <a:gd name="connsiteY27" fmla="*/ 3027643 h 3147047"/>
              <a:gd name="connsiteX28" fmla="*/ 2075389 w 2531202"/>
              <a:gd name="connsiteY28" fmla="*/ 3113859 h 3147047"/>
              <a:gd name="connsiteX29" fmla="*/ 1815865 w 2531202"/>
              <a:gd name="connsiteY29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450428 w 2531202"/>
              <a:gd name="connsiteY13" fmla="*/ 1418897 h 3147047"/>
              <a:gd name="connsiteX14" fmla="*/ 1358624 w 2531202"/>
              <a:gd name="connsiteY14" fmla="*/ 1459026 h 3147047"/>
              <a:gd name="connsiteX15" fmla="*/ 1303283 w 2531202"/>
              <a:gd name="connsiteY15" fmla="*/ 1587062 h 3147047"/>
              <a:gd name="connsiteX16" fmla="*/ 1292773 w 2531202"/>
              <a:gd name="connsiteY16" fmla="*/ 1639614 h 3147047"/>
              <a:gd name="connsiteX17" fmla="*/ 1303283 w 2531202"/>
              <a:gd name="connsiteY17" fmla="*/ 1713186 h 3147047"/>
              <a:gd name="connsiteX18" fmla="*/ 1330013 w 2531202"/>
              <a:gd name="connsiteY18" fmla="*/ 1873604 h 3147047"/>
              <a:gd name="connsiteX19" fmla="*/ 1502352 w 2531202"/>
              <a:gd name="connsiteY19" fmla="*/ 1925231 h 3147047"/>
              <a:gd name="connsiteX20" fmla="*/ 1754939 w 2531202"/>
              <a:gd name="connsiteY20" fmla="*/ 2041579 h 3147047"/>
              <a:gd name="connsiteX21" fmla="*/ 1684600 w 2531202"/>
              <a:gd name="connsiteY21" fmla="*/ 2233999 h 3147047"/>
              <a:gd name="connsiteX22" fmla="*/ 1871420 w 2531202"/>
              <a:gd name="connsiteY22" fmla="*/ 2298900 h 3147047"/>
              <a:gd name="connsiteX23" fmla="*/ 2085437 w 2531202"/>
              <a:gd name="connsiteY23" fmla="*/ 2348072 h 3147047"/>
              <a:gd name="connsiteX24" fmla="*/ 2087293 w 2531202"/>
              <a:gd name="connsiteY24" fmla="*/ 2500863 h 3147047"/>
              <a:gd name="connsiteX25" fmla="*/ 2477322 w 2531202"/>
              <a:gd name="connsiteY25" fmla="*/ 2601642 h 3147047"/>
              <a:gd name="connsiteX26" fmla="*/ 2346694 w 2531202"/>
              <a:gd name="connsiteY26" fmla="*/ 2921143 h 3147047"/>
              <a:gd name="connsiteX27" fmla="*/ 2125630 w 2531202"/>
              <a:gd name="connsiteY27" fmla="*/ 3027643 h 3147047"/>
              <a:gd name="connsiteX28" fmla="*/ 2075389 w 2531202"/>
              <a:gd name="connsiteY28" fmla="*/ 3113859 h 3147047"/>
              <a:gd name="connsiteX29" fmla="*/ 1815865 w 2531202"/>
              <a:gd name="connsiteY29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358624 w 2531202"/>
              <a:gd name="connsiteY14" fmla="*/ 1459026 h 3147047"/>
              <a:gd name="connsiteX15" fmla="*/ 1303283 w 2531202"/>
              <a:gd name="connsiteY15" fmla="*/ 1587062 h 3147047"/>
              <a:gd name="connsiteX16" fmla="*/ 1292773 w 2531202"/>
              <a:gd name="connsiteY16" fmla="*/ 1639614 h 3147047"/>
              <a:gd name="connsiteX17" fmla="*/ 1303283 w 2531202"/>
              <a:gd name="connsiteY17" fmla="*/ 1713186 h 3147047"/>
              <a:gd name="connsiteX18" fmla="*/ 1330013 w 2531202"/>
              <a:gd name="connsiteY18" fmla="*/ 1873604 h 3147047"/>
              <a:gd name="connsiteX19" fmla="*/ 1502352 w 2531202"/>
              <a:gd name="connsiteY19" fmla="*/ 1925231 h 3147047"/>
              <a:gd name="connsiteX20" fmla="*/ 1754939 w 2531202"/>
              <a:gd name="connsiteY20" fmla="*/ 2041579 h 3147047"/>
              <a:gd name="connsiteX21" fmla="*/ 1684600 w 2531202"/>
              <a:gd name="connsiteY21" fmla="*/ 2233999 h 3147047"/>
              <a:gd name="connsiteX22" fmla="*/ 1871420 w 2531202"/>
              <a:gd name="connsiteY22" fmla="*/ 2298900 h 3147047"/>
              <a:gd name="connsiteX23" fmla="*/ 2085437 w 2531202"/>
              <a:gd name="connsiteY23" fmla="*/ 2348072 h 3147047"/>
              <a:gd name="connsiteX24" fmla="*/ 2087293 w 2531202"/>
              <a:gd name="connsiteY24" fmla="*/ 2500863 h 3147047"/>
              <a:gd name="connsiteX25" fmla="*/ 2477322 w 2531202"/>
              <a:gd name="connsiteY25" fmla="*/ 2601642 h 3147047"/>
              <a:gd name="connsiteX26" fmla="*/ 2346694 w 2531202"/>
              <a:gd name="connsiteY26" fmla="*/ 2921143 h 3147047"/>
              <a:gd name="connsiteX27" fmla="*/ 2125630 w 2531202"/>
              <a:gd name="connsiteY27" fmla="*/ 3027643 h 3147047"/>
              <a:gd name="connsiteX28" fmla="*/ 2075389 w 2531202"/>
              <a:gd name="connsiteY28" fmla="*/ 3113859 h 3147047"/>
              <a:gd name="connsiteX29" fmla="*/ 1815865 w 2531202"/>
              <a:gd name="connsiteY29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819870 w 2531202"/>
              <a:gd name="connsiteY14" fmla="*/ 1875601 h 3147047"/>
              <a:gd name="connsiteX15" fmla="*/ 1303283 w 2531202"/>
              <a:gd name="connsiteY15" fmla="*/ 1587062 h 3147047"/>
              <a:gd name="connsiteX16" fmla="*/ 1292773 w 2531202"/>
              <a:gd name="connsiteY16" fmla="*/ 1639614 h 3147047"/>
              <a:gd name="connsiteX17" fmla="*/ 1303283 w 2531202"/>
              <a:gd name="connsiteY17" fmla="*/ 1713186 h 3147047"/>
              <a:gd name="connsiteX18" fmla="*/ 1330013 w 2531202"/>
              <a:gd name="connsiteY18" fmla="*/ 1873604 h 3147047"/>
              <a:gd name="connsiteX19" fmla="*/ 1502352 w 2531202"/>
              <a:gd name="connsiteY19" fmla="*/ 1925231 h 3147047"/>
              <a:gd name="connsiteX20" fmla="*/ 1754939 w 2531202"/>
              <a:gd name="connsiteY20" fmla="*/ 2041579 h 3147047"/>
              <a:gd name="connsiteX21" fmla="*/ 1684600 w 2531202"/>
              <a:gd name="connsiteY21" fmla="*/ 2233999 h 3147047"/>
              <a:gd name="connsiteX22" fmla="*/ 1871420 w 2531202"/>
              <a:gd name="connsiteY22" fmla="*/ 2298900 h 3147047"/>
              <a:gd name="connsiteX23" fmla="*/ 2085437 w 2531202"/>
              <a:gd name="connsiteY23" fmla="*/ 2348072 h 3147047"/>
              <a:gd name="connsiteX24" fmla="*/ 2087293 w 2531202"/>
              <a:gd name="connsiteY24" fmla="*/ 2500863 h 3147047"/>
              <a:gd name="connsiteX25" fmla="*/ 2477322 w 2531202"/>
              <a:gd name="connsiteY25" fmla="*/ 2601642 h 3147047"/>
              <a:gd name="connsiteX26" fmla="*/ 2346694 w 2531202"/>
              <a:gd name="connsiteY26" fmla="*/ 2921143 h 3147047"/>
              <a:gd name="connsiteX27" fmla="*/ 2125630 w 2531202"/>
              <a:gd name="connsiteY27" fmla="*/ 3027643 h 3147047"/>
              <a:gd name="connsiteX28" fmla="*/ 2075389 w 2531202"/>
              <a:gd name="connsiteY28" fmla="*/ 3113859 h 3147047"/>
              <a:gd name="connsiteX29" fmla="*/ 1815865 w 2531202"/>
              <a:gd name="connsiteY29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819870 w 2531202"/>
              <a:gd name="connsiteY14" fmla="*/ 1875601 h 3147047"/>
              <a:gd name="connsiteX15" fmla="*/ 1303283 w 2531202"/>
              <a:gd name="connsiteY15" fmla="*/ 1587062 h 3147047"/>
              <a:gd name="connsiteX16" fmla="*/ 1551718 w 2531202"/>
              <a:gd name="connsiteY16" fmla="*/ 1753967 h 3147047"/>
              <a:gd name="connsiteX17" fmla="*/ 1303283 w 2531202"/>
              <a:gd name="connsiteY17" fmla="*/ 1713186 h 3147047"/>
              <a:gd name="connsiteX18" fmla="*/ 1330013 w 2531202"/>
              <a:gd name="connsiteY18" fmla="*/ 1873604 h 3147047"/>
              <a:gd name="connsiteX19" fmla="*/ 1502352 w 2531202"/>
              <a:gd name="connsiteY19" fmla="*/ 1925231 h 3147047"/>
              <a:gd name="connsiteX20" fmla="*/ 1754939 w 2531202"/>
              <a:gd name="connsiteY20" fmla="*/ 2041579 h 3147047"/>
              <a:gd name="connsiteX21" fmla="*/ 1684600 w 2531202"/>
              <a:gd name="connsiteY21" fmla="*/ 2233999 h 3147047"/>
              <a:gd name="connsiteX22" fmla="*/ 1871420 w 2531202"/>
              <a:gd name="connsiteY22" fmla="*/ 2298900 h 3147047"/>
              <a:gd name="connsiteX23" fmla="*/ 2085437 w 2531202"/>
              <a:gd name="connsiteY23" fmla="*/ 2348072 h 3147047"/>
              <a:gd name="connsiteX24" fmla="*/ 2087293 w 2531202"/>
              <a:gd name="connsiteY24" fmla="*/ 2500863 h 3147047"/>
              <a:gd name="connsiteX25" fmla="*/ 2477322 w 2531202"/>
              <a:gd name="connsiteY25" fmla="*/ 2601642 h 3147047"/>
              <a:gd name="connsiteX26" fmla="*/ 2346694 w 2531202"/>
              <a:gd name="connsiteY26" fmla="*/ 2921143 h 3147047"/>
              <a:gd name="connsiteX27" fmla="*/ 2125630 w 2531202"/>
              <a:gd name="connsiteY27" fmla="*/ 3027643 h 3147047"/>
              <a:gd name="connsiteX28" fmla="*/ 2075389 w 2531202"/>
              <a:gd name="connsiteY28" fmla="*/ 3113859 h 3147047"/>
              <a:gd name="connsiteX29" fmla="*/ 1815865 w 2531202"/>
              <a:gd name="connsiteY29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819870 w 2531202"/>
              <a:gd name="connsiteY14" fmla="*/ 1875601 h 3147047"/>
              <a:gd name="connsiteX15" fmla="*/ 1303283 w 2531202"/>
              <a:gd name="connsiteY15" fmla="*/ 1587062 h 3147047"/>
              <a:gd name="connsiteX16" fmla="*/ 1303283 w 2531202"/>
              <a:gd name="connsiteY16" fmla="*/ 1713186 h 3147047"/>
              <a:gd name="connsiteX17" fmla="*/ 1330013 w 2531202"/>
              <a:gd name="connsiteY17" fmla="*/ 1873604 h 3147047"/>
              <a:gd name="connsiteX18" fmla="*/ 1502352 w 2531202"/>
              <a:gd name="connsiteY18" fmla="*/ 1925231 h 3147047"/>
              <a:gd name="connsiteX19" fmla="*/ 1754939 w 2531202"/>
              <a:gd name="connsiteY19" fmla="*/ 2041579 h 3147047"/>
              <a:gd name="connsiteX20" fmla="*/ 1684600 w 2531202"/>
              <a:gd name="connsiteY20" fmla="*/ 2233999 h 3147047"/>
              <a:gd name="connsiteX21" fmla="*/ 1871420 w 2531202"/>
              <a:gd name="connsiteY21" fmla="*/ 2298900 h 3147047"/>
              <a:gd name="connsiteX22" fmla="*/ 2085437 w 2531202"/>
              <a:gd name="connsiteY22" fmla="*/ 2348072 h 3147047"/>
              <a:gd name="connsiteX23" fmla="*/ 2087293 w 2531202"/>
              <a:gd name="connsiteY23" fmla="*/ 2500863 h 3147047"/>
              <a:gd name="connsiteX24" fmla="*/ 2477322 w 2531202"/>
              <a:gd name="connsiteY24" fmla="*/ 2601642 h 3147047"/>
              <a:gd name="connsiteX25" fmla="*/ 2346694 w 2531202"/>
              <a:gd name="connsiteY25" fmla="*/ 2921143 h 3147047"/>
              <a:gd name="connsiteX26" fmla="*/ 2125630 w 2531202"/>
              <a:gd name="connsiteY26" fmla="*/ 3027643 h 3147047"/>
              <a:gd name="connsiteX27" fmla="*/ 2075389 w 2531202"/>
              <a:gd name="connsiteY27" fmla="*/ 3113859 h 3147047"/>
              <a:gd name="connsiteX28" fmla="*/ 1815865 w 2531202"/>
              <a:gd name="connsiteY28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819870 w 2531202"/>
              <a:gd name="connsiteY14" fmla="*/ 1875601 h 3147047"/>
              <a:gd name="connsiteX15" fmla="*/ 1303283 w 2531202"/>
              <a:gd name="connsiteY15" fmla="*/ 1713186 h 3147047"/>
              <a:gd name="connsiteX16" fmla="*/ 1330013 w 2531202"/>
              <a:gd name="connsiteY16" fmla="*/ 1873604 h 3147047"/>
              <a:gd name="connsiteX17" fmla="*/ 1502352 w 2531202"/>
              <a:gd name="connsiteY17" fmla="*/ 1925231 h 3147047"/>
              <a:gd name="connsiteX18" fmla="*/ 1754939 w 2531202"/>
              <a:gd name="connsiteY18" fmla="*/ 2041579 h 3147047"/>
              <a:gd name="connsiteX19" fmla="*/ 1684600 w 2531202"/>
              <a:gd name="connsiteY19" fmla="*/ 2233999 h 3147047"/>
              <a:gd name="connsiteX20" fmla="*/ 1871420 w 2531202"/>
              <a:gd name="connsiteY20" fmla="*/ 2298900 h 3147047"/>
              <a:gd name="connsiteX21" fmla="*/ 2085437 w 2531202"/>
              <a:gd name="connsiteY21" fmla="*/ 2348072 h 3147047"/>
              <a:gd name="connsiteX22" fmla="*/ 2087293 w 2531202"/>
              <a:gd name="connsiteY22" fmla="*/ 2500863 h 3147047"/>
              <a:gd name="connsiteX23" fmla="*/ 2477322 w 2531202"/>
              <a:gd name="connsiteY23" fmla="*/ 2601642 h 3147047"/>
              <a:gd name="connsiteX24" fmla="*/ 2346694 w 2531202"/>
              <a:gd name="connsiteY24" fmla="*/ 2921143 h 3147047"/>
              <a:gd name="connsiteX25" fmla="*/ 2125630 w 2531202"/>
              <a:gd name="connsiteY25" fmla="*/ 3027643 h 3147047"/>
              <a:gd name="connsiteX26" fmla="*/ 2075389 w 2531202"/>
              <a:gd name="connsiteY26" fmla="*/ 3113859 h 3147047"/>
              <a:gd name="connsiteX27" fmla="*/ 1815865 w 2531202"/>
              <a:gd name="connsiteY27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819870 w 2531202"/>
              <a:gd name="connsiteY14" fmla="*/ 1875601 h 3147047"/>
              <a:gd name="connsiteX15" fmla="*/ 1330013 w 2531202"/>
              <a:gd name="connsiteY15" fmla="*/ 1873604 h 3147047"/>
              <a:gd name="connsiteX16" fmla="*/ 1502352 w 2531202"/>
              <a:gd name="connsiteY16" fmla="*/ 1925231 h 3147047"/>
              <a:gd name="connsiteX17" fmla="*/ 1754939 w 2531202"/>
              <a:gd name="connsiteY17" fmla="*/ 2041579 h 3147047"/>
              <a:gd name="connsiteX18" fmla="*/ 1684600 w 2531202"/>
              <a:gd name="connsiteY18" fmla="*/ 2233999 h 3147047"/>
              <a:gd name="connsiteX19" fmla="*/ 1871420 w 2531202"/>
              <a:gd name="connsiteY19" fmla="*/ 2298900 h 3147047"/>
              <a:gd name="connsiteX20" fmla="*/ 2085437 w 2531202"/>
              <a:gd name="connsiteY20" fmla="*/ 2348072 h 3147047"/>
              <a:gd name="connsiteX21" fmla="*/ 2087293 w 2531202"/>
              <a:gd name="connsiteY21" fmla="*/ 2500863 h 3147047"/>
              <a:gd name="connsiteX22" fmla="*/ 2477322 w 2531202"/>
              <a:gd name="connsiteY22" fmla="*/ 2601642 h 3147047"/>
              <a:gd name="connsiteX23" fmla="*/ 2346694 w 2531202"/>
              <a:gd name="connsiteY23" fmla="*/ 2921143 h 3147047"/>
              <a:gd name="connsiteX24" fmla="*/ 2125630 w 2531202"/>
              <a:gd name="connsiteY24" fmla="*/ 3027643 h 3147047"/>
              <a:gd name="connsiteX25" fmla="*/ 2075389 w 2531202"/>
              <a:gd name="connsiteY25" fmla="*/ 3113859 h 3147047"/>
              <a:gd name="connsiteX26" fmla="*/ 1815865 w 2531202"/>
              <a:gd name="connsiteY26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819870 w 2531202"/>
              <a:gd name="connsiteY14" fmla="*/ 1875601 h 3147047"/>
              <a:gd name="connsiteX15" fmla="*/ 1502352 w 2531202"/>
              <a:gd name="connsiteY15" fmla="*/ 1925231 h 3147047"/>
              <a:gd name="connsiteX16" fmla="*/ 1754939 w 2531202"/>
              <a:gd name="connsiteY16" fmla="*/ 2041579 h 3147047"/>
              <a:gd name="connsiteX17" fmla="*/ 1684600 w 2531202"/>
              <a:gd name="connsiteY17" fmla="*/ 2233999 h 3147047"/>
              <a:gd name="connsiteX18" fmla="*/ 1871420 w 2531202"/>
              <a:gd name="connsiteY18" fmla="*/ 2298900 h 3147047"/>
              <a:gd name="connsiteX19" fmla="*/ 2085437 w 2531202"/>
              <a:gd name="connsiteY19" fmla="*/ 2348072 h 3147047"/>
              <a:gd name="connsiteX20" fmla="*/ 2087293 w 2531202"/>
              <a:gd name="connsiteY20" fmla="*/ 2500863 h 3147047"/>
              <a:gd name="connsiteX21" fmla="*/ 2477322 w 2531202"/>
              <a:gd name="connsiteY21" fmla="*/ 2601642 h 3147047"/>
              <a:gd name="connsiteX22" fmla="*/ 2346694 w 2531202"/>
              <a:gd name="connsiteY22" fmla="*/ 2921143 h 3147047"/>
              <a:gd name="connsiteX23" fmla="*/ 2125630 w 2531202"/>
              <a:gd name="connsiteY23" fmla="*/ 3027643 h 3147047"/>
              <a:gd name="connsiteX24" fmla="*/ 2075389 w 2531202"/>
              <a:gd name="connsiteY24" fmla="*/ 3113859 h 3147047"/>
              <a:gd name="connsiteX25" fmla="*/ 1815865 w 2531202"/>
              <a:gd name="connsiteY25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819870 w 2531202"/>
              <a:gd name="connsiteY14" fmla="*/ 1875601 h 3147047"/>
              <a:gd name="connsiteX15" fmla="*/ 1754939 w 2531202"/>
              <a:gd name="connsiteY15" fmla="*/ 2041579 h 3147047"/>
              <a:gd name="connsiteX16" fmla="*/ 1684600 w 2531202"/>
              <a:gd name="connsiteY16" fmla="*/ 2233999 h 3147047"/>
              <a:gd name="connsiteX17" fmla="*/ 1871420 w 2531202"/>
              <a:gd name="connsiteY17" fmla="*/ 2298900 h 3147047"/>
              <a:gd name="connsiteX18" fmla="*/ 2085437 w 2531202"/>
              <a:gd name="connsiteY18" fmla="*/ 2348072 h 3147047"/>
              <a:gd name="connsiteX19" fmla="*/ 2087293 w 2531202"/>
              <a:gd name="connsiteY19" fmla="*/ 2500863 h 3147047"/>
              <a:gd name="connsiteX20" fmla="*/ 2477322 w 2531202"/>
              <a:gd name="connsiteY20" fmla="*/ 2601642 h 3147047"/>
              <a:gd name="connsiteX21" fmla="*/ 2346694 w 2531202"/>
              <a:gd name="connsiteY21" fmla="*/ 2921143 h 3147047"/>
              <a:gd name="connsiteX22" fmla="*/ 2125630 w 2531202"/>
              <a:gd name="connsiteY22" fmla="*/ 3027643 h 3147047"/>
              <a:gd name="connsiteX23" fmla="*/ 2075389 w 2531202"/>
              <a:gd name="connsiteY23" fmla="*/ 3113859 h 3147047"/>
              <a:gd name="connsiteX24" fmla="*/ 1815865 w 2531202"/>
              <a:gd name="connsiteY24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819870 w 2531202"/>
              <a:gd name="connsiteY14" fmla="*/ 1875601 h 3147047"/>
              <a:gd name="connsiteX15" fmla="*/ 2232369 w 2531202"/>
              <a:gd name="connsiteY15" fmla="*/ 2098755 h 3147047"/>
              <a:gd name="connsiteX16" fmla="*/ 1684600 w 2531202"/>
              <a:gd name="connsiteY16" fmla="*/ 2233999 h 3147047"/>
              <a:gd name="connsiteX17" fmla="*/ 1871420 w 2531202"/>
              <a:gd name="connsiteY17" fmla="*/ 2298900 h 3147047"/>
              <a:gd name="connsiteX18" fmla="*/ 2085437 w 2531202"/>
              <a:gd name="connsiteY18" fmla="*/ 2348072 h 3147047"/>
              <a:gd name="connsiteX19" fmla="*/ 2087293 w 2531202"/>
              <a:gd name="connsiteY19" fmla="*/ 2500863 h 3147047"/>
              <a:gd name="connsiteX20" fmla="*/ 2477322 w 2531202"/>
              <a:gd name="connsiteY20" fmla="*/ 2601642 h 3147047"/>
              <a:gd name="connsiteX21" fmla="*/ 2346694 w 2531202"/>
              <a:gd name="connsiteY21" fmla="*/ 2921143 h 3147047"/>
              <a:gd name="connsiteX22" fmla="*/ 2125630 w 2531202"/>
              <a:gd name="connsiteY22" fmla="*/ 3027643 h 3147047"/>
              <a:gd name="connsiteX23" fmla="*/ 2075389 w 2531202"/>
              <a:gd name="connsiteY23" fmla="*/ 3113859 h 3147047"/>
              <a:gd name="connsiteX24" fmla="*/ 1815865 w 2531202"/>
              <a:gd name="connsiteY24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860331 w 2531202"/>
              <a:gd name="connsiteY14" fmla="*/ 1875601 h 3147047"/>
              <a:gd name="connsiteX15" fmla="*/ 2232369 w 2531202"/>
              <a:gd name="connsiteY15" fmla="*/ 2098755 h 3147047"/>
              <a:gd name="connsiteX16" fmla="*/ 1684600 w 2531202"/>
              <a:gd name="connsiteY16" fmla="*/ 2233999 h 3147047"/>
              <a:gd name="connsiteX17" fmla="*/ 1871420 w 2531202"/>
              <a:gd name="connsiteY17" fmla="*/ 2298900 h 3147047"/>
              <a:gd name="connsiteX18" fmla="*/ 2085437 w 2531202"/>
              <a:gd name="connsiteY18" fmla="*/ 2348072 h 3147047"/>
              <a:gd name="connsiteX19" fmla="*/ 2087293 w 2531202"/>
              <a:gd name="connsiteY19" fmla="*/ 2500863 h 3147047"/>
              <a:gd name="connsiteX20" fmla="*/ 2477322 w 2531202"/>
              <a:gd name="connsiteY20" fmla="*/ 2601642 h 3147047"/>
              <a:gd name="connsiteX21" fmla="*/ 2346694 w 2531202"/>
              <a:gd name="connsiteY21" fmla="*/ 2921143 h 3147047"/>
              <a:gd name="connsiteX22" fmla="*/ 2125630 w 2531202"/>
              <a:gd name="connsiteY22" fmla="*/ 3027643 h 3147047"/>
              <a:gd name="connsiteX23" fmla="*/ 2075389 w 2531202"/>
              <a:gd name="connsiteY23" fmla="*/ 3113859 h 3147047"/>
              <a:gd name="connsiteX24" fmla="*/ 1815865 w 2531202"/>
              <a:gd name="connsiteY24" fmla="*/ 3129803 h 3147047"/>
              <a:gd name="connsiteX0" fmla="*/ 0 w 2575082"/>
              <a:gd name="connsiteY0" fmla="*/ 0 h 3147047"/>
              <a:gd name="connsiteX1" fmla="*/ 94594 w 2575082"/>
              <a:gd name="connsiteY1" fmla="*/ 105103 h 3147047"/>
              <a:gd name="connsiteX2" fmla="*/ 94594 w 2575082"/>
              <a:gd name="connsiteY2" fmla="*/ 336331 h 3147047"/>
              <a:gd name="connsiteX3" fmla="*/ 161088 w 2575082"/>
              <a:gd name="connsiteY3" fmla="*/ 391066 h 3147047"/>
              <a:gd name="connsiteX4" fmla="*/ 349845 w 2575082"/>
              <a:gd name="connsiteY4" fmla="*/ 435293 h 3147047"/>
              <a:gd name="connsiteX5" fmla="*/ 683173 w 2575082"/>
              <a:gd name="connsiteY5" fmla="*/ 462455 h 3147047"/>
              <a:gd name="connsiteX6" fmla="*/ 976175 w 2575082"/>
              <a:gd name="connsiteY6" fmla="*/ 575748 h 3147047"/>
              <a:gd name="connsiteX7" fmla="*/ 998483 w 2575082"/>
              <a:gd name="connsiteY7" fmla="*/ 735724 h 3147047"/>
              <a:gd name="connsiteX8" fmla="*/ 945931 w 2575082"/>
              <a:gd name="connsiteY8" fmla="*/ 872359 h 3147047"/>
              <a:gd name="connsiteX9" fmla="*/ 1021006 w 2575082"/>
              <a:gd name="connsiteY9" fmla="*/ 983878 h 3147047"/>
              <a:gd name="connsiteX10" fmla="*/ 1168382 w 2575082"/>
              <a:gd name="connsiteY10" fmla="*/ 1093566 h 3147047"/>
              <a:gd name="connsiteX11" fmla="*/ 1575355 w 2575082"/>
              <a:gd name="connsiteY11" fmla="*/ 1131317 h 3147047"/>
              <a:gd name="connsiteX12" fmla="*/ 1676168 w 2575082"/>
              <a:gd name="connsiteY12" fmla="*/ 1359259 h 3147047"/>
              <a:gd name="connsiteX13" fmla="*/ 1733649 w 2575082"/>
              <a:gd name="connsiteY13" fmla="*/ 1565924 h 3147047"/>
              <a:gd name="connsiteX14" fmla="*/ 1860331 w 2575082"/>
              <a:gd name="connsiteY14" fmla="*/ 1875601 h 3147047"/>
              <a:gd name="connsiteX15" fmla="*/ 2232369 w 2575082"/>
              <a:gd name="connsiteY15" fmla="*/ 2098755 h 3147047"/>
              <a:gd name="connsiteX16" fmla="*/ 2566632 w 2575082"/>
              <a:gd name="connsiteY16" fmla="*/ 2381025 h 3147047"/>
              <a:gd name="connsiteX17" fmla="*/ 1871420 w 2575082"/>
              <a:gd name="connsiteY17" fmla="*/ 2298900 h 3147047"/>
              <a:gd name="connsiteX18" fmla="*/ 2085437 w 2575082"/>
              <a:gd name="connsiteY18" fmla="*/ 2348072 h 3147047"/>
              <a:gd name="connsiteX19" fmla="*/ 2087293 w 2575082"/>
              <a:gd name="connsiteY19" fmla="*/ 2500863 h 3147047"/>
              <a:gd name="connsiteX20" fmla="*/ 2477322 w 2575082"/>
              <a:gd name="connsiteY20" fmla="*/ 2601642 h 3147047"/>
              <a:gd name="connsiteX21" fmla="*/ 2346694 w 2575082"/>
              <a:gd name="connsiteY21" fmla="*/ 2921143 h 3147047"/>
              <a:gd name="connsiteX22" fmla="*/ 2125630 w 2575082"/>
              <a:gd name="connsiteY22" fmla="*/ 3027643 h 3147047"/>
              <a:gd name="connsiteX23" fmla="*/ 2075389 w 2575082"/>
              <a:gd name="connsiteY23" fmla="*/ 3113859 h 3147047"/>
              <a:gd name="connsiteX24" fmla="*/ 1815865 w 2575082"/>
              <a:gd name="connsiteY24" fmla="*/ 3129803 h 3147047"/>
              <a:gd name="connsiteX0" fmla="*/ 0 w 2568366"/>
              <a:gd name="connsiteY0" fmla="*/ 0 h 3147047"/>
              <a:gd name="connsiteX1" fmla="*/ 94594 w 2568366"/>
              <a:gd name="connsiteY1" fmla="*/ 105103 h 3147047"/>
              <a:gd name="connsiteX2" fmla="*/ 94594 w 2568366"/>
              <a:gd name="connsiteY2" fmla="*/ 336331 h 3147047"/>
              <a:gd name="connsiteX3" fmla="*/ 161088 w 2568366"/>
              <a:gd name="connsiteY3" fmla="*/ 391066 h 3147047"/>
              <a:gd name="connsiteX4" fmla="*/ 349845 w 2568366"/>
              <a:gd name="connsiteY4" fmla="*/ 435293 h 3147047"/>
              <a:gd name="connsiteX5" fmla="*/ 683173 w 2568366"/>
              <a:gd name="connsiteY5" fmla="*/ 462455 h 3147047"/>
              <a:gd name="connsiteX6" fmla="*/ 976175 w 2568366"/>
              <a:gd name="connsiteY6" fmla="*/ 575748 h 3147047"/>
              <a:gd name="connsiteX7" fmla="*/ 998483 w 2568366"/>
              <a:gd name="connsiteY7" fmla="*/ 735724 h 3147047"/>
              <a:gd name="connsiteX8" fmla="*/ 945931 w 2568366"/>
              <a:gd name="connsiteY8" fmla="*/ 872359 h 3147047"/>
              <a:gd name="connsiteX9" fmla="*/ 1021006 w 2568366"/>
              <a:gd name="connsiteY9" fmla="*/ 983878 h 3147047"/>
              <a:gd name="connsiteX10" fmla="*/ 1168382 w 2568366"/>
              <a:gd name="connsiteY10" fmla="*/ 1093566 h 3147047"/>
              <a:gd name="connsiteX11" fmla="*/ 1575355 w 2568366"/>
              <a:gd name="connsiteY11" fmla="*/ 1131317 h 3147047"/>
              <a:gd name="connsiteX12" fmla="*/ 1676168 w 2568366"/>
              <a:gd name="connsiteY12" fmla="*/ 1359259 h 3147047"/>
              <a:gd name="connsiteX13" fmla="*/ 1733649 w 2568366"/>
              <a:gd name="connsiteY13" fmla="*/ 1565924 h 3147047"/>
              <a:gd name="connsiteX14" fmla="*/ 1860331 w 2568366"/>
              <a:gd name="connsiteY14" fmla="*/ 1875601 h 3147047"/>
              <a:gd name="connsiteX15" fmla="*/ 2232369 w 2568366"/>
              <a:gd name="connsiteY15" fmla="*/ 2098755 h 3147047"/>
              <a:gd name="connsiteX16" fmla="*/ 2566632 w 2568366"/>
              <a:gd name="connsiteY16" fmla="*/ 2381025 h 3147047"/>
              <a:gd name="connsiteX17" fmla="*/ 2085437 w 2568366"/>
              <a:gd name="connsiteY17" fmla="*/ 2348072 h 3147047"/>
              <a:gd name="connsiteX18" fmla="*/ 2087293 w 2568366"/>
              <a:gd name="connsiteY18" fmla="*/ 2500863 h 3147047"/>
              <a:gd name="connsiteX19" fmla="*/ 2477322 w 2568366"/>
              <a:gd name="connsiteY19" fmla="*/ 2601642 h 3147047"/>
              <a:gd name="connsiteX20" fmla="*/ 2346694 w 2568366"/>
              <a:gd name="connsiteY20" fmla="*/ 2921143 h 3147047"/>
              <a:gd name="connsiteX21" fmla="*/ 2125630 w 2568366"/>
              <a:gd name="connsiteY21" fmla="*/ 3027643 h 3147047"/>
              <a:gd name="connsiteX22" fmla="*/ 2075389 w 2568366"/>
              <a:gd name="connsiteY22" fmla="*/ 3113859 h 3147047"/>
              <a:gd name="connsiteX23" fmla="*/ 1815865 w 2568366"/>
              <a:gd name="connsiteY23" fmla="*/ 3129803 h 3147047"/>
              <a:gd name="connsiteX0" fmla="*/ 0 w 2568326"/>
              <a:gd name="connsiteY0" fmla="*/ 0 h 3147047"/>
              <a:gd name="connsiteX1" fmla="*/ 94594 w 2568326"/>
              <a:gd name="connsiteY1" fmla="*/ 105103 h 3147047"/>
              <a:gd name="connsiteX2" fmla="*/ 94594 w 2568326"/>
              <a:gd name="connsiteY2" fmla="*/ 336331 h 3147047"/>
              <a:gd name="connsiteX3" fmla="*/ 161088 w 2568326"/>
              <a:gd name="connsiteY3" fmla="*/ 391066 h 3147047"/>
              <a:gd name="connsiteX4" fmla="*/ 349845 w 2568326"/>
              <a:gd name="connsiteY4" fmla="*/ 435293 h 3147047"/>
              <a:gd name="connsiteX5" fmla="*/ 683173 w 2568326"/>
              <a:gd name="connsiteY5" fmla="*/ 462455 h 3147047"/>
              <a:gd name="connsiteX6" fmla="*/ 976175 w 2568326"/>
              <a:gd name="connsiteY6" fmla="*/ 575748 h 3147047"/>
              <a:gd name="connsiteX7" fmla="*/ 998483 w 2568326"/>
              <a:gd name="connsiteY7" fmla="*/ 735724 h 3147047"/>
              <a:gd name="connsiteX8" fmla="*/ 945931 w 2568326"/>
              <a:gd name="connsiteY8" fmla="*/ 872359 h 3147047"/>
              <a:gd name="connsiteX9" fmla="*/ 1021006 w 2568326"/>
              <a:gd name="connsiteY9" fmla="*/ 983878 h 3147047"/>
              <a:gd name="connsiteX10" fmla="*/ 1168382 w 2568326"/>
              <a:gd name="connsiteY10" fmla="*/ 1093566 h 3147047"/>
              <a:gd name="connsiteX11" fmla="*/ 1575355 w 2568326"/>
              <a:gd name="connsiteY11" fmla="*/ 1131317 h 3147047"/>
              <a:gd name="connsiteX12" fmla="*/ 1676168 w 2568326"/>
              <a:gd name="connsiteY12" fmla="*/ 1359259 h 3147047"/>
              <a:gd name="connsiteX13" fmla="*/ 1733649 w 2568326"/>
              <a:gd name="connsiteY13" fmla="*/ 1565924 h 3147047"/>
              <a:gd name="connsiteX14" fmla="*/ 1860331 w 2568326"/>
              <a:gd name="connsiteY14" fmla="*/ 1875601 h 3147047"/>
              <a:gd name="connsiteX15" fmla="*/ 2232369 w 2568326"/>
              <a:gd name="connsiteY15" fmla="*/ 2098755 h 3147047"/>
              <a:gd name="connsiteX16" fmla="*/ 2566632 w 2568326"/>
              <a:gd name="connsiteY16" fmla="*/ 2381025 h 3147047"/>
              <a:gd name="connsiteX17" fmla="*/ 2087293 w 2568326"/>
              <a:gd name="connsiteY17" fmla="*/ 2500863 h 3147047"/>
              <a:gd name="connsiteX18" fmla="*/ 2477322 w 2568326"/>
              <a:gd name="connsiteY18" fmla="*/ 2601642 h 3147047"/>
              <a:gd name="connsiteX19" fmla="*/ 2346694 w 2568326"/>
              <a:gd name="connsiteY19" fmla="*/ 2921143 h 3147047"/>
              <a:gd name="connsiteX20" fmla="*/ 2125630 w 2568326"/>
              <a:gd name="connsiteY20" fmla="*/ 3027643 h 3147047"/>
              <a:gd name="connsiteX21" fmla="*/ 2075389 w 2568326"/>
              <a:gd name="connsiteY21" fmla="*/ 3113859 h 3147047"/>
              <a:gd name="connsiteX22" fmla="*/ 1815865 w 2568326"/>
              <a:gd name="connsiteY22" fmla="*/ 3129803 h 3147047"/>
              <a:gd name="connsiteX0" fmla="*/ 0 w 2576751"/>
              <a:gd name="connsiteY0" fmla="*/ 0 h 3147047"/>
              <a:gd name="connsiteX1" fmla="*/ 94594 w 2576751"/>
              <a:gd name="connsiteY1" fmla="*/ 105103 h 3147047"/>
              <a:gd name="connsiteX2" fmla="*/ 94594 w 2576751"/>
              <a:gd name="connsiteY2" fmla="*/ 336331 h 3147047"/>
              <a:gd name="connsiteX3" fmla="*/ 161088 w 2576751"/>
              <a:gd name="connsiteY3" fmla="*/ 391066 h 3147047"/>
              <a:gd name="connsiteX4" fmla="*/ 349845 w 2576751"/>
              <a:gd name="connsiteY4" fmla="*/ 435293 h 3147047"/>
              <a:gd name="connsiteX5" fmla="*/ 683173 w 2576751"/>
              <a:gd name="connsiteY5" fmla="*/ 462455 h 3147047"/>
              <a:gd name="connsiteX6" fmla="*/ 976175 w 2576751"/>
              <a:gd name="connsiteY6" fmla="*/ 575748 h 3147047"/>
              <a:gd name="connsiteX7" fmla="*/ 998483 w 2576751"/>
              <a:gd name="connsiteY7" fmla="*/ 735724 h 3147047"/>
              <a:gd name="connsiteX8" fmla="*/ 945931 w 2576751"/>
              <a:gd name="connsiteY8" fmla="*/ 872359 h 3147047"/>
              <a:gd name="connsiteX9" fmla="*/ 1021006 w 2576751"/>
              <a:gd name="connsiteY9" fmla="*/ 983878 h 3147047"/>
              <a:gd name="connsiteX10" fmla="*/ 1168382 w 2576751"/>
              <a:gd name="connsiteY10" fmla="*/ 1093566 h 3147047"/>
              <a:gd name="connsiteX11" fmla="*/ 1575355 w 2576751"/>
              <a:gd name="connsiteY11" fmla="*/ 1131317 h 3147047"/>
              <a:gd name="connsiteX12" fmla="*/ 1676168 w 2576751"/>
              <a:gd name="connsiteY12" fmla="*/ 1359259 h 3147047"/>
              <a:gd name="connsiteX13" fmla="*/ 1733649 w 2576751"/>
              <a:gd name="connsiteY13" fmla="*/ 1565924 h 3147047"/>
              <a:gd name="connsiteX14" fmla="*/ 1860331 w 2576751"/>
              <a:gd name="connsiteY14" fmla="*/ 1875601 h 3147047"/>
              <a:gd name="connsiteX15" fmla="*/ 2232369 w 2576751"/>
              <a:gd name="connsiteY15" fmla="*/ 2098755 h 3147047"/>
              <a:gd name="connsiteX16" fmla="*/ 2566632 w 2576751"/>
              <a:gd name="connsiteY16" fmla="*/ 2381025 h 3147047"/>
              <a:gd name="connsiteX17" fmla="*/ 2477322 w 2576751"/>
              <a:gd name="connsiteY17" fmla="*/ 2601642 h 3147047"/>
              <a:gd name="connsiteX18" fmla="*/ 2346694 w 2576751"/>
              <a:gd name="connsiteY18" fmla="*/ 2921143 h 3147047"/>
              <a:gd name="connsiteX19" fmla="*/ 2125630 w 2576751"/>
              <a:gd name="connsiteY19" fmla="*/ 3027643 h 3147047"/>
              <a:gd name="connsiteX20" fmla="*/ 2075389 w 2576751"/>
              <a:gd name="connsiteY20" fmla="*/ 3113859 h 3147047"/>
              <a:gd name="connsiteX21" fmla="*/ 1815865 w 2576751"/>
              <a:gd name="connsiteY21" fmla="*/ 3129803 h 3147047"/>
              <a:gd name="connsiteX0" fmla="*/ 0 w 3030153"/>
              <a:gd name="connsiteY0" fmla="*/ 0 h 3147047"/>
              <a:gd name="connsiteX1" fmla="*/ 94594 w 3030153"/>
              <a:gd name="connsiteY1" fmla="*/ 105103 h 3147047"/>
              <a:gd name="connsiteX2" fmla="*/ 94594 w 3030153"/>
              <a:gd name="connsiteY2" fmla="*/ 336331 h 3147047"/>
              <a:gd name="connsiteX3" fmla="*/ 161088 w 3030153"/>
              <a:gd name="connsiteY3" fmla="*/ 391066 h 3147047"/>
              <a:gd name="connsiteX4" fmla="*/ 349845 w 3030153"/>
              <a:gd name="connsiteY4" fmla="*/ 435293 h 3147047"/>
              <a:gd name="connsiteX5" fmla="*/ 683173 w 3030153"/>
              <a:gd name="connsiteY5" fmla="*/ 462455 h 3147047"/>
              <a:gd name="connsiteX6" fmla="*/ 976175 w 3030153"/>
              <a:gd name="connsiteY6" fmla="*/ 575748 h 3147047"/>
              <a:gd name="connsiteX7" fmla="*/ 998483 w 3030153"/>
              <a:gd name="connsiteY7" fmla="*/ 735724 h 3147047"/>
              <a:gd name="connsiteX8" fmla="*/ 945931 w 3030153"/>
              <a:gd name="connsiteY8" fmla="*/ 872359 h 3147047"/>
              <a:gd name="connsiteX9" fmla="*/ 1021006 w 3030153"/>
              <a:gd name="connsiteY9" fmla="*/ 983878 h 3147047"/>
              <a:gd name="connsiteX10" fmla="*/ 1168382 w 3030153"/>
              <a:gd name="connsiteY10" fmla="*/ 1093566 h 3147047"/>
              <a:gd name="connsiteX11" fmla="*/ 1575355 w 3030153"/>
              <a:gd name="connsiteY11" fmla="*/ 1131317 h 3147047"/>
              <a:gd name="connsiteX12" fmla="*/ 1676168 w 3030153"/>
              <a:gd name="connsiteY12" fmla="*/ 1359259 h 3147047"/>
              <a:gd name="connsiteX13" fmla="*/ 1733649 w 3030153"/>
              <a:gd name="connsiteY13" fmla="*/ 1565924 h 3147047"/>
              <a:gd name="connsiteX14" fmla="*/ 1860331 w 3030153"/>
              <a:gd name="connsiteY14" fmla="*/ 1875601 h 3147047"/>
              <a:gd name="connsiteX15" fmla="*/ 2232369 w 3030153"/>
              <a:gd name="connsiteY15" fmla="*/ 2098755 h 3147047"/>
              <a:gd name="connsiteX16" fmla="*/ 2566632 w 3030153"/>
              <a:gd name="connsiteY16" fmla="*/ 2381025 h 3147047"/>
              <a:gd name="connsiteX17" fmla="*/ 3027581 w 3030153"/>
              <a:gd name="connsiteY17" fmla="*/ 2577137 h 3147047"/>
              <a:gd name="connsiteX18" fmla="*/ 2346694 w 3030153"/>
              <a:gd name="connsiteY18" fmla="*/ 2921143 h 3147047"/>
              <a:gd name="connsiteX19" fmla="*/ 2125630 w 3030153"/>
              <a:gd name="connsiteY19" fmla="*/ 3027643 h 3147047"/>
              <a:gd name="connsiteX20" fmla="*/ 2075389 w 3030153"/>
              <a:gd name="connsiteY20" fmla="*/ 3113859 h 3147047"/>
              <a:gd name="connsiteX21" fmla="*/ 1815865 w 3030153"/>
              <a:gd name="connsiteY21" fmla="*/ 3129803 h 3147047"/>
              <a:gd name="connsiteX0" fmla="*/ 0 w 3037814"/>
              <a:gd name="connsiteY0" fmla="*/ 0 h 3147047"/>
              <a:gd name="connsiteX1" fmla="*/ 94594 w 3037814"/>
              <a:gd name="connsiteY1" fmla="*/ 105103 h 3147047"/>
              <a:gd name="connsiteX2" fmla="*/ 94594 w 3037814"/>
              <a:gd name="connsiteY2" fmla="*/ 336331 h 3147047"/>
              <a:gd name="connsiteX3" fmla="*/ 161088 w 3037814"/>
              <a:gd name="connsiteY3" fmla="*/ 391066 h 3147047"/>
              <a:gd name="connsiteX4" fmla="*/ 349845 w 3037814"/>
              <a:gd name="connsiteY4" fmla="*/ 435293 h 3147047"/>
              <a:gd name="connsiteX5" fmla="*/ 683173 w 3037814"/>
              <a:gd name="connsiteY5" fmla="*/ 462455 h 3147047"/>
              <a:gd name="connsiteX6" fmla="*/ 976175 w 3037814"/>
              <a:gd name="connsiteY6" fmla="*/ 575748 h 3147047"/>
              <a:gd name="connsiteX7" fmla="*/ 998483 w 3037814"/>
              <a:gd name="connsiteY7" fmla="*/ 735724 h 3147047"/>
              <a:gd name="connsiteX8" fmla="*/ 945931 w 3037814"/>
              <a:gd name="connsiteY8" fmla="*/ 872359 h 3147047"/>
              <a:gd name="connsiteX9" fmla="*/ 1021006 w 3037814"/>
              <a:gd name="connsiteY9" fmla="*/ 983878 h 3147047"/>
              <a:gd name="connsiteX10" fmla="*/ 1168382 w 3037814"/>
              <a:gd name="connsiteY10" fmla="*/ 1093566 h 3147047"/>
              <a:gd name="connsiteX11" fmla="*/ 1575355 w 3037814"/>
              <a:gd name="connsiteY11" fmla="*/ 1131317 h 3147047"/>
              <a:gd name="connsiteX12" fmla="*/ 1676168 w 3037814"/>
              <a:gd name="connsiteY12" fmla="*/ 1359259 h 3147047"/>
              <a:gd name="connsiteX13" fmla="*/ 1733649 w 3037814"/>
              <a:gd name="connsiteY13" fmla="*/ 1565924 h 3147047"/>
              <a:gd name="connsiteX14" fmla="*/ 1860331 w 3037814"/>
              <a:gd name="connsiteY14" fmla="*/ 1875601 h 3147047"/>
              <a:gd name="connsiteX15" fmla="*/ 2232369 w 3037814"/>
              <a:gd name="connsiteY15" fmla="*/ 2098755 h 3147047"/>
              <a:gd name="connsiteX16" fmla="*/ 2720380 w 3037814"/>
              <a:gd name="connsiteY16" fmla="*/ 2356521 h 3147047"/>
              <a:gd name="connsiteX17" fmla="*/ 3027581 w 3037814"/>
              <a:gd name="connsiteY17" fmla="*/ 2577137 h 3147047"/>
              <a:gd name="connsiteX18" fmla="*/ 2346694 w 3037814"/>
              <a:gd name="connsiteY18" fmla="*/ 2921143 h 3147047"/>
              <a:gd name="connsiteX19" fmla="*/ 2125630 w 3037814"/>
              <a:gd name="connsiteY19" fmla="*/ 3027643 h 3147047"/>
              <a:gd name="connsiteX20" fmla="*/ 2075389 w 3037814"/>
              <a:gd name="connsiteY20" fmla="*/ 3113859 h 3147047"/>
              <a:gd name="connsiteX21" fmla="*/ 1815865 w 3037814"/>
              <a:gd name="connsiteY21" fmla="*/ 3129803 h 3147047"/>
              <a:gd name="connsiteX0" fmla="*/ 0 w 3032263"/>
              <a:gd name="connsiteY0" fmla="*/ 0 h 3147047"/>
              <a:gd name="connsiteX1" fmla="*/ 94594 w 3032263"/>
              <a:gd name="connsiteY1" fmla="*/ 105103 h 3147047"/>
              <a:gd name="connsiteX2" fmla="*/ 94594 w 3032263"/>
              <a:gd name="connsiteY2" fmla="*/ 336331 h 3147047"/>
              <a:gd name="connsiteX3" fmla="*/ 161088 w 3032263"/>
              <a:gd name="connsiteY3" fmla="*/ 391066 h 3147047"/>
              <a:gd name="connsiteX4" fmla="*/ 349845 w 3032263"/>
              <a:gd name="connsiteY4" fmla="*/ 435293 h 3147047"/>
              <a:gd name="connsiteX5" fmla="*/ 683173 w 3032263"/>
              <a:gd name="connsiteY5" fmla="*/ 462455 h 3147047"/>
              <a:gd name="connsiteX6" fmla="*/ 976175 w 3032263"/>
              <a:gd name="connsiteY6" fmla="*/ 575748 h 3147047"/>
              <a:gd name="connsiteX7" fmla="*/ 998483 w 3032263"/>
              <a:gd name="connsiteY7" fmla="*/ 735724 h 3147047"/>
              <a:gd name="connsiteX8" fmla="*/ 945931 w 3032263"/>
              <a:gd name="connsiteY8" fmla="*/ 872359 h 3147047"/>
              <a:gd name="connsiteX9" fmla="*/ 1021006 w 3032263"/>
              <a:gd name="connsiteY9" fmla="*/ 983878 h 3147047"/>
              <a:gd name="connsiteX10" fmla="*/ 1168382 w 3032263"/>
              <a:gd name="connsiteY10" fmla="*/ 1093566 h 3147047"/>
              <a:gd name="connsiteX11" fmla="*/ 1575355 w 3032263"/>
              <a:gd name="connsiteY11" fmla="*/ 1131317 h 3147047"/>
              <a:gd name="connsiteX12" fmla="*/ 1676168 w 3032263"/>
              <a:gd name="connsiteY12" fmla="*/ 1359259 h 3147047"/>
              <a:gd name="connsiteX13" fmla="*/ 1733649 w 3032263"/>
              <a:gd name="connsiteY13" fmla="*/ 1565924 h 3147047"/>
              <a:gd name="connsiteX14" fmla="*/ 1860331 w 3032263"/>
              <a:gd name="connsiteY14" fmla="*/ 1875601 h 3147047"/>
              <a:gd name="connsiteX15" fmla="*/ 2232369 w 3032263"/>
              <a:gd name="connsiteY15" fmla="*/ 2098755 h 3147047"/>
              <a:gd name="connsiteX16" fmla="*/ 2720380 w 3032263"/>
              <a:gd name="connsiteY16" fmla="*/ 2356521 h 3147047"/>
              <a:gd name="connsiteX17" fmla="*/ 3027581 w 3032263"/>
              <a:gd name="connsiteY17" fmla="*/ 2577137 h 3147047"/>
              <a:gd name="connsiteX18" fmla="*/ 2848400 w 3032263"/>
              <a:gd name="connsiteY18" fmla="*/ 2855798 h 3147047"/>
              <a:gd name="connsiteX19" fmla="*/ 2125630 w 3032263"/>
              <a:gd name="connsiteY19" fmla="*/ 3027643 h 3147047"/>
              <a:gd name="connsiteX20" fmla="*/ 2075389 w 3032263"/>
              <a:gd name="connsiteY20" fmla="*/ 3113859 h 3147047"/>
              <a:gd name="connsiteX21" fmla="*/ 1815865 w 3032263"/>
              <a:gd name="connsiteY21" fmla="*/ 3129803 h 3147047"/>
              <a:gd name="connsiteX0" fmla="*/ 0 w 3248309"/>
              <a:gd name="connsiteY0" fmla="*/ 0 h 3455661"/>
              <a:gd name="connsiteX1" fmla="*/ 94594 w 3248309"/>
              <a:gd name="connsiteY1" fmla="*/ 105103 h 3455661"/>
              <a:gd name="connsiteX2" fmla="*/ 94594 w 3248309"/>
              <a:gd name="connsiteY2" fmla="*/ 336331 h 3455661"/>
              <a:gd name="connsiteX3" fmla="*/ 161088 w 3248309"/>
              <a:gd name="connsiteY3" fmla="*/ 391066 h 3455661"/>
              <a:gd name="connsiteX4" fmla="*/ 349845 w 3248309"/>
              <a:gd name="connsiteY4" fmla="*/ 435293 h 3455661"/>
              <a:gd name="connsiteX5" fmla="*/ 683173 w 3248309"/>
              <a:gd name="connsiteY5" fmla="*/ 462455 h 3455661"/>
              <a:gd name="connsiteX6" fmla="*/ 976175 w 3248309"/>
              <a:gd name="connsiteY6" fmla="*/ 575748 h 3455661"/>
              <a:gd name="connsiteX7" fmla="*/ 998483 w 3248309"/>
              <a:gd name="connsiteY7" fmla="*/ 735724 h 3455661"/>
              <a:gd name="connsiteX8" fmla="*/ 945931 w 3248309"/>
              <a:gd name="connsiteY8" fmla="*/ 872359 h 3455661"/>
              <a:gd name="connsiteX9" fmla="*/ 1021006 w 3248309"/>
              <a:gd name="connsiteY9" fmla="*/ 983878 h 3455661"/>
              <a:gd name="connsiteX10" fmla="*/ 1168382 w 3248309"/>
              <a:gd name="connsiteY10" fmla="*/ 1093566 h 3455661"/>
              <a:gd name="connsiteX11" fmla="*/ 1575355 w 3248309"/>
              <a:gd name="connsiteY11" fmla="*/ 1131317 h 3455661"/>
              <a:gd name="connsiteX12" fmla="*/ 1676168 w 3248309"/>
              <a:gd name="connsiteY12" fmla="*/ 1359259 h 3455661"/>
              <a:gd name="connsiteX13" fmla="*/ 1733649 w 3248309"/>
              <a:gd name="connsiteY13" fmla="*/ 1565924 h 3455661"/>
              <a:gd name="connsiteX14" fmla="*/ 1860331 w 3248309"/>
              <a:gd name="connsiteY14" fmla="*/ 1875601 h 3455661"/>
              <a:gd name="connsiteX15" fmla="*/ 2232369 w 3248309"/>
              <a:gd name="connsiteY15" fmla="*/ 2098755 h 3455661"/>
              <a:gd name="connsiteX16" fmla="*/ 2720380 w 3248309"/>
              <a:gd name="connsiteY16" fmla="*/ 2356521 h 3455661"/>
              <a:gd name="connsiteX17" fmla="*/ 3027581 w 3248309"/>
              <a:gd name="connsiteY17" fmla="*/ 2577137 h 3455661"/>
              <a:gd name="connsiteX18" fmla="*/ 2848400 w 3248309"/>
              <a:gd name="connsiteY18" fmla="*/ 2855798 h 3455661"/>
              <a:gd name="connsiteX19" fmla="*/ 3226147 w 3248309"/>
              <a:gd name="connsiteY19" fmla="*/ 3452387 h 3455661"/>
              <a:gd name="connsiteX20" fmla="*/ 2075389 w 3248309"/>
              <a:gd name="connsiteY20" fmla="*/ 3113859 h 3455661"/>
              <a:gd name="connsiteX21" fmla="*/ 1815865 w 3248309"/>
              <a:gd name="connsiteY21" fmla="*/ 3129803 h 3455661"/>
              <a:gd name="connsiteX0" fmla="*/ 0 w 3256289"/>
              <a:gd name="connsiteY0" fmla="*/ 0 h 3454294"/>
              <a:gd name="connsiteX1" fmla="*/ 94594 w 3256289"/>
              <a:gd name="connsiteY1" fmla="*/ 105103 h 3454294"/>
              <a:gd name="connsiteX2" fmla="*/ 94594 w 3256289"/>
              <a:gd name="connsiteY2" fmla="*/ 336331 h 3454294"/>
              <a:gd name="connsiteX3" fmla="*/ 161088 w 3256289"/>
              <a:gd name="connsiteY3" fmla="*/ 391066 h 3454294"/>
              <a:gd name="connsiteX4" fmla="*/ 349845 w 3256289"/>
              <a:gd name="connsiteY4" fmla="*/ 435293 h 3454294"/>
              <a:gd name="connsiteX5" fmla="*/ 683173 w 3256289"/>
              <a:gd name="connsiteY5" fmla="*/ 462455 h 3454294"/>
              <a:gd name="connsiteX6" fmla="*/ 976175 w 3256289"/>
              <a:gd name="connsiteY6" fmla="*/ 575748 h 3454294"/>
              <a:gd name="connsiteX7" fmla="*/ 998483 w 3256289"/>
              <a:gd name="connsiteY7" fmla="*/ 735724 h 3454294"/>
              <a:gd name="connsiteX8" fmla="*/ 945931 w 3256289"/>
              <a:gd name="connsiteY8" fmla="*/ 872359 h 3454294"/>
              <a:gd name="connsiteX9" fmla="*/ 1021006 w 3256289"/>
              <a:gd name="connsiteY9" fmla="*/ 983878 h 3454294"/>
              <a:gd name="connsiteX10" fmla="*/ 1168382 w 3256289"/>
              <a:gd name="connsiteY10" fmla="*/ 1093566 h 3454294"/>
              <a:gd name="connsiteX11" fmla="*/ 1575355 w 3256289"/>
              <a:gd name="connsiteY11" fmla="*/ 1131317 h 3454294"/>
              <a:gd name="connsiteX12" fmla="*/ 1676168 w 3256289"/>
              <a:gd name="connsiteY12" fmla="*/ 1359259 h 3454294"/>
              <a:gd name="connsiteX13" fmla="*/ 1733649 w 3256289"/>
              <a:gd name="connsiteY13" fmla="*/ 1565924 h 3454294"/>
              <a:gd name="connsiteX14" fmla="*/ 1860331 w 3256289"/>
              <a:gd name="connsiteY14" fmla="*/ 1875601 h 3454294"/>
              <a:gd name="connsiteX15" fmla="*/ 2232369 w 3256289"/>
              <a:gd name="connsiteY15" fmla="*/ 2098755 h 3454294"/>
              <a:gd name="connsiteX16" fmla="*/ 2720380 w 3256289"/>
              <a:gd name="connsiteY16" fmla="*/ 2356521 h 3454294"/>
              <a:gd name="connsiteX17" fmla="*/ 3027581 w 3256289"/>
              <a:gd name="connsiteY17" fmla="*/ 2577137 h 3454294"/>
              <a:gd name="connsiteX18" fmla="*/ 2929320 w 3256289"/>
              <a:gd name="connsiteY18" fmla="*/ 2921144 h 3454294"/>
              <a:gd name="connsiteX19" fmla="*/ 3226147 w 3256289"/>
              <a:gd name="connsiteY19" fmla="*/ 3452387 h 3454294"/>
              <a:gd name="connsiteX20" fmla="*/ 2075389 w 3256289"/>
              <a:gd name="connsiteY20" fmla="*/ 3113859 h 3454294"/>
              <a:gd name="connsiteX21" fmla="*/ 1815865 w 3256289"/>
              <a:gd name="connsiteY21" fmla="*/ 3129803 h 3454294"/>
              <a:gd name="connsiteX0" fmla="*/ 0 w 3474219"/>
              <a:gd name="connsiteY0" fmla="*/ 0 h 4001064"/>
              <a:gd name="connsiteX1" fmla="*/ 94594 w 3474219"/>
              <a:gd name="connsiteY1" fmla="*/ 105103 h 4001064"/>
              <a:gd name="connsiteX2" fmla="*/ 94594 w 3474219"/>
              <a:gd name="connsiteY2" fmla="*/ 336331 h 4001064"/>
              <a:gd name="connsiteX3" fmla="*/ 161088 w 3474219"/>
              <a:gd name="connsiteY3" fmla="*/ 391066 h 4001064"/>
              <a:gd name="connsiteX4" fmla="*/ 349845 w 3474219"/>
              <a:gd name="connsiteY4" fmla="*/ 435293 h 4001064"/>
              <a:gd name="connsiteX5" fmla="*/ 683173 w 3474219"/>
              <a:gd name="connsiteY5" fmla="*/ 462455 h 4001064"/>
              <a:gd name="connsiteX6" fmla="*/ 976175 w 3474219"/>
              <a:gd name="connsiteY6" fmla="*/ 575748 h 4001064"/>
              <a:gd name="connsiteX7" fmla="*/ 998483 w 3474219"/>
              <a:gd name="connsiteY7" fmla="*/ 735724 h 4001064"/>
              <a:gd name="connsiteX8" fmla="*/ 945931 w 3474219"/>
              <a:gd name="connsiteY8" fmla="*/ 872359 h 4001064"/>
              <a:gd name="connsiteX9" fmla="*/ 1021006 w 3474219"/>
              <a:gd name="connsiteY9" fmla="*/ 983878 h 4001064"/>
              <a:gd name="connsiteX10" fmla="*/ 1168382 w 3474219"/>
              <a:gd name="connsiteY10" fmla="*/ 1093566 h 4001064"/>
              <a:gd name="connsiteX11" fmla="*/ 1575355 w 3474219"/>
              <a:gd name="connsiteY11" fmla="*/ 1131317 h 4001064"/>
              <a:gd name="connsiteX12" fmla="*/ 1676168 w 3474219"/>
              <a:gd name="connsiteY12" fmla="*/ 1359259 h 4001064"/>
              <a:gd name="connsiteX13" fmla="*/ 1733649 w 3474219"/>
              <a:gd name="connsiteY13" fmla="*/ 1565924 h 4001064"/>
              <a:gd name="connsiteX14" fmla="*/ 1860331 w 3474219"/>
              <a:gd name="connsiteY14" fmla="*/ 1875601 h 4001064"/>
              <a:gd name="connsiteX15" fmla="*/ 2232369 w 3474219"/>
              <a:gd name="connsiteY15" fmla="*/ 2098755 h 4001064"/>
              <a:gd name="connsiteX16" fmla="*/ 2720380 w 3474219"/>
              <a:gd name="connsiteY16" fmla="*/ 2356521 h 4001064"/>
              <a:gd name="connsiteX17" fmla="*/ 3027581 w 3474219"/>
              <a:gd name="connsiteY17" fmla="*/ 2577137 h 4001064"/>
              <a:gd name="connsiteX18" fmla="*/ 2929320 w 3474219"/>
              <a:gd name="connsiteY18" fmla="*/ 2921144 h 4001064"/>
              <a:gd name="connsiteX19" fmla="*/ 3226147 w 3474219"/>
              <a:gd name="connsiteY19" fmla="*/ 3452387 h 4001064"/>
              <a:gd name="connsiteX20" fmla="*/ 3467219 w 3474219"/>
              <a:gd name="connsiteY20" fmla="*/ 3996018 h 4001064"/>
              <a:gd name="connsiteX21" fmla="*/ 1815865 w 3474219"/>
              <a:gd name="connsiteY21" fmla="*/ 3129803 h 4001064"/>
              <a:gd name="connsiteX0" fmla="*/ 0 w 3476015"/>
              <a:gd name="connsiteY0" fmla="*/ 0 h 4001064"/>
              <a:gd name="connsiteX1" fmla="*/ 94594 w 3476015"/>
              <a:gd name="connsiteY1" fmla="*/ 105103 h 4001064"/>
              <a:gd name="connsiteX2" fmla="*/ 94594 w 3476015"/>
              <a:gd name="connsiteY2" fmla="*/ 336331 h 4001064"/>
              <a:gd name="connsiteX3" fmla="*/ 161088 w 3476015"/>
              <a:gd name="connsiteY3" fmla="*/ 391066 h 4001064"/>
              <a:gd name="connsiteX4" fmla="*/ 349845 w 3476015"/>
              <a:gd name="connsiteY4" fmla="*/ 435293 h 4001064"/>
              <a:gd name="connsiteX5" fmla="*/ 683173 w 3476015"/>
              <a:gd name="connsiteY5" fmla="*/ 462455 h 4001064"/>
              <a:gd name="connsiteX6" fmla="*/ 976175 w 3476015"/>
              <a:gd name="connsiteY6" fmla="*/ 575748 h 4001064"/>
              <a:gd name="connsiteX7" fmla="*/ 998483 w 3476015"/>
              <a:gd name="connsiteY7" fmla="*/ 735724 h 4001064"/>
              <a:gd name="connsiteX8" fmla="*/ 945931 w 3476015"/>
              <a:gd name="connsiteY8" fmla="*/ 872359 h 4001064"/>
              <a:gd name="connsiteX9" fmla="*/ 1021006 w 3476015"/>
              <a:gd name="connsiteY9" fmla="*/ 983878 h 4001064"/>
              <a:gd name="connsiteX10" fmla="*/ 1168382 w 3476015"/>
              <a:gd name="connsiteY10" fmla="*/ 1093566 h 4001064"/>
              <a:gd name="connsiteX11" fmla="*/ 1575355 w 3476015"/>
              <a:gd name="connsiteY11" fmla="*/ 1131317 h 4001064"/>
              <a:gd name="connsiteX12" fmla="*/ 1676168 w 3476015"/>
              <a:gd name="connsiteY12" fmla="*/ 1359259 h 4001064"/>
              <a:gd name="connsiteX13" fmla="*/ 1733649 w 3476015"/>
              <a:gd name="connsiteY13" fmla="*/ 1565924 h 4001064"/>
              <a:gd name="connsiteX14" fmla="*/ 1860331 w 3476015"/>
              <a:gd name="connsiteY14" fmla="*/ 1875601 h 4001064"/>
              <a:gd name="connsiteX15" fmla="*/ 2232369 w 3476015"/>
              <a:gd name="connsiteY15" fmla="*/ 2098755 h 4001064"/>
              <a:gd name="connsiteX16" fmla="*/ 2720380 w 3476015"/>
              <a:gd name="connsiteY16" fmla="*/ 2356521 h 4001064"/>
              <a:gd name="connsiteX17" fmla="*/ 3027581 w 3476015"/>
              <a:gd name="connsiteY17" fmla="*/ 2577137 h 4001064"/>
              <a:gd name="connsiteX18" fmla="*/ 2929320 w 3476015"/>
              <a:gd name="connsiteY18" fmla="*/ 2921144 h 4001064"/>
              <a:gd name="connsiteX19" fmla="*/ 3274699 w 3476015"/>
              <a:gd name="connsiteY19" fmla="*/ 3452387 h 4001064"/>
              <a:gd name="connsiteX20" fmla="*/ 3467219 w 3476015"/>
              <a:gd name="connsiteY20" fmla="*/ 3996018 h 4001064"/>
              <a:gd name="connsiteX21" fmla="*/ 1815865 w 3476015"/>
              <a:gd name="connsiteY21" fmla="*/ 3129803 h 4001064"/>
              <a:gd name="connsiteX0" fmla="*/ 0 w 3476015"/>
              <a:gd name="connsiteY0" fmla="*/ 0 h 4012273"/>
              <a:gd name="connsiteX1" fmla="*/ 94594 w 3476015"/>
              <a:gd name="connsiteY1" fmla="*/ 105103 h 4012273"/>
              <a:gd name="connsiteX2" fmla="*/ 94594 w 3476015"/>
              <a:gd name="connsiteY2" fmla="*/ 336331 h 4012273"/>
              <a:gd name="connsiteX3" fmla="*/ 161088 w 3476015"/>
              <a:gd name="connsiteY3" fmla="*/ 391066 h 4012273"/>
              <a:gd name="connsiteX4" fmla="*/ 349845 w 3476015"/>
              <a:gd name="connsiteY4" fmla="*/ 435293 h 4012273"/>
              <a:gd name="connsiteX5" fmla="*/ 683173 w 3476015"/>
              <a:gd name="connsiteY5" fmla="*/ 462455 h 4012273"/>
              <a:gd name="connsiteX6" fmla="*/ 976175 w 3476015"/>
              <a:gd name="connsiteY6" fmla="*/ 575748 h 4012273"/>
              <a:gd name="connsiteX7" fmla="*/ 998483 w 3476015"/>
              <a:gd name="connsiteY7" fmla="*/ 735724 h 4012273"/>
              <a:gd name="connsiteX8" fmla="*/ 945931 w 3476015"/>
              <a:gd name="connsiteY8" fmla="*/ 872359 h 4012273"/>
              <a:gd name="connsiteX9" fmla="*/ 1021006 w 3476015"/>
              <a:gd name="connsiteY9" fmla="*/ 983878 h 4012273"/>
              <a:gd name="connsiteX10" fmla="*/ 1168382 w 3476015"/>
              <a:gd name="connsiteY10" fmla="*/ 1093566 h 4012273"/>
              <a:gd name="connsiteX11" fmla="*/ 1575355 w 3476015"/>
              <a:gd name="connsiteY11" fmla="*/ 1131317 h 4012273"/>
              <a:gd name="connsiteX12" fmla="*/ 1676168 w 3476015"/>
              <a:gd name="connsiteY12" fmla="*/ 1359259 h 4012273"/>
              <a:gd name="connsiteX13" fmla="*/ 1733649 w 3476015"/>
              <a:gd name="connsiteY13" fmla="*/ 1565924 h 4012273"/>
              <a:gd name="connsiteX14" fmla="*/ 1860331 w 3476015"/>
              <a:gd name="connsiteY14" fmla="*/ 1875601 h 4012273"/>
              <a:gd name="connsiteX15" fmla="*/ 2232369 w 3476015"/>
              <a:gd name="connsiteY15" fmla="*/ 2098755 h 4012273"/>
              <a:gd name="connsiteX16" fmla="*/ 2720380 w 3476015"/>
              <a:gd name="connsiteY16" fmla="*/ 2356521 h 4012273"/>
              <a:gd name="connsiteX17" fmla="*/ 3027581 w 3476015"/>
              <a:gd name="connsiteY17" fmla="*/ 2577137 h 4012273"/>
              <a:gd name="connsiteX18" fmla="*/ 2929320 w 3476015"/>
              <a:gd name="connsiteY18" fmla="*/ 2921144 h 4012273"/>
              <a:gd name="connsiteX19" fmla="*/ 3274699 w 3476015"/>
              <a:gd name="connsiteY19" fmla="*/ 3452387 h 4012273"/>
              <a:gd name="connsiteX20" fmla="*/ 3467219 w 3476015"/>
              <a:gd name="connsiteY20" fmla="*/ 3996018 h 4012273"/>
              <a:gd name="connsiteX21" fmla="*/ 1556920 w 3476015"/>
              <a:gd name="connsiteY21" fmla="*/ 3848599 h 4012273"/>
              <a:gd name="connsiteX0" fmla="*/ 0 w 3476015"/>
              <a:gd name="connsiteY0" fmla="*/ 0 h 4012273"/>
              <a:gd name="connsiteX1" fmla="*/ 94594 w 3476015"/>
              <a:gd name="connsiteY1" fmla="*/ 105103 h 4012273"/>
              <a:gd name="connsiteX2" fmla="*/ 94594 w 3476015"/>
              <a:gd name="connsiteY2" fmla="*/ 336331 h 4012273"/>
              <a:gd name="connsiteX3" fmla="*/ 161088 w 3476015"/>
              <a:gd name="connsiteY3" fmla="*/ 391066 h 4012273"/>
              <a:gd name="connsiteX4" fmla="*/ 349845 w 3476015"/>
              <a:gd name="connsiteY4" fmla="*/ 435293 h 4012273"/>
              <a:gd name="connsiteX5" fmla="*/ 683173 w 3476015"/>
              <a:gd name="connsiteY5" fmla="*/ 462455 h 4012273"/>
              <a:gd name="connsiteX6" fmla="*/ 976175 w 3476015"/>
              <a:gd name="connsiteY6" fmla="*/ 575748 h 4012273"/>
              <a:gd name="connsiteX7" fmla="*/ 998483 w 3476015"/>
              <a:gd name="connsiteY7" fmla="*/ 735724 h 4012273"/>
              <a:gd name="connsiteX8" fmla="*/ 945931 w 3476015"/>
              <a:gd name="connsiteY8" fmla="*/ 872359 h 4012273"/>
              <a:gd name="connsiteX9" fmla="*/ 1021006 w 3476015"/>
              <a:gd name="connsiteY9" fmla="*/ 983878 h 4012273"/>
              <a:gd name="connsiteX10" fmla="*/ 1168382 w 3476015"/>
              <a:gd name="connsiteY10" fmla="*/ 1093566 h 4012273"/>
              <a:gd name="connsiteX11" fmla="*/ 1575355 w 3476015"/>
              <a:gd name="connsiteY11" fmla="*/ 1131317 h 4012273"/>
              <a:gd name="connsiteX12" fmla="*/ 1676168 w 3476015"/>
              <a:gd name="connsiteY12" fmla="*/ 1359259 h 4012273"/>
              <a:gd name="connsiteX13" fmla="*/ 1733649 w 3476015"/>
              <a:gd name="connsiteY13" fmla="*/ 1565924 h 4012273"/>
              <a:gd name="connsiteX14" fmla="*/ 1860331 w 3476015"/>
              <a:gd name="connsiteY14" fmla="*/ 1875601 h 4012273"/>
              <a:gd name="connsiteX15" fmla="*/ 2232369 w 3476015"/>
              <a:gd name="connsiteY15" fmla="*/ 2098755 h 4012273"/>
              <a:gd name="connsiteX16" fmla="*/ 2720380 w 3476015"/>
              <a:gd name="connsiteY16" fmla="*/ 2356521 h 4012273"/>
              <a:gd name="connsiteX17" fmla="*/ 3019489 w 3476015"/>
              <a:gd name="connsiteY17" fmla="*/ 2519960 h 4012273"/>
              <a:gd name="connsiteX18" fmla="*/ 2929320 w 3476015"/>
              <a:gd name="connsiteY18" fmla="*/ 2921144 h 4012273"/>
              <a:gd name="connsiteX19" fmla="*/ 3274699 w 3476015"/>
              <a:gd name="connsiteY19" fmla="*/ 3452387 h 4012273"/>
              <a:gd name="connsiteX20" fmla="*/ 3467219 w 3476015"/>
              <a:gd name="connsiteY20" fmla="*/ 3996018 h 4012273"/>
              <a:gd name="connsiteX21" fmla="*/ 1556920 w 3476015"/>
              <a:gd name="connsiteY21" fmla="*/ 3848599 h 4012273"/>
              <a:gd name="connsiteX0" fmla="*/ 0 w 3476015"/>
              <a:gd name="connsiteY0" fmla="*/ 0 h 4012273"/>
              <a:gd name="connsiteX1" fmla="*/ 94594 w 3476015"/>
              <a:gd name="connsiteY1" fmla="*/ 105103 h 4012273"/>
              <a:gd name="connsiteX2" fmla="*/ 94594 w 3476015"/>
              <a:gd name="connsiteY2" fmla="*/ 336331 h 4012273"/>
              <a:gd name="connsiteX3" fmla="*/ 161088 w 3476015"/>
              <a:gd name="connsiteY3" fmla="*/ 391066 h 4012273"/>
              <a:gd name="connsiteX4" fmla="*/ 349845 w 3476015"/>
              <a:gd name="connsiteY4" fmla="*/ 435293 h 4012273"/>
              <a:gd name="connsiteX5" fmla="*/ 683173 w 3476015"/>
              <a:gd name="connsiteY5" fmla="*/ 462455 h 4012273"/>
              <a:gd name="connsiteX6" fmla="*/ 976175 w 3476015"/>
              <a:gd name="connsiteY6" fmla="*/ 575748 h 4012273"/>
              <a:gd name="connsiteX7" fmla="*/ 998483 w 3476015"/>
              <a:gd name="connsiteY7" fmla="*/ 735724 h 4012273"/>
              <a:gd name="connsiteX8" fmla="*/ 945931 w 3476015"/>
              <a:gd name="connsiteY8" fmla="*/ 872359 h 4012273"/>
              <a:gd name="connsiteX9" fmla="*/ 1012914 w 3476015"/>
              <a:gd name="connsiteY9" fmla="*/ 1090064 h 4012273"/>
              <a:gd name="connsiteX10" fmla="*/ 1168382 w 3476015"/>
              <a:gd name="connsiteY10" fmla="*/ 1093566 h 4012273"/>
              <a:gd name="connsiteX11" fmla="*/ 1575355 w 3476015"/>
              <a:gd name="connsiteY11" fmla="*/ 1131317 h 4012273"/>
              <a:gd name="connsiteX12" fmla="*/ 1676168 w 3476015"/>
              <a:gd name="connsiteY12" fmla="*/ 1359259 h 4012273"/>
              <a:gd name="connsiteX13" fmla="*/ 1733649 w 3476015"/>
              <a:gd name="connsiteY13" fmla="*/ 1565924 h 4012273"/>
              <a:gd name="connsiteX14" fmla="*/ 1860331 w 3476015"/>
              <a:gd name="connsiteY14" fmla="*/ 1875601 h 4012273"/>
              <a:gd name="connsiteX15" fmla="*/ 2232369 w 3476015"/>
              <a:gd name="connsiteY15" fmla="*/ 2098755 h 4012273"/>
              <a:gd name="connsiteX16" fmla="*/ 2720380 w 3476015"/>
              <a:gd name="connsiteY16" fmla="*/ 2356521 h 4012273"/>
              <a:gd name="connsiteX17" fmla="*/ 3019489 w 3476015"/>
              <a:gd name="connsiteY17" fmla="*/ 2519960 h 4012273"/>
              <a:gd name="connsiteX18" fmla="*/ 2929320 w 3476015"/>
              <a:gd name="connsiteY18" fmla="*/ 2921144 h 4012273"/>
              <a:gd name="connsiteX19" fmla="*/ 3274699 w 3476015"/>
              <a:gd name="connsiteY19" fmla="*/ 3452387 h 4012273"/>
              <a:gd name="connsiteX20" fmla="*/ 3467219 w 3476015"/>
              <a:gd name="connsiteY20" fmla="*/ 3996018 h 4012273"/>
              <a:gd name="connsiteX21" fmla="*/ 1556920 w 3476015"/>
              <a:gd name="connsiteY21" fmla="*/ 3848599 h 4012273"/>
              <a:gd name="connsiteX0" fmla="*/ 0 w 3476015"/>
              <a:gd name="connsiteY0" fmla="*/ 0 h 4011126"/>
              <a:gd name="connsiteX1" fmla="*/ 94594 w 3476015"/>
              <a:gd name="connsiteY1" fmla="*/ 105103 h 4011126"/>
              <a:gd name="connsiteX2" fmla="*/ 94594 w 3476015"/>
              <a:gd name="connsiteY2" fmla="*/ 336331 h 4011126"/>
              <a:gd name="connsiteX3" fmla="*/ 161088 w 3476015"/>
              <a:gd name="connsiteY3" fmla="*/ 391066 h 4011126"/>
              <a:gd name="connsiteX4" fmla="*/ 349845 w 3476015"/>
              <a:gd name="connsiteY4" fmla="*/ 435293 h 4011126"/>
              <a:gd name="connsiteX5" fmla="*/ 683173 w 3476015"/>
              <a:gd name="connsiteY5" fmla="*/ 462455 h 4011126"/>
              <a:gd name="connsiteX6" fmla="*/ 976175 w 3476015"/>
              <a:gd name="connsiteY6" fmla="*/ 575748 h 4011126"/>
              <a:gd name="connsiteX7" fmla="*/ 998483 w 3476015"/>
              <a:gd name="connsiteY7" fmla="*/ 735724 h 4011126"/>
              <a:gd name="connsiteX8" fmla="*/ 945931 w 3476015"/>
              <a:gd name="connsiteY8" fmla="*/ 872359 h 4011126"/>
              <a:gd name="connsiteX9" fmla="*/ 1012914 w 3476015"/>
              <a:gd name="connsiteY9" fmla="*/ 1090064 h 4011126"/>
              <a:gd name="connsiteX10" fmla="*/ 1168382 w 3476015"/>
              <a:gd name="connsiteY10" fmla="*/ 1093566 h 4011126"/>
              <a:gd name="connsiteX11" fmla="*/ 1575355 w 3476015"/>
              <a:gd name="connsiteY11" fmla="*/ 1131317 h 4011126"/>
              <a:gd name="connsiteX12" fmla="*/ 1676168 w 3476015"/>
              <a:gd name="connsiteY12" fmla="*/ 1359259 h 4011126"/>
              <a:gd name="connsiteX13" fmla="*/ 1733649 w 3476015"/>
              <a:gd name="connsiteY13" fmla="*/ 1565924 h 4011126"/>
              <a:gd name="connsiteX14" fmla="*/ 1860331 w 3476015"/>
              <a:gd name="connsiteY14" fmla="*/ 1875601 h 4011126"/>
              <a:gd name="connsiteX15" fmla="*/ 2232369 w 3476015"/>
              <a:gd name="connsiteY15" fmla="*/ 2098755 h 4011126"/>
              <a:gd name="connsiteX16" fmla="*/ 2720380 w 3476015"/>
              <a:gd name="connsiteY16" fmla="*/ 2356521 h 4011126"/>
              <a:gd name="connsiteX17" fmla="*/ 3019489 w 3476015"/>
              <a:gd name="connsiteY17" fmla="*/ 2519960 h 4011126"/>
              <a:gd name="connsiteX18" fmla="*/ 2929320 w 3476015"/>
              <a:gd name="connsiteY18" fmla="*/ 2921144 h 4011126"/>
              <a:gd name="connsiteX19" fmla="*/ 3274699 w 3476015"/>
              <a:gd name="connsiteY19" fmla="*/ 3452387 h 4011126"/>
              <a:gd name="connsiteX20" fmla="*/ 3467219 w 3476015"/>
              <a:gd name="connsiteY20" fmla="*/ 3996018 h 4011126"/>
              <a:gd name="connsiteX21" fmla="*/ 1613565 w 3476015"/>
              <a:gd name="connsiteY21" fmla="*/ 3824095 h 4011126"/>
              <a:gd name="connsiteX0" fmla="*/ 0 w 3546853"/>
              <a:gd name="connsiteY0" fmla="*/ 0 h 4006958"/>
              <a:gd name="connsiteX1" fmla="*/ 94594 w 3546853"/>
              <a:gd name="connsiteY1" fmla="*/ 105103 h 4006958"/>
              <a:gd name="connsiteX2" fmla="*/ 94594 w 3546853"/>
              <a:gd name="connsiteY2" fmla="*/ 336331 h 4006958"/>
              <a:gd name="connsiteX3" fmla="*/ 161088 w 3546853"/>
              <a:gd name="connsiteY3" fmla="*/ 391066 h 4006958"/>
              <a:gd name="connsiteX4" fmla="*/ 349845 w 3546853"/>
              <a:gd name="connsiteY4" fmla="*/ 435293 h 4006958"/>
              <a:gd name="connsiteX5" fmla="*/ 683173 w 3546853"/>
              <a:gd name="connsiteY5" fmla="*/ 462455 h 4006958"/>
              <a:gd name="connsiteX6" fmla="*/ 976175 w 3546853"/>
              <a:gd name="connsiteY6" fmla="*/ 575748 h 4006958"/>
              <a:gd name="connsiteX7" fmla="*/ 998483 w 3546853"/>
              <a:gd name="connsiteY7" fmla="*/ 735724 h 4006958"/>
              <a:gd name="connsiteX8" fmla="*/ 945931 w 3546853"/>
              <a:gd name="connsiteY8" fmla="*/ 872359 h 4006958"/>
              <a:gd name="connsiteX9" fmla="*/ 1012914 w 3546853"/>
              <a:gd name="connsiteY9" fmla="*/ 1090064 h 4006958"/>
              <a:gd name="connsiteX10" fmla="*/ 1168382 w 3546853"/>
              <a:gd name="connsiteY10" fmla="*/ 1093566 h 4006958"/>
              <a:gd name="connsiteX11" fmla="*/ 1575355 w 3546853"/>
              <a:gd name="connsiteY11" fmla="*/ 1131317 h 4006958"/>
              <a:gd name="connsiteX12" fmla="*/ 1676168 w 3546853"/>
              <a:gd name="connsiteY12" fmla="*/ 1359259 h 4006958"/>
              <a:gd name="connsiteX13" fmla="*/ 1733649 w 3546853"/>
              <a:gd name="connsiteY13" fmla="*/ 1565924 h 4006958"/>
              <a:gd name="connsiteX14" fmla="*/ 1860331 w 3546853"/>
              <a:gd name="connsiteY14" fmla="*/ 1875601 h 4006958"/>
              <a:gd name="connsiteX15" fmla="*/ 2232369 w 3546853"/>
              <a:gd name="connsiteY15" fmla="*/ 2098755 h 4006958"/>
              <a:gd name="connsiteX16" fmla="*/ 2720380 w 3546853"/>
              <a:gd name="connsiteY16" fmla="*/ 2356521 h 4006958"/>
              <a:gd name="connsiteX17" fmla="*/ 3019489 w 3546853"/>
              <a:gd name="connsiteY17" fmla="*/ 2519960 h 4006958"/>
              <a:gd name="connsiteX18" fmla="*/ 2929320 w 3546853"/>
              <a:gd name="connsiteY18" fmla="*/ 2921144 h 4006958"/>
              <a:gd name="connsiteX19" fmla="*/ 3274699 w 3546853"/>
              <a:gd name="connsiteY19" fmla="*/ 3452387 h 4006958"/>
              <a:gd name="connsiteX20" fmla="*/ 3467219 w 3546853"/>
              <a:gd name="connsiteY20" fmla="*/ 3996018 h 4006958"/>
              <a:gd name="connsiteX21" fmla="*/ 1845076 w 3546853"/>
              <a:gd name="connsiteY21" fmla="*/ 3781848 h 4006958"/>
              <a:gd name="connsiteX22" fmla="*/ 1613565 w 3546853"/>
              <a:gd name="connsiteY22" fmla="*/ 3824095 h 4006958"/>
              <a:gd name="connsiteX0" fmla="*/ 0 w 3478177"/>
              <a:gd name="connsiteY0" fmla="*/ 0 h 4038551"/>
              <a:gd name="connsiteX1" fmla="*/ 94594 w 3478177"/>
              <a:gd name="connsiteY1" fmla="*/ 105103 h 4038551"/>
              <a:gd name="connsiteX2" fmla="*/ 94594 w 3478177"/>
              <a:gd name="connsiteY2" fmla="*/ 336331 h 4038551"/>
              <a:gd name="connsiteX3" fmla="*/ 161088 w 3478177"/>
              <a:gd name="connsiteY3" fmla="*/ 391066 h 4038551"/>
              <a:gd name="connsiteX4" fmla="*/ 349845 w 3478177"/>
              <a:gd name="connsiteY4" fmla="*/ 435293 h 4038551"/>
              <a:gd name="connsiteX5" fmla="*/ 683173 w 3478177"/>
              <a:gd name="connsiteY5" fmla="*/ 462455 h 4038551"/>
              <a:gd name="connsiteX6" fmla="*/ 976175 w 3478177"/>
              <a:gd name="connsiteY6" fmla="*/ 575748 h 4038551"/>
              <a:gd name="connsiteX7" fmla="*/ 998483 w 3478177"/>
              <a:gd name="connsiteY7" fmla="*/ 735724 h 4038551"/>
              <a:gd name="connsiteX8" fmla="*/ 945931 w 3478177"/>
              <a:gd name="connsiteY8" fmla="*/ 872359 h 4038551"/>
              <a:gd name="connsiteX9" fmla="*/ 1012914 w 3478177"/>
              <a:gd name="connsiteY9" fmla="*/ 1090064 h 4038551"/>
              <a:gd name="connsiteX10" fmla="*/ 1168382 w 3478177"/>
              <a:gd name="connsiteY10" fmla="*/ 1093566 h 4038551"/>
              <a:gd name="connsiteX11" fmla="*/ 1575355 w 3478177"/>
              <a:gd name="connsiteY11" fmla="*/ 1131317 h 4038551"/>
              <a:gd name="connsiteX12" fmla="*/ 1676168 w 3478177"/>
              <a:gd name="connsiteY12" fmla="*/ 1359259 h 4038551"/>
              <a:gd name="connsiteX13" fmla="*/ 1733649 w 3478177"/>
              <a:gd name="connsiteY13" fmla="*/ 1565924 h 4038551"/>
              <a:gd name="connsiteX14" fmla="*/ 1860331 w 3478177"/>
              <a:gd name="connsiteY14" fmla="*/ 1875601 h 4038551"/>
              <a:gd name="connsiteX15" fmla="*/ 2232369 w 3478177"/>
              <a:gd name="connsiteY15" fmla="*/ 2098755 h 4038551"/>
              <a:gd name="connsiteX16" fmla="*/ 2720380 w 3478177"/>
              <a:gd name="connsiteY16" fmla="*/ 2356521 h 4038551"/>
              <a:gd name="connsiteX17" fmla="*/ 3019489 w 3478177"/>
              <a:gd name="connsiteY17" fmla="*/ 2519960 h 4038551"/>
              <a:gd name="connsiteX18" fmla="*/ 2929320 w 3478177"/>
              <a:gd name="connsiteY18" fmla="*/ 2921144 h 4038551"/>
              <a:gd name="connsiteX19" fmla="*/ 3274699 w 3478177"/>
              <a:gd name="connsiteY19" fmla="*/ 3452387 h 4038551"/>
              <a:gd name="connsiteX20" fmla="*/ 3386298 w 3478177"/>
              <a:gd name="connsiteY20" fmla="*/ 4028690 h 4038551"/>
              <a:gd name="connsiteX21" fmla="*/ 1845076 w 3478177"/>
              <a:gd name="connsiteY21" fmla="*/ 3781848 h 4038551"/>
              <a:gd name="connsiteX22" fmla="*/ 1613565 w 3478177"/>
              <a:gd name="connsiteY22" fmla="*/ 3824095 h 4038551"/>
              <a:gd name="connsiteX0" fmla="*/ 0 w 3478177"/>
              <a:gd name="connsiteY0" fmla="*/ 0 h 4113058"/>
              <a:gd name="connsiteX1" fmla="*/ 94594 w 3478177"/>
              <a:gd name="connsiteY1" fmla="*/ 105103 h 4113058"/>
              <a:gd name="connsiteX2" fmla="*/ 94594 w 3478177"/>
              <a:gd name="connsiteY2" fmla="*/ 336331 h 4113058"/>
              <a:gd name="connsiteX3" fmla="*/ 161088 w 3478177"/>
              <a:gd name="connsiteY3" fmla="*/ 391066 h 4113058"/>
              <a:gd name="connsiteX4" fmla="*/ 349845 w 3478177"/>
              <a:gd name="connsiteY4" fmla="*/ 435293 h 4113058"/>
              <a:gd name="connsiteX5" fmla="*/ 683173 w 3478177"/>
              <a:gd name="connsiteY5" fmla="*/ 462455 h 4113058"/>
              <a:gd name="connsiteX6" fmla="*/ 976175 w 3478177"/>
              <a:gd name="connsiteY6" fmla="*/ 575748 h 4113058"/>
              <a:gd name="connsiteX7" fmla="*/ 998483 w 3478177"/>
              <a:gd name="connsiteY7" fmla="*/ 735724 h 4113058"/>
              <a:gd name="connsiteX8" fmla="*/ 945931 w 3478177"/>
              <a:gd name="connsiteY8" fmla="*/ 872359 h 4113058"/>
              <a:gd name="connsiteX9" fmla="*/ 1012914 w 3478177"/>
              <a:gd name="connsiteY9" fmla="*/ 1090064 h 4113058"/>
              <a:gd name="connsiteX10" fmla="*/ 1168382 w 3478177"/>
              <a:gd name="connsiteY10" fmla="*/ 1093566 h 4113058"/>
              <a:gd name="connsiteX11" fmla="*/ 1575355 w 3478177"/>
              <a:gd name="connsiteY11" fmla="*/ 1131317 h 4113058"/>
              <a:gd name="connsiteX12" fmla="*/ 1676168 w 3478177"/>
              <a:gd name="connsiteY12" fmla="*/ 1359259 h 4113058"/>
              <a:gd name="connsiteX13" fmla="*/ 1733649 w 3478177"/>
              <a:gd name="connsiteY13" fmla="*/ 1565924 h 4113058"/>
              <a:gd name="connsiteX14" fmla="*/ 1860331 w 3478177"/>
              <a:gd name="connsiteY14" fmla="*/ 1875601 h 4113058"/>
              <a:gd name="connsiteX15" fmla="*/ 2232369 w 3478177"/>
              <a:gd name="connsiteY15" fmla="*/ 2098755 h 4113058"/>
              <a:gd name="connsiteX16" fmla="*/ 2720380 w 3478177"/>
              <a:gd name="connsiteY16" fmla="*/ 2356521 h 4113058"/>
              <a:gd name="connsiteX17" fmla="*/ 3019489 w 3478177"/>
              <a:gd name="connsiteY17" fmla="*/ 2519960 h 4113058"/>
              <a:gd name="connsiteX18" fmla="*/ 2929320 w 3478177"/>
              <a:gd name="connsiteY18" fmla="*/ 2921144 h 4113058"/>
              <a:gd name="connsiteX19" fmla="*/ 3274699 w 3478177"/>
              <a:gd name="connsiteY19" fmla="*/ 3452387 h 4113058"/>
              <a:gd name="connsiteX20" fmla="*/ 3386298 w 3478177"/>
              <a:gd name="connsiteY20" fmla="*/ 4028690 h 4113058"/>
              <a:gd name="connsiteX21" fmla="*/ 1845076 w 3478177"/>
              <a:gd name="connsiteY21" fmla="*/ 3781848 h 4113058"/>
              <a:gd name="connsiteX22" fmla="*/ 1613565 w 3478177"/>
              <a:gd name="connsiteY22" fmla="*/ 3824095 h 4113058"/>
              <a:gd name="connsiteX0" fmla="*/ 0 w 3432549"/>
              <a:gd name="connsiteY0" fmla="*/ 0 h 4105893"/>
              <a:gd name="connsiteX1" fmla="*/ 94594 w 3432549"/>
              <a:gd name="connsiteY1" fmla="*/ 105103 h 4105893"/>
              <a:gd name="connsiteX2" fmla="*/ 94594 w 3432549"/>
              <a:gd name="connsiteY2" fmla="*/ 336331 h 4105893"/>
              <a:gd name="connsiteX3" fmla="*/ 161088 w 3432549"/>
              <a:gd name="connsiteY3" fmla="*/ 391066 h 4105893"/>
              <a:gd name="connsiteX4" fmla="*/ 349845 w 3432549"/>
              <a:gd name="connsiteY4" fmla="*/ 435293 h 4105893"/>
              <a:gd name="connsiteX5" fmla="*/ 683173 w 3432549"/>
              <a:gd name="connsiteY5" fmla="*/ 462455 h 4105893"/>
              <a:gd name="connsiteX6" fmla="*/ 976175 w 3432549"/>
              <a:gd name="connsiteY6" fmla="*/ 575748 h 4105893"/>
              <a:gd name="connsiteX7" fmla="*/ 998483 w 3432549"/>
              <a:gd name="connsiteY7" fmla="*/ 735724 h 4105893"/>
              <a:gd name="connsiteX8" fmla="*/ 945931 w 3432549"/>
              <a:gd name="connsiteY8" fmla="*/ 872359 h 4105893"/>
              <a:gd name="connsiteX9" fmla="*/ 1012914 w 3432549"/>
              <a:gd name="connsiteY9" fmla="*/ 1090064 h 4105893"/>
              <a:gd name="connsiteX10" fmla="*/ 1168382 w 3432549"/>
              <a:gd name="connsiteY10" fmla="*/ 1093566 h 4105893"/>
              <a:gd name="connsiteX11" fmla="*/ 1575355 w 3432549"/>
              <a:gd name="connsiteY11" fmla="*/ 1131317 h 4105893"/>
              <a:gd name="connsiteX12" fmla="*/ 1676168 w 3432549"/>
              <a:gd name="connsiteY12" fmla="*/ 1359259 h 4105893"/>
              <a:gd name="connsiteX13" fmla="*/ 1733649 w 3432549"/>
              <a:gd name="connsiteY13" fmla="*/ 1565924 h 4105893"/>
              <a:gd name="connsiteX14" fmla="*/ 1860331 w 3432549"/>
              <a:gd name="connsiteY14" fmla="*/ 1875601 h 4105893"/>
              <a:gd name="connsiteX15" fmla="*/ 2232369 w 3432549"/>
              <a:gd name="connsiteY15" fmla="*/ 2098755 h 4105893"/>
              <a:gd name="connsiteX16" fmla="*/ 2720380 w 3432549"/>
              <a:gd name="connsiteY16" fmla="*/ 2356521 h 4105893"/>
              <a:gd name="connsiteX17" fmla="*/ 3019489 w 3432549"/>
              <a:gd name="connsiteY17" fmla="*/ 2519960 h 4105893"/>
              <a:gd name="connsiteX18" fmla="*/ 2929320 w 3432549"/>
              <a:gd name="connsiteY18" fmla="*/ 2921144 h 4105893"/>
              <a:gd name="connsiteX19" fmla="*/ 3274699 w 3432549"/>
              <a:gd name="connsiteY19" fmla="*/ 3452387 h 4105893"/>
              <a:gd name="connsiteX20" fmla="*/ 3329654 w 3432549"/>
              <a:gd name="connsiteY20" fmla="*/ 4020522 h 4105893"/>
              <a:gd name="connsiteX21" fmla="*/ 1845076 w 3432549"/>
              <a:gd name="connsiteY21" fmla="*/ 3781848 h 4105893"/>
              <a:gd name="connsiteX22" fmla="*/ 1613565 w 3432549"/>
              <a:gd name="connsiteY22" fmla="*/ 3824095 h 4105893"/>
              <a:gd name="connsiteX0" fmla="*/ 0 w 3445051"/>
              <a:gd name="connsiteY0" fmla="*/ 0 h 4062696"/>
              <a:gd name="connsiteX1" fmla="*/ 94594 w 3445051"/>
              <a:gd name="connsiteY1" fmla="*/ 105103 h 4062696"/>
              <a:gd name="connsiteX2" fmla="*/ 94594 w 3445051"/>
              <a:gd name="connsiteY2" fmla="*/ 336331 h 4062696"/>
              <a:gd name="connsiteX3" fmla="*/ 161088 w 3445051"/>
              <a:gd name="connsiteY3" fmla="*/ 391066 h 4062696"/>
              <a:gd name="connsiteX4" fmla="*/ 349845 w 3445051"/>
              <a:gd name="connsiteY4" fmla="*/ 435293 h 4062696"/>
              <a:gd name="connsiteX5" fmla="*/ 683173 w 3445051"/>
              <a:gd name="connsiteY5" fmla="*/ 462455 h 4062696"/>
              <a:gd name="connsiteX6" fmla="*/ 976175 w 3445051"/>
              <a:gd name="connsiteY6" fmla="*/ 575748 h 4062696"/>
              <a:gd name="connsiteX7" fmla="*/ 998483 w 3445051"/>
              <a:gd name="connsiteY7" fmla="*/ 735724 h 4062696"/>
              <a:gd name="connsiteX8" fmla="*/ 945931 w 3445051"/>
              <a:gd name="connsiteY8" fmla="*/ 872359 h 4062696"/>
              <a:gd name="connsiteX9" fmla="*/ 1012914 w 3445051"/>
              <a:gd name="connsiteY9" fmla="*/ 1090064 h 4062696"/>
              <a:gd name="connsiteX10" fmla="*/ 1168382 w 3445051"/>
              <a:gd name="connsiteY10" fmla="*/ 1093566 h 4062696"/>
              <a:gd name="connsiteX11" fmla="*/ 1575355 w 3445051"/>
              <a:gd name="connsiteY11" fmla="*/ 1131317 h 4062696"/>
              <a:gd name="connsiteX12" fmla="*/ 1676168 w 3445051"/>
              <a:gd name="connsiteY12" fmla="*/ 1359259 h 4062696"/>
              <a:gd name="connsiteX13" fmla="*/ 1733649 w 3445051"/>
              <a:gd name="connsiteY13" fmla="*/ 1565924 h 4062696"/>
              <a:gd name="connsiteX14" fmla="*/ 1860331 w 3445051"/>
              <a:gd name="connsiteY14" fmla="*/ 1875601 h 4062696"/>
              <a:gd name="connsiteX15" fmla="*/ 2232369 w 3445051"/>
              <a:gd name="connsiteY15" fmla="*/ 2098755 h 4062696"/>
              <a:gd name="connsiteX16" fmla="*/ 2720380 w 3445051"/>
              <a:gd name="connsiteY16" fmla="*/ 2356521 h 4062696"/>
              <a:gd name="connsiteX17" fmla="*/ 3019489 w 3445051"/>
              <a:gd name="connsiteY17" fmla="*/ 2519960 h 4062696"/>
              <a:gd name="connsiteX18" fmla="*/ 2929320 w 3445051"/>
              <a:gd name="connsiteY18" fmla="*/ 2921144 h 4062696"/>
              <a:gd name="connsiteX19" fmla="*/ 3274699 w 3445051"/>
              <a:gd name="connsiteY19" fmla="*/ 3452387 h 4062696"/>
              <a:gd name="connsiteX20" fmla="*/ 3329654 w 3445051"/>
              <a:gd name="connsiteY20" fmla="*/ 4020522 h 4062696"/>
              <a:gd name="connsiteX21" fmla="*/ 3334010 w 3445051"/>
              <a:gd name="connsiteY21" fmla="*/ 3994218 h 4062696"/>
              <a:gd name="connsiteX22" fmla="*/ 1845076 w 3445051"/>
              <a:gd name="connsiteY22" fmla="*/ 3781848 h 4062696"/>
              <a:gd name="connsiteX23" fmla="*/ 1613565 w 3445051"/>
              <a:gd name="connsiteY23" fmla="*/ 3824095 h 4062696"/>
              <a:gd name="connsiteX0" fmla="*/ 0 w 3400288"/>
              <a:gd name="connsiteY0" fmla="*/ 0 h 4167520"/>
              <a:gd name="connsiteX1" fmla="*/ 94594 w 3400288"/>
              <a:gd name="connsiteY1" fmla="*/ 105103 h 4167520"/>
              <a:gd name="connsiteX2" fmla="*/ 94594 w 3400288"/>
              <a:gd name="connsiteY2" fmla="*/ 336331 h 4167520"/>
              <a:gd name="connsiteX3" fmla="*/ 161088 w 3400288"/>
              <a:gd name="connsiteY3" fmla="*/ 391066 h 4167520"/>
              <a:gd name="connsiteX4" fmla="*/ 349845 w 3400288"/>
              <a:gd name="connsiteY4" fmla="*/ 435293 h 4167520"/>
              <a:gd name="connsiteX5" fmla="*/ 683173 w 3400288"/>
              <a:gd name="connsiteY5" fmla="*/ 462455 h 4167520"/>
              <a:gd name="connsiteX6" fmla="*/ 976175 w 3400288"/>
              <a:gd name="connsiteY6" fmla="*/ 575748 h 4167520"/>
              <a:gd name="connsiteX7" fmla="*/ 998483 w 3400288"/>
              <a:gd name="connsiteY7" fmla="*/ 735724 h 4167520"/>
              <a:gd name="connsiteX8" fmla="*/ 945931 w 3400288"/>
              <a:gd name="connsiteY8" fmla="*/ 872359 h 4167520"/>
              <a:gd name="connsiteX9" fmla="*/ 1012914 w 3400288"/>
              <a:gd name="connsiteY9" fmla="*/ 1090064 h 4167520"/>
              <a:gd name="connsiteX10" fmla="*/ 1168382 w 3400288"/>
              <a:gd name="connsiteY10" fmla="*/ 1093566 h 4167520"/>
              <a:gd name="connsiteX11" fmla="*/ 1575355 w 3400288"/>
              <a:gd name="connsiteY11" fmla="*/ 1131317 h 4167520"/>
              <a:gd name="connsiteX12" fmla="*/ 1676168 w 3400288"/>
              <a:gd name="connsiteY12" fmla="*/ 1359259 h 4167520"/>
              <a:gd name="connsiteX13" fmla="*/ 1733649 w 3400288"/>
              <a:gd name="connsiteY13" fmla="*/ 1565924 h 4167520"/>
              <a:gd name="connsiteX14" fmla="*/ 1860331 w 3400288"/>
              <a:gd name="connsiteY14" fmla="*/ 1875601 h 4167520"/>
              <a:gd name="connsiteX15" fmla="*/ 2232369 w 3400288"/>
              <a:gd name="connsiteY15" fmla="*/ 2098755 h 4167520"/>
              <a:gd name="connsiteX16" fmla="*/ 2720380 w 3400288"/>
              <a:gd name="connsiteY16" fmla="*/ 2356521 h 4167520"/>
              <a:gd name="connsiteX17" fmla="*/ 3019489 w 3400288"/>
              <a:gd name="connsiteY17" fmla="*/ 2519960 h 4167520"/>
              <a:gd name="connsiteX18" fmla="*/ 2929320 w 3400288"/>
              <a:gd name="connsiteY18" fmla="*/ 2921144 h 4167520"/>
              <a:gd name="connsiteX19" fmla="*/ 3274699 w 3400288"/>
              <a:gd name="connsiteY19" fmla="*/ 3452387 h 4167520"/>
              <a:gd name="connsiteX20" fmla="*/ 3329654 w 3400288"/>
              <a:gd name="connsiteY20" fmla="*/ 4020522 h 4167520"/>
              <a:gd name="connsiteX21" fmla="*/ 3269274 w 3400288"/>
              <a:gd name="connsiteY21" fmla="*/ 4157581 h 4167520"/>
              <a:gd name="connsiteX22" fmla="*/ 1845076 w 3400288"/>
              <a:gd name="connsiteY22" fmla="*/ 3781848 h 4167520"/>
              <a:gd name="connsiteX23" fmla="*/ 1613565 w 3400288"/>
              <a:gd name="connsiteY23" fmla="*/ 3824095 h 4167520"/>
              <a:gd name="connsiteX0" fmla="*/ 0 w 3482132"/>
              <a:gd name="connsiteY0" fmla="*/ 0 h 4165069"/>
              <a:gd name="connsiteX1" fmla="*/ 94594 w 3482132"/>
              <a:gd name="connsiteY1" fmla="*/ 105103 h 4165069"/>
              <a:gd name="connsiteX2" fmla="*/ 94594 w 3482132"/>
              <a:gd name="connsiteY2" fmla="*/ 336331 h 4165069"/>
              <a:gd name="connsiteX3" fmla="*/ 161088 w 3482132"/>
              <a:gd name="connsiteY3" fmla="*/ 391066 h 4165069"/>
              <a:gd name="connsiteX4" fmla="*/ 349845 w 3482132"/>
              <a:gd name="connsiteY4" fmla="*/ 435293 h 4165069"/>
              <a:gd name="connsiteX5" fmla="*/ 683173 w 3482132"/>
              <a:gd name="connsiteY5" fmla="*/ 462455 h 4165069"/>
              <a:gd name="connsiteX6" fmla="*/ 976175 w 3482132"/>
              <a:gd name="connsiteY6" fmla="*/ 575748 h 4165069"/>
              <a:gd name="connsiteX7" fmla="*/ 998483 w 3482132"/>
              <a:gd name="connsiteY7" fmla="*/ 735724 h 4165069"/>
              <a:gd name="connsiteX8" fmla="*/ 945931 w 3482132"/>
              <a:gd name="connsiteY8" fmla="*/ 872359 h 4165069"/>
              <a:gd name="connsiteX9" fmla="*/ 1012914 w 3482132"/>
              <a:gd name="connsiteY9" fmla="*/ 1090064 h 4165069"/>
              <a:gd name="connsiteX10" fmla="*/ 1168382 w 3482132"/>
              <a:gd name="connsiteY10" fmla="*/ 1093566 h 4165069"/>
              <a:gd name="connsiteX11" fmla="*/ 1575355 w 3482132"/>
              <a:gd name="connsiteY11" fmla="*/ 1131317 h 4165069"/>
              <a:gd name="connsiteX12" fmla="*/ 1676168 w 3482132"/>
              <a:gd name="connsiteY12" fmla="*/ 1359259 h 4165069"/>
              <a:gd name="connsiteX13" fmla="*/ 1733649 w 3482132"/>
              <a:gd name="connsiteY13" fmla="*/ 1565924 h 4165069"/>
              <a:gd name="connsiteX14" fmla="*/ 1860331 w 3482132"/>
              <a:gd name="connsiteY14" fmla="*/ 1875601 h 4165069"/>
              <a:gd name="connsiteX15" fmla="*/ 2232369 w 3482132"/>
              <a:gd name="connsiteY15" fmla="*/ 2098755 h 4165069"/>
              <a:gd name="connsiteX16" fmla="*/ 2720380 w 3482132"/>
              <a:gd name="connsiteY16" fmla="*/ 2356521 h 4165069"/>
              <a:gd name="connsiteX17" fmla="*/ 3019489 w 3482132"/>
              <a:gd name="connsiteY17" fmla="*/ 2519960 h 4165069"/>
              <a:gd name="connsiteX18" fmla="*/ 2929320 w 3482132"/>
              <a:gd name="connsiteY18" fmla="*/ 2921144 h 4165069"/>
              <a:gd name="connsiteX19" fmla="*/ 3274699 w 3482132"/>
              <a:gd name="connsiteY19" fmla="*/ 3452387 h 4165069"/>
              <a:gd name="connsiteX20" fmla="*/ 3475311 w 3482132"/>
              <a:gd name="connsiteY20" fmla="*/ 3979682 h 4165069"/>
              <a:gd name="connsiteX21" fmla="*/ 3269274 w 3482132"/>
              <a:gd name="connsiteY21" fmla="*/ 4157581 h 4165069"/>
              <a:gd name="connsiteX22" fmla="*/ 1845076 w 3482132"/>
              <a:gd name="connsiteY22" fmla="*/ 3781848 h 4165069"/>
              <a:gd name="connsiteX23" fmla="*/ 1613565 w 3482132"/>
              <a:gd name="connsiteY23" fmla="*/ 3824095 h 4165069"/>
              <a:gd name="connsiteX0" fmla="*/ 0 w 3482132"/>
              <a:gd name="connsiteY0" fmla="*/ 0 h 4165069"/>
              <a:gd name="connsiteX1" fmla="*/ 94594 w 3482132"/>
              <a:gd name="connsiteY1" fmla="*/ 105103 h 4165069"/>
              <a:gd name="connsiteX2" fmla="*/ 94594 w 3482132"/>
              <a:gd name="connsiteY2" fmla="*/ 336331 h 4165069"/>
              <a:gd name="connsiteX3" fmla="*/ 161088 w 3482132"/>
              <a:gd name="connsiteY3" fmla="*/ 391066 h 4165069"/>
              <a:gd name="connsiteX4" fmla="*/ 349845 w 3482132"/>
              <a:gd name="connsiteY4" fmla="*/ 435293 h 4165069"/>
              <a:gd name="connsiteX5" fmla="*/ 683173 w 3482132"/>
              <a:gd name="connsiteY5" fmla="*/ 462455 h 4165069"/>
              <a:gd name="connsiteX6" fmla="*/ 976175 w 3482132"/>
              <a:gd name="connsiteY6" fmla="*/ 575748 h 4165069"/>
              <a:gd name="connsiteX7" fmla="*/ 998483 w 3482132"/>
              <a:gd name="connsiteY7" fmla="*/ 735724 h 4165069"/>
              <a:gd name="connsiteX8" fmla="*/ 945931 w 3482132"/>
              <a:gd name="connsiteY8" fmla="*/ 872359 h 4165069"/>
              <a:gd name="connsiteX9" fmla="*/ 1012914 w 3482132"/>
              <a:gd name="connsiteY9" fmla="*/ 1090064 h 4165069"/>
              <a:gd name="connsiteX10" fmla="*/ 1168382 w 3482132"/>
              <a:gd name="connsiteY10" fmla="*/ 1093566 h 4165069"/>
              <a:gd name="connsiteX11" fmla="*/ 1575355 w 3482132"/>
              <a:gd name="connsiteY11" fmla="*/ 1131317 h 4165069"/>
              <a:gd name="connsiteX12" fmla="*/ 1676168 w 3482132"/>
              <a:gd name="connsiteY12" fmla="*/ 1359259 h 4165069"/>
              <a:gd name="connsiteX13" fmla="*/ 1733649 w 3482132"/>
              <a:gd name="connsiteY13" fmla="*/ 1565924 h 4165069"/>
              <a:gd name="connsiteX14" fmla="*/ 1860331 w 3482132"/>
              <a:gd name="connsiteY14" fmla="*/ 1875601 h 4165069"/>
              <a:gd name="connsiteX15" fmla="*/ 2232369 w 3482132"/>
              <a:gd name="connsiteY15" fmla="*/ 2098755 h 4165069"/>
              <a:gd name="connsiteX16" fmla="*/ 2720380 w 3482132"/>
              <a:gd name="connsiteY16" fmla="*/ 2356521 h 4165069"/>
              <a:gd name="connsiteX17" fmla="*/ 3019489 w 3482132"/>
              <a:gd name="connsiteY17" fmla="*/ 2519960 h 4165069"/>
              <a:gd name="connsiteX18" fmla="*/ 2929320 w 3482132"/>
              <a:gd name="connsiteY18" fmla="*/ 2921144 h 4165069"/>
              <a:gd name="connsiteX19" fmla="*/ 3274699 w 3482132"/>
              <a:gd name="connsiteY19" fmla="*/ 3452387 h 4165069"/>
              <a:gd name="connsiteX20" fmla="*/ 3475311 w 3482132"/>
              <a:gd name="connsiteY20" fmla="*/ 3979682 h 4165069"/>
              <a:gd name="connsiteX21" fmla="*/ 3269274 w 3482132"/>
              <a:gd name="connsiteY21" fmla="*/ 4157581 h 4165069"/>
              <a:gd name="connsiteX22" fmla="*/ 1845076 w 3482132"/>
              <a:gd name="connsiteY22" fmla="*/ 3781848 h 4165069"/>
              <a:gd name="connsiteX23" fmla="*/ 1613565 w 3482132"/>
              <a:gd name="connsiteY23" fmla="*/ 3824095 h 4165069"/>
              <a:gd name="connsiteX0" fmla="*/ 0 w 3478439"/>
              <a:gd name="connsiteY0" fmla="*/ 0 h 4170283"/>
              <a:gd name="connsiteX1" fmla="*/ 94594 w 3478439"/>
              <a:gd name="connsiteY1" fmla="*/ 105103 h 4170283"/>
              <a:gd name="connsiteX2" fmla="*/ 94594 w 3478439"/>
              <a:gd name="connsiteY2" fmla="*/ 336331 h 4170283"/>
              <a:gd name="connsiteX3" fmla="*/ 161088 w 3478439"/>
              <a:gd name="connsiteY3" fmla="*/ 391066 h 4170283"/>
              <a:gd name="connsiteX4" fmla="*/ 349845 w 3478439"/>
              <a:gd name="connsiteY4" fmla="*/ 435293 h 4170283"/>
              <a:gd name="connsiteX5" fmla="*/ 683173 w 3478439"/>
              <a:gd name="connsiteY5" fmla="*/ 462455 h 4170283"/>
              <a:gd name="connsiteX6" fmla="*/ 976175 w 3478439"/>
              <a:gd name="connsiteY6" fmla="*/ 575748 h 4170283"/>
              <a:gd name="connsiteX7" fmla="*/ 998483 w 3478439"/>
              <a:gd name="connsiteY7" fmla="*/ 735724 h 4170283"/>
              <a:gd name="connsiteX8" fmla="*/ 945931 w 3478439"/>
              <a:gd name="connsiteY8" fmla="*/ 872359 h 4170283"/>
              <a:gd name="connsiteX9" fmla="*/ 1012914 w 3478439"/>
              <a:gd name="connsiteY9" fmla="*/ 1090064 h 4170283"/>
              <a:gd name="connsiteX10" fmla="*/ 1168382 w 3478439"/>
              <a:gd name="connsiteY10" fmla="*/ 1093566 h 4170283"/>
              <a:gd name="connsiteX11" fmla="*/ 1575355 w 3478439"/>
              <a:gd name="connsiteY11" fmla="*/ 1131317 h 4170283"/>
              <a:gd name="connsiteX12" fmla="*/ 1676168 w 3478439"/>
              <a:gd name="connsiteY12" fmla="*/ 1359259 h 4170283"/>
              <a:gd name="connsiteX13" fmla="*/ 1733649 w 3478439"/>
              <a:gd name="connsiteY13" fmla="*/ 1565924 h 4170283"/>
              <a:gd name="connsiteX14" fmla="*/ 1860331 w 3478439"/>
              <a:gd name="connsiteY14" fmla="*/ 1875601 h 4170283"/>
              <a:gd name="connsiteX15" fmla="*/ 2232369 w 3478439"/>
              <a:gd name="connsiteY15" fmla="*/ 2098755 h 4170283"/>
              <a:gd name="connsiteX16" fmla="*/ 2720380 w 3478439"/>
              <a:gd name="connsiteY16" fmla="*/ 2356521 h 4170283"/>
              <a:gd name="connsiteX17" fmla="*/ 3019489 w 3478439"/>
              <a:gd name="connsiteY17" fmla="*/ 2519960 h 4170283"/>
              <a:gd name="connsiteX18" fmla="*/ 2929320 w 3478439"/>
              <a:gd name="connsiteY18" fmla="*/ 2921144 h 4170283"/>
              <a:gd name="connsiteX19" fmla="*/ 3274699 w 3478439"/>
              <a:gd name="connsiteY19" fmla="*/ 3452387 h 4170283"/>
              <a:gd name="connsiteX20" fmla="*/ 3475311 w 3478439"/>
              <a:gd name="connsiteY20" fmla="*/ 3979682 h 4170283"/>
              <a:gd name="connsiteX21" fmla="*/ 3350194 w 3478439"/>
              <a:gd name="connsiteY21" fmla="*/ 4010554 h 4170283"/>
              <a:gd name="connsiteX22" fmla="*/ 3269274 w 3478439"/>
              <a:gd name="connsiteY22" fmla="*/ 4157581 h 4170283"/>
              <a:gd name="connsiteX23" fmla="*/ 1845076 w 3478439"/>
              <a:gd name="connsiteY23" fmla="*/ 3781848 h 4170283"/>
              <a:gd name="connsiteX24" fmla="*/ 1613565 w 3478439"/>
              <a:gd name="connsiteY24" fmla="*/ 3824095 h 4170283"/>
              <a:gd name="connsiteX0" fmla="*/ 0 w 3478439"/>
              <a:gd name="connsiteY0" fmla="*/ 0 h 4095806"/>
              <a:gd name="connsiteX1" fmla="*/ 94594 w 3478439"/>
              <a:gd name="connsiteY1" fmla="*/ 105103 h 4095806"/>
              <a:gd name="connsiteX2" fmla="*/ 94594 w 3478439"/>
              <a:gd name="connsiteY2" fmla="*/ 336331 h 4095806"/>
              <a:gd name="connsiteX3" fmla="*/ 161088 w 3478439"/>
              <a:gd name="connsiteY3" fmla="*/ 391066 h 4095806"/>
              <a:gd name="connsiteX4" fmla="*/ 349845 w 3478439"/>
              <a:gd name="connsiteY4" fmla="*/ 435293 h 4095806"/>
              <a:gd name="connsiteX5" fmla="*/ 683173 w 3478439"/>
              <a:gd name="connsiteY5" fmla="*/ 462455 h 4095806"/>
              <a:gd name="connsiteX6" fmla="*/ 976175 w 3478439"/>
              <a:gd name="connsiteY6" fmla="*/ 575748 h 4095806"/>
              <a:gd name="connsiteX7" fmla="*/ 998483 w 3478439"/>
              <a:gd name="connsiteY7" fmla="*/ 735724 h 4095806"/>
              <a:gd name="connsiteX8" fmla="*/ 945931 w 3478439"/>
              <a:gd name="connsiteY8" fmla="*/ 872359 h 4095806"/>
              <a:gd name="connsiteX9" fmla="*/ 1012914 w 3478439"/>
              <a:gd name="connsiteY9" fmla="*/ 1090064 h 4095806"/>
              <a:gd name="connsiteX10" fmla="*/ 1168382 w 3478439"/>
              <a:gd name="connsiteY10" fmla="*/ 1093566 h 4095806"/>
              <a:gd name="connsiteX11" fmla="*/ 1575355 w 3478439"/>
              <a:gd name="connsiteY11" fmla="*/ 1131317 h 4095806"/>
              <a:gd name="connsiteX12" fmla="*/ 1676168 w 3478439"/>
              <a:gd name="connsiteY12" fmla="*/ 1359259 h 4095806"/>
              <a:gd name="connsiteX13" fmla="*/ 1733649 w 3478439"/>
              <a:gd name="connsiteY13" fmla="*/ 1565924 h 4095806"/>
              <a:gd name="connsiteX14" fmla="*/ 1860331 w 3478439"/>
              <a:gd name="connsiteY14" fmla="*/ 1875601 h 4095806"/>
              <a:gd name="connsiteX15" fmla="*/ 2232369 w 3478439"/>
              <a:gd name="connsiteY15" fmla="*/ 2098755 h 4095806"/>
              <a:gd name="connsiteX16" fmla="*/ 2720380 w 3478439"/>
              <a:gd name="connsiteY16" fmla="*/ 2356521 h 4095806"/>
              <a:gd name="connsiteX17" fmla="*/ 3019489 w 3478439"/>
              <a:gd name="connsiteY17" fmla="*/ 2519960 h 4095806"/>
              <a:gd name="connsiteX18" fmla="*/ 2929320 w 3478439"/>
              <a:gd name="connsiteY18" fmla="*/ 2921144 h 4095806"/>
              <a:gd name="connsiteX19" fmla="*/ 3274699 w 3478439"/>
              <a:gd name="connsiteY19" fmla="*/ 3452387 h 4095806"/>
              <a:gd name="connsiteX20" fmla="*/ 3475311 w 3478439"/>
              <a:gd name="connsiteY20" fmla="*/ 3979682 h 4095806"/>
              <a:gd name="connsiteX21" fmla="*/ 3350194 w 3478439"/>
              <a:gd name="connsiteY21" fmla="*/ 4010554 h 4095806"/>
              <a:gd name="connsiteX22" fmla="*/ 2605727 w 3478439"/>
              <a:gd name="connsiteY22" fmla="*/ 4075900 h 4095806"/>
              <a:gd name="connsiteX23" fmla="*/ 1845076 w 3478439"/>
              <a:gd name="connsiteY23" fmla="*/ 3781848 h 4095806"/>
              <a:gd name="connsiteX24" fmla="*/ 1613565 w 3478439"/>
              <a:gd name="connsiteY24" fmla="*/ 3824095 h 4095806"/>
              <a:gd name="connsiteX0" fmla="*/ 0 w 3478976"/>
              <a:gd name="connsiteY0" fmla="*/ 0 h 4143628"/>
              <a:gd name="connsiteX1" fmla="*/ 94594 w 3478976"/>
              <a:gd name="connsiteY1" fmla="*/ 105103 h 4143628"/>
              <a:gd name="connsiteX2" fmla="*/ 94594 w 3478976"/>
              <a:gd name="connsiteY2" fmla="*/ 336331 h 4143628"/>
              <a:gd name="connsiteX3" fmla="*/ 161088 w 3478976"/>
              <a:gd name="connsiteY3" fmla="*/ 391066 h 4143628"/>
              <a:gd name="connsiteX4" fmla="*/ 349845 w 3478976"/>
              <a:gd name="connsiteY4" fmla="*/ 435293 h 4143628"/>
              <a:gd name="connsiteX5" fmla="*/ 683173 w 3478976"/>
              <a:gd name="connsiteY5" fmla="*/ 462455 h 4143628"/>
              <a:gd name="connsiteX6" fmla="*/ 976175 w 3478976"/>
              <a:gd name="connsiteY6" fmla="*/ 575748 h 4143628"/>
              <a:gd name="connsiteX7" fmla="*/ 998483 w 3478976"/>
              <a:gd name="connsiteY7" fmla="*/ 735724 h 4143628"/>
              <a:gd name="connsiteX8" fmla="*/ 945931 w 3478976"/>
              <a:gd name="connsiteY8" fmla="*/ 872359 h 4143628"/>
              <a:gd name="connsiteX9" fmla="*/ 1012914 w 3478976"/>
              <a:gd name="connsiteY9" fmla="*/ 1090064 h 4143628"/>
              <a:gd name="connsiteX10" fmla="*/ 1168382 w 3478976"/>
              <a:gd name="connsiteY10" fmla="*/ 1093566 h 4143628"/>
              <a:gd name="connsiteX11" fmla="*/ 1575355 w 3478976"/>
              <a:gd name="connsiteY11" fmla="*/ 1131317 h 4143628"/>
              <a:gd name="connsiteX12" fmla="*/ 1676168 w 3478976"/>
              <a:gd name="connsiteY12" fmla="*/ 1359259 h 4143628"/>
              <a:gd name="connsiteX13" fmla="*/ 1733649 w 3478976"/>
              <a:gd name="connsiteY13" fmla="*/ 1565924 h 4143628"/>
              <a:gd name="connsiteX14" fmla="*/ 1860331 w 3478976"/>
              <a:gd name="connsiteY14" fmla="*/ 1875601 h 4143628"/>
              <a:gd name="connsiteX15" fmla="*/ 2232369 w 3478976"/>
              <a:gd name="connsiteY15" fmla="*/ 2098755 h 4143628"/>
              <a:gd name="connsiteX16" fmla="*/ 2720380 w 3478976"/>
              <a:gd name="connsiteY16" fmla="*/ 2356521 h 4143628"/>
              <a:gd name="connsiteX17" fmla="*/ 3019489 w 3478976"/>
              <a:gd name="connsiteY17" fmla="*/ 2519960 h 4143628"/>
              <a:gd name="connsiteX18" fmla="*/ 2929320 w 3478976"/>
              <a:gd name="connsiteY18" fmla="*/ 2921144 h 4143628"/>
              <a:gd name="connsiteX19" fmla="*/ 3274699 w 3478976"/>
              <a:gd name="connsiteY19" fmla="*/ 3452387 h 4143628"/>
              <a:gd name="connsiteX20" fmla="*/ 3475311 w 3478976"/>
              <a:gd name="connsiteY20" fmla="*/ 3979682 h 4143628"/>
              <a:gd name="connsiteX21" fmla="*/ 3350194 w 3478976"/>
              <a:gd name="connsiteY21" fmla="*/ 4010554 h 4143628"/>
              <a:gd name="connsiteX22" fmla="*/ 3277367 w 3478976"/>
              <a:gd name="connsiteY22" fmla="*/ 4141245 h 4143628"/>
              <a:gd name="connsiteX23" fmla="*/ 2605727 w 3478976"/>
              <a:gd name="connsiteY23" fmla="*/ 4075900 h 4143628"/>
              <a:gd name="connsiteX24" fmla="*/ 1845076 w 3478976"/>
              <a:gd name="connsiteY24" fmla="*/ 3781848 h 4143628"/>
              <a:gd name="connsiteX25" fmla="*/ 1613565 w 3478976"/>
              <a:gd name="connsiteY25" fmla="*/ 3824095 h 4143628"/>
              <a:gd name="connsiteX0" fmla="*/ 0 w 3475313"/>
              <a:gd name="connsiteY0" fmla="*/ 0 h 4145386"/>
              <a:gd name="connsiteX1" fmla="*/ 94594 w 3475313"/>
              <a:gd name="connsiteY1" fmla="*/ 105103 h 4145386"/>
              <a:gd name="connsiteX2" fmla="*/ 94594 w 3475313"/>
              <a:gd name="connsiteY2" fmla="*/ 336331 h 4145386"/>
              <a:gd name="connsiteX3" fmla="*/ 161088 w 3475313"/>
              <a:gd name="connsiteY3" fmla="*/ 391066 h 4145386"/>
              <a:gd name="connsiteX4" fmla="*/ 349845 w 3475313"/>
              <a:gd name="connsiteY4" fmla="*/ 435293 h 4145386"/>
              <a:gd name="connsiteX5" fmla="*/ 683173 w 3475313"/>
              <a:gd name="connsiteY5" fmla="*/ 462455 h 4145386"/>
              <a:gd name="connsiteX6" fmla="*/ 976175 w 3475313"/>
              <a:gd name="connsiteY6" fmla="*/ 575748 h 4145386"/>
              <a:gd name="connsiteX7" fmla="*/ 998483 w 3475313"/>
              <a:gd name="connsiteY7" fmla="*/ 735724 h 4145386"/>
              <a:gd name="connsiteX8" fmla="*/ 945931 w 3475313"/>
              <a:gd name="connsiteY8" fmla="*/ 872359 h 4145386"/>
              <a:gd name="connsiteX9" fmla="*/ 1012914 w 3475313"/>
              <a:gd name="connsiteY9" fmla="*/ 1090064 h 4145386"/>
              <a:gd name="connsiteX10" fmla="*/ 1168382 w 3475313"/>
              <a:gd name="connsiteY10" fmla="*/ 1093566 h 4145386"/>
              <a:gd name="connsiteX11" fmla="*/ 1575355 w 3475313"/>
              <a:gd name="connsiteY11" fmla="*/ 1131317 h 4145386"/>
              <a:gd name="connsiteX12" fmla="*/ 1676168 w 3475313"/>
              <a:gd name="connsiteY12" fmla="*/ 1359259 h 4145386"/>
              <a:gd name="connsiteX13" fmla="*/ 1733649 w 3475313"/>
              <a:gd name="connsiteY13" fmla="*/ 1565924 h 4145386"/>
              <a:gd name="connsiteX14" fmla="*/ 1860331 w 3475313"/>
              <a:gd name="connsiteY14" fmla="*/ 1875601 h 4145386"/>
              <a:gd name="connsiteX15" fmla="*/ 2232369 w 3475313"/>
              <a:gd name="connsiteY15" fmla="*/ 2098755 h 4145386"/>
              <a:gd name="connsiteX16" fmla="*/ 2720380 w 3475313"/>
              <a:gd name="connsiteY16" fmla="*/ 2356521 h 4145386"/>
              <a:gd name="connsiteX17" fmla="*/ 3019489 w 3475313"/>
              <a:gd name="connsiteY17" fmla="*/ 2519960 h 4145386"/>
              <a:gd name="connsiteX18" fmla="*/ 2929320 w 3475313"/>
              <a:gd name="connsiteY18" fmla="*/ 2921144 h 4145386"/>
              <a:gd name="connsiteX19" fmla="*/ 3274699 w 3475313"/>
              <a:gd name="connsiteY19" fmla="*/ 3452387 h 4145386"/>
              <a:gd name="connsiteX20" fmla="*/ 3475311 w 3475313"/>
              <a:gd name="connsiteY20" fmla="*/ 3979682 h 4145386"/>
              <a:gd name="connsiteX21" fmla="*/ 3277367 w 3475313"/>
              <a:gd name="connsiteY21" fmla="*/ 4141245 h 4145386"/>
              <a:gd name="connsiteX22" fmla="*/ 2605727 w 3475313"/>
              <a:gd name="connsiteY22" fmla="*/ 4075900 h 4145386"/>
              <a:gd name="connsiteX23" fmla="*/ 1845076 w 3475313"/>
              <a:gd name="connsiteY23" fmla="*/ 3781848 h 4145386"/>
              <a:gd name="connsiteX24" fmla="*/ 1613565 w 3475313"/>
              <a:gd name="connsiteY24" fmla="*/ 3824095 h 4145386"/>
              <a:gd name="connsiteX0" fmla="*/ 0 w 3475312"/>
              <a:gd name="connsiteY0" fmla="*/ 0 h 4145386"/>
              <a:gd name="connsiteX1" fmla="*/ 94594 w 3475312"/>
              <a:gd name="connsiteY1" fmla="*/ 105103 h 4145386"/>
              <a:gd name="connsiteX2" fmla="*/ 94594 w 3475312"/>
              <a:gd name="connsiteY2" fmla="*/ 336331 h 4145386"/>
              <a:gd name="connsiteX3" fmla="*/ 161088 w 3475312"/>
              <a:gd name="connsiteY3" fmla="*/ 391066 h 4145386"/>
              <a:gd name="connsiteX4" fmla="*/ 349845 w 3475312"/>
              <a:gd name="connsiteY4" fmla="*/ 435293 h 4145386"/>
              <a:gd name="connsiteX5" fmla="*/ 683173 w 3475312"/>
              <a:gd name="connsiteY5" fmla="*/ 462455 h 4145386"/>
              <a:gd name="connsiteX6" fmla="*/ 976175 w 3475312"/>
              <a:gd name="connsiteY6" fmla="*/ 575748 h 4145386"/>
              <a:gd name="connsiteX7" fmla="*/ 998483 w 3475312"/>
              <a:gd name="connsiteY7" fmla="*/ 735724 h 4145386"/>
              <a:gd name="connsiteX8" fmla="*/ 945931 w 3475312"/>
              <a:gd name="connsiteY8" fmla="*/ 872359 h 4145386"/>
              <a:gd name="connsiteX9" fmla="*/ 1012914 w 3475312"/>
              <a:gd name="connsiteY9" fmla="*/ 1090064 h 4145386"/>
              <a:gd name="connsiteX10" fmla="*/ 1168382 w 3475312"/>
              <a:gd name="connsiteY10" fmla="*/ 1093566 h 4145386"/>
              <a:gd name="connsiteX11" fmla="*/ 1575355 w 3475312"/>
              <a:gd name="connsiteY11" fmla="*/ 1131317 h 4145386"/>
              <a:gd name="connsiteX12" fmla="*/ 1676168 w 3475312"/>
              <a:gd name="connsiteY12" fmla="*/ 1359259 h 4145386"/>
              <a:gd name="connsiteX13" fmla="*/ 1733649 w 3475312"/>
              <a:gd name="connsiteY13" fmla="*/ 1565924 h 4145386"/>
              <a:gd name="connsiteX14" fmla="*/ 1860331 w 3475312"/>
              <a:gd name="connsiteY14" fmla="*/ 1875601 h 4145386"/>
              <a:gd name="connsiteX15" fmla="*/ 2232369 w 3475312"/>
              <a:gd name="connsiteY15" fmla="*/ 2098755 h 4145386"/>
              <a:gd name="connsiteX16" fmla="*/ 2720380 w 3475312"/>
              <a:gd name="connsiteY16" fmla="*/ 2356521 h 4145386"/>
              <a:gd name="connsiteX17" fmla="*/ 3019489 w 3475312"/>
              <a:gd name="connsiteY17" fmla="*/ 2519960 h 4145386"/>
              <a:gd name="connsiteX18" fmla="*/ 2929320 w 3475312"/>
              <a:gd name="connsiteY18" fmla="*/ 2921144 h 4145386"/>
              <a:gd name="connsiteX19" fmla="*/ 3274699 w 3475312"/>
              <a:gd name="connsiteY19" fmla="*/ 3452387 h 4145386"/>
              <a:gd name="connsiteX20" fmla="*/ 3475311 w 3475312"/>
              <a:gd name="connsiteY20" fmla="*/ 3979682 h 4145386"/>
              <a:gd name="connsiteX21" fmla="*/ 3220723 w 3475312"/>
              <a:gd name="connsiteY21" fmla="*/ 4141245 h 4145386"/>
              <a:gd name="connsiteX22" fmla="*/ 2605727 w 3475312"/>
              <a:gd name="connsiteY22" fmla="*/ 4075900 h 4145386"/>
              <a:gd name="connsiteX23" fmla="*/ 1845076 w 3475312"/>
              <a:gd name="connsiteY23" fmla="*/ 3781848 h 4145386"/>
              <a:gd name="connsiteX24" fmla="*/ 1613565 w 3475312"/>
              <a:gd name="connsiteY24" fmla="*/ 3824095 h 4145386"/>
              <a:gd name="connsiteX0" fmla="*/ 0 w 3478678"/>
              <a:gd name="connsiteY0" fmla="*/ 0 h 4141256"/>
              <a:gd name="connsiteX1" fmla="*/ 94594 w 3478678"/>
              <a:gd name="connsiteY1" fmla="*/ 105103 h 4141256"/>
              <a:gd name="connsiteX2" fmla="*/ 94594 w 3478678"/>
              <a:gd name="connsiteY2" fmla="*/ 336331 h 4141256"/>
              <a:gd name="connsiteX3" fmla="*/ 161088 w 3478678"/>
              <a:gd name="connsiteY3" fmla="*/ 391066 h 4141256"/>
              <a:gd name="connsiteX4" fmla="*/ 349845 w 3478678"/>
              <a:gd name="connsiteY4" fmla="*/ 435293 h 4141256"/>
              <a:gd name="connsiteX5" fmla="*/ 683173 w 3478678"/>
              <a:gd name="connsiteY5" fmla="*/ 462455 h 4141256"/>
              <a:gd name="connsiteX6" fmla="*/ 976175 w 3478678"/>
              <a:gd name="connsiteY6" fmla="*/ 575748 h 4141256"/>
              <a:gd name="connsiteX7" fmla="*/ 998483 w 3478678"/>
              <a:gd name="connsiteY7" fmla="*/ 735724 h 4141256"/>
              <a:gd name="connsiteX8" fmla="*/ 945931 w 3478678"/>
              <a:gd name="connsiteY8" fmla="*/ 872359 h 4141256"/>
              <a:gd name="connsiteX9" fmla="*/ 1012914 w 3478678"/>
              <a:gd name="connsiteY9" fmla="*/ 1090064 h 4141256"/>
              <a:gd name="connsiteX10" fmla="*/ 1168382 w 3478678"/>
              <a:gd name="connsiteY10" fmla="*/ 1093566 h 4141256"/>
              <a:gd name="connsiteX11" fmla="*/ 1575355 w 3478678"/>
              <a:gd name="connsiteY11" fmla="*/ 1131317 h 4141256"/>
              <a:gd name="connsiteX12" fmla="*/ 1676168 w 3478678"/>
              <a:gd name="connsiteY12" fmla="*/ 1359259 h 4141256"/>
              <a:gd name="connsiteX13" fmla="*/ 1733649 w 3478678"/>
              <a:gd name="connsiteY13" fmla="*/ 1565924 h 4141256"/>
              <a:gd name="connsiteX14" fmla="*/ 1860331 w 3478678"/>
              <a:gd name="connsiteY14" fmla="*/ 1875601 h 4141256"/>
              <a:gd name="connsiteX15" fmla="*/ 2232369 w 3478678"/>
              <a:gd name="connsiteY15" fmla="*/ 2098755 h 4141256"/>
              <a:gd name="connsiteX16" fmla="*/ 2720380 w 3478678"/>
              <a:gd name="connsiteY16" fmla="*/ 2356521 h 4141256"/>
              <a:gd name="connsiteX17" fmla="*/ 3019489 w 3478678"/>
              <a:gd name="connsiteY17" fmla="*/ 2519960 h 4141256"/>
              <a:gd name="connsiteX18" fmla="*/ 2929320 w 3478678"/>
              <a:gd name="connsiteY18" fmla="*/ 2921144 h 4141256"/>
              <a:gd name="connsiteX19" fmla="*/ 3274699 w 3478678"/>
              <a:gd name="connsiteY19" fmla="*/ 3452387 h 4141256"/>
              <a:gd name="connsiteX20" fmla="*/ 3475311 w 3478678"/>
              <a:gd name="connsiteY20" fmla="*/ 3979682 h 4141256"/>
              <a:gd name="connsiteX21" fmla="*/ 3335213 w 3478678"/>
              <a:gd name="connsiteY21" fmla="*/ 3999664 h 4141256"/>
              <a:gd name="connsiteX22" fmla="*/ 3220723 w 3478678"/>
              <a:gd name="connsiteY22" fmla="*/ 4141245 h 4141256"/>
              <a:gd name="connsiteX23" fmla="*/ 2605727 w 3478678"/>
              <a:gd name="connsiteY23" fmla="*/ 4075900 h 4141256"/>
              <a:gd name="connsiteX24" fmla="*/ 1845076 w 3478678"/>
              <a:gd name="connsiteY24" fmla="*/ 3781848 h 4141256"/>
              <a:gd name="connsiteX25" fmla="*/ 1613565 w 3478678"/>
              <a:gd name="connsiteY25" fmla="*/ 3824095 h 4141256"/>
              <a:gd name="connsiteX0" fmla="*/ 0 w 3511238"/>
              <a:gd name="connsiteY0" fmla="*/ 0 h 4141256"/>
              <a:gd name="connsiteX1" fmla="*/ 94594 w 3511238"/>
              <a:gd name="connsiteY1" fmla="*/ 105103 h 4141256"/>
              <a:gd name="connsiteX2" fmla="*/ 94594 w 3511238"/>
              <a:gd name="connsiteY2" fmla="*/ 336331 h 4141256"/>
              <a:gd name="connsiteX3" fmla="*/ 161088 w 3511238"/>
              <a:gd name="connsiteY3" fmla="*/ 391066 h 4141256"/>
              <a:gd name="connsiteX4" fmla="*/ 349845 w 3511238"/>
              <a:gd name="connsiteY4" fmla="*/ 435293 h 4141256"/>
              <a:gd name="connsiteX5" fmla="*/ 683173 w 3511238"/>
              <a:gd name="connsiteY5" fmla="*/ 462455 h 4141256"/>
              <a:gd name="connsiteX6" fmla="*/ 976175 w 3511238"/>
              <a:gd name="connsiteY6" fmla="*/ 575748 h 4141256"/>
              <a:gd name="connsiteX7" fmla="*/ 998483 w 3511238"/>
              <a:gd name="connsiteY7" fmla="*/ 735724 h 4141256"/>
              <a:gd name="connsiteX8" fmla="*/ 945931 w 3511238"/>
              <a:gd name="connsiteY8" fmla="*/ 872359 h 4141256"/>
              <a:gd name="connsiteX9" fmla="*/ 1012914 w 3511238"/>
              <a:gd name="connsiteY9" fmla="*/ 1090064 h 4141256"/>
              <a:gd name="connsiteX10" fmla="*/ 1168382 w 3511238"/>
              <a:gd name="connsiteY10" fmla="*/ 1093566 h 4141256"/>
              <a:gd name="connsiteX11" fmla="*/ 1575355 w 3511238"/>
              <a:gd name="connsiteY11" fmla="*/ 1131317 h 4141256"/>
              <a:gd name="connsiteX12" fmla="*/ 1676168 w 3511238"/>
              <a:gd name="connsiteY12" fmla="*/ 1359259 h 4141256"/>
              <a:gd name="connsiteX13" fmla="*/ 1733649 w 3511238"/>
              <a:gd name="connsiteY13" fmla="*/ 1565924 h 4141256"/>
              <a:gd name="connsiteX14" fmla="*/ 1860331 w 3511238"/>
              <a:gd name="connsiteY14" fmla="*/ 1875601 h 4141256"/>
              <a:gd name="connsiteX15" fmla="*/ 2232369 w 3511238"/>
              <a:gd name="connsiteY15" fmla="*/ 2098755 h 4141256"/>
              <a:gd name="connsiteX16" fmla="*/ 2720380 w 3511238"/>
              <a:gd name="connsiteY16" fmla="*/ 2356521 h 4141256"/>
              <a:gd name="connsiteX17" fmla="*/ 3019489 w 3511238"/>
              <a:gd name="connsiteY17" fmla="*/ 2519960 h 4141256"/>
              <a:gd name="connsiteX18" fmla="*/ 2929320 w 3511238"/>
              <a:gd name="connsiteY18" fmla="*/ 2921144 h 4141256"/>
              <a:gd name="connsiteX19" fmla="*/ 3274699 w 3511238"/>
              <a:gd name="connsiteY19" fmla="*/ 3452387 h 4141256"/>
              <a:gd name="connsiteX20" fmla="*/ 3508507 w 3511238"/>
              <a:gd name="connsiteY20" fmla="*/ 3958358 h 4141256"/>
              <a:gd name="connsiteX21" fmla="*/ 3335213 w 3511238"/>
              <a:gd name="connsiteY21" fmla="*/ 3999664 h 4141256"/>
              <a:gd name="connsiteX22" fmla="*/ 3220723 w 3511238"/>
              <a:gd name="connsiteY22" fmla="*/ 4141245 h 4141256"/>
              <a:gd name="connsiteX23" fmla="*/ 2605727 w 3511238"/>
              <a:gd name="connsiteY23" fmla="*/ 4075900 h 4141256"/>
              <a:gd name="connsiteX24" fmla="*/ 1845076 w 3511238"/>
              <a:gd name="connsiteY24" fmla="*/ 3781848 h 4141256"/>
              <a:gd name="connsiteX25" fmla="*/ 1613565 w 3511238"/>
              <a:gd name="connsiteY25" fmla="*/ 3824095 h 4141256"/>
              <a:gd name="connsiteX0" fmla="*/ 0 w 3511238"/>
              <a:gd name="connsiteY0" fmla="*/ 0 h 4141251"/>
              <a:gd name="connsiteX1" fmla="*/ 94594 w 3511238"/>
              <a:gd name="connsiteY1" fmla="*/ 105103 h 4141251"/>
              <a:gd name="connsiteX2" fmla="*/ 94594 w 3511238"/>
              <a:gd name="connsiteY2" fmla="*/ 336331 h 4141251"/>
              <a:gd name="connsiteX3" fmla="*/ 161088 w 3511238"/>
              <a:gd name="connsiteY3" fmla="*/ 391066 h 4141251"/>
              <a:gd name="connsiteX4" fmla="*/ 349845 w 3511238"/>
              <a:gd name="connsiteY4" fmla="*/ 435293 h 4141251"/>
              <a:gd name="connsiteX5" fmla="*/ 683173 w 3511238"/>
              <a:gd name="connsiteY5" fmla="*/ 462455 h 4141251"/>
              <a:gd name="connsiteX6" fmla="*/ 976175 w 3511238"/>
              <a:gd name="connsiteY6" fmla="*/ 575748 h 4141251"/>
              <a:gd name="connsiteX7" fmla="*/ 998483 w 3511238"/>
              <a:gd name="connsiteY7" fmla="*/ 735724 h 4141251"/>
              <a:gd name="connsiteX8" fmla="*/ 945931 w 3511238"/>
              <a:gd name="connsiteY8" fmla="*/ 872359 h 4141251"/>
              <a:gd name="connsiteX9" fmla="*/ 1012914 w 3511238"/>
              <a:gd name="connsiteY9" fmla="*/ 1090064 h 4141251"/>
              <a:gd name="connsiteX10" fmla="*/ 1168382 w 3511238"/>
              <a:gd name="connsiteY10" fmla="*/ 1093566 h 4141251"/>
              <a:gd name="connsiteX11" fmla="*/ 1575355 w 3511238"/>
              <a:gd name="connsiteY11" fmla="*/ 1131317 h 4141251"/>
              <a:gd name="connsiteX12" fmla="*/ 1676168 w 3511238"/>
              <a:gd name="connsiteY12" fmla="*/ 1359259 h 4141251"/>
              <a:gd name="connsiteX13" fmla="*/ 1733649 w 3511238"/>
              <a:gd name="connsiteY13" fmla="*/ 1565924 h 4141251"/>
              <a:gd name="connsiteX14" fmla="*/ 1860331 w 3511238"/>
              <a:gd name="connsiteY14" fmla="*/ 1875601 h 4141251"/>
              <a:gd name="connsiteX15" fmla="*/ 2232369 w 3511238"/>
              <a:gd name="connsiteY15" fmla="*/ 2098755 h 4141251"/>
              <a:gd name="connsiteX16" fmla="*/ 2720380 w 3511238"/>
              <a:gd name="connsiteY16" fmla="*/ 2356521 h 4141251"/>
              <a:gd name="connsiteX17" fmla="*/ 3019489 w 3511238"/>
              <a:gd name="connsiteY17" fmla="*/ 2519960 h 4141251"/>
              <a:gd name="connsiteX18" fmla="*/ 2929320 w 3511238"/>
              <a:gd name="connsiteY18" fmla="*/ 2921144 h 4141251"/>
              <a:gd name="connsiteX19" fmla="*/ 3274699 w 3511238"/>
              <a:gd name="connsiteY19" fmla="*/ 3452387 h 4141251"/>
              <a:gd name="connsiteX20" fmla="*/ 3508507 w 3511238"/>
              <a:gd name="connsiteY20" fmla="*/ 3958358 h 4141251"/>
              <a:gd name="connsiteX21" fmla="*/ 3335213 w 3511238"/>
              <a:gd name="connsiteY21" fmla="*/ 3999664 h 4141251"/>
              <a:gd name="connsiteX22" fmla="*/ 3220723 w 3511238"/>
              <a:gd name="connsiteY22" fmla="*/ 4141245 h 4141251"/>
              <a:gd name="connsiteX23" fmla="*/ 2605727 w 3511238"/>
              <a:gd name="connsiteY23" fmla="*/ 4075900 h 4141251"/>
              <a:gd name="connsiteX24" fmla="*/ 2251815 w 3511238"/>
              <a:gd name="connsiteY24" fmla="*/ 3957018 h 4141251"/>
              <a:gd name="connsiteX25" fmla="*/ 1845076 w 3511238"/>
              <a:gd name="connsiteY25" fmla="*/ 3781848 h 4141251"/>
              <a:gd name="connsiteX26" fmla="*/ 1613565 w 3511238"/>
              <a:gd name="connsiteY26" fmla="*/ 3824095 h 4141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511238" h="4141251">
                <a:moveTo>
                  <a:pt x="0" y="0"/>
                </a:moveTo>
                <a:cubicBezTo>
                  <a:pt x="39414" y="24524"/>
                  <a:pt x="78828" y="49048"/>
                  <a:pt x="94594" y="105103"/>
                </a:cubicBezTo>
                <a:cubicBezTo>
                  <a:pt x="110360" y="161158"/>
                  <a:pt x="83512" y="288671"/>
                  <a:pt x="94594" y="336331"/>
                </a:cubicBezTo>
                <a:cubicBezTo>
                  <a:pt x="105676" y="383991"/>
                  <a:pt x="118546" y="374572"/>
                  <a:pt x="161088" y="391066"/>
                </a:cubicBezTo>
                <a:cubicBezTo>
                  <a:pt x="203630" y="407560"/>
                  <a:pt x="262831" y="423395"/>
                  <a:pt x="349845" y="435293"/>
                </a:cubicBezTo>
                <a:cubicBezTo>
                  <a:pt x="436859" y="447191"/>
                  <a:pt x="578785" y="439046"/>
                  <a:pt x="683173" y="462455"/>
                </a:cubicBezTo>
                <a:cubicBezTo>
                  <a:pt x="787561" y="485864"/>
                  <a:pt x="923623" y="530203"/>
                  <a:pt x="976175" y="575748"/>
                </a:cubicBezTo>
                <a:cubicBezTo>
                  <a:pt x="1028727" y="621293"/>
                  <a:pt x="1003524" y="686289"/>
                  <a:pt x="998483" y="735724"/>
                </a:cubicBezTo>
                <a:cubicBezTo>
                  <a:pt x="993442" y="785159"/>
                  <a:pt x="943526" y="813302"/>
                  <a:pt x="945931" y="872359"/>
                </a:cubicBezTo>
                <a:cubicBezTo>
                  <a:pt x="948336" y="931416"/>
                  <a:pt x="975839" y="1053196"/>
                  <a:pt x="1012914" y="1090064"/>
                </a:cubicBezTo>
                <a:cubicBezTo>
                  <a:pt x="1049989" y="1126932"/>
                  <a:pt x="1074642" y="1086691"/>
                  <a:pt x="1168382" y="1093566"/>
                </a:cubicBezTo>
                <a:cubicBezTo>
                  <a:pt x="1262122" y="1100441"/>
                  <a:pt x="1490724" y="1087035"/>
                  <a:pt x="1575355" y="1131317"/>
                </a:cubicBezTo>
                <a:cubicBezTo>
                  <a:pt x="1659986" y="1175599"/>
                  <a:pt x="1649786" y="1286825"/>
                  <a:pt x="1676168" y="1359259"/>
                </a:cubicBezTo>
                <a:cubicBezTo>
                  <a:pt x="1702550" y="1431693"/>
                  <a:pt x="1702955" y="1479867"/>
                  <a:pt x="1733649" y="1565924"/>
                </a:cubicBezTo>
                <a:cubicBezTo>
                  <a:pt x="1764343" y="1651981"/>
                  <a:pt x="1777211" y="1786796"/>
                  <a:pt x="1860331" y="1875601"/>
                </a:cubicBezTo>
                <a:cubicBezTo>
                  <a:pt x="1943451" y="1964406"/>
                  <a:pt x="2089028" y="2018602"/>
                  <a:pt x="2232369" y="2098755"/>
                </a:cubicBezTo>
                <a:cubicBezTo>
                  <a:pt x="2375710" y="2178908"/>
                  <a:pt x="2589193" y="2286320"/>
                  <a:pt x="2720380" y="2356521"/>
                </a:cubicBezTo>
                <a:cubicBezTo>
                  <a:pt x="2851567" y="2426722"/>
                  <a:pt x="2984666" y="2425856"/>
                  <a:pt x="3019489" y="2519960"/>
                </a:cubicBezTo>
                <a:cubicBezTo>
                  <a:pt x="3054312" y="2614064"/>
                  <a:pt x="2886785" y="2765740"/>
                  <a:pt x="2929320" y="2921144"/>
                </a:cubicBezTo>
                <a:cubicBezTo>
                  <a:pt x="2971855" y="3076548"/>
                  <a:pt x="3178168" y="3279518"/>
                  <a:pt x="3274699" y="3452387"/>
                </a:cubicBezTo>
                <a:cubicBezTo>
                  <a:pt x="3371230" y="3625256"/>
                  <a:pt x="3483332" y="3854960"/>
                  <a:pt x="3508507" y="3958358"/>
                </a:cubicBezTo>
                <a:cubicBezTo>
                  <a:pt x="3533682" y="4061756"/>
                  <a:pt x="3377644" y="3972737"/>
                  <a:pt x="3335213" y="3999664"/>
                </a:cubicBezTo>
                <a:cubicBezTo>
                  <a:pt x="3292782" y="4026591"/>
                  <a:pt x="3357393" y="4140724"/>
                  <a:pt x="3220723" y="4141245"/>
                </a:cubicBezTo>
                <a:cubicBezTo>
                  <a:pt x="3084053" y="4141766"/>
                  <a:pt x="2764697" y="4112189"/>
                  <a:pt x="2605727" y="4075900"/>
                </a:cubicBezTo>
                <a:cubicBezTo>
                  <a:pt x="2446757" y="4039611"/>
                  <a:pt x="2378590" y="4006027"/>
                  <a:pt x="2251815" y="3957018"/>
                </a:cubicBezTo>
                <a:cubicBezTo>
                  <a:pt x="2125040" y="3908009"/>
                  <a:pt x="1953966" y="3798417"/>
                  <a:pt x="1845076" y="3781848"/>
                </a:cubicBezTo>
                <a:cubicBezTo>
                  <a:pt x="1536134" y="3753194"/>
                  <a:pt x="1660242" y="3827945"/>
                  <a:pt x="1613565" y="3824095"/>
                </a:cubicBezTo>
              </a:path>
            </a:pathLst>
          </a:custGeom>
          <a:noFill/>
          <a:ln w="57150" cmpd="thinThick">
            <a:solidFill>
              <a:srgbClr val="3B2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Блок-схема: узел 30">
            <a:extLst>
              <a:ext uri="{FF2B5EF4-FFF2-40B4-BE49-F238E27FC236}">
                <a16:creationId xmlns:a16="http://schemas.microsoft.com/office/drawing/2014/main" id="{C80E01C8-EBA1-40E6-8BF8-FB7D3EFCBA0A}"/>
              </a:ext>
            </a:extLst>
          </p:cNvPr>
          <p:cNvSpPr/>
          <p:nvPr/>
        </p:nvSpPr>
        <p:spPr>
          <a:xfrm>
            <a:off x="6587586" y="2958593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41026B3-5281-4AB5-A7CF-F51199559DAE}"/>
              </a:ext>
            </a:extLst>
          </p:cNvPr>
          <p:cNvSpPr txBox="1"/>
          <p:nvPr/>
        </p:nvSpPr>
        <p:spPr>
          <a:xfrm rot="19081835">
            <a:off x="8097601" y="1469431"/>
            <a:ext cx="869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р. Волга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60E9F25-1CCE-46C2-903E-837CB39CAA17}"/>
              </a:ext>
            </a:extLst>
          </p:cNvPr>
          <p:cNvSpPr txBox="1"/>
          <p:nvPr/>
        </p:nvSpPr>
        <p:spPr>
          <a:xfrm rot="1542423">
            <a:off x="6602483" y="2051458"/>
            <a:ext cx="718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р. Дон</a:t>
            </a:r>
          </a:p>
        </p:txBody>
      </p:sp>
      <p:sp>
        <p:nvSpPr>
          <p:cNvPr id="51" name="Блок-схема: узел 50">
            <a:extLst>
              <a:ext uri="{FF2B5EF4-FFF2-40B4-BE49-F238E27FC236}">
                <a16:creationId xmlns:a16="http://schemas.microsoft.com/office/drawing/2014/main" id="{1C7C551B-34B5-4F82-A5DB-4D66B0726663}"/>
              </a:ext>
            </a:extLst>
          </p:cNvPr>
          <p:cNvSpPr/>
          <p:nvPr/>
        </p:nvSpPr>
        <p:spPr>
          <a:xfrm>
            <a:off x="6504401" y="1666786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28" name="Блок-схема: узел 27">
            <a:extLst>
              <a:ext uri="{FF2B5EF4-FFF2-40B4-BE49-F238E27FC236}">
                <a16:creationId xmlns:a16="http://schemas.microsoft.com/office/drawing/2014/main" id="{14BCB678-65D9-4967-BFE9-79B18D89A5BC}"/>
              </a:ext>
            </a:extLst>
          </p:cNvPr>
          <p:cNvSpPr/>
          <p:nvPr/>
        </p:nvSpPr>
        <p:spPr>
          <a:xfrm>
            <a:off x="7604759" y="2552676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A2DAEBE-6EA5-4BD2-BCCD-6A8BBF7B8CFF}"/>
              </a:ext>
            </a:extLst>
          </p:cNvPr>
          <p:cNvSpPr txBox="1"/>
          <p:nvPr/>
        </p:nvSpPr>
        <p:spPr>
          <a:xfrm>
            <a:off x="6564334" y="1656529"/>
            <a:ext cx="939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Воронеж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6BF1DA7B-C5F6-4821-8B34-3CF0F17E42F1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145A6F0E-489C-4E71-AB2B-7189F0D9DE2B}"/>
              </a:ext>
            </a:extLst>
          </p:cNvPr>
          <p:cNvSpPr/>
          <p:nvPr/>
        </p:nvSpPr>
        <p:spPr>
          <a:xfrm>
            <a:off x="236364" y="1153734"/>
            <a:ext cx="2811808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Уже к концу сентября 1942 года удалось занять большую часть Кубани, Северного Кавказа, а также водрузить немецкий флаг на Эльбрусе.</a:t>
            </a:r>
          </a:p>
        </p:txBody>
      </p:sp>
      <p:sp>
        <p:nvSpPr>
          <p:cNvPr id="53" name="Блок-схема: узел 52">
            <a:extLst>
              <a:ext uri="{FF2B5EF4-FFF2-40B4-BE49-F238E27FC236}">
                <a16:creationId xmlns:a16="http://schemas.microsoft.com/office/drawing/2014/main" id="{548E188B-714F-4825-ABD3-15B9F8F12A68}"/>
              </a:ext>
            </a:extLst>
          </p:cNvPr>
          <p:cNvSpPr/>
          <p:nvPr/>
        </p:nvSpPr>
        <p:spPr>
          <a:xfrm>
            <a:off x="7238004" y="3930900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ru-RU" dirty="0">
              <a:solidFill>
                <a:prstClr val="white"/>
              </a:solidFill>
              <a:latin typeface="Roboto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4907416-FE51-4702-B57E-591BA9ED4B87}"/>
              </a:ext>
            </a:extLst>
          </p:cNvPr>
          <p:cNvSpPr txBox="1"/>
          <p:nvPr/>
        </p:nvSpPr>
        <p:spPr>
          <a:xfrm>
            <a:off x="7231881" y="3710586"/>
            <a:ext cx="8867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Эльбрус</a:t>
            </a:r>
          </a:p>
        </p:txBody>
      </p:sp>
    </p:spTree>
    <p:extLst>
      <p:ext uri="{BB962C8B-B14F-4D97-AF65-F5344CB8AC3E}">
        <p14:creationId xmlns:p14="http://schemas.microsoft.com/office/powerpoint/2010/main" val="1302669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/>
      <p:bldP spid="53" grpId="0" animBg="1"/>
      <p:bldP spid="5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D7F887-316B-4763-818D-A4892BB3B1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38" b="10911"/>
          <a:stretch/>
        </p:blipFill>
        <p:spPr>
          <a:xfrm>
            <a:off x="20" y="10"/>
            <a:ext cx="9143980" cy="51434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A451AA7-8A3B-40C6-B294-F78B603834C6}"/>
              </a:ext>
            </a:extLst>
          </p:cNvPr>
          <p:cNvSpPr txBox="1"/>
          <p:nvPr/>
        </p:nvSpPr>
        <p:spPr>
          <a:xfrm>
            <a:off x="0" y="376238"/>
            <a:ext cx="3110948" cy="1225290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>
              <a:spcAft>
                <a:spcPts val="600"/>
              </a:spcAft>
            </a:pPr>
            <a:r>
              <a:rPr lang="ru-RU" sz="1400" dirty="0">
                <a:solidFill>
                  <a:prstClr val="white"/>
                </a:solidFill>
              </a:rPr>
              <a:t>Гитлеровские войска к осени 1942 года оккупировали огромную часть европейской территории СССР. 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C13077FF-3953-42C3-9663-6625832B1FCD}"/>
              </a:ext>
            </a:extLst>
          </p:cNvPr>
          <p:cNvSpPr/>
          <p:nvPr/>
        </p:nvSpPr>
        <p:spPr>
          <a:xfrm>
            <a:off x="7056755" y="38766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68ABFA7-460F-4B5F-A741-D3E2DC0A39FC}"/>
              </a:ext>
            </a:extLst>
          </p:cNvPr>
          <p:cNvSpPr/>
          <p:nvPr/>
        </p:nvSpPr>
        <p:spPr>
          <a:xfrm>
            <a:off x="7056755" y="988883"/>
            <a:ext cx="180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Немецкие солдаты </a:t>
            </a:r>
          </a:p>
          <a:p>
            <a:pPr algn="ctr"/>
            <a:r>
              <a:rPr lang="ru-RU" sz="1200" dirty="0"/>
              <a:t>в оккупированном </a:t>
            </a:r>
            <a:r>
              <a:rPr lang="ru-RU" sz="1200" dirty="0" err="1"/>
              <a:t>Могилёве</a:t>
            </a:r>
            <a:endParaRPr lang="ru-RU" sz="12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93BA293-B380-4D93-A56C-91FA7E3C52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90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ÐÐ°ÑÑÐ¸Ð½ÐºÐ¸ Ð¿Ð¾ Ð·Ð°Ð¿ÑÐ¾ÑÑ ÑÐ°ÑÑÐ½Ñ ÑÐ¾ÑÐ¾ Ð²Ð¾Ð¹Ð½Ñ">
            <a:extLst>
              <a:ext uri="{FF2B5EF4-FFF2-40B4-BE49-F238E27FC236}">
                <a16:creationId xmlns:a16="http://schemas.microsoft.com/office/drawing/2014/main" id="{F1A78C7D-AE7D-4A12-A9C0-D17A32F9AD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B4884150-EBCD-4FB3-B53D-2E440AA2A61D}"/>
              </a:ext>
            </a:extLst>
          </p:cNvPr>
          <p:cNvSpPr/>
          <p:nvPr/>
        </p:nvSpPr>
        <p:spPr>
          <a:xfrm>
            <a:off x="370498" y="29323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EB02D25-3D0C-4AA8-8DFF-A7AB068DDED0}"/>
              </a:ext>
            </a:extLst>
          </p:cNvPr>
          <p:cNvSpPr/>
          <p:nvPr/>
        </p:nvSpPr>
        <p:spPr>
          <a:xfrm>
            <a:off x="370498" y="3601505"/>
            <a:ext cx="180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Горящая изба</a:t>
            </a:r>
          </a:p>
          <a:p>
            <a:pPr algn="ctr"/>
            <a:r>
              <a:rPr lang="ru-RU" sz="1200" dirty="0"/>
              <a:t>в Хатыни</a:t>
            </a:r>
          </a:p>
        </p:txBody>
      </p:sp>
    </p:spTree>
    <p:extLst>
      <p:ext uri="{BB962C8B-B14F-4D97-AF65-F5344CB8AC3E}">
        <p14:creationId xmlns:p14="http://schemas.microsoft.com/office/powerpoint/2010/main" val="167430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1C0BEE-C257-4183-A6E2-701703DCCA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76" t="48663" r="31145" b="12340"/>
          <a:stretch/>
        </p:blipFill>
        <p:spPr>
          <a:xfrm>
            <a:off x="-344562" y="0"/>
            <a:ext cx="9488562" cy="5162074"/>
          </a:xfrm>
          <a:prstGeom prst="rect">
            <a:avLst/>
          </a:prstGeom>
        </p:spPr>
      </p:pic>
      <p:sp>
        <p:nvSpPr>
          <p:cNvPr id="74" name="Блок-схема: узел 73">
            <a:extLst>
              <a:ext uri="{FF2B5EF4-FFF2-40B4-BE49-F238E27FC236}">
                <a16:creationId xmlns:a16="http://schemas.microsoft.com/office/drawing/2014/main" id="{C3318CF1-F6FD-4A8E-8CB8-54797D1BFC5A}"/>
              </a:ext>
            </a:extLst>
          </p:cNvPr>
          <p:cNvSpPr/>
          <p:nvPr/>
        </p:nvSpPr>
        <p:spPr>
          <a:xfrm>
            <a:off x="5986062" y="376238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75" name="Прямоугольная выноска 8">
            <a:extLst>
              <a:ext uri="{FF2B5EF4-FFF2-40B4-BE49-F238E27FC236}">
                <a16:creationId xmlns:a16="http://schemas.microsoft.com/office/drawing/2014/main" id="{C38D29E4-656F-4664-A12F-0B1AF2B27FB4}"/>
              </a:ext>
            </a:extLst>
          </p:cNvPr>
          <p:cNvSpPr/>
          <p:nvPr/>
        </p:nvSpPr>
        <p:spPr>
          <a:xfrm>
            <a:off x="6969703" y="692454"/>
            <a:ext cx="957627" cy="378749"/>
          </a:xfrm>
          <a:prstGeom prst="wedgeRectCallout">
            <a:avLst>
              <a:gd name="adj1" fmla="val -36427"/>
              <a:gd name="adj2" fmla="val 3268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СССР</a:t>
            </a:r>
          </a:p>
        </p:txBody>
      </p:sp>
      <p:sp>
        <p:nvSpPr>
          <p:cNvPr id="77" name="Блок-схема: узел 76">
            <a:extLst>
              <a:ext uri="{FF2B5EF4-FFF2-40B4-BE49-F238E27FC236}">
                <a16:creationId xmlns:a16="http://schemas.microsoft.com/office/drawing/2014/main" id="{5161FB18-CB38-4D9B-BF97-9B9CF61410AE}"/>
              </a:ext>
            </a:extLst>
          </p:cNvPr>
          <p:cNvSpPr/>
          <p:nvPr/>
        </p:nvSpPr>
        <p:spPr>
          <a:xfrm>
            <a:off x="4161279" y="3027786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18A2085-6D70-4999-B3A5-92ABFFB47971}"/>
              </a:ext>
            </a:extLst>
          </p:cNvPr>
          <p:cNvSpPr txBox="1"/>
          <p:nvPr/>
        </p:nvSpPr>
        <p:spPr>
          <a:xfrm>
            <a:off x="4144281" y="2773148"/>
            <a:ext cx="955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Кишинёв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3E5424C-FD88-45EF-92FE-A601B84A905C}"/>
              </a:ext>
            </a:extLst>
          </p:cNvPr>
          <p:cNvSpPr txBox="1"/>
          <p:nvPr/>
        </p:nvSpPr>
        <p:spPr>
          <a:xfrm>
            <a:off x="6014929" y="446311"/>
            <a:ext cx="835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Москва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8F671A5-B17E-4058-9F0E-2737A349238E}"/>
              </a:ext>
            </a:extLst>
          </p:cNvPr>
          <p:cNvSpPr txBox="1"/>
          <p:nvPr/>
        </p:nvSpPr>
        <p:spPr>
          <a:xfrm>
            <a:off x="3973389" y="1052880"/>
            <a:ext cx="740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Минск</a:t>
            </a:r>
          </a:p>
        </p:txBody>
      </p:sp>
      <p:sp>
        <p:nvSpPr>
          <p:cNvPr id="82" name="Блок-схема: узел 81">
            <a:extLst>
              <a:ext uri="{FF2B5EF4-FFF2-40B4-BE49-F238E27FC236}">
                <a16:creationId xmlns:a16="http://schemas.microsoft.com/office/drawing/2014/main" id="{49E5F7A9-3F43-45D6-907E-ACAA20138F02}"/>
              </a:ext>
            </a:extLst>
          </p:cNvPr>
          <p:cNvSpPr/>
          <p:nvPr/>
        </p:nvSpPr>
        <p:spPr>
          <a:xfrm>
            <a:off x="3961141" y="962774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4527B1F-5058-4969-8248-9C9B05B6A4DD}"/>
              </a:ext>
            </a:extLst>
          </p:cNvPr>
          <p:cNvSpPr txBox="1"/>
          <p:nvPr/>
        </p:nvSpPr>
        <p:spPr>
          <a:xfrm>
            <a:off x="4563640" y="2108214"/>
            <a:ext cx="601447" cy="307777"/>
          </a:xfrm>
          <a:prstGeom prst="rect">
            <a:avLst/>
          </a:prstGeom>
          <a:noFill/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Киев</a:t>
            </a:r>
          </a:p>
        </p:txBody>
      </p:sp>
      <p:sp>
        <p:nvSpPr>
          <p:cNvPr id="85" name="Полилиния: фигура 84">
            <a:extLst>
              <a:ext uri="{FF2B5EF4-FFF2-40B4-BE49-F238E27FC236}">
                <a16:creationId xmlns:a16="http://schemas.microsoft.com/office/drawing/2014/main" id="{A00E1EE9-2390-4706-92B6-ABCDB8F5932E}"/>
              </a:ext>
            </a:extLst>
          </p:cNvPr>
          <p:cNvSpPr/>
          <p:nvPr/>
        </p:nvSpPr>
        <p:spPr>
          <a:xfrm rot="1787268">
            <a:off x="1952086" y="676171"/>
            <a:ext cx="1329030" cy="1655571"/>
          </a:xfrm>
          <a:custGeom>
            <a:avLst/>
            <a:gdLst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05104 w 1562202"/>
              <a:gd name="connsiteY3" fmla="*/ 409903 h 3384331"/>
              <a:gd name="connsiteX4" fmla="*/ 262759 w 1562202"/>
              <a:gd name="connsiteY4" fmla="*/ 472965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262759 w 1562202"/>
              <a:gd name="connsiteY4" fmla="*/ 472965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70207 w 1562202"/>
              <a:gd name="connsiteY18" fmla="*/ 1833031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70207 w 1562202"/>
              <a:gd name="connsiteY18" fmla="*/ 1833031 h 3384331"/>
              <a:gd name="connsiteX19" fmla="*/ 1311434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70207 w 1562202"/>
              <a:gd name="connsiteY18" fmla="*/ 1833031 h 3384331"/>
              <a:gd name="connsiteX19" fmla="*/ 1311434 w 1562202"/>
              <a:gd name="connsiteY19" fmla="*/ 1975945 h 3384331"/>
              <a:gd name="connsiteX20" fmla="*/ 1279475 w 1562202"/>
              <a:gd name="connsiteY20" fmla="*/ 200324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55546"/>
              <a:gd name="connsiteY0" fmla="*/ 0 h 3384331"/>
              <a:gd name="connsiteX1" fmla="*/ 94594 w 1555546"/>
              <a:gd name="connsiteY1" fmla="*/ 105103 h 3384331"/>
              <a:gd name="connsiteX2" fmla="*/ 94594 w 1555546"/>
              <a:gd name="connsiteY2" fmla="*/ 336331 h 3384331"/>
              <a:gd name="connsiteX3" fmla="*/ 161088 w 1555546"/>
              <a:gd name="connsiteY3" fmla="*/ 391066 h 3384331"/>
              <a:gd name="connsiteX4" fmla="*/ 349845 w 1555546"/>
              <a:gd name="connsiteY4" fmla="*/ 435293 h 3384331"/>
              <a:gd name="connsiteX5" fmla="*/ 683173 w 1555546"/>
              <a:gd name="connsiteY5" fmla="*/ 462455 h 3384331"/>
              <a:gd name="connsiteX6" fmla="*/ 976175 w 1555546"/>
              <a:gd name="connsiteY6" fmla="*/ 575748 h 3384331"/>
              <a:gd name="connsiteX7" fmla="*/ 998483 w 1555546"/>
              <a:gd name="connsiteY7" fmla="*/ 735724 h 3384331"/>
              <a:gd name="connsiteX8" fmla="*/ 945931 w 1555546"/>
              <a:gd name="connsiteY8" fmla="*/ 872359 h 3384331"/>
              <a:gd name="connsiteX9" fmla="*/ 1021006 w 1555546"/>
              <a:gd name="connsiteY9" fmla="*/ 983878 h 3384331"/>
              <a:gd name="connsiteX10" fmla="*/ 1111737 w 1555546"/>
              <a:gd name="connsiteY10" fmla="*/ 1175247 h 3384331"/>
              <a:gd name="connsiteX11" fmla="*/ 1381146 w 1555546"/>
              <a:gd name="connsiteY11" fmla="*/ 1139485 h 3384331"/>
              <a:gd name="connsiteX12" fmla="*/ 1481959 w 1555546"/>
              <a:gd name="connsiteY12" fmla="*/ 1261241 h 3384331"/>
              <a:gd name="connsiteX13" fmla="*/ 1450428 w 1555546"/>
              <a:gd name="connsiteY13" fmla="*/ 1418897 h 3384331"/>
              <a:gd name="connsiteX14" fmla="*/ 1358624 w 1555546"/>
              <a:gd name="connsiteY14" fmla="*/ 1459026 h 3384331"/>
              <a:gd name="connsiteX15" fmla="*/ 1303283 w 1555546"/>
              <a:gd name="connsiteY15" fmla="*/ 1587062 h 3384331"/>
              <a:gd name="connsiteX16" fmla="*/ 1292773 w 1555546"/>
              <a:gd name="connsiteY16" fmla="*/ 1639614 h 3384331"/>
              <a:gd name="connsiteX17" fmla="*/ 1303283 w 1555546"/>
              <a:gd name="connsiteY17" fmla="*/ 1713186 h 3384331"/>
              <a:gd name="connsiteX18" fmla="*/ 1370207 w 1555546"/>
              <a:gd name="connsiteY18" fmla="*/ 1833031 h 3384331"/>
              <a:gd name="connsiteX19" fmla="*/ 1311434 w 1555546"/>
              <a:gd name="connsiteY19" fmla="*/ 1975945 h 3384331"/>
              <a:gd name="connsiteX20" fmla="*/ 1279475 w 1555546"/>
              <a:gd name="connsiteY20" fmla="*/ 2003245 h 3384331"/>
              <a:gd name="connsiteX21" fmla="*/ 1177159 w 1555546"/>
              <a:gd name="connsiteY21" fmla="*/ 2112579 h 3384331"/>
              <a:gd name="connsiteX22" fmla="*/ 1177159 w 1555546"/>
              <a:gd name="connsiteY22" fmla="*/ 2249214 h 3384331"/>
              <a:gd name="connsiteX23" fmla="*/ 1198180 w 1555546"/>
              <a:gd name="connsiteY23" fmla="*/ 2364828 h 3384331"/>
              <a:gd name="connsiteX24" fmla="*/ 1409030 w 1555546"/>
              <a:gd name="connsiteY24" fmla="*/ 2612435 h 3384331"/>
              <a:gd name="connsiteX25" fmla="*/ 1534511 w 1555546"/>
              <a:gd name="connsiteY25" fmla="*/ 2921876 h 3384331"/>
              <a:gd name="connsiteX26" fmla="*/ 1513490 w 1555546"/>
              <a:gd name="connsiteY26" fmla="*/ 3048000 h 3384331"/>
              <a:gd name="connsiteX27" fmla="*/ 1135118 w 1555546"/>
              <a:gd name="connsiteY27" fmla="*/ 3142593 h 3384331"/>
              <a:gd name="connsiteX28" fmla="*/ 725214 w 1555546"/>
              <a:gd name="connsiteY28" fmla="*/ 3195145 h 3384331"/>
              <a:gd name="connsiteX29" fmla="*/ 588580 w 1555546"/>
              <a:gd name="connsiteY29" fmla="*/ 3226676 h 3384331"/>
              <a:gd name="connsiteX30" fmla="*/ 493987 w 1555546"/>
              <a:gd name="connsiteY30" fmla="*/ 3384331 h 3384331"/>
              <a:gd name="connsiteX0" fmla="*/ 0 w 1543155"/>
              <a:gd name="connsiteY0" fmla="*/ 0 h 3384331"/>
              <a:gd name="connsiteX1" fmla="*/ 94594 w 1543155"/>
              <a:gd name="connsiteY1" fmla="*/ 105103 h 3384331"/>
              <a:gd name="connsiteX2" fmla="*/ 94594 w 1543155"/>
              <a:gd name="connsiteY2" fmla="*/ 336331 h 3384331"/>
              <a:gd name="connsiteX3" fmla="*/ 161088 w 1543155"/>
              <a:gd name="connsiteY3" fmla="*/ 391066 h 3384331"/>
              <a:gd name="connsiteX4" fmla="*/ 349845 w 1543155"/>
              <a:gd name="connsiteY4" fmla="*/ 435293 h 3384331"/>
              <a:gd name="connsiteX5" fmla="*/ 683173 w 1543155"/>
              <a:gd name="connsiteY5" fmla="*/ 462455 h 3384331"/>
              <a:gd name="connsiteX6" fmla="*/ 976175 w 1543155"/>
              <a:gd name="connsiteY6" fmla="*/ 575748 h 3384331"/>
              <a:gd name="connsiteX7" fmla="*/ 998483 w 1543155"/>
              <a:gd name="connsiteY7" fmla="*/ 735724 h 3384331"/>
              <a:gd name="connsiteX8" fmla="*/ 945931 w 1543155"/>
              <a:gd name="connsiteY8" fmla="*/ 872359 h 3384331"/>
              <a:gd name="connsiteX9" fmla="*/ 1021006 w 1543155"/>
              <a:gd name="connsiteY9" fmla="*/ 983878 h 3384331"/>
              <a:gd name="connsiteX10" fmla="*/ 1111737 w 1543155"/>
              <a:gd name="connsiteY10" fmla="*/ 1175247 h 3384331"/>
              <a:gd name="connsiteX11" fmla="*/ 1381146 w 1543155"/>
              <a:gd name="connsiteY11" fmla="*/ 1139485 h 3384331"/>
              <a:gd name="connsiteX12" fmla="*/ 1481959 w 1543155"/>
              <a:gd name="connsiteY12" fmla="*/ 1261241 h 3384331"/>
              <a:gd name="connsiteX13" fmla="*/ 1450428 w 1543155"/>
              <a:gd name="connsiteY13" fmla="*/ 1418897 h 3384331"/>
              <a:gd name="connsiteX14" fmla="*/ 1358624 w 1543155"/>
              <a:gd name="connsiteY14" fmla="*/ 1459026 h 3384331"/>
              <a:gd name="connsiteX15" fmla="*/ 1303283 w 1543155"/>
              <a:gd name="connsiteY15" fmla="*/ 1587062 h 3384331"/>
              <a:gd name="connsiteX16" fmla="*/ 1292773 w 1543155"/>
              <a:gd name="connsiteY16" fmla="*/ 1639614 h 3384331"/>
              <a:gd name="connsiteX17" fmla="*/ 1303283 w 1543155"/>
              <a:gd name="connsiteY17" fmla="*/ 1713186 h 3384331"/>
              <a:gd name="connsiteX18" fmla="*/ 1370207 w 1543155"/>
              <a:gd name="connsiteY18" fmla="*/ 1833031 h 3384331"/>
              <a:gd name="connsiteX19" fmla="*/ 1311434 w 1543155"/>
              <a:gd name="connsiteY19" fmla="*/ 1975945 h 3384331"/>
              <a:gd name="connsiteX20" fmla="*/ 1279475 w 1543155"/>
              <a:gd name="connsiteY20" fmla="*/ 2003245 h 3384331"/>
              <a:gd name="connsiteX21" fmla="*/ 1177159 w 1543155"/>
              <a:gd name="connsiteY21" fmla="*/ 2112579 h 3384331"/>
              <a:gd name="connsiteX22" fmla="*/ 1177159 w 1543155"/>
              <a:gd name="connsiteY22" fmla="*/ 2249214 h 3384331"/>
              <a:gd name="connsiteX23" fmla="*/ 1198180 w 1543155"/>
              <a:gd name="connsiteY23" fmla="*/ 2364828 h 3384331"/>
              <a:gd name="connsiteX24" fmla="*/ 1409030 w 1543155"/>
              <a:gd name="connsiteY24" fmla="*/ 2612435 h 3384331"/>
              <a:gd name="connsiteX25" fmla="*/ 1534511 w 1543155"/>
              <a:gd name="connsiteY25" fmla="*/ 2921876 h 3384331"/>
              <a:gd name="connsiteX26" fmla="*/ 1513490 w 1543155"/>
              <a:gd name="connsiteY26" fmla="*/ 3048000 h 3384331"/>
              <a:gd name="connsiteX27" fmla="*/ 1362913 w 1543155"/>
              <a:gd name="connsiteY27" fmla="*/ 3082943 h 3384331"/>
              <a:gd name="connsiteX28" fmla="*/ 1135118 w 1543155"/>
              <a:gd name="connsiteY28" fmla="*/ 3142593 h 3384331"/>
              <a:gd name="connsiteX29" fmla="*/ 725214 w 1543155"/>
              <a:gd name="connsiteY29" fmla="*/ 3195145 h 3384331"/>
              <a:gd name="connsiteX30" fmla="*/ 588580 w 1543155"/>
              <a:gd name="connsiteY30" fmla="*/ 3226676 h 3384331"/>
              <a:gd name="connsiteX31" fmla="*/ 493987 w 1543155"/>
              <a:gd name="connsiteY31" fmla="*/ 3384331 h 3384331"/>
              <a:gd name="connsiteX0" fmla="*/ 0 w 1539788"/>
              <a:gd name="connsiteY0" fmla="*/ 0 h 3384331"/>
              <a:gd name="connsiteX1" fmla="*/ 94594 w 1539788"/>
              <a:gd name="connsiteY1" fmla="*/ 105103 h 3384331"/>
              <a:gd name="connsiteX2" fmla="*/ 94594 w 1539788"/>
              <a:gd name="connsiteY2" fmla="*/ 336331 h 3384331"/>
              <a:gd name="connsiteX3" fmla="*/ 161088 w 1539788"/>
              <a:gd name="connsiteY3" fmla="*/ 391066 h 3384331"/>
              <a:gd name="connsiteX4" fmla="*/ 349845 w 1539788"/>
              <a:gd name="connsiteY4" fmla="*/ 435293 h 3384331"/>
              <a:gd name="connsiteX5" fmla="*/ 683173 w 1539788"/>
              <a:gd name="connsiteY5" fmla="*/ 462455 h 3384331"/>
              <a:gd name="connsiteX6" fmla="*/ 976175 w 1539788"/>
              <a:gd name="connsiteY6" fmla="*/ 575748 h 3384331"/>
              <a:gd name="connsiteX7" fmla="*/ 998483 w 1539788"/>
              <a:gd name="connsiteY7" fmla="*/ 735724 h 3384331"/>
              <a:gd name="connsiteX8" fmla="*/ 945931 w 1539788"/>
              <a:gd name="connsiteY8" fmla="*/ 872359 h 3384331"/>
              <a:gd name="connsiteX9" fmla="*/ 1021006 w 1539788"/>
              <a:gd name="connsiteY9" fmla="*/ 983878 h 3384331"/>
              <a:gd name="connsiteX10" fmla="*/ 1111737 w 1539788"/>
              <a:gd name="connsiteY10" fmla="*/ 1175247 h 3384331"/>
              <a:gd name="connsiteX11" fmla="*/ 1381146 w 1539788"/>
              <a:gd name="connsiteY11" fmla="*/ 1139485 h 3384331"/>
              <a:gd name="connsiteX12" fmla="*/ 1481959 w 1539788"/>
              <a:gd name="connsiteY12" fmla="*/ 1261241 h 3384331"/>
              <a:gd name="connsiteX13" fmla="*/ 1450428 w 1539788"/>
              <a:gd name="connsiteY13" fmla="*/ 1418897 h 3384331"/>
              <a:gd name="connsiteX14" fmla="*/ 1358624 w 1539788"/>
              <a:gd name="connsiteY14" fmla="*/ 1459026 h 3384331"/>
              <a:gd name="connsiteX15" fmla="*/ 1303283 w 1539788"/>
              <a:gd name="connsiteY15" fmla="*/ 1587062 h 3384331"/>
              <a:gd name="connsiteX16" fmla="*/ 1292773 w 1539788"/>
              <a:gd name="connsiteY16" fmla="*/ 1639614 h 3384331"/>
              <a:gd name="connsiteX17" fmla="*/ 1303283 w 1539788"/>
              <a:gd name="connsiteY17" fmla="*/ 1713186 h 3384331"/>
              <a:gd name="connsiteX18" fmla="*/ 1370207 w 1539788"/>
              <a:gd name="connsiteY18" fmla="*/ 1833031 h 3384331"/>
              <a:gd name="connsiteX19" fmla="*/ 1311434 w 1539788"/>
              <a:gd name="connsiteY19" fmla="*/ 1975945 h 3384331"/>
              <a:gd name="connsiteX20" fmla="*/ 1279475 w 1539788"/>
              <a:gd name="connsiteY20" fmla="*/ 2003245 h 3384331"/>
              <a:gd name="connsiteX21" fmla="*/ 1177159 w 1539788"/>
              <a:gd name="connsiteY21" fmla="*/ 2112579 h 3384331"/>
              <a:gd name="connsiteX22" fmla="*/ 1177159 w 1539788"/>
              <a:gd name="connsiteY22" fmla="*/ 2249214 h 3384331"/>
              <a:gd name="connsiteX23" fmla="*/ 1198180 w 1539788"/>
              <a:gd name="connsiteY23" fmla="*/ 2364828 h 3384331"/>
              <a:gd name="connsiteX24" fmla="*/ 1409030 w 1539788"/>
              <a:gd name="connsiteY24" fmla="*/ 2612435 h 3384331"/>
              <a:gd name="connsiteX25" fmla="*/ 1534511 w 1539788"/>
              <a:gd name="connsiteY25" fmla="*/ 2921876 h 3384331"/>
              <a:gd name="connsiteX26" fmla="*/ 1501049 w 1539788"/>
              <a:gd name="connsiteY26" fmla="*/ 2997769 h 3384331"/>
              <a:gd name="connsiteX27" fmla="*/ 1362913 w 1539788"/>
              <a:gd name="connsiteY27" fmla="*/ 3082943 h 3384331"/>
              <a:gd name="connsiteX28" fmla="*/ 1135118 w 1539788"/>
              <a:gd name="connsiteY28" fmla="*/ 3142593 h 3384331"/>
              <a:gd name="connsiteX29" fmla="*/ 725214 w 1539788"/>
              <a:gd name="connsiteY29" fmla="*/ 3195145 h 3384331"/>
              <a:gd name="connsiteX30" fmla="*/ 588580 w 1539788"/>
              <a:gd name="connsiteY30" fmla="*/ 3226676 h 3384331"/>
              <a:gd name="connsiteX31" fmla="*/ 493987 w 1539788"/>
              <a:gd name="connsiteY31" fmla="*/ 3384331 h 3384331"/>
              <a:gd name="connsiteX0" fmla="*/ 0 w 1539788"/>
              <a:gd name="connsiteY0" fmla="*/ 0 h 3384331"/>
              <a:gd name="connsiteX1" fmla="*/ 94594 w 1539788"/>
              <a:gd name="connsiteY1" fmla="*/ 105103 h 3384331"/>
              <a:gd name="connsiteX2" fmla="*/ 94594 w 1539788"/>
              <a:gd name="connsiteY2" fmla="*/ 336331 h 3384331"/>
              <a:gd name="connsiteX3" fmla="*/ 161088 w 1539788"/>
              <a:gd name="connsiteY3" fmla="*/ 391066 h 3384331"/>
              <a:gd name="connsiteX4" fmla="*/ 349845 w 1539788"/>
              <a:gd name="connsiteY4" fmla="*/ 435293 h 3384331"/>
              <a:gd name="connsiteX5" fmla="*/ 683173 w 1539788"/>
              <a:gd name="connsiteY5" fmla="*/ 462455 h 3384331"/>
              <a:gd name="connsiteX6" fmla="*/ 976175 w 1539788"/>
              <a:gd name="connsiteY6" fmla="*/ 575748 h 3384331"/>
              <a:gd name="connsiteX7" fmla="*/ 998483 w 1539788"/>
              <a:gd name="connsiteY7" fmla="*/ 735724 h 3384331"/>
              <a:gd name="connsiteX8" fmla="*/ 945931 w 1539788"/>
              <a:gd name="connsiteY8" fmla="*/ 872359 h 3384331"/>
              <a:gd name="connsiteX9" fmla="*/ 1021006 w 1539788"/>
              <a:gd name="connsiteY9" fmla="*/ 983878 h 3384331"/>
              <a:gd name="connsiteX10" fmla="*/ 1111737 w 1539788"/>
              <a:gd name="connsiteY10" fmla="*/ 1175247 h 3384331"/>
              <a:gd name="connsiteX11" fmla="*/ 1381146 w 1539788"/>
              <a:gd name="connsiteY11" fmla="*/ 1139485 h 3384331"/>
              <a:gd name="connsiteX12" fmla="*/ 1481959 w 1539788"/>
              <a:gd name="connsiteY12" fmla="*/ 1261241 h 3384331"/>
              <a:gd name="connsiteX13" fmla="*/ 1450428 w 1539788"/>
              <a:gd name="connsiteY13" fmla="*/ 1418897 h 3384331"/>
              <a:gd name="connsiteX14" fmla="*/ 1358624 w 1539788"/>
              <a:gd name="connsiteY14" fmla="*/ 1459026 h 3384331"/>
              <a:gd name="connsiteX15" fmla="*/ 1303283 w 1539788"/>
              <a:gd name="connsiteY15" fmla="*/ 1587062 h 3384331"/>
              <a:gd name="connsiteX16" fmla="*/ 1292773 w 1539788"/>
              <a:gd name="connsiteY16" fmla="*/ 1639614 h 3384331"/>
              <a:gd name="connsiteX17" fmla="*/ 1303283 w 1539788"/>
              <a:gd name="connsiteY17" fmla="*/ 1713186 h 3384331"/>
              <a:gd name="connsiteX18" fmla="*/ 1370207 w 1539788"/>
              <a:gd name="connsiteY18" fmla="*/ 1833031 h 3384331"/>
              <a:gd name="connsiteX19" fmla="*/ 1311434 w 1539788"/>
              <a:gd name="connsiteY19" fmla="*/ 1975945 h 3384331"/>
              <a:gd name="connsiteX20" fmla="*/ 1279475 w 1539788"/>
              <a:gd name="connsiteY20" fmla="*/ 2003245 h 3384331"/>
              <a:gd name="connsiteX21" fmla="*/ 1177159 w 1539788"/>
              <a:gd name="connsiteY21" fmla="*/ 2112579 h 3384331"/>
              <a:gd name="connsiteX22" fmla="*/ 1177159 w 1539788"/>
              <a:gd name="connsiteY22" fmla="*/ 2249214 h 3384331"/>
              <a:gd name="connsiteX23" fmla="*/ 1198180 w 1539788"/>
              <a:gd name="connsiteY23" fmla="*/ 2364828 h 3384331"/>
              <a:gd name="connsiteX24" fmla="*/ 1409030 w 1539788"/>
              <a:gd name="connsiteY24" fmla="*/ 2612435 h 3384331"/>
              <a:gd name="connsiteX25" fmla="*/ 1534511 w 1539788"/>
              <a:gd name="connsiteY25" fmla="*/ 2921876 h 3384331"/>
              <a:gd name="connsiteX26" fmla="*/ 1501049 w 1539788"/>
              <a:gd name="connsiteY26" fmla="*/ 2997769 h 3384331"/>
              <a:gd name="connsiteX27" fmla="*/ 1362913 w 1539788"/>
              <a:gd name="connsiteY27" fmla="*/ 3082943 h 3384331"/>
              <a:gd name="connsiteX28" fmla="*/ 1135118 w 1539788"/>
              <a:gd name="connsiteY28" fmla="*/ 3142593 h 3384331"/>
              <a:gd name="connsiteX29" fmla="*/ 725214 w 1539788"/>
              <a:gd name="connsiteY29" fmla="*/ 3195145 h 3384331"/>
              <a:gd name="connsiteX30" fmla="*/ 588580 w 1539788"/>
              <a:gd name="connsiteY30" fmla="*/ 3226676 h 3384331"/>
              <a:gd name="connsiteX31" fmla="*/ 548041 w 1539788"/>
              <a:gd name="connsiteY31" fmla="*/ 3365495 h 3384331"/>
              <a:gd name="connsiteX32" fmla="*/ 493987 w 1539788"/>
              <a:gd name="connsiteY32" fmla="*/ 3384331 h 3384331"/>
              <a:gd name="connsiteX0" fmla="*/ 0 w 1701349"/>
              <a:gd name="connsiteY0" fmla="*/ 0 h 3384331"/>
              <a:gd name="connsiteX1" fmla="*/ 94594 w 1701349"/>
              <a:gd name="connsiteY1" fmla="*/ 105103 h 3384331"/>
              <a:gd name="connsiteX2" fmla="*/ 94594 w 1701349"/>
              <a:gd name="connsiteY2" fmla="*/ 336331 h 3384331"/>
              <a:gd name="connsiteX3" fmla="*/ 161088 w 1701349"/>
              <a:gd name="connsiteY3" fmla="*/ 391066 h 3384331"/>
              <a:gd name="connsiteX4" fmla="*/ 349845 w 1701349"/>
              <a:gd name="connsiteY4" fmla="*/ 435293 h 3384331"/>
              <a:gd name="connsiteX5" fmla="*/ 683173 w 1701349"/>
              <a:gd name="connsiteY5" fmla="*/ 462455 h 3384331"/>
              <a:gd name="connsiteX6" fmla="*/ 976175 w 1701349"/>
              <a:gd name="connsiteY6" fmla="*/ 575748 h 3384331"/>
              <a:gd name="connsiteX7" fmla="*/ 998483 w 1701349"/>
              <a:gd name="connsiteY7" fmla="*/ 735724 h 3384331"/>
              <a:gd name="connsiteX8" fmla="*/ 945931 w 1701349"/>
              <a:gd name="connsiteY8" fmla="*/ 872359 h 3384331"/>
              <a:gd name="connsiteX9" fmla="*/ 1021006 w 1701349"/>
              <a:gd name="connsiteY9" fmla="*/ 983878 h 3384331"/>
              <a:gd name="connsiteX10" fmla="*/ 1111737 w 1701349"/>
              <a:gd name="connsiteY10" fmla="*/ 1175247 h 3384331"/>
              <a:gd name="connsiteX11" fmla="*/ 1381146 w 1701349"/>
              <a:gd name="connsiteY11" fmla="*/ 1139485 h 3384331"/>
              <a:gd name="connsiteX12" fmla="*/ 1481959 w 1701349"/>
              <a:gd name="connsiteY12" fmla="*/ 1261241 h 3384331"/>
              <a:gd name="connsiteX13" fmla="*/ 1450428 w 1701349"/>
              <a:gd name="connsiteY13" fmla="*/ 1418897 h 3384331"/>
              <a:gd name="connsiteX14" fmla="*/ 1358624 w 1701349"/>
              <a:gd name="connsiteY14" fmla="*/ 1459026 h 3384331"/>
              <a:gd name="connsiteX15" fmla="*/ 1303283 w 1701349"/>
              <a:gd name="connsiteY15" fmla="*/ 1587062 h 3384331"/>
              <a:gd name="connsiteX16" fmla="*/ 1292773 w 1701349"/>
              <a:gd name="connsiteY16" fmla="*/ 1639614 h 3384331"/>
              <a:gd name="connsiteX17" fmla="*/ 1303283 w 1701349"/>
              <a:gd name="connsiteY17" fmla="*/ 1713186 h 3384331"/>
              <a:gd name="connsiteX18" fmla="*/ 1370207 w 1701349"/>
              <a:gd name="connsiteY18" fmla="*/ 1833031 h 3384331"/>
              <a:gd name="connsiteX19" fmla="*/ 1311434 w 1701349"/>
              <a:gd name="connsiteY19" fmla="*/ 1975945 h 3384331"/>
              <a:gd name="connsiteX20" fmla="*/ 1279475 w 1701349"/>
              <a:gd name="connsiteY20" fmla="*/ 2003245 h 3384331"/>
              <a:gd name="connsiteX21" fmla="*/ 1177159 w 1701349"/>
              <a:gd name="connsiteY21" fmla="*/ 2112579 h 3384331"/>
              <a:gd name="connsiteX22" fmla="*/ 1177159 w 1701349"/>
              <a:gd name="connsiteY22" fmla="*/ 2249214 h 3384331"/>
              <a:gd name="connsiteX23" fmla="*/ 1198180 w 1701349"/>
              <a:gd name="connsiteY23" fmla="*/ 2364828 h 3384331"/>
              <a:gd name="connsiteX24" fmla="*/ 1409030 w 1701349"/>
              <a:gd name="connsiteY24" fmla="*/ 2612435 h 3384331"/>
              <a:gd name="connsiteX25" fmla="*/ 1700309 w 1701349"/>
              <a:gd name="connsiteY25" fmla="*/ 3119661 h 3384331"/>
              <a:gd name="connsiteX26" fmla="*/ 1501049 w 1701349"/>
              <a:gd name="connsiteY26" fmla="*/ 2997769 h 3384331"/>
              <a:gd name="connsiteX27" fmla="*/ 1362913 w 1701349"/>
              <a:gd name="connsiteY27" fmla="*/ 3082943 h 3384331"/>
              <a:gd name="connsiteX28" fmla="*/ 1135118 w 1701349"/>
              <a:gd name="connsiteY28" fmla="*/ 3142593 h 3384331"/>
              <a:gd name="connsiteX29" fmla="*/ 725214 w 1701349"/>
              <a:gd name="connsiteY29" fmla="*/ 3195145 h 3384331"/>
              <a:gd name="connsiteX30" fmla="*/ 588580 w 1701349"/>
              <a:gd name="connsiteY30" fmla="*/ 3226676 h 3384331"/>
              <a:gd name="connsiteX31" fmla="*/ 548041 w 1701349"/>
              <a:gd name="connsiteY31" fmla="*/ 3365495 h 3384331"/>
              <a:gd name="connsiteX32" fmla="*/ 493987 w 1701349"/>
              <a:gd name="connsiteY32" fmla="*/ 3384331 h 3384331"/>
              <a:gd name="connsiteX0" fmla="*/ 0 w 1704106"/>
              <a:gd name="connsiteY0" fmla="*/ 0 h 3384331"/>
              <a:gd name="connsiteX1" fmla="*/ 94594 w 1704106"/>
              <a:gd name="connsiteY1" fmla="*/ 105103 h 3384331"/>
              <a:gd name="connsiteX2" fmla="*/ 94594 w 1704106"/>
              <a:gd name="connsiteY2" fmla="*/ 336331 h 3384331"/>
              <a:gd name="connsiteX3" fmla="*/ 161088 w 1704106"/>
              <a:gd name="connsiteY3" fmla="*/ 391066 h 3384331"/>
              <a:gd name="connsiteX4" fmla="*/ 349845 w 1704106"/>
              <a:gd name="connsiteY4" fmla="*/ 435293 h 3384331"/>
              <a:gd name="connsiteX5" fmla="*/ 683173 w 1704106"/>
              <a:gd name="connsiteY5" fmla="*/ 462455 h 3384331"/>
              <a:gd name="connsiteX6" fmla="*/ 976175 w 1704106"/>
              <a:gd name="connsiteY6" fmla="*/ 575748 h 3384331"/>
              <a:gd name="connsiteX7" fmla="*/ 998483 w 1704106"/>
              <a:gd name="connsiteY7" fmla="*/ 735724 h 3384331"/>
              <a:gd name="connsiteX8" fmla="*/ 945931 w 1704106"/>
              <a:gd name="connsiteY8" fmla="*/ 872359 h 3384331"/>
              <a:gd name="connsiteX9" fmla="*/ 1021006 w 1704106"/>
              <a:gd name="connsiteY9" fmla="*/ 983878 h 3384331"/>
              <a:gd name="connsiteX10" fmla="*/ 1111737 w 1704106"/>
              <a:gd name="connsiteY10" fmla="*/ 1175247 h 3384331"/>
              <a:gd name="connsiteX11" fmla="*/ 1381146 w 1704106"/>
              <a:gd name="connsiteY11" fmla="*/ 1139485 h 3384331"/>
              <a:gd name="connsiteX12" fmla="*/ 1481959 w 1704106"/>
              <a:gd name="connsiteY12" fmla="*/ 1261241 h 3384331"/>
              <a:gd name="connsiteX13" fmla="*/ 1450428 w 1704106"/>
              <a:gd name="connsiteY13" fmla="*/ 1418897 h 3384331"/>
              <a:gd name="connsiteX14" fmla="*/ 1358624 w 1704106"/>
              <a:gd name="connsiteY14" fmla="*/ 1459026 h 3384331"/>
              <a:gd name="connsiteX15" fmla="*/ 1303283 w 1704106"/>
              <a:gd name="connsiteY15" fmla="*/ 1587062 h 3384331"/>
              <a:gd name="connsiteX16" fmla="*/ 1292773 w 1704106"/>
              <a:gd name="connsiteY16" fmla="*/ 1639614 h 3384331"/>
              <a:gd name="connsiteX17" fmla="*/ 1303283 w 1704106"/>
              <a:gd name="connsiteY17" fmla="*/ 1713186 h 3384331"/>
              <a:gd name="connsiteX18" fmla="*/ 1370207 w 1704106"/>
              <a:gd name="connsiteY18" fmla="*/ 1833031 h 3384331"/>
              <a:gd name="connsiteX19" fmla="*/ 1311434 w 1704106"/>
              <a:gd name="connsiteY19" fmla="*/ 1975945 h 3384331"/>
              <a:gd name="connsiteX20" fmla="*/ 1279475 w 1704106"/>
              <a:gd name="connsiteY20" fmla="*/ 2003245 h 3384331"/>
              <a:gd name="connsiteX21" fmla="*/ 1177159 w 1704106"/>
              <a:gd name="connsiteY21" fmla="*/ 2112579 h 3384331"/>
              <a:gd name="connsiteX22" fmla="*/ 1177159 w 1704106"/>
              <a:gd name="connsiteY22" fmla="*/ 2249214 h 3384331"/>
              <a:gd name="connsiteX23" fmla="*/ 1198180 w 1704106"/>
              <a:gd name="connsiteY23" fmla="*/ 2364828 h 3384331"/>
              <a:gd name="connsiteX24" fmla="*/ 1409030 w 1704106"/>
              <a:gd name="connsiteY24" fmla="*/ 2612435 h 3384331"/>
              <a:gd name="connsiteX25" fmla="*/ 1700309 w 1704106"/>
              <a:gd name="connsiteY25" fmla="*/ 3119661 h 3384331"/>
              <a:gd name="connsiteX26" fmla="*/ 1561339 w 1704106"/>
              <a:gd name="connsiteY26" fmla="*/ 3129627 h 3384331"/>
              <a:gd name="connsiteX27" fmla="*/ 1362913 w 1704106"/>
              <a:gd name="connsiteY27" fmla="*/ 3082943 h 3384331"/>
              <a:gd name="connsiteX28" fmla="*/ 1135118 w 1704106"/>
              <a:gd name="connsiteY28" fmla="*/ 3142593 h 3384331"/>
              <a:gd name="connsiteX29" fmla="*/ 725214 w 1704106"/>
              <a:gd name="connsiteY29" fmla="*/ 3195145 h 3384331"/>
              <a:gd name="connsiteX30" fmla="*/ 588580 w 1704106"/>
              <a:gd name="connsiteY30" fmla="*/ 3226676 h 3384331"/>
              <a:gd name="connsiteX31" fmla="*/ 548041 w 1704106"/>
              <a:gd name="connsiteY31" fmla="*/ 3365495 h 3384331"/>
              <a:gd name="connsiteX32" fmla="*/ 493987 w 1704106"/>
              <a:gd name="connsiteY32" fmla="*/ 3384331 h 3384331"/>
              <a:gd name="connsiteX0" fmla="*/ 0 w 1704106"/>
              <a:gd name="connsiteY0" fmla="*/ 0 h 3384331"/>
              <a:gd name="connsiteX1" fmla="*/ 94594 w 1704106"/>
              <a:gd name="connsiteY1" fmla="*/ 105103 h 3384331"/>
              <a:gd name="connsiteX2" fmla="*/ 94594 w 1704106"/>
              <a:gd name="connsiteY2" fmla="*/ 336331 h 3384331"/>
              <a:gd name="connsiteX3" fmla="*/ 161088 w 1704106"/>
              <a:gd name="connsiteY3" fmla="*/ 391066 h 3384331"/>
              <a:gd name="connsiteX4" fmla="*/ 349845 w 1704106"/>
              <a:gd name="connsiteY4" fmla="*/ 435293 h 3384331"/>
              <a:gd name="connsiteX5" fmla="*/ 683173 w 1704106"/>
              <a:gd name="connsiteY5" fmla="*/ 462455 h 3384331"/>
              <a:gd name="connsiteX6" fmla="*/ 976175 w 1704106"/>
              <a:gd name="connsiteY6" fmla="*/ 575748 h 3384331"/>
              <a:gd name="connsiteX7" fmla="*/ 998483 w 1704106"/>
              <a:gd name="connsiteY7" fmla="*/ 735724 h 3384331"/>
              <a:gd name="connsiteX8" fmla="*/ 945931 w 1704106"/>
              <a:gd name="connsiteY8" fmla="*/ 872359 h 3384331"/>
              <a:gd name="connsiteX9" fmla="*/ 1021006 w 1704106"/>
              <a:gd name="connsiteY9" fmla="*/ 983878 h 3384331"/>
              <a:gd name="connsiteX10" fmla="*/ 1111737 w 1704106"/>
              <a:gd name="connsiteY10" fmla="*/ 1175247 h 3384331"/>
              <a:gd name="connsiteX11" fmla="*/ 1381146 w 1704106"/>
              <a:gd name="connsiteY11" fmla="*/ 1139485 h 3384331"/>
              <a:gd name="connsiteX12" fmla="*/ 1481959 w 1704106"/>
              <a:gd name="connsiteY12" fmla="*/ 1261241 h 3384331"/>
              <a:gd name="connsiteX13" fmla="*/ 1450428 w 1704106"/>
              <a:gd name="connsiteY13" fmla="*/ 1418897 h 3384331"/>
              <a:gd name="connsiteX14" fmla="*/ 1358624 w 1704106"/>
              <a:gd name="connsiteY14" fmla="*/ 1459026 h 3384331"/>
              <a:gd name="connsiteX15" fmla="*/ 1303283 w 1704106"/>
              <a:gd name="connsiteY15" fmla="*/ 1587062 h 3384331"/>
              <a:gd name="connsiteX16" fmla="*/ 1292773 w 1704106"/>
              <a:gd name="connsiteY16" fmla="*/ 1639614 h 3384331"/>
              <a:gd name="connsiteX17" fmla="*/ 1303283 w 1704106"/>
              <a:gd name="connsiteY17" fmla="*/ 1713186 h 3384331"/>
              <a:gd name="connsiteX18" fmla="*/ 1370207 w 1704106"/>
              <a:gd name="connsiteY18" fmla="*/ 1833031 h 3384331"/>
              <a:gd name="connsiteX19" fmla="*/ 1311434 w 1704106"/>
              <a:gd name="connsiteY19" fmla="*/ 1975945 h 3384331"/>
              <a:gd name="connsiteX20" fmla="*/ 1279475 w 1704106"/>
              <a:gd name="connsiteY20" fmla="*/ 2003245 h 3384331"/>
              <a:gd name="connsiteX21" fmla="*/ 1177159 w 1704106"/>
              <a:gd name="connsiteY21" fmla="*/ 2112579 h 3384331"/>
              <a:gd name="connsiteX22" fmla="*/ 1177159 w 1704106"/>
              <a:gd name="connsiteY22" fmla="*/ 2249214 h 3384331"/>
              <a:gd name="connsiteX23" fmla="*/ 1198180 w 1704106"/>
              <a:gd name="connsiteY23" fmla="*/ 2364828 h 3384331"/>
              <a:gd name="connsiteX24" fmla="*/ 1409030 w 1704106"/>
              <a:gd name="connsiteY24" fmla="*/ 2612435 h 3384331"/>
              <a:gd name="connsiteX25" fmla="*/ 1700309 w 1704106"/>
              <a:gd name="connsiteY25" fmla="*/ 3119661 h 3384331"/>
              <a:gd name="connsiteX26" fmla="*/ 1561339 w 1704106"/>
              <a:gd name="connsiteY26" fmla="*/ 3129627 h 3384331"/>
              <a:gd name="connsiteX27" fmla="*/ 1362913 w 1704106"/>
              <a:gd name="connsiteY27" fmla="*/ 3082943 h 3384331"/>
              <a:gd name="connsiteX28" fmla="*/ 1135118 w 1704106"/>
              <a:gd name="connsiteY28" fmla="*/ 3142593 h 3384331"/>
              <a:gd name="connsiteX29" fmla="*/ 725214 w 1704106"/>
              <a:gd name="connsiteY29" fmla="*/ 3195145 h 3384331"/>
              <a:gd name="connsiteX30" fmla="*/ 588580 w 1704106"/>
              <a:gd name="connsiteY30" fmla="*/ 3226676 h 3384331"/>
              <a:gd name="connsiteX31" fmla="*/ 548041 w 1704106"/>
              <a:gd name="connsiteY31" fmla="*/ 3365495 h 3384331"/>
              <a:gd name="connsiteX32" fmla="*/ 493987 w 1704106"/>
              <a:gd name="connsiteY32" fmla="*/ 3384331 h 3384331"/>
              <a:gd name="connsiteX0" fmla="*/ 0 w 1700918"/>
              <a:gd name="connsiteY0" fmla="*/ 0 h 3384331"/>
              <a:gd name="connsiteX1" fmla="*/ 94594 w 1700918"/>
              <a:gd name="connsiteY1" fmla="*/ 105103 h 3384331"/>
              <a:gd name="connsiteX2" fmla="*/ 94594 w 1700918"/>
              <a:gd name="connsiteY2" fmla="*/ 336331 h 3384331"/>
              <a:gd name="connsiteX3" fmla="*/ 161088 w 1700918"/>
              <a:gd name="connsiteY3" fmla="*/ 391066 h 3384331"/>
              <a:gd name="connsiteX4" fmla="*/ 349845 w 1700918"/>
              <a:gd name="connsiteY4" fmla="*/ 435293 h 3384331"/>
              <a:gd name="connsiteX5" fmla="*/ 683173 w 1700918"/>
              <a:gd name="connsiteY5" fmla="*/ 462455 h 3384331"/>
              <a:gd name="connsiteX6" fmla="*/ 976175 w 1700918"/>
              <a:gd name="connsiteY6" fmla="*/ 575748 h 3384331"/>
              <a:gd name="connsiteX7" fmla="*/ 998483 w 1700918"/>
              <a:gd name="connsiteY7" fmla="*/ 735724 h 3384331"/>
              <a:gd name="connsiteX8" fmla="*/ 945931 w 1700918"/>
              <a:gd name="connsiteY8" fmla="*/ 872359 h 3384331"/>
              <a:gd name="connsiteX9" fmla="*/ 1021006 w 1700918"/>
              <a:gd name="connsiteY9" fmla="*/ 983878 h 3384331"/>
              <a:gd name="connsiteX10" fmla="*/ 1111737 w 1700918"/>
              <a:gd name="connsiteY10" fmla="*/ 1175247 h 3384331"/>
              <a:gd name="connsiteX11" fmla="*/ 1381146 w 1700918"/>
              <a:gd name="connsiteY11" fmla="*/ 1139485 h 3384331"/>
              <a:gd name="connsiteX12" fmla="*/ 1481959 w 1700918"/>
              <a:gd name="connsiteY12" fmla="*/ 1261241 h 3384331"/>
              <a:gd name="connsiteX13" fmla="*/ 1450428 w 1700918"/>
              <a:gd name="connsiteY13" fmla="*/ 1418897 h 3384331"/>
              <a:gd name="connsiteX14" fmla="*/ 1358624 w 1700918"/>
              <a:gd name="connsiteY14" fmla="*/ 1459026 h 3384331"/>
              <a:gd name="connsiteX15" fmla="*/ 1303283 w 1700918"/>
              <a:gd name="connsiteY15" fmla="*/ 1587062 h 3384331"/>
              <a:gd name="connsiteX16" fmla="*/ 1292773 w 1700918"/>
              <a:gd name="connsiteY16" fmla="*/ 1639614 h 3384331"/>
              <a:gd name="connsiteX17" fmla="*/ 1303283 w 1700918"/>
              <a:gd name="connsiteY17" fmla="*/ 1713186 h 3384331"/>
              <a:gd name="connsiteX18" fmla="*/ 1370207 w 1700918"/>
              <a:gd name="connsiteY18" fmla="*/ 1833031 h 3384331"/>
              <a:gd name="connsiteX19" fmla="*/ 1311434 w 1700918"/>
              <a:gd name="connsiteY19" fmla="*/ 1975945 h 3384331"/>
              <a:gd name="connsiteX20" fmla="*/ 1279475 w 1700918"/>
              <a:gd name="connsiteY20" fmla="*/ 2003245 h 3384331"/>
              <a:gd name="connsiteX21" fmla="*/ 1177159 w 1700918"/>
              <a:gd name="connsiteY21" fmla="*/ 2112579 h 3384331"/>
              <a:gd name="connsiteX22" fmla="*/ 1177159 w 1700918"/>
              <a:gd name="connsiteY22" fmla="*/ 2249214 h 3384331"/>
              <a:gd name="connsiteX23" fmla="*/ 1198180 w 1700918"/>
              <a:gd name="connsiteY23" fmla="*/ 2364828 h 3384331"/>
              <a:gd name="connsiteX24" fmla="*/ 1409030 w 1700918"/>
              <a:gd name="connsiteY24" fmla="*/ 2612435 h 3384331"/>
              <a:gd name="connsiteX25" fmla="*/ 1507657 w 1700918"/>
              <a:gd name="connsiteY25" fmla="*/ 2890712 h 3384331"/>
              <a:gd name="connsiteX26" fmla="*/ 1700309 w 1700918"/>
              <a:gd name="connsiteY26" fmla="*/ 3119661 h 3384331"/>
              <a:gd name="connsiteX27" fmla="*/ 1561339 w 1700918"/>
              <a:gd name="connsiteY27" fmla="*/ 3129627 h 3384331"/>
              <a:gd name="connsiteX28" fmla="*/ 1362913 w 1700918"/>
              <a:gd name="connsiteY28" fmla="*/ 3082943 h 3384331"/>
              <a:gd name="connsiteX29" fmla="*/ 1135118 w 1700918"/>
              <a:gd name="connsiteY29" fmla="*/ 3142593 h 3384331"/>
              <a:gd name="connsiteX30" fmla="*/ 725214 w 1700918"/>
              <a:gd name="connsiteY30" fmla="*/ 3195145 h 3384331"/>
              <a:gd name="connsiteX31" fmla="*/ 588580 w 1700918"/>
              <a:gd name="connsiteY31" fmla="*/ 3226676 h 3384331"/>
              <a:gd name="connsiteX32" fmla="*/ 548041 w 1700918"/>
              <a:gd name="connsiteY32" fmla="*/ 3365495 h 3384331"/>
              <a:gd name="connsiteX33" fmla="*/ 493987 w 1700918"/>
              <a:gd name="connsiteY33" fmla="*/ 3384331 h 3384331"/>
              <a:gd name="connsiteX0" fmla="*/ 0 w 1700918"/>
              <a:gd name="connsiteY0" fmla="*/ 0 h 3384331"/>
              <a:gd name="connsiteX1" fmla="*/ 94594 w 1700918"/>
              <a:gd name="connsiteY1" fmla="*/ 105103 h 3384331"/>
              <a:gd name="connsiteX2" fmla="*/ 94594 w 1700918"/>
              <a:gd name="connsiteY2" fmla="*/ 336331 h 3384331"/>
              <a:gd name="connsiteX3" fmla="*/ 161088 w 1700918"/>
              <a:gd name="connsiteY3" fmla="*/ 391066 h 3384331"/>
              <a:gd name="connsiteX4" fmla="*/ 349845 w 1700918"/>
              <a:gd name="connsiteY4" fmla="*/ 435293 h 3384331"/>
              <a:gd name="connsiteX5" fmla="*/ 683173 w 1700918"/>
              <a:gd name="connsiteY5" fmla="*/ 462455 h 3384331"/>
              <a:gd name="connsiteX6" fmla="*/ 976175 w 1700918"/>
              <a:gd name="connsiteY6" fmla="*/ 575748 h 3384331"/>
              <a:gd name="connsiteX7" fmla="*/ 998483 w 1700918"/>
              <a:gd name="connsiteY7" fmla="*/ 735724 h 3384331"/>
              <a:gd name="connsiteX8" fmla="*/ 945931 w 1700918"/>
              <a:gd name="connsiteY8" fmla="*/ 872359 h 3384331"/>
              <a:gd name="connsiteX9" fmla="*/ 1021006 w 1700918"/>
              <a:gd name="connsiteY9" fmla="*/ 983878 h 3384331"/>
              <a:gd name="connsiteX10" fmla="*/ 1111737 w 1700918"/>
              <a:gd name="connsiteY10" fmla="*/ 1175247 h 3384331"/>
              <a:gd name="connsiteX11" fmla="*/ 1381146 w 1700918"/>
              <a:gd name="connsiteY11" fmla="*/ 1139485 h 3384331"/>
              <a:gd name="connsiteX12" fmla="*/ 1481959 w 1700918"/>
              <a:gd name="connsiteY12" fmla="*/ 1261241 h 3384331"/>
              <a:gd name="connsiteX13" fmla="*/ 1450428 w 1700918"/>
              <a:gd name="connsiteY13" fmla="*/ 1418897 h 3384331"/>
              <a:gd name="connsiteX14" fmla="*/ 1358624 w 1700918"/>
              <a:gd name="connsiteY14" fmla="*/ 1459026 h 3384331"/>
              <a:gd name="connsiteX15" fmla="*/ 1303283 w 1700918"/>
              <a:gd name="connsiteY15" fmla="*/ 1587062 h 3384331"/>
              <a:gd name="connsiteX16" fmla="*/ 1292773 w 1700918"/>
              <a:gd name="connsiteY16" fmla="*/ 1639614 h 3384331"/>
              <a:gd name="connsiteX17" fmla="*/ 1303283 w 1700918"/>
              <a:gd name="connsiteY17" fmla="*/ 1713186 h 3384331"/>
              <a:gd name="connsiteX18" fmla="*/ 1370207 w 1700918"/>
              <a:gd name="connsiteY18" fmla="*/ 1833031 h 3384331"/>
              <a:gd name="connsiteX19" fmla="*/ 1311434 w 1700918"/>
              <a:gd name="connsiteY19" fmla="*/ 1975945 h 3384331"/>
              <a:gd name="connsiteX20" fmla="*/ 1279475 w 1700918"/>
              <a:gd name="connsiteY20" fmla="*/ 2003245 h 3384331"/>
              <a:gd name="connsiteX21" fmla="*/ 1177159 w 1700918"/>
              <a:gd name="connsiteY21" fmla="*/ 2112579 h 3384331"/>
              <a:gd name="connsiteX22" fmla="*/ 1177159 w 1700918"/>
              <a:gd name="connsiteY22" fmla="*/ 2249214 h 3384331"/>
              <a:gd name="connsiteX23" fmla="*/ 1198180 w 1700918"/>
              <a:gd name="connsiteY23" fmla="*/ 2364828 h 3384331"/>
              <a:gd name="connsiteX24" fmla="*/ 1409030 w 1700918"/>
              <a:gd name="connsiteY24" fmla="*/ 2612435 h 3384331"/>
              <a:gd name="connsiteX25" fmla="*/ 1507657 w 1700918"/>
              <a:gd name="connsiteY25" fmla="*/ 2890712 h 3384331"/>
              <a:gd name="connsiteX26" fmla="*/ 1700309 w 1700918"/>
              <a:gd name="connsiteY26" fmla="*/ 3119661 h 3384331"/>
              <a:gd name="connsiteX27" fmla="*/ 1561339 w 1700918"/>
              <a:gd name="connsiteY27" fmla="*/ 3129627 h 3384331"/>
              <a:gd name="connsiteX28" fmla="*/ 1362913 w 1700918"/>
              <a:gd name="connsiteY28" fmla="*/ 3082943 h 3384331"/>
              <a:gd name="connsiteX29" fmla="*/ 1135118 w 1700918"/>
              <a:gd name="connsiteY29" fmla="*/ 3142593 h 3384331"/>
              <a:gd name="connsiteX30" fmla="*/ 725214 w 1700918"/>
              <a:gd name="connsiteY30" fmla="*/ 3195145 h 3384331"/>
              <a:gd name="connsiteX31" fmla="*/ 588580 w 1700918"/>
              <a:gd name="connsiteY31" fmla="*/ 3226676 h 3384331"/>
              <a:gd name="connsiteX32" fmla="*/ 548041 w 1700918"/>
              <a:gd name="connsiteY32" fmla="*/ 3365495 h 3384331"/>
              <a:gd name="connsiteX33" fmla="*/ 493987 w 1700918"/>
              <a:gd name="connsiteY33" fmla="*/ 3384331 h 3384331"/>
              <a:gd name="connsiteX0" fmla="*/ 0 w 1702190"/>
              <a:gd name="connsiteY0" fmla="*/ 0 h 3384331"/>
              <a:gd name="connsiteX1" fmla="*/ 94594 w 1702190"/>
              <a:gd name="connsiteY1" fmla="*/ 105103 h 3384331"/>
              <a:gd name="connsiteX2" fmla="*/ 94594 w 1702190"/>
              <a:gd name="connsiteY2" fmla="*/ 336331 h 3384331"/>
              <a:gd name="connsiteX3" fmla="*/ 161088 w 1702190"/>
              <a:gd name="connsiteY3" fmla="*/ 391066 h 3384331"/>
              <a:gd name="connsiteX4" fmla="*/ 349845 w 1702190"/>
              <a:gd name="connsiteY4" fmla="*/ 435293 h 3384331"/>
              <a:gd name="connsiteX5" fmla="*/ 683173 w 1702190"/>
              <a:gd name="connsiteY5" fmla="*/ 462455 h 3384331"/>
              <a:gd name="connsiteX6" fmla="*/ 976175 w 1702190"/>
              <a:gd name="connsiteY6" fmla="*/ 575748 h 3384331"/>
              <a:gd name="connsiteX7" fmla="*/ 998483 w 1702190"/>
              <a:gd name="connsiteY7" fmla="*/ 735724 h 3384331"/>
              <a:gd name="connsiteX8" fmla="*/ 945931 w 1702190"/>
              <a:gd name="connsiteY8" fmla="*/ 872359 h 3384331"/>
              <a:gd name="connsiteX9" fmla="*/ 1021006 w 1702190"/>
              <a:gd name="connsiteY9" fmla="*/ 983878 h 3384331"/>
              <a:gd name="connsiteX10" fmla="*/ 1111737 w 1702190"/>
              <a:gd name="connsiteY10" fmla="*/ 1175247 h 3384331"/>
              <a:gd name="connsiteX11" fmla="*/ 1381146 w 1702190"/>
              <a:gd name="connsiteY11" fmla="*/ 1139485 h 3384331"/>
              <a:gd name="connsiteX12" fmla="*/ 1481959 w 1702190"/>
              <a:gd name="connsiteY12" fmla="*/ 1261241 h 3384331"/>
              <a:gd name="connsiteX13" fmla="*/ 1450428 w 1702190"/>
              <a:gd name="connsiteY13" fmla="*/ 1418897 h 3384331"/>
              <a:gd name="connsiteX14" fmla="*/ 1358624 w 1702190"/>
              <a:gd name="connsiteY14" fmla="*/ 1459026 h 3384331"/>
              <a:gd name="connsiteX15" fmla="*/ 1303283 w 1702190"/>
              <a:gd name="connsiteY15" fmla="*/ 1587062 h 3384331"/>
              <a:gd name="connsiteX16" fmla="*/ 1292773 w 1702190"/>
              <a:gd name="connsiteY16" fmla="*/ 1639614 h 3384331"/>
              <a:gd name="connsiteX17" fmla="*/ 1303283 w 1702190"/>
              <a:gd name="connsiteY17" fmla="*/ 1713186 h 3384331"/>
              <a:gd name="connsiteX18" fmla="*/ 1370207 w 1702190"/>
              <a:gd name="connsiteY18" fmla="*/ 1833031 h 3384331"/>
              <a:gd name="connsiteX19" fmla="*/ 1311434 w 1702190"/>
              <a:gd name="connsiteY19" fmla="*/ 1975945 h 3384331"/>
              <a:gd name="connsiteX20" fmla="*/ 1279475 w 1702190"/>
              <a:gd name="connsiteY20" fmla="*/ 2003245 h 3384331"/>
              <a:gd name="connsiteX21" fmla="*/ 1177159 w 1702190"/>
              <a:gd name="connsiteY21" fmla="*/ 2112579 h 3384331"/>
              <a:gd name="connsiteX22" fmla="*/ 1177159 w 1702190"/>
              <a:gd name="connsiteY22" fmla="*/ 2249214 h 3384331"/>
              <a:gd name="connsiteX23" fmla="*/ 1198180 w 1702190"/>
              <a:gd name="connsiteY23" fmla="*/ 2364828 h 3384331"/>
              <a:gd name="connsiteX24" fmla="*/ 1409030 w 1702190"/>
              <a:gd name="connsiteY24" fmla="*/ 2612435 h 3384331"/>
              <a:gd name="connsiteX25" fmla="*/ 1507657 w 1702190"/>
              <a:gd name="connsiteY25" fmla="*/ 2890712 h 3384331"/>
              <a:gd name="connsiteX26" fmla="*/ 1700309 w 1702190"/>
              <a:gd name="connsiteY26" fmla="*/ 3119661 h 3384331"/>
              <a:gd name="connsiteX27" fmla="*/ 1591484 w 1702190"/>
              <a:gd name="connsiteY27" fmla="*/ 3099198 h 3384331"/>
              <a:gd name="connsiteX28" fmla="*/ 1362913 w 1702190"/>
              <a:gd name="connsiteY28" fmla="*/ 3082943 h 3384331"/>
              <a:gd name="connsiteX29" fmla="*/ 1135118 w 1702190"/>
              <a:gd name="connsiteY29" fmla="*/ 3142593 h 3384331"/>
              <a:gd name="connsiteX30" fmla="*/ 725214 w 1702190"/>
              <a:gd name="connsiteY30" fmla="*/ 3195145 h 3384331"/>
              <a:gd name="connsiteX31" fmla="*/ 588580 w 1702190"/>
              <a:gd name="connsiteY31" fmla="*/ 3226676 h 3384331"/>
              <a:gd name="connsiteX32" fmla="*/ 548041 w 1702190"/>
              <a:gd name="connsiteY32" fmla="*/ 3365495 h 3384331"/>
              <a:gd name="connsiteX33" fmla="*/ 493987 w 1702190"/>
              <a:gd name="connsiteY33" fmla="*/ 3384331 h 3384331"/>
              <a:gd name="connsiteX0" fmla="*/ 0 w 1702190"/>
              <a:gd name="connsiteY0" fmla="*/ 0 h 3365495"/>
              <a:gd name="connsiteX1" fmla="*/ 94594 w 1702190"/>
              <a:gd name="connsiteY1" fmla="*/ 105103 h 3365495"/>
              <a:gd name="connsiteX2" fmla="*/ 94594 w 1702190"/>
              <a:gd name="connsiteY2" fmla="*/ 336331 h 3365495"/>
              <a:gd name="connsiteX3" fmla="*/ 161088 w 1702190"/>
              <a:gd name="connsiteY3" fmla="*/ 391066 h 3365495"/>
              <a:gd name="connsiteX4" fmla="*/ 349845 w 1702190"/>
              <a:gd name="connsiteY4" fmla="*/ 435293 h 3365495"/>
              <a:gd name="connsiteX5" fmla="*/ 683173 w 1702190"/>
              <a:gd name="connsiteY5" fmla="*/ 462455 h 3365495"/>
              <a:gd name="connsiteX6" fmla="*/ 976175 w 1702190"/>
              <a:gd name="connsiteY6" fmla="*/ 575748 h 3365495"/>
              <a:gd name="connsiteX7" fmla="*/ 998483 w 1702190"/>
              <a:gd name="connsiteY7" fmla="*/ 735724 h 3365495"/>
              <a:gd name="connsiteX8" fmla="*/ 945931 w 1702190"/>
              <a:gd name="connsiteY8" fmla="*/ 872359 h 3365495"/>
              <a:gd name="connsiteX9" fmla="*/ 1021006 w 1702190"/>
              <a:gd name="connsiteY9" fmla="*/ 983878 h 3365495"/>
              <a:gd name="connsiteX10" fmla="*/ 1111737 w 1702190"/>
              <a:gd name="connsiteY10" fmla="*/ 1175247 h 3365495"/>
              <a:gd name="connsiteX11" fmla="*/ 1381146 w 1702190"/>
              <a:gd name="connsiteY11" fmla="*/ 1139485 h 3365495"/>
              <a:gd name="connsiteX12" fmla="*/ 1481959 w 1702190"/>
              <a:gd name="connsiteY12" fmla="*/ 1261241 h 3365495"/>
              <a:gd name="connsiteX13" fmla="*/ 1450428 w 1702190"/>
              <a:gd name="connsiteY13" fmla="*/ 1418897 h 3365495"/>
              <a:gd name="connsiteX14" fmla="*/ 1358624 w 1702190"/>
              <a:gd name="connsiteY14" fmla="*/ 1459026 h 3365495"/>
              <a:gd name="connsiteX15" fmla="*/ 1303283 w 1702190"/>
              <a:gd name="connsiteY15" fmla="*/ 1587062 h 3365495"/>
              <a:gd name="connsiteX16" fmla="*/ 1292773 w 1702190"/>
              <a:gd name="connsiteY16" fmla="*/ 1639614 h 3365495"/>
              <a:gd name="connsiteX17" fmla="*/ 1303283 w 1702190"/>
              <a:gd name="connsiteY17" fmla="*/ 1713186 h 3365495"/>
              <a:gd name="connsiteX18" fmla="*/ 1370207 w 1702190"/>
              <a:gd name="connsiteY18" fmla="*/ 1833031 h 3365495"/>
              <a:gd name="connsiteX19" fmla="*/ 1311434 w 1702190"/>
              <a:gd name="connsiteY19" fmla="*/ 1975945 h 3365495"/>
              <a:gd name="connsiteX20" fmla="*/ 1279475 w 1702190"/>
              <a:gd name="connsiteY20" fmla="*/ 2003245 h 3365495"/>
              <a:gd name="connsiteX21" fmla="*/ 1177159 w 1702190"/>
              <a:gd name="connsiteY21" fmla="*/ 2112579 h 3365495"/>
              <a:gd name="connsiteX22" fmla="*/ 1177159 w 1702190"/>
              <a:gd name="connsiteY22" fmla="*/ 2249214 h 3365495"/>
              <a:gd name="connsiteX23" fmla="*/ 1198180 w 1702190"/>
              <a:gd name="connsiteY23" fmla="*/ 2364828 h 3365495"/>
              <a:gd name="connsiteX24" fmla="*/ 1409030 w 1702190"/>
              <a:gd name="connsiteY24" fmla="*/ 2612435 h 3365495"/>
              <a:gd name="connsiteX25" fmla="*/ 1507657 w 1702190"/>
              <a:gd name="connsiteY25" fmla="*/ 2890712 h 3365495"/>
              <a:gd name="connsiteX26" fmla="*/ 1700309 w 1702190"/>
              <a:gd name="connsiteY26" fmla="*/ 3119661 h 3365495"/>
              <a:gd name="connsiteX27" fmla="*/ 1591484 w 1702190"/>
              <a:gd name="connsiteY27" fmla="*/ 3099198 h 3365495"/>
              <a:gd name="connsiteX28" fmla="*/ 1362913 w 1702190"/>
              <a:gd name="connsiteY28" fmla="*/ 3082943 h 3365495"/>
              <a:gd name="connsiteX29" fmla="*/ 1135118 w 1702190"/>
              <a:gd name="connsiteY29" fmla="*/ 3142593 h 3365495"/>
              <a:gd name="connsiteX30" fmla="*/ 725214 w 1702190"/>
              <a:gd name="connsiteY30" fmla="*/ 3195145 h 3365495"/>
              <a:gd name="connsiteX31" fmla="*/ 588580 w 1702190"/>
              <a:gd name="connsiteY31" fmla="*/ 3226676 h 3365495"/>
              <a:gd name="connsiteX32" fmla="*/ 548041 w 1702190"/>
              <a:gd name="connsiteY32" fmla="*/ 3365495 h 3365495"/>
              <a:gd name="connsiteX0" fmla="*/ 0 w 1702190"/>
              <a:gd name="connsiteY0" fmla="*/ 0 h 3226676"/>
              <a:gd name="connsiteX1" fmla="*/ 94594 w 1702190"/>
              <a:gd name="connsiteY1" fmla="*/ 105103 h 3226676"/>
              <a:gd name="connsiteX2" fmla="*/ 94594 w 1702190"/>
              <a:gd name="connsiteY2" fmla="*/ 336331 h 3226676"/>
              <a:gd name="connsiteX3" fmla="*/ 161088 w 1702190"/>
              <a:gd name="connsiteY3" fmla="*/ 391066 h 3226676"/>
              <a:gd name="connsiteX4" fmla="*/ 349845 w 1702190"/>
              <a:gd name="connsiteY4" fmla="*/ 435293 h 3226676"/>
              <a:gd name="connsiteX5" fmla="*/ 683173 w 1702190"/>
              <a:gd name="connsiteY5" fmla="*/ 462455 h 3226676"/>
              <a:gd name="connsiteX6" fmla="*/ 976175 w 1702190"/>
              <a:gd name="connsiteY6" fmla="*/ 575748 h 3226676"/>
              <a:gd name="connsiteX7" fmla="*/ 998483 w 1702190"/>
              <a:gd name="connsiteY7" fmla="*/ 735724 h 3226676"/>
              <a:gd name="connsiteX8" fmla="*/ 945931 w 1702190"/>
              <a:gd name="connsiteY8" fmla="*/ 872359 h 3226676"/>
              <a:gd name="connsiteX9" fmla="*/ 1021006 w 1702190"/>
              <a:gd name="connsiteY9" fmla="*/ 983878 h 3226676"/>
              <a:gd name="connsiteX10" fmla="*/ 1111737 w 1702190"/>
              <a:gd name="connsiteY10" fmla="*/ 1175247 h 3226676"/>
              <a:gd name="connsiteX11" fmla="*/ 1381146 w 1702190"/>
              <a:gd name="connsiteY11" fmla="*/ 1139485 h 3226676"/>
              <a:gd name="connsiteX12" fmla="*/ 1481959 w 1702190"/>
              <a:gd name="connsiteY12" fmla="*/ 1261241 h 3226676"/>
              <a:gd name="connsiteX13" fmla="*/ 1450428 w 1702190"/>
              <a:gd name="connsiteY13" fmla="*/ 1418897 h 3226676"/>
              <a:gd name="connsiteX14" fmla="*/ 1358624 w 1702190"/>
              <a:gd name="connsiteY14" fmla="*/ 1459026 h 3226676"/>
              <a:gd name="connsiteX15" fmla="*/ 1303283 w 1702190"/>
              <a:gd name="connsiteY15" fmla="*/ 1587062 h 3226676"/>
              <a:gd name="connsiteX16" fmla="*/ 1292773 w 1702190"/>
              <a:gd name="connsiteY16" fmla="*/ 1639614 h 3226676"/>
              <a:gd name="connsiteX17" fmla="*/ 1303283 w 1702190"/>
              <a:gd name="connsiteY17" fmla="*/ 1713186 h 3226676"/>
              <a:gd name="connsiteX18" fmla="*/ 1370207 w 1702190"/>
              <a:gd name="connsiteY18" fmla="*/ 1833031 h 3226676"/>
              <a:gd name="connsiteX19" fmla="*/ 1311434 w 1702190"/>
              <a:gd name="connsiteY19" fmla="*/ 1975945 h 3226676"/>
              <a:gd name="connsiteX20" fmla="*/ 1279475 w 1702190"/>
              <a:gd name="connsiteY20" fmla="*/ 2003245 h 3226676"/>
              <a:gd name="connsiteX21" fmla="*/ 1177159 w 1702190"/>
              <a:gd name="connsiteY21" fmla="*/ 2112579 h 3226676"/>
              <a:gd name="connsiteX22" fmla="*/ 1177159 w 1702190"/>
              <a:gd name="connsiteY22" fmla="*/ 2249214 h 3226676"/>
              <a:gd name="connsiteX23" fmla="*/ 1198180 w 1702190"/>
              <a:gd name="connsiteY23" fmla="*/ 2364828 h 3226676"/>
              <a:gd name="connsiteX24" fmla="*/ 1409030 w 1702190"/>
              <a:gd name="connsiteY24" fmla="*/ 2612435 h 3226676"/>
              <a:gd name="connsiteX25" fmla="*/ 1507657 w 1702190"/>
              <a:gd name="connsiteY25" fmla="*/ 2890712 h 3226676"/>
              <a:gd name="connsiteX26" fmla="*/ 1700309 w 1702190"/>
              <a:gd name="connsiteY26" fmla="*/ 3119661 h 3226676"/>
              <a:gd name="connsiteX27" fmla="*/ 1591484 w 1702190"/>
              <a:gd name="connsiteY27" fmla="*/ 3099198 h 3226676"/>
              <a:gd name="connsiteX28" fmla="*/ 1362913 w 1702190"/>
              <a:gd name="connsiteY28" fmla="*/ 3082943 h 3226676"/>
              <a:gd name="connsiteX29" fmla="*/ 1135118 w 1702190"/>
              <a:gd name="connsiteY29" fmla="*/ 3142593 h 3226676"/>
              <a:gd name="connsiteX30" fmla="*/ 725214 w 1702190"/>
              <a:gd name="connsiteY30" fmla="*/ 3195145 h 3226676"/>
              <a:gd name="connsiteX31" fmla="*/ 588580 w 1702190"/>
              <a:gd name="connsiteY31" fmla="*/ 3226676 h 3226676"/>
              <a:gd name="connsiteX0" fmla="*/ 0 w 1702190"/>
              <a:gd name="connsiteY0" fmla="*/ 0 h 3195145"/>
              <a:gd name="connsiteX1" fmla="*/ 94594 w 1702190"/>
              <a:gd name="connsiteY1" fmla="*/ 105103 h 3195145"/>
              <a:gd name="connsiteX2" fmla="*/ 94594 w 1702190"/>
              <a:gd name="connsiteY2" fmla="*/ 336331 h 3195145"/>
              <a:gd name="connsiteX3" fmla="*/ 161088 w 1702190"/>
              <a:gd name="connsiteY3" fmla="*/ 391066 h 3195145"/>
              <a:gd name="connsiteX4" fmla="*/ 349845 w 1702190"/>
              <a:gd name="connsiteY4" fmla="*/ 435293 h 3195145"/>
              <a:gd name="connsiteX5" fmla="*/ 683173 w 1702190"/>
              <a:gd name="connsiteY5" fmla="*/ 462455 h 3195145"/>
              <a:gd name="connsiteX6" fmla="*/ 976175 w 1702190"/>
              <a:gd name="connsiteY6" fmla="*/ 575748 h 3195145"/>
              <a:gd name="connsiteX7" fmla="*/ 998483 w 1702190"/>
              <a:gd name="connsiteY7" fmla="*/ 735724 h 3195145"/>
              <a:gd name="connsiteX8" fmla="*/ 945931 w 1702190"/>
              <a:gd name="connsiteY8" fmla="*/ 872359 h 3195145"/>
              <a:gd name="connsiteX9" fmla="*/ 1021006 w 1702190"/>
              <a:gd name="connsiteY9" fmla="*/ 983878 h 3195145"/>
              <a:gd name="connsiteX10" fmla="*/ 1111737 w 1702190"/>
              <a:gd name="connsiteY10" fmla="*/ 1175247 h 3195145"/>
              <a:gd name="connsiteX11" fmla="*/ 1381146 w 1702190"/>
              <a:gd name="connsiteY11" fmla="*/ 1139485 h 3195145"/>
              <a:gd name="connsiteX12" fmla="*/ 1481959 w 1702190"/>
              <a:gd name="connsiteY12" fmla="*/ 1261241 h 3195145"/>
              <a:gd name="connsiteX13" fmla="*/ 1450428 w 1702190"/>
              <a:gd name="connsiteY13" fmla="*/ 1418897 h 3195145"/>
              <a:gd name="connsiteX14" fmla="*/ 1358624 w 1702190"/>
              <a:gd name="connsiteY14" fmla="*/ 1459026 h 3195145"/>
              <a:gd name="connsiteX15" fmla="*/ 1303283 w 1702190"/>
              <a:gd name="connsiteY15" fmla="*/ 1587062 h 3195145"/>
              <a:gd name="connsiteX16" fmla="*/ 1292773 w 1702190"/>
              <a:gd name="connsiteY16" fmla="*/ 1639614 h 3195145"/>
              <a:gd name="connsiteX17" fmla="*/ 1303283 w 1702190"/>
              <a:gd name="connsiteY17" fmla="*/ 1713186 h 3195145"/>
              <a:gd name="connsiteX18" fmla="*/ 1370207 w 1702190"/>
              <a:gd name="connsiteY18" fmla="*/ 1833031 h 3195145"/>
              <a:gd name="connsiteX19" fmla="*/ 1311434 w 1702190"/>
              <a:gd name="connsiteY19" fmla="*/ 1975945 h 3195145"/>
              <a:gd name="connsiteX20" fmla="*/ 1279475 w 1702190"/>
              <a:gd name="connsiteY20" fmla="*/ 2003245 h 3195145"/>
              <a:gd name="connsiteX21" fmla="*/ 1177159 w 1702190"/>
              <a:gd name="connsiteY21" fmla="*/ 2112579 h 3195145"/>
              <a:gd name="connsiteX22" fmla="*/ 1177159 w 1702190"/>
              <a:gd name="connsiteY22" fmla="*/ 2249214 h 3195145"/>
              <a:gd name="connsiteX23" fmla="*/ 1198180 w 1702190"/>
              <a:gd name="connsiteY23" fmla="*/ 2364828 h 3195145"/>
              <a:gd name="connsiteX24" fmla="*/ 1409030 w 1702190"/>
              <a:gd name="connsiteY24" fmla="*/ 2612435 h 3195145"/>
              <a:gd name="connsiteX25" fmla="*/ 1507657 w 1702190"/>
              <a:gd name="connsiteY25" fmla="*/ 2890712 h 3195145"/>
              <a:gd name="connsiteX26" fmla="*/ 1700309 w 1702190"/>
              <a:gd name="connsiteY26" fmla="*/ 3119661 h 3195145"/>
              <a:gd name="connsiteX27" fmla="*/ 1591484 w 1702190"/>
              <a:gd name="connsiteY27" fmla="*/ 3099198 h 3195145"/>
              <a:gd name="connsiteX28" fmla="*/ 1362913 w 1702190"/>
              <a:gd name="connsiteY28" fmla="*/ 3082943 h 3195145"/>
              <a:gd name="connsiteX29" fmla="*/ 1135118 w 1702190"/>
              <a:gd name="connsiteY29" fmla="*/ 3142593 h 3195145"/>
              <a:gd name="connsiteX30" fmla="*/ 725214 w 1702190"/>
              <a:gd name="connsiteY30" fmla="*/ 3195145 h 3195145"/>
              <a:gd name="connsiteX0" fmla="*/ 0 w 1702190"/>
              <a:gd name="connsiteY0" fmla="*/ 0 h 3142593"/>
              <a:gd name="connsiteX1" fmla="*/ 94594 w 1702190"/>
              <a:gd name="connsiteY1" fmla="*/ 105103 h 3142593"/>
              <a:gd name="connsiteX2" fmla="*/ 94594 w 1702190"/>
              <a:gd name="connsiteY2" fmla="*/ 336331 h 3142593"/>
              <a:gd name="connsiteX3" fmla="*/ 161088 w 1702190"/>
              <a:gd name="connsiteY3" fmla="*/ 391066 h 3142593"/>
              <a:gd name="connsiteX4" fmla="*/ 349845 w 1702190"/>
              <a:gd name="connsiteY4" fmla="*/ 435293 h 3142593"/>
              <a:gd name="connsiteX5" fmla="*/ 683173 w 1702190"/>
              <a:gd name="connsiteY5" fmla="*/ 462455 h 3142593"/>
              <a:gd name="connsiteX6" fmla="*/ 976175 w 1702190"/>
              <a:gd name="connsiteY6" fmla="*/ 575748 h 3142593"/>
              <a:gd name="connsiteX7" fmla="*/ 998483 w 1702190"/>
              <a:gd name="connsiteY7" fmla="*/ 735724 h 3142593"/>
              <a:gd name="connsiteX8" fmla="*/ 945931 w 1702190"/>
              <a:gd name="connsiteY8" fmla="*/ 872359 h 3142593"/>
              <a:gd name="connsiteX9" fmla="*/ 1021006 w 1702190"/>
              <a:gd name="connsiteY9" fmla="*/ 983878 h 3142593"/>
              <a:gd name="connsiteX10" fmla="*/ 1111737 w 1702190"/>
              <a:gd name="connsiteY10" fmla="*/ 1175247 h 3142593"/>
              <a:gd name="connsiteX11" fmla="*/ 1381146 w 1702190"/>
              <a:gd name="connsiteY11" fmla="*/ 1139485 h 3142593"/>
              <a:gd name="connsiteX12" fmla="*/ 1481959 w 1702190"/>
              <a:gd name="connsiteY12" fmla="*/ 1261241 h 3142593"/>
              <a:gd name="connsiteX13" fmla="*/ 1450428 w 1702190"/>
              <a:gd name="connsiteY13" fmla="*/ 1418897 h 3142593"/>
              <a:gd name="connsiteX14" fmla="*/ 1358624 w 1702190"/>
              <a:gd name="connsiteY14" fmla="*/ 1459026 h 3142593"/>
              <a:gd name="connsiteX15" fmla="*/ 1303283 w 1702190"/>
              <a:gd name="connsiteY15" fmla="*/ 1587062 h 3142593"/>
              <a:gd name="connsiteX16" fmla="*/ 1292773 w 1702190"/>
              <a:gd name="connsiteY16" fmla="*/ 1639614 h 3142593"/>
              <a:gd name="connsiteX17" fmla="*/ 1303283 w 1702190"/>
              <a:gd name="connsiteY17" fmla="*/ 1713186 h 3142593"/>
              <a:gd name="connsiteX18" fmla="*/ 1370207 w 1702190"/>
              <a:gd name="connsiteY18" fmla="*/ 1833031 h 3142593"/>
              <a:gd name="connsiteX19" fmla="*/ 1311434 w 1702190"/>
              <a:gd name="connsiteY19" fmla="*/ 1975945 h 3142593"/>
              <a:gd name="connsiteX20" fmla="*/ 1279475 w 1702190"/>
              <a:gd name="connsiteY20" fmla="*/ 2003245 h 3142593"/>
              <a:gd name="connsiteX21" fmla="*/ 1177159 w 1702190"/>
              <a:gd name="connsiteY21" fmla="*/ 2112579 h 3142593"/>
              <a:gd name="connsiteX22" fmla="*/ 1177159 w 1702190"/>
              <a:gd name="connsiteY22" fmla="*/ 2249214 h 3142593"/>
              <a:gd name="connsiteX23" fmla="*/ 1198180 w 1702190"/>
              <a:gd name="connsiteY23" fmla="*/ 2364828 h 3142593"/>
              <a:gd name="connsiteX24" fmla="*/ 1409030 w 1702190"/>
              <a:gd name="connsiteY24" fmla="*/ 2612435 h 3142593"/>
              <a:gd name="connsiteX25" fmla="*/ 1507657 w 1702190"/>
              <a:gd name="connsiteY25" fmla="*/ 2890712 h 3142593"/>
              <a:gd name="connsiteX26" fmla="*/ 1700309 w 1702190"/>
              <a:gd name="connsiteY26" fmla="*/ 3119661 h 3142593"/>
              <a:gd name="connsiteX27" fmla="*/ 1591484 w 1702190"/>
              <a:gd name="connsiteY27" fmla="*/ 3099198 h 3142593"/>
              <a:gd name="connsiteX28" fmla="*/ 1362913 w 1702190"/>
              <a:gd name="connsiteY28" fmla="*/ 3082943 h 3142593"/>
              <a:gd name="connsiteX29" fmla="*/ 1135118 w 1702190"/>
              <a:gd name="connsiteY29" fmla="*/ 3142593 h 3142593"/>
              <a:gd name="connsiteX0" fmla="*/ 0 w 1702190"/>
              <a:gd name="connsiteY0" fmla="*/ 0 h 3131991"/>
              <a:gd name="connsiteX1" fmla="*/ 94594 w 1702190"/>
              <a:gd name="connsiteY1" fmla="*/ 105103 h 3131991"/>
              <a:gd name="connsiteX2" fmla="*/ 94594 w 1702190"/>
              <a:gd name="connsiteY2" fmla="*/ 336331 h 3131991"/>
              <a:gd name="connsiteX3" fmla="*/ 161088 w 1702190"/>
              <a:gd name="connsiteY3" fmla="*/ 391066 h 3131991"/>
              <a:gd name="connsiteX4" fmla="*/ 349845 w 1702190"/>
              <a:gd name="connsiteY4" fmla="*/ 435293 h 3131991"/>
              <a:gd name="connsiteX5" fmla="*/ 683173 w 1702190"/>
              <a:gd name="connsiteY5" fmla="*/ 462455 h 3131991"/>
              <a:gd name="connsiteX6" fmla="*/ 976175 w 1702190"/>
              <a:gd name="connsiteY6" fmla="*/ 575748 h 3131991"/>
              <a:gd name="connsiteX7" fmla="*/ 998483 w 1702190"/>
              <a:gd name="connsiteY7" fmla="*/ 735724 h 3131991"/>
              <a:gd name="connsiteX8" fmla="*/ 945931 w 1702190"/>
              <a:gd name="connsiteY8" fmla="*/ 872359 h 3131991"/>
              <a:gd name="connsiteX9" fmla="*/ 1021006 w 1702190"/>
              <a:gd name="connsiteY9" fmla="*/ 983878 h 3131991"/>
              <a:gd name="connsiteX10" fmla="*/ 1111737 w 1702190"/>
              <a:gd name="connsiteY10" fmla="*/ 1175247 h 3131991"/>
              <a:gd name="connsiteX11" fmla="*/ 1381146 w 1702190"/>
              <a:gd name="connsiteY11" fmla="*/ 1139485 h 3131991"/>
              <a:gd name="connsiteX12" fmla="*/ 1481959 w 1702190"/>
              <a:gd name="connsiteY12" fmla="*/ 1261241 h 3131991"/>
              <a:gd name="connsiteX13" fmla="*/ 1450428 w 1702190"/>
              <a:gd name="connsiteY13" fmla="*/ 1418897 h 3131991"/>
              <a:gd name="connsiteX14" fmla="*/ 1358624 w 1702190"/>
              <a:gd name="connsiteY14" fmla="*/ 1459026 h 3131991"/>
              <a:gd name="connsiteX15" fmla="*/ 1303283 w 1702190"/>
              <a:gd name="connsiteY15" fmla="*/ 1587062 h 3131991"/>
              <a:gd name="connsiteX16" fmla="*/ 1292773 w 1702190"/>
              <a:gd name="connsiteY16" fmla="*/ 1639614 h 3131991"/>
              <a:gd name="connsiteX17" fmla="*/ 1303283 w 1702190"/>
              <a:gd name="connsiteY17" fmla="*/ 1713186 h 3131991"/>
              <a:gd name="connsiteX18" fmla="*/ 1370207 w 1702190"/>
              <a:gd name="connsiteY18" fmla="*/ 1833031 h 3131991"/>
              <a:gd name="connsiteX19" fmla="*/ 1311434 w 1702190"/>
              <a:gd name="connsiteY19" fmla="*/ 1975945 h 3131991"/>
              <a:gd name="connsiteX20" fmla="*/ 1279475 w 1702190"/>
              <a:gd name="connsiteY20" fmla="*/ 2003245 h 3131991"/>
              <a:gd name="connsiteX21" fmla="*/ 1177159 w 1702190"/>
              <a:gd name="connsiteY21" fmla="*/ 2112579 h 3131991"/>
              <a:gd name="connsiteX22" fmla="*/ 1177159 w 1702190"/>
              <a:gd name="connsiteY22" fmla="*/ 2249214 h 3131991"/>
              <a:gd name="connsiteX23" fmla="*/ 1198180 w 1702190"/>
              <a:gd name="connsiteY23" fmla="*/ 2364828 h 3131991"/>
              <a:gd name="connsiteX24" fmla="*/ 1409030 w 1702190"/>
              <a:gd name="connsiteY24" fmla="*/ 2612435 h 3131991"/>
              <a:gd name="connsiteX25" fmla="*/ 1507657 w 1702190"/>
              <a:gd name="connsiteY25" fmla="*/ 2890712 h 3131991"/>
              <a:gd name="connsiteX26" fmla="*/ 1700309 w 1702190"/>
              <a:gd name="connsiteY26" fmla="*/ 3119661 h 3131991"/>
              <a:gd name="connsiteX27" fmla="*/ 1591484 w 1702190"/>
              <a:gd name="connsiteY27" fmla="*/ 3099198 h 3131991"/>
              <a:gd name="connsiteX28" fmla="*/ 1362913 w 1702190"/>
              <a:gd name="connsiteY28" fmla="*/ 3082943 h 3131991"/>
              <a:gd name="connsiteX0" fmla="*/ 0 w 1702190"/>
              <a:gd name="connsiteY0" fmla="*/ 0 h 3131991"/>
              <a:gd name="connsiteX1" fmla="*/ 94594 w 1702190"/>
              <a:gd name="connsiteY1" fmla="*/ 105103 h 3131991"/>
              <a:gd name="connsiteX2" fmla="*/ 94594 w 1702190"/>
              <a:gd name="connsiteY2" fmla="*/ 336331 h 3131991"/>
              <a:gd name="connsiteX3" fmla="*/ 161088 w 1702190"/>
              <a:gd name="connsiteY3" fmla="*/ 391066 h 3131991"/>
              <a:gd name="connsiteX4" fmla="*/ 349845 w 1702190"/>
              <a:gd name="connsiteY4" fmla="*/ 435293 h 3131991"/>
              <a:gd name="connsiteX5" fmla="*/ 683173 w 1702190"/>
              <a:gd name="connsiteY5" fmla="*/ 462455 h 3131991"/>
              <a:gd name="connsiteX6" fmla="*/ 976175 w 1702190"/>
              <a:gd name="connsiteY6" fmla="*/ 575748 h 3131991"/>
              <a:gd name="connsiteX7" fmla="*/ 998483 w 1702190"/>
              <a:gd name="connsiteY7" fmla="*/ 735724 h 3131991"/>
              <a:gd name="connsiteX8" fmla="*/ 945931 w 1702190"/>
              <a:gd name="connsiteY8" fmla="*/ 872359 h 3131991"/>
              <a:gd name="connsiteX9" fmla="*/ 1021006 w 1702190"/>
              <a:gd name="connsiteY9" fmla="*/ 983878 h 3131991"/>
              <a:gd name="connsiteX10" fmla="*/ 1111737 w 1702190"/>
              <a:gd name="connsiteY10" fmla="*/ 1175247 h 3131991"/>
              <a:gd name="connsiteX11" fmla="*/ 1381146 w 1702190"/>
              <a:gd name="connsiteY11" fmla="*/ 1139485 h 3131991"/>
              <a:gd name="connsiteX12" fmla="*/ 1481959 w 1702190"/>
              <a:gd name="connsiteY12" fmla="*/ 1261241 h 3131991"/>
              <a:gd name="connsiteX13" fmla="*/ 1450428 w 1702190"/>
              <a:gd name="connsiteY13" fmla="*/ 1418897 h 3131991"/>
              <a:gd name="connsiteX14" fmla="*/ 1358624 w 1702190"/>
              <a:gd name="connsiteY14" fmla="*/ 1459026 h 3131991"/>
              <a:gd name="connsiteX15" fmla="*/ 1303283 w 1702190"/>
              <a:gd name="connsiteY15" fmla="*/ 1587062 h 3131991"/>
              <a:gd name="connsiteX16" fmla="*/ 1292773 w 1702190"/>
              <a:gd name="connsiteY16" fmla="*/ 1639614 h 3131991"/>
              <a:gd name="connsiteX17" fmla="*/ 1303283 w 1702190"/>
              <a:gd name="connsiteY17" fmla="*/ 1713186 h 3131991"/>
              <a:gd name="connsiteX18" fmla="*/ 1370207 w 1702190"/>
              <a:gd name="connsiteY18" fmla="*/ 1833031 h 3131991"/>
              <a:gd name="connsiteX19" fmla="*/ 1311434 w 1702190"/>
              <a:gd name="connsiteY19" fmla="*/ 1975945 h 3131991"/>
              <a:gd name="connsiteX20" fmla="*/ 1279475 w 1702190"/>
              <a:gd name="connsiteY20" fmla="*/ 2003245 h 3131991"/>
              <a:gd name="connsiteX21" fmla="*/ 1177159 w 1702190"/>
              <a:gd name="connsiteY21" fmla="*/ 2112579 h 3131991"/>
              <a:gd name="connsiteX22" fmla="*/ 1177159 w 1702190"/>
              <a:gd name="connsiteY22" fmla="*/ 2249214 h 3131991"/>
              <a:gd name="connsiteX23" fmla="*/ 1198180 w 1702190"/>
              <a:gd name="connsiteY23" fmla="*/ 2364828 h 3131991"/>
              <a:gd name="connsiteX24" fmla="*/ 1409030 w 1702190"/>
              <a:gd name="connsiteY24" fmla="*/ 2612435 h 3131991"/>
              <a:gd name="connsiteX25" fmla="*/ 1507657 w 1702190"/>
              <a:gd name="connsiteY25" fmla="*/ 2890712 h 3131991"/>
              <a:gd name="connsiteX26" fmla="*/ 1700309 w 1702190"/>
              <a:gd name="connsiteY26" fmla="*/ 3119661 h 3131991"/>
              <a:gd name="connsiteX27" fmla="*/ 1591484 w 1702190"/>
              <a:gd name="connsiteY27" fmla="*/ 3099198 h 3131991"/>
              <a:gd name="connsiteX0" fmla="*/ 0 w 1700309"/>
              <a:gd name="connsiteY0" fmla="*/ 0 h 3119661"/>
              <a:gd name="connsiteX1" fmla="*/ 94594 w 1700309"/>
              <a:gd name="connsiteY1" fmla="*/ 105103 h 3119661"/>
              <a:gd name="connsiteX2" fmla="*/ 94594 w 1700309"/>
              <a:gd name="connsiteY2" fmla="*/ 336331 h 3119661"/>
              <a:gd name="connsiteX3" fmla="*/ 161088 w 1700309"/>
              <a:gd name="connsiteY3" fmla="*/ 391066 h 3119661"/>
              <a:gd name="connsiteX4" fmla="*/ 349845 w 1700309"/>
              <a:gd name="connsiteY4" fmla="*/ 435293 h 3119661"/>
              <a:gd name="connsiteX5" fmla="*/ 683173 w 1700309"/>
              <a:gd name="connsiteY5" fmla="*/ 462455 h 3119661"/>
              <a:gd name="connsiteX6" fmla="*/ 976175 w 1700309"/>
              <a:gd name="connsiteY6" fmla="*/ 575748 h 3119661"/>
              <a:gd name="connsiteX7" fmla="*/ 998483 w 1700309"/>
              <a:gd name="connsiteY7" fmla="*/ 735724 h 3119661"/>
              <a:gd name="connsiteX8" fmla="*/ 945931 w 1700309"/>
              <a:gd name="connsiteY8" fmla="*/ 872359 h 3119661"/>
              <a:gd name="connsiteX9" fmla="*/ 1021006 w 1700309"/>
              <a:gd name="connsiteY9" fmla="*/ 983878 h 3119661"/>
              <a:gd name="connsiteX10" fmla="*/ 1111737 w 1700309"/>
              <a:gd name="connsiteY10" fmla="*/ 1175247 h 3119661"/>
              <a:gd name="connsiteX11" fmla="*/ 1381146 w 1700309"/>
              <a:gd name="connsiteY11" fmla="*/ 1139485 h 3119661"/>
              <a:gd name="connsiteX12" fmla="*/ 1481959 w 1700309"/>
              <a:gd name="connsiteY12" fmla="*/ 1261241 h 3119661"/>
              <a:gd name="connsiteX13" fmla="*/ 1450428 w 1700309"/>
              <a:gd name="connsiteY13" fmla="*/ 1418897 h 3119661"/>
              <a:gd name="connsiteX14" fmla="*/ 1358624 w 1700309"/>
              <a:gd name="connsiteY14" fmla="*/ 1459026 h 3119661"/>
              <a:gd name="connsiteX15" fmla="*/ 1303283 w 1700309"/>
              <a:gd name="connsiteY15" fmla="*/ 1587062 h 3119661"/>
              <a:gd name="connsiteX16" fmla="*/ 1292773 w 1700309"/>
              <a:gd name="connsiteY16" fmla="*/ 1639614 h 3119661"/>
              <a:gd name="connsiteX17" fmla="*/ 1303283 w 1700309"/>
              <a:gd name="connsiteY17" fmla="*/ 1713186 h 3119661"/>
              <a:gd name="connsiteX18" fmla="*/ 1370207 w 1700309"/>
              <a:gd name="connsiteY18" fmla="*/ 1833031 h 3119661"/>
              <a:gd name="connsiteX19" fmla="*/ 1311434 w 1700309"/>
              <a:gd name="connsiteY19" fmla="*/ 1975945 h 3119661"/>
              <a:gd name="connsiteX20" fmla="*/ 1279475 w 1700309"/>
              <a:gd name="connsiteY20" fmla="*/ 2003245 h 3119661"/>
              <a:gd name="connsiteX21" fmla="*/ 1177159 w 1700309"/>
              <a:gd name="connsiteY21" fmla="*/ 2112579 h 3119661"/>
              <a:gd name="connsiteX22" fmla="*/ 1177159 w 1700309"/>
              <a:gd name="connsiteY22" fmla="*/ 2249214 h 3119661"/>
              <a:gd name="connsiteX23" fmla="*/ 1198180 w 1700309"/>
              <a:gd name="connsiteY23" fmla="*/ 2364828 h 3119661"/>
              <a:gd name="connsiteX24" fmla="*/ 1409030 w 1700309"/>
              <a:gd name="connsiteY24" fmla="*/ 2612435 h 3119661"/>
              <a:gd name="connsiteX25" fmla="*/ 1507657 w 1700309"/>
              <a:gd name="connsiteY25" fmla="*/ 2890712 h 3119661"/>
              <a:gd name="connsiteX26" fmla="*/ 1700309 w 1700309"/>
              <a:gd name="connsiteY26" fmla="*/ 3119661 h 3119661"/>
              <a:gd name="connsiteX0" fmla="*/ 0 w 1665140"/>
              <a:gd name="connsiteY0" fmla="*/ 0 h 3084161"/>
              <a:gd name="connsiteX1" fmla="*/ 94594 w 1665140"/>
              <a:gd name="connsiteY1" fmla="*/ 105103 h 3084161"/>
              <a:gd name="connsiteX2" fmla="*/ 94594 w 1665140"/>
              <a:gd name="connsiteY2" fmla="*/ 336331 h 3084161"/>
              <a:gd name="connsiteX3" fmla="*/ 161088 w 1665140"/>
              <a:gd name="connsiteY3" fmla="*/ 391066 h 3084161"/>
              <a:gd name="connsiteX4" fmla="*/ 349845 w 1665140"/>
              <a:gd name="connsiteY4" fmla="*/ 435293 h 3084161"/>
              <a:gd name="connsiteX5" fmla="*/ 683173 w 1665140"/>
              <a:gd name="connsiteY5" fmla="*/ 462455 h 3084161"/>
              <a:gd name="connsiteX6" fmla="*/ 976175 w 1665140"/>
              <a:gd name="connsiteY6" fmla="*/ 575748 h 3084161"/>
              <a:gd name="connsiteX7" fmla="*/ 998483 w 1665140"/>
              <a:gd name="connsiteY7" fmla="*/ 735724 h 3084161"/>
              <a:gd name="connsiteX8" fmla="*/ 945931 w 1665140"/>
              <a:gd name="connsiteY8" fmla="*/ 872359 h 3084161"/>
              <a:gd name="connsiteX9" fmla="*/ 1021006 w 1665140"/>
              <a:gd name="connsiteY9" fmla="*/ 983878 h 3084161"/>
              <a:gd name="connsiteX10" fmla="*/ 1111737 w 1665140"/>
              <a:gd name="connsiteY10" fmla="*/ 1175247 h 3084161"/>
              <a:gd name="connsiteX11" fmla="*/ 1381146 w 1665140"/>
              <a:gd name="connsiteY11" fmla="*/ 1139485 h 3084161"/>
              <a:gd name="connsiteX12" fmla="*/ 1481959 w 1665140"/>
              <a:gd name="connsiteY12" fmla="*/ 1261241 h 3084161"/>
              <a:gd name="connsiteX13" fmla="*/ 1450428 w 1665140"/>
              <a:gd name="connsiteY13" fmla="*/ 1418897 h 3084161"/>
              <a:gd name="connsiteX14" fmla="*/ 1358624 w 1665140"/>
              <a:gd name="connsiteY14" fmla="*/ 1459026 h 3084161"/>
              <a:gd name="connsiteX15" fmla="*/ 1303283 w 1665140"/>
              <a:gd name="connsiteY15" fmla="*/ 1587062 h 3084161"/>
              <a:gd name="connsiteX16" fmla="*/ 1292773 w 1665140"/>
              <a:gd name="connsiteY16" fmla="*/ 1639614 h 3084161"/>
              <a:gd name="connsiteX17" fmla="*/ 1303283 w 1665140"/>
              <a:gd name="connsiteY17" fmla="*/ 1713186 h 3084161"/>
              <a:gd name="connsiteX18" fmla="*/ 1370207 w 1665140"/>
              <a:gd name="connsiteY18" fmla="*/ 1833031 h 3084161"/>
              <a:gd name="connsiteX19" fmla="*/ 1311434 w 1665140"/>
              <a:gd name="connsiteY19" fmla="*/ 1975945 h 3084161"/>
              <a:gd name="connsiteX20" fmla="*/ 1279475 w 1665140"/>
              <a:gd name="connsiteY20" fmla="*/ 2003245 h 3084161"/>
              <a:gd name="connsiteX21" fmla="*/ 1177159 w 1665140"/>
              <a:gd name="connsiteY21" fmla="*/ 2112579 h 3084161"/>
              <a:gd name="connsiteX22" fmla="*/ 1177159 w 1665140"/>
              <a:gd name="connsiteY22" fmla="*/ 2249214 h 3084161"/>
              <a:gd name="connsiteX23" fmla="*/ 1198180 w 1665140"/>
              <a:gd name="connsiteY23" fmla="*/ 2364828 h 3084161"/>
              <a:gd name="connsiteX24" fmla="*/ 1409030 w 1665140"/>
              <a:gd name="connsiteY24" fmla="*/ 2612435 h 3084161"/>
              <a:gd name="connsiteX25" fmla="*/ 1507657 w 1665140"/>
              <a:gd name="connsiteY25" fmla="*/ 2890712 h 3084161"/>
              <a:gd name="connsiteX26" fmla="*/ 1665140 w 1665140"/>
              <a:gd name="connsiteY26" fmla="*/ 3084161 h 3084161"/>
              <a:gd name="connsiteX0" fmla="*/ 0 w 2499325"/>
              <a:gd name="connsiteY0" fmla="*/ 0 h 3084161"/>
              <a:gd name="connsiteX1" fmla="*/ 94594 w 2499325"/>
              <a:gd name="connsiteY1" fmla="*/ 105103 h 3084161"/>
              <a:gd name="connsiteX2" fmla="*/ 94594 w 2499325"/>
              <a:gd name="connsiteY2" fmla="*/ 336331 h 3084161"/>
              <a:gd name="connsiteX3" fmla="*/ 161088 w 2499325"/>
              <a:gd name="connsiteY3" fmla="*/ 391066 h 3084161"/>
              <a:gd name="connsiteX4" fmla="*/ 349845 w 2499325"/>
              <a:gd name="connsiteY4" fmla="*/ 435293 h 3084161"/>
              <a:gd name="connsiteX5" fmla="*/ 683173 w 2499325"/>
              <a:gd name="connsiteY5" fmla="*/ 462455 h 3084161"/>
              <a:gd name="connsiteX6" fmla="*/ 976175 w 2499325"/>
              <a:gd name="connsiteY6" fmla="*/ 575748 h 3084161"/>
              <a:gd name="connsiteX7" fmla="*/ 998483 w 2499325"/>
              <a:gd name="connsiteY7" fmla="*/ 735724 h 3084161"/>
              <a:gd name="connsiteX8" fmla="*/ 945931 w 2499325"/>
              <a:gd name="connsiteY8" fmla="*/ 872359 h 3084161"/>
              <a:gd name="connsiteX9" fmla="*/ 1021006 w 2499325"/>
              <a:gd name="connsiteY9" fmla="*/ 983878 h 3084161"/>
              <a:gd name="connsiteX10" fmla="*/ 1111737 w 2499325"/>
              <a:gd name="connsiteY10" fmla="*/ 1175247 h 3084161"/>
              <a:gd name="connsiteX11" fmla="*/ 1381146 w 2499325"/>
              <a:gd name="connsiteY11" fmla="*/ 1139485 h 3084161"/>
              <a:gd name="connsiteX12" fmla="*/ 1481959 w 2499325"/>
              <a:gd name="connsiteY12" fmla="*/ 1261241 h 3084161"/>
              <a:gd name="connsiteX13" fmla="*/ 1450428 w 2499325"/>
              <a:gd name="connsiteY13" fmla="*/ 1418897 h 3084161"/>
              <a:gd name="connsiteX14" fmla="*/ 1358624 w 2499325"/>
              <a:gd name="connsiteY14" fmla="*/ 1459026 h 3084161"/>
              <a:gd name="connsiteX15" fmla="*/ 1303283 w 2499325"/>
              <a:gd name="connsiteY15" fmla="*/ 1587062 h 3084161"/>
              <a:gd name="connsiteX16" fmla="*/ 1292773 w 2499325"/>
              <a:gd name="connsiteY16" fmla="*/ 1639614 h 3084161"/>
              <a:gd name="connsiteX17" fmla="*/ 1303283 w 2499325"/>
              <a:gd name="connsiteY17" fmla="*/ 1713186 h 3084161"/>
              <a:gd name="connsiteX18" fmla="*/ 1370207 w 2499325"/>
              <a:gd name="connsiteY18" fmla="*/ 1833031 h 3084161"/>
              <a:gd name="connsiteX19" fmla="*/ 1311434 w 2499325"/>
              <a:gd name="connsiteY19" fmla="*/ 1975945 h 3084161"/>
              <a:gd name="connsiteX20" fmla="*/ 1279475 w 2499325"/>
              <a:gd name="connsiteY20" fmla="*/ 2003245 h 3084161"/>
              <a:gd name="connsiteX21" fmla="*/ 1177159 w 2499325"/>
              <a:gd name="connsiteY21" fmla="*/ 2112579 h 3084161"/>
              <a:gd name="connsiteX22" fmla="*/ 1177159 w 2499325"/>
              <a:gd name="connsiteY22" fmla="*/ 2249214 h 3084161"/>
              <a:gd name="connsiteX23" fmla="*/ 1198180 w 2499325"/>
              <a:gd name="connsiteY23" fmla="*/ 2364828 h 3084161"/>
              <a:gd name="connsiteX24" fmla="*/ 1409030 w 2499325"/>
              <a:gd name="connsiteY24" fmla="*/ 2612435 h 3084161"/>
              <a:gd name="connsiteX25" fmla="*/ 2497419 w 2499325"/>
              <a:gd name="connsiteY25" fmla="*/ 2652355 h 3084161"/>
              <a:gd name="connsiteX26" fmla="*/ 1665140 w 2499325"/>
              <a:gd name="connsiteY26" fmla="*/ 3084161 h 3084161"/>
              <a:gd name="connsiteX0" fmla="*/ 0 w 2499787"/>
              <a:gd name="connsiteY0" fmla="*/ 0 h 3155160"/>
              <a:gd name="connsiteX1" fmla="*/ 94594 w 2499787"/>
              <a:gd name="connsiteY1" fmla="*/ 105103 h 3155160"/>
              <a:gd name="connsiteX2" fmla="*/ 94594 w 2499787"/>
              <a:gd name="connsiteY2" fmla="*/ 336331 h 3155160"/>
              <a:gd name="connsiteX3" fmla="*/ 161088 w 2499787"/>
              <a:gd name="connsiteY3" fmla="*/ 391066 h 3155160"/>
              <a:gd name="connsiteX4" fmla="*/ 349845 w 2499787"/>
              <a:gd name="connsiteY4" fmla="*/ 435293 h 3155160"/>
              <a:gd name="connsiteX5" fmla="*/ 683173 w 2499787"/>
              <a:gd name="connsiteY5" fmla="*/ 462455 h 3155160"/>
              <a:gd name="connsiteX6" fmla="*/ 976175 w 2499787"/>
              <a:gd name="connsiteY6" fmla="*/ 575748 h 3155160"/>
              <a:gd name="connsiteX7" fmla="*/ 998483 w 2499787"/>
              <a:gd name="connsiteY7" fmla="*/ 735724 h 3155160"/>
              <a:gd name="connsiteX8" fmla="*/ 945931 w 2499787"/>
              <a:gd name="connsiteY8" fmla="*/ 872359 h 3155160"/>
              <a:gd name="connsiteX9" fmla="*/ 1021006 w 2499787"/>
              <a:gd name="connsiteY9" fmla="*/ 983878 h 3155160"/>
              <a:gd name="connsiteX10" fmla="*/ 1111737 w 2499787"/>
              <a:gd name="connsiteY10" fmla="*/ 1175247 h 3155160"/>
              <a:gd name="connsiteX11" fmla="*/ 1381146 w 2499787"/>
              <a:gd name="connsiteY11" fmla="*/ 1139485 h 3155160"/>
              <a:gd name="connsiteX12" fmla="*/ 1481959 w 2499787"/>
              <a:gd name="connsiteY12" fmla="*/ 1261241 h 3155160"/>
              <a:gd name="connsiteX13" fmla="*/ 1450428 w 2499787"/>
              <a:gd name="connsiteY13" fmla="*/ 1418897 h 3155160"/>
              <a:gd name="connsiteX14" fmla="*/ 1358624 w 2499787"/>
              <a:gd name="connsiteY14" fmla="*/ 1459026 h 3155160"/>
              <a:gd name="connsiteX15" fmla="*/ 1303283 w 2499787"/>
              <a:gd name="connsiteY15" fmla="*/ 1587062 h 3155160"/>
              <a:gd name="connsiteX16" fmla="*/ 1292773 w 2499787"/>
              <a:gd name="connsiteY16" fmla="*/ 1639614 h 3155160"/>
              <a:gd name="connsiteX17" fmla="*/ 1303283 w 2499787"/>
              <a:gd name="connsiteY17" fmla="*/ 1713186 h 3155160"/>
              <a:gd name="connsiteX18" fmla="*/ 1370207 w 2499787"/>
              <a:gd name="connsiteY18" fmla="*/ 1833031 h 3155160"/>
              <a:gd name="connsiteX19" fmla="*/ 1311434 w 2499787"/>
              <a:gd name="connsiteY19" fmla="*/ 1975945 h 3155160"/>
              <a:gd name="connsiteX20" fmla="*/ 1279475 w 2499787"/>
              <a:gd name="connsiteY20" fmla="*/ 2003245 h 3155160"/>
              <a:gd name="connsiteX21" fmla="*/ 1177159 w 2499787"/>
              <a:gd name="connsiteY21" fmla="*/ 2112579 h 3155160"/>
              <a:gd name="connsiteX22" fmla="*/ 1177159 w 2499787"/>
              <a:gd name="connsiteY22" fmla="*/ 2249214 h 3155160"/>
              <a:gd name="connsiteX23" fmla="*/ 1198180 w 2499787"/>
              <a:gd name="connsiteY23" fmla="*/ 2364828 h 3155160"/>
              <a:gd name="connsiteX24" fmla="*/ 1409030 w 2499787"/>
              <a:gd name="connsiteY24" fmla="*/ 2612435 h 3155160"/>
              <a:gd name="connsiteX25" fmla="*/ 2497419 w 2499787"/>
              <a:gd name="connsiteY25" fmla="*/ 2652355 h 3155160"/>
              <a:gd name="connsiteX26" fmla="*/ 1846010 w 2499787"/>
              <a:gd name="connsiteY26" fmla="*/ 3155160 h 3155160"/>
              <a:gd name="connsiteX0" fmla="*/ 0 w 2519372"/>
              <a:gd name="connsiteY0" fmla="*/ 0 h 3155160"/>
              <a:gd name="connsiteX1" fmla="*/ 94594 w 2519372"/>
              <a:gd name="connsiteY1" fmla="*/ 105103 h 3155160"/>
              <a:gd name="connsiteX2" fmla="*/ 94594 w 2519372"/>
              <a:gd name="connsiteY2" fmla="*/ 336331 h 3155160"/>
              <a:gd name="connsiteX3" fmla="*/ 161088 w 2519372"/>
              <a:gd name="connsiteY3" fmla="*/ 391066 h 3155160"/>
              <a:gd name="connsiteX4" fmla="*/ 349845 w 2519372"/>
              <a:gd name="connsiteY4" fmla="*/ 435293 h 3155160"/>
              <a:gd name="connsiteX5" fmla="*/ 683173 w 2519372"/>
              <a:gd name="connsiteY5" fmla="*/ 462455 h 3155160"/>
              <a:gd name="connsiteX6" fmla="*/ 976175 w 2519372"/>
              <a:gd name="connsiteY6" fmla="*/ 575748 h 3155160"/>
              <a:gd name="connsiteX7" fmla="*/ 998483 w 2519372"/>
              <a:gd name="connsiteY7" fmla="*/ 735724 h 3155160"/>
              <a:gd name="connsiteX8" fmla="*/ 945931 w 2519372"/>
              <a:gd name="connsiteY8" fmla="*/ 872359 h 3155160"/>
              <a:gd name="connsiteX9" fmla="*/ 1021006 w 2519372"/>
              <a:gd name="connsiteY9" fmla="*/ 983878 h 3155160"/>
              <a:gd name="connsiteX10" fmla="*/ 1111737 w 2519372"/>
              <a:gd name="connsiteY10" fmla="*/ 1175247 h 3155160"/>
              <a:gd name="connsiteX11" fmla="*/ 1381146 w 2519372"/>
              <a:gd name="connsiteY11" fmla="*/ 1139485 h 3155160"/>
              <a:gd name="connsiteX12" fmla="*/ 1481959 w 2519372"/>
              <a:gd name="connsiteY12" fmla="*/ 1261241 h 3155160"/>
              <a:gd name="connsiteX13" fmla="*/ 1450428 w 2519372"/>
              <a:gd name="connsiteY13" fmla="*/ 1418897 h 3155160"/>
              <a:gd name="connsiteX14" fmla="*/ 1358624 w 2519372"/>
              <a:gd name="connsiteY14" fmla="*/ 1459026 h 3155160"/>
              <a:gd name="connsiteX15" fmla="*/ 1303283 w 2519372"/>
              <a:gd name="connsiteY15" fmla="*/ 1587062 h 3155160"/>
              <a:gd name="connsiteX16" fmla="*/ 1292773 w 2519372"/>
              <a:gd name="connsiteY16" fmla="*/ 1639614 h 3155160"/>
              <a:gd name="connsiteX17" fmla="*/ 1303283 w 2519372"/>
              <a:gd name="connsiteY17" fmla="*/ 1713186 h 3155160"/>
              <a:gd name="connsiteX18" fmla="*/ 1370207 w 2519372"/>
              <a:gd name="connsiteY18" fmla="*/ 1833031 h 3155160"/>
              <a:gd name="connsiteX19" fmla="*/ 1311434 w 2519372"/>
              <a:gd name="connsiteY19" fmla="*/ 1975945 h 3155160"/>
              <a:gd name="connsiteX20" fmla="*/ 1279475 w 2519372"/>
              <a:gd name="connsiteY20" fmla="*/ 2003245 h 3155160"/>
              <a:gd name="connsiteX21" fmla="*/ 1177159 w 2519372"/>
              <a:gd name="connsiteY21" fmla="*/ 2112579 h 3155160"/>
              <a:gd name="connsiteX22" fmla="*/ 1177159 w 2519372"/>
              <a:gd name="connsiteY22" fmla="*/ 2249214 h 3155160"/>
              <a:gd name="connsiteX23" fmla="*/ 1198180 w 2519372"/>
              <a:gd name="connsiteY23" fmla="*/ 2364828 h 3155160"/>
              <a:gd name="connsiteX24" fmla="*/ 1409030 w 2519372"/>
              <a:gd name="connsiteY24" fmla="*/ 2612435 h 3155160"/>
              <a:gd name="connsiteX25" fmla="*/ 2497419 w 2519372"/>
              <a:gd name="connsiteY25" fmla="*/ 2652355 h 3155160"/>
              <a:gd name="connsiteX26" fmla="*/ 2055294 w 2519372"/>
              <a:gd name="connsiteY26" fmla="*/ 3083429 h 3155160"/>
              <a:gd name="connsiteX27" fmla="*/ 1846010 w 2519372"/>
              <a:gd name="connsiteY27" fmla="*/ 3155160 h 3155160"/>
              <a:gd name="connsiteX0" fmla="*/ 0 w 2533789"/>
              <a:gd name="connsiteY0" fmla="*/ 0 h 3155160"/>
              <a:gd name="connsiteX1" fmla="*/ 94594 w 2533789"/>
              <a:gd name="connsiteY1" fmla="*/ 105103 h 3155160"/>
              <a:gd name="connsiteX2" fmla="*/ 94594 w 2533789"/>
              <a:gd name="connsiteY2" fmla="*/ 336331 h 3155160"/>
              <a:gd name="connsiteX3" fmla="*/ 161088 w 2533789"/>
              <a:gd name="connsiteY3" fmla="*/ 391066 h 3155160"/>
              <a:gd name="connsiteX4" fmla="*/ 349845 w 2533789"/>
              <a:gd name="connsiteY4" fmla="*/ 435293 h 3155160"/>
              <a:gd name="connsiteX5" fmla="*/ 683173 w 2533789"/>
              <a:gd name="connsiteY5" fmla="*/ 462455 h 3155160"/>
              <a:gd name="connsiteX6" fmla="*/ 976175 w 2533789"/>
              <a:gd name="connsiteY6" fmla="*/ 575748 h 3155160"/>
              <a:gd name="connsiteX7" fmla="*/ 998483 w 2533789"/>
              <a:gd name="connsiteY7" fmla="*/ 735724 h 3155160"/>
              <a:gd name="connsiteX8" fmla="*/ 945931 w 2533789"/>
              <a:gd name="connsiteY8" fmla="*/ 872359 h 3155160"/>
              <a:gd name="connsiteX9" fmla="*/ 1021006 w 2533789"/>
              <a:gd name="connsiteY9" fmla="*/ 983878 h 3155160"/>
              <a:gd name="connsiteX10" fmla="*/ 1111737 w 2533789"/>
              <a:gd name="connsiteY10" fmla="*/ 1175247 h 3155160"/>
              <a:gd name="connsiteX11" fmla="*/ 1381146 w 2533789"/>
              <a:gd name="connsiteY11" fmla="*/ 1139485 h 3155160"/>
              <a:gd name="connsiteX12" fmla="*/ 1481959 w 2533789"/>
              <a:gd name="connsiteY12" fmla="*/ 1261241 h 3155160"/>
              <a:gd name="connsiteX13" fmla="*/ 1450428 w 2533789"/>
              <a:gd name="connsiteY13" fmla="*/ 1418897 h 3155160"/>
              <a:gd name="connsiteX14" fmla="*/ 1358624 w 2533789"/>
              <a:gd name="connsiteY14" fmla="*/ 1459026 h 3155160"/>
              <a:gd name="connsiteX15" fmla="*/ 1303283 w 2533789"/>
              <a:gd name="connsiteY15" fmla="*/ 1587062 h 3155160"/>
              <a:gd name="connsiteX16" fmla="*/ 1292773 w 2533789"/>
              <a:gd name="connsiteY16" fmla="*/ 1639614 h 3155160"/>
              <a:gd name="connsiteX17" fmla="*/ 1303283 w 2533789"/>
              <a:gd name="connsiteY17" fmla="*/ 1713186 h 3155160"/>
              <a:gd name="connsiteX18" fmla="*/ 1370207 w 2533789"/>
              <a:gd name="connsiteY18" fmla="*/ 1833031 h 3155160"/>
              <a:gd name="connsiteX19" fmla="*/ 1311434 w 2533789"/>
              <a:gd name="connsiteY19" fmla="*/ 1975945 h 3155160"/>
              <a:gd name="connsiteX20" fmla="*/ 1279475 w 2533789"/>
              <a:gd name="connsiteY20" fmla="*/ 2003245 h 3155160"/>
              <a:gd name="connsiteX21" fmla="*/ 1177159 w 2533789"/>
              <a:gd name="connsiteY21" fmla="*/ 2112579 h 3155160"/>
              <a:gd name="connsiteX22" fmla="*/ 1177159 w 2533789"/>
              <a:gd name="connsiteY22" fmla="*/ 2249214 h 3155160"/>
              <a:gd name="connsiteX23" fmla="*/ 1198180 w 2533789"/>
              <a:gd name="connsiteY23" fmla="*/ 2364828 h 3155160"/>
              <a:gd name="connsiteX24" fmla="*/ 1409030 w 2533789"/>
              <a:gd name="connsiteY24" fmla="*/ 2612435 h 3155160"/>
              <a:gd name="connsiteX25" fmla="*/ 2497419 w 2533789"/>
              <a:gd name="connsiteY25" fmla="*/ 2652355 h 3155160"/>
              <a:gd name="connsiteX26" fmla="*/ 2055294 w 2533789"/>
              <a:gd name="connsiteY26" fmla="*/ 3083429 h 3155160"/>
              <a:gd name="connsiteX27" fmla="*/ 1846010 w 2533789"/>
              <a:gd name="connsiteY27" fmla="*/ 3155160 h 3155160"/>
              <a:gd name="connsiteX0" fmla="*/ 0 w 2545218"/>
              <a:gd name="connsiteY0" fmla="*/ 0 h 3155160"/>
              <a:gd name="connsiteX1" fmla="*/ 94594 w 2545218"/>
              <a:gd name="connsiteY1" fmla="*/ 105103 h 3155160"/>
              <a:gd name="connsiteX2" fmla="*/ 94594 w 2545218"/>
              <a:gd name="connsiteY2" fmla="*/ 336331 h 3155160"/>
              <a:gd name="connsiteX3" fmla="*/ 161088 w 2545218"/>
              <a:gd name="connsiteY3" fmla="*/ 391066 h 3155160"/>
              <a:gd name="connsiteX4" fmla="*/ 349845 w 2545218"/>
              <a:gd name="connsiteY4" fmla="*/ 435293 h 3155160"/>
              <a:gd name="connsiteX5" fmla="*/ 683173 w 2545218"/>
              <a:gd name="connsiteY5" fmla="*/ 462455 h 3155160"/>
              <a:gd name="connsiteX6" fmla="*/ 976175 w 2545218"/>
              <a:gd name="connsiteY6" fmla="*/ 575748 h 3155160"/>
              <a:gd name="connsiteX7" fmla="*/ 998483 w 2545218"/>
              <a:gd name="connsiteY7" fmla="*/ 735724 h 3155160"/>
              <a:gd name="connsiteX8" fmla="*/ 945931 w 2545218"/>
              <a:gd name="connsiteY8" fmla="*/ 872359 h 3155160"/>
              <a:gd name="connsiteX9" fmla="*/ 1021006 w 2545218"/>
              <a:gd name="connsiteY9" fmla="*/ 983878 h 3155160"/>
              <a:gd name="connsiteX10" fmla="*/ 1111737 w 2545218"/>
              <a:gd name="connsiteY10" fmla="*/ 1175247 h 3155160"/>
              <a:gd name="connsiteX11" fmla="*/ 1381146 w 2545218"/>
              <a:gd name="connsiteY11" fmla="*/ 1139485 h 3155160"/>
              <a:gd name="connsiteX12" fmla="*/ 1481959 w 2545218"/>
              <a:gd name="connsiteY12" fmla="*/ 1261241 h 3155160"/>
              <a:gd name="connsiteX13" fmla="*/ 1450428 w 2545218"/>
              <a:gd name="connsiteY13" fmla="*/ 1418897 h 3155160"/>
              <a:gd name="connsiteX14" fmla="*/ 1358624 w 2545218"/>
              <a:gd name="connsiteY14" fmla="*/ 1459026 h 3155160"/>
              <a:gd name="connsiteX15" fmla="*/ 1303283 w 2545218"/>
              <a:gd name="connsiteY15" fmla="*/ 1587062 h 3155160"/>
              <a:gd name="connsiteX16" fmla="*/ 1292773 w 2545218"/>
              <a:gd name="connsiteY16" fmla="*/ 1639614 h 3155160"/>
              <a:gd name="connsiteX17" fmla="*/ 1303283 w 2545218"/>
              <a:gd name="connsiteY17" fmla="*/ 1713186 h 3155160"/>
              <a:gd name="connsiteX18" fmla="*/ 1370207 w 2545218"/>
              <a:gd name="connsiteY18" fmla="*/ 1833031 h 3155160"/>
              <a:gd name="connsiteX19" fmla="*/ 1311434 w 2545218"/>
              <a:gd name="connsiteY19" fmla="*/ 1975945 h 3155160"/>
              <a:gd name="connsiteX20" fmla="*/ 1279475 w 2545218"/>
              <a:gd name="connsiteY20" fmla="*/ 2003245 h 3155160"/>
              <a:gd name="connsiteX21" fmla="*/ 1177159 w 2545218"/>
              <a:gd name="connsiteY21" fmla="*/ 2112579 h 3155160"/>
              <a:gd name="connsiteX22" fmla="*/ 1177159 w 2545218"/>
              <a:gd name="connsiteY22" fmla="*/ 2249214 h 3155160"/>
              <a:gd name="connsiteX23" fmla="*/ 1198180 w 2545218"/>
              <a:gd name="connsiteY23" fmla="*/ 2364828 h 3155160"/>
              <a:gd name="connsiteX24" fmla="*/ 1409030 w 2545218"/>
              <a:gd name="connsiteY24" fmla="*/ 2612435 h 3155160"/>
              <a:gd name="connsiteX25" fmla="*/ 2497419 w 2545218"/>
              <a:gd name="connsiteY25" fmla="*/ 2652355 h 3155160"/>
              <a:gd name="connsiteX26" fmla="*/ 2055294 w 2545218"/>
              <a:gd name="connsiteY26" fmla="*/ 3083429 h 3155160"/>
              <a:gd name="connsiteX27" fmla="*/ 1846010 w 2545218"/>
              <a:gd name="connsiteY27" fmla="*/ 3155160 h 3155160"/>
              <a:gd name="connsiteX0" fmla="*/ 0 w 2518758"/>
              <a:gd name="connsiteY0" fmla="*/ 0 h 3155160"/>
              <a:gd name="connsiteX1" fmla="*/ 94594 w 2518758"/>
              <a:gd name="connsiteY1" fmla="*/ 105103 h 3155160"/>
              <a:gd name="connsiteX2" fmla="*/ 94594 w 2518758"/>
              <a:gd name="connsiteY2" fmla="*/ 336331 h 3155160"/>
              <a:gd name="connsiteX3" fmla="*/ 161088 w 2518758"/>
              <a:gd name="connsiteY3" fmla="*/ 391066 h 3155160"/>
              <a:gd name="connsiteX4" fmla="*/ 349845 w 2518758"/>
              <a:gd name="connsiteY4" fmla="*/ 435293 h 3155160"/>
              <a:gd name="connsiteX5" fmla="*/ 683173 w 2518758"/>
              <a:gd name="connsiteY5" fmla="*/ 462455 h 3155160"/>
              <a:gd name="connsiteX6" fmla="*/ 976175 w 2518758"/>
              <a:gd name="connsiteY6" fmla="*/ 575748 h 3155160"/>
              <a:gd name="connsiteX7" fmla="*/ 998483 w 2518758"/>
              <a:gd name="connsiteY7" fmla="*/ 735724 h 3155160"/>
              <a:gd name="connsiteX8" fmla="*/ 945931 w 2518758"/>
              <a:gd name="connsiteY8" fmla="*/ 872359 h 3155160"/>
              <a:gd name="connsiteX9" fmla="*/ 1021006 w 2518758"/>
              <a:gd name="connsiteY9" fmla="*/ 983878 h 3155160"/>
              <a:gd name="connsiteX10" fmla="*/ 1111737 w 2518758"/>
              <a:gd name="connsiteY10" fmla="*/ 1175247 h 3155160"/>
              <a:gd name="connsiteX11" fmla="*/ 1381146 w 2518758"/>
              <a:gd name="connsiteY11" fmla="*/ 1139485 h 3155160"/>
              <a:gd name="connsiteX12" fmla="*/ 1481959 w 2518758"/>
              <a:gd name="connsiteY12" fmla="*/ 1261241 h 3155160"/>
              <a:gd name="connsiteX13" fmla="*/ 1450428 w 2518758"/>
              <a:gd name="connsiteY13" fmla="*/ 1418897 h 3155160"/>
              <a:gd name="connsiteX14" fmla="*/ 1358624 w 2518758"/>
              <a:gd name="connsiteY14" fmla="*/ 1459026 h 3155160"/>
              <a:gd name="connsiteX15" fmla="*/ 1303283 w 2518758"/>
              <a:gd name="connsiteY15" fmla="*/ 1587062 h 3155160"/>
              <a:gd name="connsiteX16" fmla="*/ 1292773 w 2518758"/>
              <a:gd name="connsiteY16" fmla="*/ 1639614 h 3155160"/>
              <a:gd name="connsiteX17" fmla="*/ 1303283 w 2518758"/>
              <a:gd name="connsiteY17" fmla="*/ 1713186 h 3155160"/>
              <a:gd name="connsiteX18" fmla="*/ 1370207 w 2518758"/>
              <a:gd name="connsiteY18" fmla="*/ 1833031 h 3155160"/>
              <a:gd name="connsiteX19" fmla="*/ 1311434 w 2518758"/>
              <a:gd name="connsiteY19" fmla="*/ 1975945 h 3155160"/>
              <a:gd name="connsiteX20" fmla="*/ 1279475 w 2518758"/>
              <a:gd name="connsiteY20" fmla="*/ 2003245 h 3155160"/>
              <a:gd name="connsiteX21" fmla="*/ 1177159 w 2518758"/>
              <a:gd name="connsiteY21" fmla="*/ 2112579 h 3155160"/>
              <a:gd name="connsiteX22" fmla="*/ 1177159 w 2518758"/>
              <a:gd name="connsiteY22" fmla="*/ 2249214 h 3155160"/>
              <a:gd name="connsiteX23" fmla="*/ 1198180 w 2518758"/>
              <a:gd name="connsiteY23" fmla="*/ 2364828 h 3155160"/>
              <a:gd name="connsiteX24" fmla="*/ 1409030 w 2518758"/>
              <a:gd name="connsiteY24" fmla="*/ 2612435 h 3155160"/>
              <a:gd name="connsiteX25" fmla="*/ 2497419 w 2518758"/>
              <a:gd name="connsiteY25" fmla="*/ 2652355 h 3155160"/>
              <a:gd name="connsiteX26" fmla="*/ 2125630 w 2518758"/>
              <a:gd name="connsiteY26" fmla="*/ 3027643 h 3155160"/>
              <a:gd name="connsiteX27" fmla="*/ 2055294 w 2518758"/>
              <a:gd name="connsiteY27" fmla="*/ 3083429 h 3155160"/>
              <a:gd name="connsiteX28" fmla="*/ 1846010 w 2518758"/>
              <a:gd name="connsiteY28" fmla="*/ 3155160 h 3155160"/>
              <a:gd name="connsiteX0" fmla="*/ 0 w 2518758"/>
              <a:gd name="connsiteY0" fmla="*/ 0 h 3129803"/>
              <a:gd name="connsiteX1" fmla="*/ 94594 w 2518758"/>
              <a:gd name="connsiteY1" fmla="*/ 105103 h 3129803"/>
              <a:gd name="connsiteX2" fmla="*/ 94594 w 2518758"/>
              <a:gd name="connsiteY2" fmla="*/ 336331 h 3129803"/>
              <a:gd name="connsiteX3" fmla="*/ 161088 w 2518758"/>
              <a:gd name="connsiteY3" fmla="*/ 391066 h 3129803"/>
              <a:gd name="connsiteX4" fmla="*/ 349845 w 2518758"/>
              <a:gd name="connsiteY4" fmla="*/ 435293 h 3129803"/>
              <a:gd name="connsiteX5" fmla="*/ 683173 w 2518758"/>
              <a:gd name="connsiteY5" fmla="*/ 462455 h 3129803"/>
              <a:gd name="connsiteX6" fmla="*/ 976175 w 2518758"/>
              <a:gd name="connsiteY6" fmla="*/ 575748 h 3129803"/>
              <a:gd name="connsiteX7" fmla="*/ 998483 w 2518758"/>
              <a:gd name="connsiteY7" fmla="*/ 735724 h 3129803"/>
              <a:gd name="connsiteX8" fmla="*/ 945931 w 2518758"/>
              <a:gd name="connsiteY8" fmla="*/ 872359 h 3129803"/>
              <a:gd name="connsiteX9" fmla="*/ 1021006 w 2518758"/>
              <a:gd name="connsiteY9" fmla="*/ 983878 h 3129803"/>
              <a:gd name="connsiteX10" fmla="*/ 1111737 w 2518758"/>
              <a:gd name="connsiteY10" fmla="*/ 1175247 h 3129803"/>
              <a:gd name="connsiteX11" fmla="*/ 1381146 w 2518758"/>
              <a:gd name="connsiteY11" fmla="*/ 1139485 h 3129803"/>
              <a:gd name="connsiteX12" fmla="*/ 1481959 w 2518758"/>
              <a:gd name="connsiteY12" fmla="*/ 1261241 h 3129803"/>
              <a:gd name="connsiteX13" fmla="*/ 1450428 w 2518758"/>
              <a:gd name="connsiteY13" fmla="*/ 1418897 h 3129803"/>
              <a:gd name="connsiteX14" fmla="*/ 1358624 w 2518758"/>
              <a:gd name="connsiteY14" fmla="*/ 1459026 h 3129803"/>
              <a:gd name="connsiteX15" fmla="*/ 1303283 w 2518758"/>
              <a:gd name="connsiteY15" fmla="*/ 1587062 h 3129803"/>
              <a:gd name="connsiteX16" fmla="*/ 1292773 w 2518758"/>
              <a:gd name="connsiteY16" fmla="*/ 1639614 h 3129803"/>
              <a:gd name="connsiteX17" fmla="*/ 1303283 w 2518758"/>
              <a:gd name="connsiteY17" fmla="*/ 1713186 h 3129803"/>
              <a:gd name="connsiteX18" fmla="*/ 1370207 w 2518758"/>
              <a:gd name="connsiteY18" fmla="*/ 1833031 h 3129803"/>
              <a:gd name="connsiteX19" fmla="*/ 1311434 w 2518758"/>
              <a:gd name="connsiteY19" fmla="*/ 1975945 h 3129803"/>
              <a:gd name="connsiteX20" fmla="*/ 1279475 w 2518758"/>
              <a:gd name="connsiteY20" fmla="*/ 2003245 h 3129803"/>
              <a:gd name="connsiteX21" fmla="*/ 1177159 w 2518758"/>
              <a:gd name="connsiteY21" fmla="*/ 2112579 h 3129803"/>
              <a:gd name="connsiteX22" fmla="*/ 1177159 w 2518758"/>
              <a:gd name="connsiteY22" fmla="*/ 2249214 h 3129803"/>
              <a:gd name="connsiteX23" fmla="*/ 1198180 w 2518758"/>
              <a:gd name="connsiteY23" fmla="*/ 2364828 h 3129803"/>
              <a:gd name="connsiteX24" fmla="*/ 1409030 w 2518758"/>
              <a:gd name="connsiteY24" fmla="*/ 2612435 h 3129803"/>
              <a:gd name="connsiteX25" fmla="*/ 2497419 w 2518758"/>
              <a:gd name="connsiteY25" fmla="*/ 2652355 h 3129803"/>
              <a:gd name="connsiteX26" fmla="*/ 2125630 w 2518758"/>
              <a:gd name="connsiteY26" fmla="*/ 3027643 h 3129803"/>
              <a:gd name="connsiteX27" fmla="*/ 2055294 w 2518758"/>
              <a:gd name="connsiteY27" fmla="*/ 3083429 h 3129803"/>
              <a:gd name="connsiteX28" fmla="*/ 1815865 w 2518758"/>
              <a:gd name="connsiteY28" fmla="*/ 3129803 h 3129803"/>
              <a:gd name="connsiteX0" fmla="*/ 0 w 2547655"/>
              <a:gd name="connsiteY0" fmla="*/ 0 h 3129803"/>
              <a:gd name="connsiteX1" fmla="*/ 94594 w 2547655"/>
              <a:gd name="connsiteY1" fmla="*/ 105103 h 3129803"/>
              <a:gd name="connsiteX2" fmla="*/ 94594 w 2547655"/>
              <a:gd name="connsiteY2" fmla="*/ 336331 h 3129803"/>
              <a:gd name="connsiteX3" fmla="*/ 161088 w 2547655"/>
              <a:gd name="connsiteY3" fmla="*/ 391066 h 3129803"/>
              <a:gd name="connsiteX4" fmla="*/ 349845 w 2547655"/>
              <a:gd name="connsiteY4" fmla="*/ 435293 h 3129803"/>
              <a:gd name="connsiteX5" fmla="*/ 683173 w 2547655"/>
              <a:gd name="connsiteY5" fmla="*/ 462455 h 3129803"/>
              <a:gd name="connsiteX6" fmla="*/ 976175 w 2547655"/>
              <a:gd name="connsiteY6" fmla="*/ 575748 h 3129803"/>
              <a:gd name="connsiteX7" fmla="*/ 998483 w 2547655"/>
              <a:gd name="connsiteY7" fmla="*/ 735724 h 3129803"/>
              <a:gd name="connsiteX8" fmla="*/ 945931 w 2547655"/>
              <a:gd name="connsiteY8" fmla="*/ 872359 h 3129803"/>
              <a:gd name="connsiteX9" fmla="*/ 1021006 w 2547655"/>
              <a:gd name="connsiteY9" fmla="*/ 983878 h 3129803"/>
              <a:gd name="connsiteX10" fmla="*/ 1111737 w 2547655"/>
              <a:gd name="connsiteY10" fmla="*/ 1175247 h 3129803"/>
              <a:gd name="connsiteX11" fmla="*/ 1381146 w 2547655"/>
              <a:gd name="connsiteY11" fmla="*/ 1139485 h 3129803"/>
              <a:gd name="connsiteX12" fmla="*/ 1481959 w 2547655"/>
              <a:gd name="connsiteY12" fmla="*/ 1261241 h 3129803"/>
              <a:gd name="connsiteX13" fmla="*/ 1450428 w 2547655"/>
              <a:gd name="connsiteY13" fmla="*/ 1418897 h 3129803"/>
              <a:gd name="connsiteX14" fmla="*/ 1358624 w 2547655"/>
              <a:gd name="connsiteY14" fmla="*/ 1459026 h 3129803"/>
              <a:gd name="connsiteX15" fmla="*/ 1303283 w 2547655"/>
              <a:gd name="connsiteY15" fmla="*/ 1587062 h 3129803"/>
              <a:gd name="connsiteX16" fmla="*/ 1292773 w 2547655"/>
              <a:gd name="connsiteY16" fmla="*/ 1639614 h 3129803"/>
              <a:gd name="connsiteX17" fmla="*/ 1303283 w 2547655"/>
              <a:gd name="connsiteY17" fmla="*/ 1713186 h 3129803"/>
              <a:gd name="connsiteX18" fmla="*/ 1370207 w 2547655"/>
              <a:gd name="connsiteY18" fmla="*/ 1833031 h 3129803"/>
              <a:gd name="connsiteX19" fmla="*/ 1311434 w 2547655"/>
              <a:gd name="connsiteY19" fmla="*/ 1975945 h 3129803"/>
              <a:gd name="connsiteX20" fmla="*/ 1279475 w 2547655"/>
              <a:gd name="connsiteY20" fmla="*/ 2003245 h 3129803"/>
              <a:gd name="connsiteX21" fmla="*/ 1177159 w 2547655"/>
              <a:gd name="connsiteY21" fmla="*/ 2112579 h 3129803"/>
              <a:gd name="connsiteX22" fmla="*/ 1177159 w 2547655"/>
              <a:gd name="connsiteY22" fmla="*/ 2249214 h 3129803"/>
              <a:gd name="connsiteX23" fmla="*/ 1198180 w 2547655"/>
              <a:gd name="connsiteY23" fmla="*/ 2364828 h 3129803"/>
              <a:gd name="connsiteX24" fmla="*/ 1409030 w 2547655"/>
              <a:gd name="connsiteY24" fmla="*/ 2612435 h 3129803"/>
              <a:gd name="connsiteX25" fmla="*/ 2497419 w 2547655"/>
              <a:gd name="connsiteY25" fmla="*/ 2652355 h 3129803"/>
              <a:gd name="connsiteX26" fmla="*/ 2341670 w 2547655"/>
              <a:gd name="connsiteY26" fmla="*/ 2951571 h 3129803"/>
              <a:gd name="connsiteX27" fmla="*/ 2125630 w 2547655"/>
              <a:gd name="connsiteY27" fmla="*/ 3027643 h 3129803"/>
              <a:gd name="connsiteX28" fmla="*/ 2055294 w 2547655"/>
              <a:gd name="connsiteY28" fmla="*/ 3083429 h 3129803"/>
              <a:gd name="connsiteX29" fmla="*/ 1815865 w 2547655"/>
              <a:gd name="connsiteY29" fmla="*/ 3129803 h 3129803"/>
              <a:gd name="connsiteX0" fmla="*/ 0 w 2547655"/>
              <a:gd name="connsiteY0" fmla="*/ 0 h 3129803"/>
              <a:gd name="connsiteX1" fmla="*/ 94594 w 2547655"/>
              <a:gd name="connsiteY1" fmla="*/ 105103 h 3129803"/>
              <a:gd name="connsiteX2" fmla="*/ 94594 w 2547655"/>
              <a:gd name="connsiteY2" fmla="*/ 336331 h 3129803"/>
              <a:gd name="connsiteX3" fmla="*/ 161088 w 2547655"/>
              <a:gd name="connsiteY3" fmla="*/ 391066 h 3129803"/>
              <a:gd name="connsiteX4" fmla="*/ 349845 w 2547655"/>
              <a:gd name="connsiteY4" fmla="*/ 435293 h 3129803"/>
              <a:gd name="connsiteX5" fmla="*/ 683173 w 2547655"/>
              <a:gd name="connsiteY5" fmla="*/ 462455 h 3129803"/>
              <a:gd name="connsiteX6" fmla="*/ 976175 w 2547655"/>
              <a:gd name="connsiteY6" fmla="*/ 575748 h 3129803"/>
              <a:gd name="connsiteX7" fmla="*/ 998483 w 2547655"/>
              <a:gd name="connsiteY7" fmla="*/ 735724 h 3129803"/>
              <a:gd name="connsiteX8" fmla="*/ 945931 w 2547655"/>
              <a:gd name="connsiteY8" fmla="*/ 872359 h 3129803"/>
              <a:gd name="connsiteX9" fmla="*/ 1021006 w 2547655"/>
              <a:gd name="connsiteY9" fmla="*/ 983878 h 3129803"/>
              <a:gd name="connsiteX10" fmla="*/ 1111737 w 2547655"/>
              <a:gd name="connsiteY10" fmla="*/ 1175247 h 3129803"/>
              <a:gd name="connsiteX11" fmla="*/ 1381146 w 2547655"/>
              <a:gd name="connsiteY11" fmla="*/ 1139485 h 3129803"/>
              <a:gd name="connsiteX12" fmla="*/ 1481959 w 2547655"/>
              <a:gd name="connsiteY12" fmla="*/ 1261241 h 3129803"/>
              <a:gd name="connsiteX13" fmla="*/ 1450428 w 2547655"/>
              <a:gd name="connsiteY13" fmla="*/ 1418897 h 3129803"/>
              <a:gd name="connsiteX14" fmla="*/ 1358624 w 2547655"/>
              <a:gd name="connsiteY14" fmla="*/ 1459026 h 3129803"/>
              <a:gd name="connsiteX15" fmla="*/ 1303283 w 2547655"/>
              <a:gd name="connsiteY15" fmla="*/ 1587062 h 3129803"/>
              <a:gd name="connsiteX16" fmla="*/ 1292773 w 2547655"/>
              <a:gd name="connsiteY16" fmla="*/ 1639614 h 3129803"/>
              <a:gd name="connsiteX17" fmla="*/ 1303283 w 2547655"/>
              <a:gd name="connsiteY17" fmla="*/ 1713186 h 3129803"/>
              <a:gd name="connsiteX18" fmla="*/ 1370207 w 2547655"/>
              <a:gd name="connsiteY18" fmla="*/ 1833031 h 3129803"/>
              <a:gd name="connsiteX19" fmla="*/ 1311434 w 2547655"/>
              <a:gd name="connsiteY19" fmla="*/ 1975945 h 3129803"/>
              <a:gd name="connsiteX20" fmla="*/ 1279475 w 2547655"/>
              <a:gd name="connsiteY20" fmla="*/ 2003245 h 3129803"/>
              <a:gd name="connsiteX21" fmla="*/ 1177159 w 2547655"/>
              <a:gd name="connsiteY21" fmla="*/ 2112579 h 3129803"/>
              <a:gd name="connsiteX22" fmla="*/ 1177159 w 2547655"/>
              <a:gd name="connsiteY22" fmla="*/ 2249214 h 3129803"/>
              <a:gd name="connsiteX23" fmla="*/ 1198180 w 2547655"/>
              <a:gd name="connsiteY23" fmla="*/ 2364828 h 3129803"/>
              <a:gd name="connsiteX24" fmla="*/ 2438986 w 2547655"/>
              <a:gd name="connsiteY24" fmla="*/ 2490721 h 3129803"/>
              <a:gd name="connsiteX25" fmla="*/ 2497419 w 2547655"/>
              <a:gd name="connsiteY25" fmla="*/ 2652355 h 3129803"/>
              <a:gd name="connsiteX26" fmla="*/ 2341670 w 2547655"/>
              <a:gd name="connsiteY26" fmla="*/ 2951571 h 3129803"/>
              <a:gd name="connsiteX27" fmla="*/ 2125630 w 2547655"/>
              <a:gd name="connsiteY27" fmla="*/ 3027643 h 3129803"/>
              <a:gd name="connsiteX28" fmla="*/ 2055294 w 2547655"/>
              <a:gd name="connsiteY28" fmla="*/ 3083429 h 3129803"/>
              <a:gd name="connsiteX29" fmla="*/ 1815865 w 2547655"/>
              <a:gd name="connsiteY29" fmla="*/ 3129803 h 3129803"/>
              <a:gd name="connsiteX0" fmla="*/ 0 w 2605410"/>
              <a:gd name="connsiteY0" fmla="*/ 0 h 3129803"/>
              <a:gd name="connsiteX1" fmla="*/ 94594 w 2605410"/>
              <a:gd name="connsiteY1" fmla="*/ 105103 h 3129803"/>
              <a:gd name="connsiteX2" fmla="*/ 94594 w 2605410"/>
              <a:gd name="connsiteY2" fmla="*/ 336331 h 3129803"/>
              <a:gd name="connsiteX3" fmla="*/ 161088 w 2605410"/>
              <a:gd name="connsiteY3" fmla="*/ 391066 h 3129803"/>
              <a:gd name="connsiteX4" fmla="*/ 349845 w 2605410"/>
              <a:gd name="connsiteY4" fmla="*/ 435293 h 3129803"/>
              <a:gd name="connsiteX5" fmla="*/ 683173 w 2605410"/>
              <a:gd name="connsiteY5" fmla="*/ 462455 h 3129803"/>
              <a:gd name="connsiteX6" fmla="*/ 976175 w 2605410"/>
              <a:gd name="connsiteY6" fmla="*/ 575748 h 3129803"/>
              <a:gd name="connsiteX7" fmla="*/ 998483 w 2605410"/>
              <a:gd name="connsiteY7" fmla="*/ 735724 h 3129803"/>
              <a:gd name="connsiteX8" fmla="*/ 945931 w 2605410"/>
              <a:gd name="connsiteY8" fmla="*/ 872359 h 3129803"/>
              <a:gd name="connsiteX9" fmla="*/ 1021006 w 2605410"/>
              <a:gd name="connsiteY9" fmla="*/ 983878 h 3129803"/>
              <a:gd name="connsiteX10" fmla="*/ 1111737 w 2605410"/>
              <a:gd name="connsiteY10" fmla="*/ 1175247 h 3129803"/>
              <a:gd name="connsiteX11" fmla="*/ 1381146 w 2605410"/>
              <a:gd name="connsiteY11" fmla="*/ 1139485 h 3129803"/>
              <a:gd name="connsiteX12" fmla="*/ 1481959 w 2605410"/>
              <a:gd name="connsiteY12" fmla="*/ 1261241 h 3129803"/>
              <a:gd name="connsiteX13" fmla="*/ 1450428 w 2605410"/>
              <a:gd name="connsiteY13" fmla="*/ 1418897 h 3129803"/>
              <a:gd name="connsiteX14" fmla="*/ 1358624 w 2605410"/>
              <a:gd name="connsiteY14" fmla="*/ 1459026 h 3129803"/>
              <a:gd name="connsiteX15" fmla="*/ 1303283 w 2605410"/>
              <a:gd name="connsiteY15" fmla="*/ 1587062 h 3129803"/>
              <a:gd name="connsiteX16" fmla="*/ 1292773 w 2605410"/>
              <a:gd name="connsiteY16" fmla="*/ 1639614 h 3129803"/>
              <a:gd name="connsiteX17" fmla="*/ 1303283 w 2605410"/>
              <a:gd name="connsiteY17" fmla="*/ 1713186 h 3129803"/>
              <a:gd name="connsiteX18" fmla="*/ 1370207 w 2605410"/>
              <a:gd name="connsiteY18" fmla="*/ 1833031 h 3129803"/>
              <a:gd name="connsiteX19" fmla="*/ 1311434 w 2605410"/>
              <a:gd name="connsiteY19" fmla="*/ 1975945 h 3129803"/>
              <a:gd name="connsiteX20" fmla="*/ 1279475 w 2605410"/>
              <a:gd name="connsiteY20" fmla="*/ 2003245 h 3129803"/>
              <a:gd name="connsiteX21" fmla="*/ 1177159 w 2605410"/>
              <a:gd name="connsiteY21" fmla="*/ 2112579 h 3129803"/>
              <a:gd name="connsiteX22" fmla="*/ 1177159 w 2605410"/>
              <a:gd name="connsiteY22" fmla="*/ 2249214 h 3129803"/>
              <a:gd name="connsiteX23" fmla="*/ 1198180 w 2605410"/>
              <a:gd name="connsiteY23" fmla="*/ 2364828 h 3129803"/>
              <a:gd name="connsiteX24" fmla="*/ 2438986 w 2605410"/>
              <a:gd name="connsiteY24" fmla="*/ 2490721 h 3129803"/>
              <a:gd name="connsiteX25" fmla="*/ 2562733 w 2605410"/>
              <a:gd name="connsiteY25" fmla="*/ 2545855 h 3129803"/>
              <a:gd name="connsiteX26" fmla="*/ 2341670 w 2605410"/>
              <a:gd name="connsiteY26" fmla="*/ 2951571 h 3129803"/>
              <a:gd name="connsiteX27" fmla="*/ 2125630 w 2605410"/>
              <a:gd name="connsiteY27" fmla="*/ 3027643 h 3129803"/>
              <a:gd name="connsiteX28" fmla="*/ 2055294 w 2605410"/>
              <a:gd name="connsiteY28" fmla="*/ 3083429 h 3129803"/>
              <a:gd name="connsiteX29" fmla="*/ 1815865 w 2605410"/>
              <a:gd name="connsiteY29" fmla="*/ 3129803 h 3129803"/>
              <a:gd name="connsiteX0" fmla="*/ 0 w 2521943"/>
              <a:gd name="connsiteY0" fmla="*/ 0 h 3129803"/>
              <a:gd name="connsiteX1" fmla="*/ 94594 w 2521943"/>
              <a:gd name="connsiteY1" fmla="*/ 105103 h 3129803"/>
              <a:gd name="connsiteX2" fmla="*/ 94594 w 2521943"/>
              <a:gd name="connsiteY2" fmla="*/ 336331 h 3129803"/>
              <a:gd name="connsiteX3" fmla="*/ 161088 w 2521943"/>
              <a:gd name="connsiteY3" fmla="*/ 391066 h 3129803"/>
              <a:gd name="connsiteX4" fmla="*/ 349845 w 2521943"/>
              <a:gd name="connsiteY4" fmla="*/ 435293 h 3129803"/>
              <a:gd name="connsiteX5" fmla="*/ 683173 w 2521943"/>
              <a:gd name="connsiteY5" fmla="*/ 462455 h 3129803"/>
              <a:gd name="connsiteX6" fmla="*/ 976175 w 2521943"/>
              <a:gd name="connsiteY6" fmla="*/ 575748 h 3129803"/>
              <a:gd name="connsiteX7" fmla="*/ 998483 w 2521943"/>
              <a:gd name="connsiteY7" fmla="*/ 735724 h 3129803"/>
              <a:gd name="connsiteX8" fmla="*/ 945931 w 2521943"/>
              <a:gd name="connsiteY8" fmla="*/ 872359 h 3129803"/>
              <a:gd name="connsiteX9" fmla="*/ 1021006 w 2521943"/>
              <a:gd name="connsiteY9" fmla="*/ 983878 h 3129803"/>
              <a:gd name="connsiteX10" fmla="*/ 1111737 w 2521943"/>
              <a:gd name="connsiteY10" fmla="*/ 1175247 h 3129803"/>
              <a:gd name="connsiteX11" fmla="*/ 1381146 w 2521943"/>
              <a:gd name="connsiteY11" fmla="*/ 1139485 h 3129803"/>
              <a:gd name="connsiteX12" fmla="*/ 1481959 w 2521943"/>
              <a:gd name="connsiteY12" fmla="*/ 1261241 h 3129803"/>
              <a:gd name="connsiteX13" fmla="*/ 1450428 w 2521943"/>
              <a:gd name="connsiteY13" fmla="*/ 1418897 h 3129803"/>
              <a:gd name="connsiteX14" fmla="*/ 1358624 w 2521943"/>
              <a:gd name="connsiteY14" fmla="*/ 1459026 h 3129803"/>
              <a:gd name="connsiteX15" fmla="*/ 1303283 w 2521943"/>
              <a:gd name="connsiteY15" fmla="*/ 1587062 h 3129803"/>
              <a:gd name="connsiteX16" fmla="*/ 1292773 w 2521943"/>
              <a:gd name="connsiteY16" fmla="*/ 1639614 h 3129803"/>
              <a:gd name="connsiteX17" fmla="*/ 1303283 w 2521943"/>
              <a:gd name="connsiteY17" fmla="*/ 1713186 h 3129803"/>
              <a:gd name="connsiteX18" fmla="*/ 1370207 w 2521943"/>
              <a:gd name="connsiteY18" fmla="*/ 1833031 h 3129803"/>
              <a:gd name="connsiteX19" fmla="*/ 1311434 w 2521943"/>
              <a:gd name="connsiteY19" fmla="*/ 1975945 h 3129803"/>
              <a:gd name="connsiteX20" fmla="*/ 1279475 w 2521943"/>
              <a:gd name="connsiteY20" fmla="*/ 2003245 h 3129803"/>
              <a:gd name="connsiteX21" fmla="*/ 1177159 w 2521943"/>
              <a:gd name="connsiteY21" fmla="*/ 2112579 h 3129803"/>
              <a:gd name="connsiteX22" fmla="*/ 1177159 w 2521943"/>
              <a:gd name="connsiteY22" fmla="*/ 2249214 h 3129803"/>
              <a:gd name="connsiteX23" fmla="*/ 1198180 w 2521943"/>
              <a:gd name="connsiteY23" fmla="*/ 2364828 h 3129803"/>
              <a:gd name="connsiteX24" fmla="*/ 2438986 w 2521943"/>
              <a:gd name="connsiteY24" fmla="*/ 2490721 h 3129803"/>
              <a:gd name="connsiteX25" fmla="*/ 2467273 w 2521943"/>
              <a:gd name="connsiteY25" fmla="*/ 2601641 h 3129803"/>
              <a:gd name="connsiteX26" fmla="*/ 2341670 w 2521943"/>
              <a:gd name="connsiteY26" fmla="*/ 2951571 h 3129803"/>
              <a:gd name="connsiteX27" fmla="*/ 2125630 w 2521943"/>
              <a:gd name="connsiteY27" fmla="*/ 3027643 h 3129803"/>
              <a:gd name="connsiteX28" fmla="*/ 2055294 w 2521943"/>
              <a:gd name="connsiteY28" fmla="*/ 3083429 h 3129803"/>
              <a:gd name="connsiteX29" fmla="*/ 1815865 w 2521943"/>
              <a:gd name="connsiteY29" fmla="*/ 3129803 h 3129803"/>
              <a:gd name="connsiteX0" fmla="*/ 0 w 2521943"/>
              <a:gd name="connsiteY0" fmla="*/ 0 h 3129803"/>
              <a:gd name="connsiteX1" fmla="*/ 94594 w 2521943"/>
              <a:gd name="connsiteY1" fmla="*/ 105103 h 3129803"/>
              <a:gd name="connsiteX2" fmla="*/ 94594 w 2521943"/>
              <a:gd name="connsiteY2" fmla="*/ 336331 h 3129803"/>
              <a:gd name="connsiteX3" fmla="*/ 161088 w 2521943"/>
              <a:gd name="connsiteY3" fmla="*/ 391066 h 3129803"/>
              <a:gd name="connsiteX4" fmla="*/ 349845 w 2521943"/>
              <a:gd name="connsiteY4" fmla="*/ 435293 h 3129803"/>
              <a:gd name="connsiteX5" fmla="*/ 683173 w 2521943"/>
              <a:gd name="connsiteY5" fmla="*/ 462455 h 3129803"/>
              <a:gd name="connsiteX6" fmla="*/ 976175 w 2521943"/>
              <a:gd name="connsiteY6" fmla="*/ 575748 h 3129803"/>
              <a:gd name="connsiteX7" fmla="*/ 998483 w 2521943"/>
              <a:gd name="connsiteY7" fmla="*/ 735724 h 3129803"/>
              <a:gd name="connsiteX8" fmla="*/ 945931 w 2521943"/>
              <a:gd name="connsiteY8" fmla="*/ 872359 h 3129803"/>
              <a:gd name="connsiteX9" fmla="*/ 1021006 w 2521943"/>
              <a:gd name="connsiteY9" fmla="*/ 983878 h 3129803"/>
              <a:gd name="connsiteX10" fmla="*/ 1111737 w 2521943"/>
              <a:gd name="connsiteY10" fmla="*/ 1175247 h 3129803"/>
              <a:gd name="connsiteX11" fmla="*/ 1381146 w 2521943"/>
              <a:gd name="connsiteY11" fmla="*/ 1139485 h 3129803"/>
              <a:gd name="connsiteX12" fmla="*/ 1481959 w 2521943"/>
              <a:gd name="connsiteY12" fmla="*/ 1261241 h 3129803"/>
              <a:gd name="connsiteX13" fmla="*/ 1450428 w 2521943"/>
              <a:gd name="connsiteY13" fmla="*/ 1418897 h 3129803"/>
              <a:gd name="connsiteX14" fmla="*/ 1358624 w 2521943"/>
              <a:gd name="connsiteY14" fmla="*/ 1459026 h 3129803"/>
              <a:gd name="connsiteX15" fmla="*/ 1303283 w 2521943"/>
              <a:gd name="connsiteY15" fmla="*/ 1587062 h 3129803"/>
              <a:gd name="connsiteX16" fmla="*/ 1292773 w 2521943"/>
              <a:gd name="connsiteY16" fmla="*/ 1639614 h 3129803"/>
              <a:gd name="connsiteX17" fmla="*/ 1303283 w 2521943"/>
              <a:gd name="connsiteY17" fmla="*/ 1713186 h 3129803"/>
              <a:gd name="connsiteX18" fmla="*/ 1370207 w 2521943"/>
              <a:gd name="connsiteY18" fmla="*/ 1833031 h 3129803"/>
              <a:gd name="connsiteX19" fmla="*/ 1311434 w 2521943"/>
              <a:gd name="connsiteY19" fmla="*/ 1975945 h 3129803"/>
              <a:gd name="connsiteX20" fmla="*/ 1279475 w 2521943"/>
              <a:gd name="connsiteY20" fmla="*/ 2003245 h 3129803"/>
              <a:gd name="connsiteX21" fmla="*/ 1177159 w 2521943"/>
              <a:gd name="connsiteY21" fmla="*/ 2112579 h 3129803"/>
              <a:gd name="connsiteX22" fmla="*/ 1177159 w 2521943"/>
              <a:gd name="connsiteY22" fmla="*/ 2249214 h 3129803"/>
              <a:gd name="connsiteX23" fmla="*/ 1198180 w 2521943"/>
              <a:gd name="connsiteY23" fmla="*/ 2364828 h 3129803"/>
              <a:gd name="connsiteX24" fmla="*/ 2142559 w 2521943"/>
              <a:gd name="connsiteY24" fmla="*/ 2521149 h 3129803"/>
              <a:gd name="connsiteX25" fmla="*/ 2467273 w 2521943"/>
              <a:gd name="connsiteY25" fmla="*/ 2601641 h 3129803"/>
              <a:gd name="connsiteX26" fmla="*/ 2341670 w 2521943"/>
              <a:gd name="connsiteY26" fmla="*/ 2951571 h 3129803"/>
              <a:gd name="connsiteX27" fmla="*/ 2125630 w 2521943"/>
              <a:gd name="connsiteY27" fmla="*/ 3027643 h 3129803"/>
              <a:gd name="connsiteX28" fmla="*/ 2055294 w 2521943"/>
              <a:gd name="connsiteY28" fmla="*/ 3083429 h 3129803"/>
              <a:gd name="connsiteX29" fmla="*/ 1815865 w 2521943"/>
              <a:gd name="connsiteY29" fmla="*/ 3129803 h 3129803"/>
              <a:gd name="connsiteX0" fmla="*/ 0 w 2481014"/>
              <a:gd name="connsiteY0" fmla="*/ 0 h 3129803"/>
              <a:gd name="connsiteX1" fmla="*/ 94594 w 2481014"/>
              <a:gd name="connsiteY1" fmla="*/ 105103 h 3129803"/>
              <a:gd name="connsiteX2" fmla="*/ 94594 w 2481014"/>
              <a:gd name="connsiteY2" fmla="*/ 336331 h 3129803"/>
              <a:gd name="connsiteX3" fmla="*/ 161088 w 2481014"/>
              <a:gd name="connsiteY3" fmla="*/ 391066 h 3129803"/>
              <a:gd name="connsiteX4" fmla="*/ 349845 w 2481014"/>
              <a:gd name="connsiteY4" fmla="*/ 435293 h 3129803"/>
              <a:gd name="connsiteX5" fmla="*/ 683173 w 2481014"/>
              <a:gd name="connsiteY5" fmla="*/ 462455 h 3129803"/>
              <a:gd name="connsiteX6" fmla="*/ 976175 w 2481014"/>
              <a:gd name="connsiteY6" fmla="*/ 575748 h 3129803"/>
              <a:gd name="connsiteX7" fmla="*/ 998483 w 2481014"/>
              <a:gd name="connsiteY7" fmla="*/ 735724 h 3129803"/>
              <a:gd name="connsiteX8" fmla="*/ 945931 w 2481014"/>
              <a:gd name="connsiteY8" fmla="*/ 872359 h 3129803"/>
              <a:gd name="connsiteX9" fmla="*/ 1021006 w 2481014"/>
              <a:gd name="connsiteY9" fmla="*/ 983878 h 3129803"/>
              <a:gd name="connsiteX10" fmla="*/ 1111737 w 2481014"/>
              <a:gd name="connsiteY10" fmla="*/ 1175247 h 3129803"/>
              <a:gd name="connsiteX11" fmla="*/ 1381146 w 2481014"/>
              <a:gd name="connsiteY11" fmla="*/ 1139485 h 3129803"/>
              <a:gd name="connsiteX12" fmla="*/ 1481959 w 2481014"/>
              <a:gd name="connsiteY12" fmla="*/ 1261241 h 3129803"/>
              <a:gd name="connsiteX13" fmla="*/ 1450428 w 2481014"/>
              <a:gd name="connsiteY13" fmla="*/ 1418897 h 3129803"/>
              <a:gd name="connsiteX14" fmla="*/ 1358624 w 2481014"/>
              <a:gd name="connsiteY14" fmla="*/ 1459026 h 3129803"/>
              <a:gd name="connsiteX15" fmla="*/ 1303283 w 2481014"/>
              <a:gd name="connsiteY15" fmla="*/ 1587062 h 3129803"/>
              <a:gd name="connsiteX16" fmla="*/ 1292773 w 2481014"/>
              <a:gd name="connsiteY16" fmla="*/ 1639614 h 3129803"/>
              <a:gd name="connsiteX17" fmla="*/ 1303283 w 2481014"/>
              <a:gd name="connsiteY17" fmla="*/ 1713186 h 3129803"/>
              <a:gd name="connsiteX18" fmla="*/ 1370207 w 2481014"/>
              <a:gd name="connsiteY18" fmla="*/ 1833031 h 3129803"/>
              <a:gd name="connsiteX19" fmla="*/ 1311434 w 2481014"/>
              <a:gd name="connsiteY19" fmla="*/ 1975945 h 3129803"/>
              <a:gd name="connsiteX20" fmla="*/ 1279475 w 2481014"/>
              <a:gd name="connsiteY20" fmla="*/ 2003245 h 3129803"/>
              <a:gd name="connsiteX21" fmla="*/ 1177159 w 2481014"/>
              <a:gd name="connsiteY21" fmla="*/ 2112579 h 3129803"/>
              <a:gd name="connsiteX22" fmla="*/ 1177159 w 2481014"/>
              <a:gd name="connsiteY22" fmla="*/ 2249214 h 3129803"/>
              <a:gd name="connsiteX23" fmla="*/ 1198180 w 2481014"/>
              <a:gd name="connsiteY23" fmla="*/ 2364828 h 3129803"/>
              <a:gd name="connsiteX24" fmla="*/ 2142559 w 2481014"/>
              <a:gd name="connsiteY24" fmla="*/ 2521149 h 3129803"/>
              <a:gd name="connsiteX25" fmla="*/ 2417032 w 2481014"/>
              <a:gd name="connsiteY25" fmla="*/ 2561069 h 3129803"/>
              <a:gd name="connsiteX26" fmla="*/ 2341670 w 2481014"/>
              <a:gd name="connsiteY26" fmla="*/ 2951571 h 3129803"/>
              <a:gd name="connsiteX27" fmla="*/ 2125630 w 2481014"/>
              <a:gd name="connsiteY27" fmla="*/ 3027643 h 3129803"/>
              <a:gd name="connsiteX28" fmla="*/ 2055294 w 2481014"/>
              <a:gd name="connsiteY28" fmla="*/ 3083429 h 3129803"/>
              <a:gd name="connsiteX29" fmla="*/ 1815865 w 2481014"/>
              <a:gd name="connsiteY29" fmla="*/ 3129803 h 3129803"/>
              <a:gd name="connsiteX0" fmla="*/ 0 w 2482111"/>
              <a:gd name="connsiteY0" fmla="*/ 0 h 3129803"/>
              <a:gd name="connsiteX1" fmla="*/ 94594 w 2482111"/>
              <a:gd name="connsiteY1" fmla="*/ 105103 h 3129803"/>
              <a:gd name="connsiteX2" fmla="*/ 94594 w 2482111"/>
              <a:gd name="connsiteY2" fmla="*/ 336331 h 3129803"/>
              <a:gd name="connsiteX3" fmla="*/ 161088 w 2482111"/>
              <a:gd name="connsiteY3" fmla="*/ 391066 h 3129803"/>
              <a:gd name="connsiteX4" fmla="*/ 349845 w 2482111"/>
              <a:gd name="connsiteY4" fmla="*/ 435293 h 3129803"/>
              <a:gd name="connsiteX5" fmla="*/ 683173 w 2482111"/>
              <a:gd name="connsiteY5" fmla="*/ 462455 h 3129803"/>
              <a:gd name="connsiteX6" fmla="*/ 976175 w 2482111"/>
              <a:gd name="connsiteY6" fmla="*/ 575748 h 3129803"/>
              <a:gd name="connsiteX7" fmla="*/ 998483 w 2482111"/>
              <a:gd name="connsiteY7" fmla="*/ 735724 h 3129803"/>
              <a:gd name="connsiteX8" fmla="*/ 945931 w 2482111"/>
              <a:gd name="connsiteY8" fmla="*/ 872359 h 3129803"/>
              <a:gd name="connsiteX9" fmla="*/ 1021006 w 2482111"/>
              <a:gd name="connsiteY9" fmla="*/ 983878 h 3129803"/>
              <a:gd name="connsiteX10" fmla="*/ 1111737 w 2482111"/>
              <a:gd name="connsiteY10" fmla="*/ 1175247 h 3129803"/>
              <a:gd name="connsiteX11" fmla="*/ 1381146 w 2482111"/>
              <a:gd name="connsiteY11" fmla="*/ 1139485 h 3129803"/>
              <a:gd name="connsiteX12" fmla="*/ 1481959 w 2482111"/>
              <a:gd name="connsiteY12" fmla="*/ 1261241 h 3129803"/>
              <a:gd name="connsiteX13" fmla="*/ 1450428 w 2482111"/>
              <a:gd name="connsiteY13" fmla="*/ 1418897 h 3129803"/>
              <a:gd name="connsiteX14" fmla="*/ 1358624 w 2482111"/>
              <a:gd name="connsiteY14" fmla="*/ 1459026 h 3129803"/>
              <a:gd name="connsiteX15" fmla="*/ 1303283 w 2482111"/>
              <a:gd name="connsiteY15" fmla="*/ 1587062 h 3129803"/>
              <a:gd name="connsiteX16" fmla="*/ 1292773 w 2482111"/>
              <a:gd name="connsiteY16" fmla="*/ 1639614 h 3129803"/>
              <a:gd name="connsiteX17" fmla="*/ 1303283 w 2482111"/>
              <a:gd name="connsiteY17" fmla="*/ 1713186 h 3129803"/>
              <a:gd name="connsiteX18" fmla="*/ 1370207 w 2482111"/>
              <a:gd name="connsiteY18" fmla="*/ 1833031 h 3129803"/>
              <a:gd name="connsiteX19" fmla="*/ 1311434 w 2482111"/>
              <a:gd name="connsiteY19" fmla="*/ 1975945 h 3129803"/>
              <a:gd name="connsiteX20" fmla="*/ 1279475 w 2482111"/>
              <a:gd name="connsiteY20" fmla="*/ 2003245 h 3129803"/>
              <a:gd name="connsiteX21" fmla="*/ 1177159 w 2482111"/>
              <a:gd name="connsiteY21" fmla="*/ 2112579 h 3129803"/>
              <a:gd name="connsiteX22" fmla="*/ 1177159 w 2482111"/>
              <a:gd name="connsiteY22" fmla="*/ 2249214 h 3129803"/>
              <a:gd name="connsiteX23" fmla="*/ 1198180 w 2482111"/>
              <a:gd name="connsiteY23" fmla="*/ 2364828 h 3129803"/>
              <a:gd name="connsiteX24" fmla="*/ 2142559 w 2482111"/>
              <a:gd name="connsiteY24" fmla="*/ 2521149 h 3129803"/>
              <a:gd name="connsiteX25" fmla="*/ 2417032 w 2482111"/>
              <a:gd name="connsiteY25" fmla="*/ 2561069 h 3129803"/>
              <a:gd name="connsiteX26" fmla="*/ 2346694 w 2482111"/>
              <a:gd name="connsiteY26" fmla="*/ 2921143 h 3129803"/>
              <a:gd name="connsiteX27" fmla="*/ 2125630 w 2482111"/>
              <a:gd name="connsiteY27" fmla="*/ 3027643 h 3129803"/>
              <a:gd name="connsiteX28" fmla="*/ 2055294 w 2482111"/>
              <a:gd name="connsiteY28" fmla="*/ 3083429 h 3129803"/>
              <a:gd name="connsiteX29" fmla="*/ 1815865 w 2482111"/>
              <a:gd name="connsiteY29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177159 w 2463043"/>
              <a:gd name="connsiteY21" fmla="*/ 2112579 h 3129803"/>
              <a:gd name="connsiteX22" fmla="*/ 1177159 w 2463043"/>
              <a:gd name="connsiteY22" fmla="*/ 2249214 h 3129803"/>
              <a:gd name="connsiteX23" fmla="*/ 1198180 w 2463043"/>
              <a:gd name="connsiteY23" fmla="*/ 2364828 h 3129803"/>
              <a:gd name="connsiteX24" fmla="*/ 2142559 w 2463043"/>
              <a:gd name="connsiteY24" fmla="*/ 2521149 h 3129803"/>
              <a:gd name="connsiteX25" fmla="*/ 2391911 w 2463043"/>
              <a:gd name="connsiteY25" fmla="*/ 2606713 h 3129803"/>
              <a:gd name="connsiteX26" fmla="*/ 2346694 w 2463043"/>
              <a:gd name="connsiteY26" fmla="*/ 2921143 h 3129803"/>
              <a:gd name="connsiteX27" fmla="*/ 2125630 w 2463043"/>
              <a:gd name="connsiteY27" fmla="*/ 3027643 h 3129803"/>
              <a:gd name="connsiteX28" fmla="*/ 2055294 w 2463043"/>
              <a:gd name="connsiteY28" fmla="*/ 3083429 h 3129803"/>
              <a:gd name="connsiteX29" fmla="*/ 1815865 w 2463043"/>
              <a:gd name="connsiteY29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177159 w 2463043"/>
              <a:gd name="connsiteY21" fmla="*/ 2112579 h 3129803"/>
              <a:gd name="connsiteX22" fmla="*/ 1729818 w 2463043"/>
              <a:gd name="connsiteY22" fmla="*/ 2198499 h 3129803"/>
              <a:gd name="connsiteX23" fmla="*/ 1198180 w 2463043"/>
              <a:gd name="connsiteY23" fmla="*/ 2364828 h 3129803"/>
              <a:gd name="connsiteX24" fmla="*/ 2142559 w 2463043"/>
              <a:gd name="connsiteY24" fmla="*/ 2521149 h 3129803"/>
              <a:gd name="connsiteX25" fmla="*/ 2391911 w 2463043"/>
              <a:gd name="connsiteY25" fmla="*/ 2606713 h 3129803"/>
              <a:gd name="connsiteX26" fmla="*/ 2346694 w 2463043"/>
              <a:gd name="connsiteY26" fmla="*/ 2921143 h 3129803"/>
              <a:gd name="connsiteX27" fmla="*/ 2125630 w 2463043"/>
              <a:gd name="connsiteY27" fmla="*/ 3027643 h 3129803"/>
              <a:gd name="connsiteX28" fmla="*/ 2055294 w 2463043"/>
              <a:gd name="connsiteY28" fmla="*/ 3083429 h 3129803"/>
              <a:gd name="connsiteX29" fmla="*/ 1815865 w 2463043"/>
              <a:gd name="connsiteY29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177159 w 2463043"/>
              <a:gd name="connsiteY21" fmla="*/ 2112579 h 3129803"/>
              <a:gd name="connsiteX22" fmla="*/ 1729818 w 2463043"/>
              <a:gd name="connsiteY22" fmla="*/ 2198499 h 3129803"/>
              <a:gd name="connsiteX23" fmla="*/ 1871420 w 2463043"/>
              <a:gd name="connsiteY23" fmla="*/ 2298900 h 3129803"/>
              <a:gd name="connsiteX24" fmla="*/ 2142559 w 2463043"/>
              <a:gd name="connsiteY24" fmla="*/ 2521149 h 3129803"/>
              <a:gd name="connsiteX25" fmla="*/ 2391911 w 2463043"/>
              <a:gd name="connsiteY25" fmla="*/ 2606713 h 3129803"/>
              <a:gd name="connsiteX26" fmla="*/ 2346694 w 2463043"/>
              <a:gd name="connsiteY26" fmla="*/ 2921143 h 3129803"/>
              <a:gd name="connsiteX27" fmla="*/ 2125630 w 2463043"/>
              <a:gd name="connsiteY27" fmla="*/ 3027643 h 3129803"/>
              <a:gd name="connsiteX28" fmla="*/ 2055294 w 2463043"/>
              <a:gd name="connsiteY28" fmla="*/ 3083429 h 3129803"/>
              <a:gd name="connsiteX29" fmla="*/ 1815865 w 2463043"/>
              <a:gd name="connsiteY29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177159 w 2463043"/>
              <a:gd name="connsiteY21" fmla="*/ 2112579 h 3129803"/>
              <a:gd name="connsiteX22" fmla="*/ 1679576 w 2463043"/>
              <a:gd name="connsiteY22" fmla="*/ 2254285 h 3129803"/>
              <a:gd name="connsiteX23" fmla="*/ 1871420 w 2463043"/>
              <a:gd name="connsiteY23" fmla="*/ 2298900 h 3129803"/>
              <a:gd name="connsiteX24" fmla="*/ 2142559 w 2463043"/>
              <a:gd name="connsiteY24" fmla="*/ 2521149 h 3129803"/>
              <a:gd name="connsiteX25" fmla="*/ 2391911 w 2463043"/>
              <a:gd name="connsiteY25" fmla="*/ 2606713 h 3129803"/>
              <a:gd name="connsiteX26" fmla="*/ 2346694 w 2463043"/>
              <a:gd name="connsiteY26" fmla="*/ 2921143 h 3129803"/>
              <a:gd name="connsiteX27" fmla="*/ 2125630 w 2463043"/>
              <a:gd name="connsiteY27" fmla="*/ 3027643 h 3129803"/>
              <a:gd name="connsiteX28" fmla="*/ 2055294 w 2463043"/>
              <a:gd name="connsiteY28" fmla="*/ 3083429 h 3129803"/>
              <a:gd name="connsiteX29" fmla="*/ 1815865 w 2463043"/>
              <a:gd name="connsiteY29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177159 w 2463043"/>
              <a:gd name="connsiteY21" fmla="*/ 2112579 h 3129803"/>
              <a:gd name="connsiteX22" fmla="*/ 1679576 w 2463043"/>
              <a:gd name="connsiteY22" fmla="*/ 2254285 h 3129803"/>
              <a:gd name="connsiteX23" fmla="*/ 1871420 w 2463043"/>
              <a:gd name="connsiteY23" fmla="*/ 2298900 h 3129803"/>
              <a:gd name="connsiteX24" fmla="*/ 2085437 w 2463043"/>
              <a:gd name="connsiteY24" fmla="*/ 2348072 h 3129803"/>
              <a:gd name="connsiteX25" fmla="*/ 2142559 w 2463043"/>
              <a:gd name="connsiteY25" fmla="*/ 2521149 h 3129803"/>
              <a:gd name="connsiteX26" fmla="*/ 2391911 w 2463043"/>
              <a:gd name="connsiteY26" fmla="*/ 2606713 h 3129803"/>
              <a:gd name="connsiteX27" fmla="*/ 2346694 w 2463043"/>
              <a:gd name="connsiteY27" fmla="*/ 2921143 h 3129803"/>
              <a:gd name="connsiteX28" fmla="*/ 2125630 w 2463043"/>
              <a:gd name="connsiteY28" fmla="*/ 3027643 h 3129803"/>
              <a:gd name="connsiteX29" fmla="*/ 2055294 w 2463043"/>
              <a:gd name="connsiteY29" fmla="*/ 3083429 h 3129803"/>
              <a:gd name="connsiteX30" fmla="*/ 1815865 w 2463043"/>
              <a:gd name="connsiteY30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177159 w 2463043"/>
              <a:gd name="connsiteY21" fmla="*/ 2112579 h 3129803"/>
              <a:gd name="connsiteX22" fmla="*/ 1679576 w 2463043"/>
              <a:gd name="connsiteY22" fmla="*/ 2254285 h 3129803"/>
              <a:gd name="connsiteX23" fmla="*/ 1871420 w 2463043"/>
              <a:gd name="connsiteY23" fmla="*/ 2298900 h 3129803"/>
              <a:gd name="connsiteX24" fmla="*/ 2085437 w 2463043"/>
              <a:gd name="connsiteY24" fmla="*/ 2348072 h 3129803"/>
              <a:gd name="connsiteX25" fmla="*/ 2077245 w 2463043"/>
              <a:gd name="connsiteY25" fmla="*/ 2500863 h 3129803"/>
              <a:gd name="connsiteX26" fmla="*/ 2391911 w 2463043"/>
              <a:gd name="connsiteY26" fmla="*/ 2606713 h 3129803"/>
              <a:gd name="connsiteX27" fmla="*/ 2346694 w 2463043"/>
              <a:gd name="connsiteY27" fmla="*/ 2921143 h 3129803"/>
              <a:gd name="connsiteX28" fmla="*/ 2125630 w 2463043"/>
              <a:gd name="connsiteY28" fmla="*/ 3027643 h 3129803"/>
              <a:gd name="connsiteX29" fmla="*/ 2055294 w 2463043"/>
              <a:gd name="connsiteY29" fmla="*/ 3083429 h 3129803"/>
              <a:gd name="connsiteX30" fmla="*/ 1815865 w 2463043"/>
              <a:gd name="connsiteY30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754939 w 2463043"/>
              <a:gd name="connsiteY21" fmla="*/ 2041579 h 3129803"/>
              <a:gd name="connsiteX22" fmla="*/ 1679576 w 2463043"/>
              <a:gd name="connsiteY22" fmla="*/ 2254285 h 3129803"/>
              <a:gd name="connsiteX23" fmla="*/ 1871420 w 2463043"/>
              <a:gd name="connsiteY23" fmla="*/ 2298900 h 3129803"/>
              <a:gd name="connsiteX24" fmla="*/ 2085437 w 2463043"/>
              <a:gd name="connsiteY24" fmla="*/ 2348072 h 3129803"/>
              <a:gd name="connsiteX25" fmla="*/ 2077245 w 2463043"/>
              <a:gd name="connsiteY25" fmla="*/ 2500863 h 3129803"/>
              <a:gd name="connsiteX26" fmla="*/ 2391911 w 2463043"/>
              <a:gd name="connsiteY26" fmla="*/ 2606713 h 3129803"/>
              <a:gd name="connsiteX27" fmla="*/ 2346694 w 2463043"/>
              <a:gd name="connsiteY27" fmla="*/ 2921143 h 3129803"/>
              <a:gd name="connsiteX28" fmla="*/ 2125630 w 2463043"/>
              <a:gd name="connsiteY28" fmla="*/ 3027643 h 3129803"/>
              <a:gd name="connsiteX29" fmla="*/ 2055294 w 2463043"/>
              <a:gd name="connsiteY29" fmla="*/ 3083429 h 3129803"/>
              <a:gd name="connsiteX30" fmla="*/ 1815865 w 2463043"/>
              <a:gd name="connsiteY30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754939 w 2463043"/>
              <a:gd name="connsiteY21" fmla="*/ 2041579 h 3129803"/>
              <a:gd name="connsiteX22" fmla="*/ 1719769 w 2463043"/>
              <a:gd name="connsiteY22" fmla="*/ 2249214 h 3129803"/>
              <a:gd name="connsiteX23" fmla="*/ 1871420 w 2463043"/>
              <a:gd name="connsiteY23" fmla="*/ 2298900 h 3129803"/>
              <a:gd name="connsiteX24" fmla="*/ 2085437 w 2463043"/>
              <a:gd name="connsiteY24" fmla="*/ 2348072 h 3129803"/>
              <a:gd name="connsiteX25" fmla="*/ 2077245 w 2463043"/>
              <a:gd name="connsiteY25" fmla="*/ 2500863 h 3129803"/>
              <a:gd name="connsiteX26" fmla="*/ 2391911 w 2463043"/>
              <a:gd name="connsiteY26" fmla="*/ 2606713 h 3129803"/>
              <a:gd name="connsiteX27" fmla="*/ 2346694 w 2463043"/>
              <a:gd name="connsiteY27" fmla="*/ 2921143 h 3129803"/>
              <a:gd name="connsiteX28" fmla="*/ 2125630 w 2463043"/>
              <a:gd name="connsiteY28" fmla="*/ 3027643 h 3129803"/>
              <a:gd name="connsiteX29" fmla="*/ 2055294 w 2463043"/>
              <a:gd name="connsiteY29" fmla="*/ 3083429 h 3129803"/>
              <a:gd name="connsiteX30" fmla="*/ 1815865 w 2463043"/>
              <a:gd name="connsiteY30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754939 w 2463043"/>
              <a:gd name="connsiteY20" fmla="*/ 2041579 h 3129803"/>
              <a:gd name="connsiteX21" fmla="*/ 1719769 w 2463043"/>
              <a:gd name="connsiteY21" fmla="*/ 2249214 h 3129803"/>
              <a:gd name="connsiteX22" fmla="*/ 1871420 w 2463043"/>
              <a:gd name="connsiteY22" fmla="*/ 2298900 h 3129803"/>
              <a:gd name="connsiteX23" fmla="*/ 2085437 w 2463043"/>
              <a:gd name="connsiteY23" fmla="*/ 2348072 h 3129803"/>
              <a:gd name="connsiteX24" fmla="*/ 2077245 w 2463043"/>
              <a:gd name="connsiteY24" fmla="*/ 2500863 h 3129803"/>
              <a:gd name="connsiteX25" fmla="*/ 2391911 w 2463043"/>
              <a:gd name="connsiteY25" fmla="*/ 2606713 h 3129803"/>
              <a:gd name="connsiteX26" fmla="*/ 2346694 w 2463043"/>
              <a:gd name="connsiteY26" fmla="*/ 2921143 h 3129803"/>
              <a:gd name="connsiteX27" fmla="*/ 2125630 w 2463043"/>
              <a:gd name="connsiteY27" fmla="*/ 3027643 h 3129803"/>
              <a:gd name="connsiteX28" fmla="*/ 2055294 w 2463043"/>
              <a:gd name="connsiteY28" fmla="*/ 3083429 h 3129803"/>
              <a:gd name="connsiteX29" fmla="*/ 1815865 w 2463043"/>
              <a:gd name="connsiteY29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502352 w 2463043"/>
              <a:gd name="connsiteY19" fmla="*/ 1925231 h 3129803"/>
              <a:gd name="connsiteX20" fmla="*/ 1754939 w 2463043"/>
              <a:gd name="connsiteY20" fmla="*/ 2041579 h 3129803"/>
              <a:gd name="connsiteX21" fmla="*/ 1719769 w 2463043"/>
              <a:gd name="connsiteY21" fmla="*/ 2249214 h 3129803"/>
              <a:gd name="connsiteX22" fmla="*/ 1871420 w 2463043"/>
              <a:gd name="connsiteY22" fmla="*/ 2298900 h 3129803"/>
              <a:gd name="connsiteX23" fmla="*/ 2085437 w 2463043"/>
              <a:gd name="connsiteY23" fmla="*/ 2348072 h 3129803"/>
              <a:gd name="connsiteX24" fmla="*/ 2077245 w 2463043"/>
              <a:gd name="connsiteY24" fmla="*/ 2500863 h 3129803"/>
              <a:gd name="connsiteX25" fmla="*/ 2391911 w 2463043"/>
              <a:gd name="connsiteY25" fmla="*/ 2606713 h 3129803"/>
              <a:gd name="connsiteX26" fmla="*/ 2346694 w 2463043"/>
              <a:gd name="connsiteY26" fmla="*/ 2921143 h 3129803"/>
              <a:gd name="connsiteX27" fmla="*/ 2125630 w 2463043"/>
              <a:gd name="connsiteY27" fmla="*/ 3027643 h 3129803"/>
              <a:gd name="connsiteX28" fmla="*/ 2055294 w 2463043"/>
              <a:gd name="connsiteY28" fmla="*/ 3083429 h 3129803"/>
              <a:gd name="connsiteX29" fmla="*/ 1815865 w 2463043"/>
              <a:gd name="connsiteY29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30013 w 2463043"/>
              <a:gd name="connsiteY18" fmla="*/ 1873604 h 3129803"/>
              <a:gd name="connsiteX19" fmla="*/ 1502352 w 2463043"/>
              <a:gd name="connsiteY19" fmla="*/ 1925231 h 3129803"/>
              <a:gd name="connsiteX20" fmla="*/ 1754939 w 2463043"/>
              <a:gd name="connsiteY20" fmla="*/ 2041579 h 3129803"/>
              <a:gd name="connsiteX21" fmla="*/ 1719769 w 2463043"/>
              <a:gd name="connsiteY21" fmla="*/ 2249214 h 3129803"/>
              <a:gd name="connsiteX22" fmla="*/ 1871420 w 2463043"/>
              <a:gd name="connsiteY22" fmla="*/ 2298900 h 3129803"/>
              <a:gd name="connsiteX23" fmla="*/ 2085437 w 2463043"/>
              <a:gd name="connsiteY23" fmla="*/ 2348072 h 3129803"/>
              <a:gd name="connsiteX24" fmla="*/ 2077245 w 2463043"/>
              <a:gd name="connsiteY24" fmla="*/ 2500863 h 3129803"/>
              <a:gd name="connsiteX25" fmla="*/ 2391911 w 2463043"/>
              <a:gd name="connsiteY25" fmla="*/ 2606713 h 3129803"/>
              <a:gd name="connsiteX26" fmla="*/ 2346694 w 2463043"/>
              <a:gd name="connsiteY26" fmla="*/ 2921143 h 3129803"/>
              <a:gd name="connsiteX27" fmla="*/ 2125630 w 2463043"/>
              <a:gd name="connsiteY27" fmla="*/ 3027643 h 3129803"/>
              <a:gd name="connsiteX28" fmla="*/ 2055294 w 2463043"/>
              <a:gd name="connsiteY28" fmla="*/ 3083429 h 3129803"/>
              <a:gd name="connsiteX29" fmla="*/ 1815865 w 2463043"/>
              <a:gd name="connsiteY29" fmla="*/ 3129803 h 3129803"/>
              <a:gd name="connsiteX0" fmla="*/ 0 w 2531202"/>
              <a:gd name="connsiteY0" fmla="*/ 0 h 3129803"/>
              <a:gd name="connsiteX1" fmla="*/ 94594 w 2531202"/>
              <a:gd name="connsiteY1" fmla="*/ 105103 h 3129803"/>
              <a:gd name="connsiteX2" fmla="*/ 94594 w 2531202"/>
              <a:gd name="connsiteY2" fmla="*/ 336331 h 3129803"/>
              <a:gd name="connsiteX3" fmla="*/ 161088 w 2531202"/>
              <a:gd name="connsiteY3" fmla="*/ 391066 h 3129803"/>
              <a:gd name="connsiteX4" fmla="*/ 349845 w 2531202"/>
              <a:gd name="connsiteY4" fmla="*/ 435293 h 3129803"/>
              <a:gd name="connsiteX5" fmla="*/ 683173 w 2531202"/>
              <a:gd name="connsiteY5" fmla="*/ 462455 h 3129803"/>
              <a:gd name="connsiteX6" fmla="*/ 976175 w 2531202"/>
              <a:gd name="connsiteY6" fmla="*/ 575748 h 3129803"/>
              <a:gd name="connsiteX7" fmla="*/ 998483 w 2531202"/>
              <a:gd name="connsiteY7" fmla="*/ 735724 h 3129803"/>
              <a:gd name="connsiteX8" fmla="*/ 945931 w 2531202"/>
              <a:gd name="connsiteY8" fmla="*/ 872359 h 3129803"/>
              <a:gd name="connsiteX9" fmla="*/ 1021006 w 2531202"/>
              <a:gd name="connsiteY9" fmla="*/ 983878 h 3129803"/>
              <a:gd name="connsiteX10" fmla="*/ 1111737 w 2531202"/>
              <a:gd name="connsiteY10" fmla="*/ 1175247 h 3129803"/>
              <a:gd name="connsiteX11" fmla="*/ 1381146 w 2531202"/>
              <a:gd name="connsiteY11" fmla="*/ 1139485 h 3129803"/>
              <a:gd name="connsiteX12" fmla="*/ 1481959 w 2531202"/>
              <a:gd name="connsiteY12" fmla="*/ 1261241 h 3129803"/>
              <a:gd name="connsiteX13" fmla="*/ 1450428 w 2531202"/>
              <a:gd name="connsiteY13" fmla="*/ 1418897 h 3129803"/>
              <a:gd name="connsiteX14" fmla="*/ 1358624 w 2531202"/>
              <a:gd name="connsiteY14" fmla="*/ 1459026 h 3129803"/>
              <a:gd name="connsiteX15" fmla="*/ 1303283 w 2531202"/>
              <a:gd name="connsiteY15" fmla="*/ 1587062 h 3129803"/>
              <a:gd name="connsiteX16" fmla="*/ 1292773 w 2531202"/>
              <a:gd name="connsiteY16" fmla="*/ 1639614 h 3129803"/>
              <a:gd name="connsiteX17" fmla="*/ 1303283 w 2531202"/>
              <a:gd name="connsiteY17" fmla="*/ 1713186 h 3129803"/>
              <a:gd name="connsiteX18" fmla="*/ 1330013 w 2531202"/>
              <a:gd name="connsiteY18" fmla="*/ 1873604 h 3129803"/>
              <a:gd name="connsiteX19" fmla="*/ 1502352 w 2531202"/>
              <a:gd name="connsiteY19" fmla="*/ 1925231 h 3129803"/>
              <a:gd name="connsiteX20" fmla="*/ 1754939 w 2531202"/>
              <a:gd name="connsiteY20" fmla="*/ 2041579 h 3129803"/>
              <a:gd name="connsiteX21" fmla="*/ 1719769 w 2531202"/>
              <a:gd name="connsiteY21" fmla="*/ 2249214 h 3129803"/>
              <a:gd name="connsiteX22" fmla="*/ 1871420 w 2531202"/>
              <a:gd name="connsiteY22" fmla="*/ 2298900 h 3129803"/>
              <a:gd name="connsiteX23" fmla="*/ 2085437 w 2531202"/>
              <a:gd name="connsiteY23" fmla="*/ 2348072 h 3129803"/>
              <a:gd name="connsiteX24" fmla="*/ 2077245 w 2531202"/>
              <a:gd name="connsiteY24" fmla="*/ 2500863 h 3129803"/>
              <a:gd name="connsiteX25" fmla="*/ 2477322 w 2531202"/>
              <a:gd name="connsiteY25" fmla="*/ 2601642 h 3129803"/>
              <a:gd name="connsiteX26" fmla="*/ 2346694 w 2531202"/>
              <a:gd name="connsiteY26" fmla="*/ 2921143 h 3129803"/>
              <a:gd name="connsiteX27" fmla="*/ 2125630 w 2531202"/>
              <a:gd name="connsiteY27" fmla="*/ 3027643 h 3129803"/>
              <a:gd name="connsiteX28" fmla="*/ 2055294 w 2531202"/>
              <a:gd name="connsiteY28" fmla="*/ 3083429 h 3129803"/>
              <a:gd name="connsiteX29" fmla="*/ 1815865 w 2531202"/>
              <a:gd name="connsiteY29" fmla="*/ 3129803 h 3129803"/>
              <a:gd name="connsiteX0" fmla="*/ 0 w 2531202"/>
              <a:gd name="connsiteY0" fmla="*/ 0 h 3129803"/>
              <a:gd name="connsiteX1" fmla="*/ 94594 w 2531202"/>
              <a:gd name="connsiteY1" fmla="*/ 105103 h 3129803"/>
              <a:gd name="connsiteX2" fmla="*/ 94594 w 2531202"/>
              <a:gd name="connsiteY2" fmla="*/ 336331 h 3129803"/>
              <a:gd name="connsiteX3" fmla="*/ 161088 w 2531202"/>
              <a:gd name="connsiteY3" fmla="*/ 391066 h 3129803"/>
              <a:gd name="connsiteX4" fmla="*/ 349845 w 2531202"/>
              <a:gd name="connsiteY4" fmla="*/ 435293 h 3129803"/>
              <a:gd name="connsiteX5" fmla="*/ 683173 w 2531202"/>
              <a:gd name="connsiteY5" fmla="*/ 462455 h 3129803"/>
              <a:gd name="connsiteX6" fmla="*/ 976175 w 2531202"/>
              <a:gd name="connsiteY6" fmla="*/ 575748 h 3129803"/>
              <a:gd name="connsiteX7" fmla="*/ 998483 w 2531202"/>
              <a:gd name="connsiteY7" fmla="*/ 735724 h 3129803"/>
              <a:gd name="connsiteX8" fmla="*/ 945931 w 2531202"/>
              <a:gd name="connsiteY8" fmla="*/ 872359 h 3129803"/>
              <a:gd name="connsiteX9" fmla="*/ 1021006 w 2531202"/>
              <a:gd name="connsiteY9" fmla="*/ 983878 h 3129803"/>
              <a:gd name="connsiteX10" fmla="*/ 1111737 w 2531202"/>
              <a:gd name="connsiteY10" fmla="*/ 1175247 h 3129803"/>
              <a:gd name="connsiteX11" fmla="*/ 1381146 w 2531202"/>
              <a:gd name="connsiteY11" fmla="*/ 1139485 h 3129803"/>
              <a:gd name="connsiteX12" fmla="*/ 1481959 w 2531202"/>
              <a:gd name="connsiteY12" fmla="*/ 1261241 h 3129803"/>
              <a:gd name="connsiteX13" fmla="*/ 1450428 w 2531202"/>
              <a:gd name="connsiteY13" fmla="*/ 1418897 h 3129803"/>
              <a:gd name="connsiteX14" fmla="*/ 1358624 w 2531202"/>
              <a:gd name="connsiteY14" fmla="*/ 1459026 h 3129803"/>
              <a:gd name="connsiteX15" fmla="*/ 1303283 w 2531202"/>
              <a:gd name="connsiteY15" fmla="*/ 1587062 h 3129803"/>
              <a:gd name="connsiteX16" fmla="*/ 1292773 w 2531202"/>
              <a:gd name="connsiteY16" fmla="*/ 1639614 h 3129803"/>
              <a:gd name="connsiteX17" fmla="*/ 1303283 w 2531202"/>
              <a:gd name="connsiteY17" fmla="*/ 1713186 h 3129803"/>
              <a:gd name="connsiteX18" fmla="*/ 1330013 w 2531202"/>
              <a:gd name="connsiteY18" fmla="*/ 1873604 h 3129803"/>
              <a:gd name="connsiteX19" fmla="*/ 1502352 w 2531202"/>
              <a:gd name="connsiteY19" fmla="*/ 1925231 h 3129803"/>
              <a:gd name="connsiteX20" fmla="*/ 1754939 w 2531202"/>
              <a:gd name="connsiteY20" fmla="*/ 2041579 h 3129803"/>
              <a:gd name="connsiteX21" fmla="*/ 1719769 w 2531202"/>
              <a:gd name="connsiteY21" fmla="*/ 2249214 h 3129803"/>
              <a:gd name="connsiteX22" fmla="*/ 1871420 w 2531202"/>
              <a:gd name="connsiteY22" fmla="*/ 2298900 h 3129803"/>
              <a:gd name="connsiteX23" fmla="*/ 2085437 w 2531202"/>
              <a:gd name="connsiteY23" fmla="*/ 2348072 h 3129803"/>
              <a:gd name="connsiteX24" fmla="*/ 2087293 w 2531202"/>
              <a:gd name="connsiteY24" fmla="*/ 2500863 h 3129803"/>
              <a:gd name="connsiteX25" fmla="*/ 2477322 w 2531202"/>
              <a:gd name="connsiteY25" fmla="*/ 2601642 h 3129803"/>
              <a:gd name="connsiteX26" fmla="*/ 2346694 w 2531202"/>
              <a:gd name="connsiteY26" fmla="*/ 2921143 h 3129803"/>
              <a:gd name="connsiteX27" fmla="*/ 2125630 w 2531202"/>
              <a:gd name="connsiteY27" fmla="*/ 3027643 h 3129803"/>
              <a:gd name="connsiteX28" fmla="*/ 2055294 w 2531202"/>
              <a:gd name="connsiteY28" fmla="*/ 3083429 h 3129803"/>
              <a:gd name="connsiteX29" fmla="*/ 1815865 w 2531202"/>
              <a:gd name="connsiteY29" fmla="*/ 3129803 h 3129803"/>
              <a:gd name="connsiteX0" fmla="*/ 0 w 2531202"/>
              <a:gd name="connsiteY0" fmla="*/ 0 h 3129803"/>
              <a:gd name="connsiteX1" fmla="*/ 94594 w 2531202"/>
              <a:gd name="connsiteY1" fmla="*/ 105103 h 3129803"/>
              <a:gd name="connsiteX2" fmla="*/ 94594 w 2531202"/>
              <a:gd name="connsiteY2" fmla="*/ 336331 h 3129803"/>
              <a:gd name="connsiteX3" fmla="*/ 161088 w 2531202"/>
              <a:gd name="connsiteY3" fmla="*/ 391066 h 3129803"/>
              <a:gd name="connsiteX4" fmla="*/ 349845 w 2531202"/>
              <a:gd name="connsiteY4" fmla="*/ 435293 h 3129803"/>
              <a:gd name="connsiteX5" fmla="*/ 683173 w 2531202"/>
              <a:gd name="connsiteY5" fmla="*/ 462455 h 3129803"/>
              <a:gd name="connsiteX6" fmla="*/ 976175 w 2531202"/>
              <a:gd name="connsiteY6" fmla="*/ 575748 h 3129803"/>
              <a:gd name="connsiteX7" fmla="*/ 998483 w 2531202"/>
              <a:gd name="connsiteY7" fmla="*/ 735724 h 3129803"/>
              <a:gd name="connsiteX8" fmla="*/ 945931 w 2531202"/>
              <a:gd name="connsiteY8" fmla="*/ 872359 h 3129803"/>
              <a:gd name="connsiteX9" fmla="*/ 1021006 w 2531202"/>
              <a:gd name="connsiteY9" fmla="*/ 983878 h 3129803"/>
              <a:gd name="connsiteX10" fmla="*/ 1111737 w 2531202"/>
              <a:gd name="connsiteY10" fmla="*/ 1175247 h 3129803"/>
              <a:gd name="connsiteX11" fmla="*/ 1381146 w 2531202"/>
              <a:gd name="connsiteY11" fmla="*/ 1139485 h 3129803"/>
              <a:gd name="connsiteX12" fmla="*/ 1481959 w 2531202"/>
              <a:gd name="connsiteY12" fmla="*/ 1261241 h 3129803"/>
              <a:gd name="connsiteX13" fmla="*/ 1450428 w 2531202"/>
              <a:gd name="connsiteY13" fmla="*/ 1418897 h 3129803"/>
              <a:gd name="connsiteX14" fmla="*/ 1358624 w 2531202"/>
              <a:gd name="connsiteY14" fmla="*/ 1459026 h 3129803"/>
              <a:gd name="connsiteX15" fmla="*/ 1303283 w 2531202"/>
              <a:gd name="connsiteY15" fmla="*/ 1587062 h 3129803"/>
              <a:gd name="connsiteX16" fmla="*/ 1292773 w 2531202"/>
              <a:gd name="connsiteY16" fmla="*/ 1639614 h 3129803"/>
              <a:gd name="connsiteX17" fmla="*/ 1303283 w 2531202"/>
              <a:gd name="connsiteY17" fmla="*/ 1713186 h 3129803"/>
              <a:gd name="connsiteX18" fmla="*/ 1330013 w 2531202"/>
              <a:gd name="connsiteY18" fmla="*/ 1873604 h 3129803"/>
              <a:gd name="connsiteX19" fmla="*/ 1502352 w 2531202"/>
              <a:gd name="connsiteY19" fmla="*/ 1925231 h 3129803"/>
              <a:gd name="connsiteX20" fmla="*/ 1754939 w 2531202"/>
              <a:gd name="connsiteY20" fmla="*/ 2041579 h 3129803"/>
              <a:gd name="connsiteX21" fmla="*/ 1684600 w 2531202"/>
              <a:gd name="connsiteY21" fmla="*/ 2233999 h 3129803"/>
              <a:gd name="connsiteX22" fmla="*/ 1871420 w 2531202"/>
              <a:gd name="connsiteY22" fmla="*/ 2298900 h 3129803"/>
              <a:gd name="connsiteX23" fmla="*/ 2085437 w 2531202"/>
              <a:gd name="connsiteY23" fmla="*/ 2348072 h 3129803"/>
              <a:gd name="connsiteX24" fmla="*/ 2087293 w 2531202"/>
              <a:gd name="connsiteY24" fmla="*/ 2500863 h 3129803"/>
              <a:gd name="connsiteX25" fmla="*/ 2477322 w 2531202"/>
              <a:gd name="connsiteY25" fmla="*/ 2601642 h 3129803"/>
              <a:gd name="connsiteX26" fmla="*/ 2346694 w 2531202"/>
              <a:gd name="connsiteY26" fmla="*/ 2921143 h 3129803"/>
              <a:gd name="connsiteX27" fmla="*/ 2125630 w 2531202"/>
              <a:gd name="connsiteY27" fmla="*/ 3027643 h 3129803"/>
              <a:gd name="connsiteX28" fmla="*/ 2055294 w 2531202"/>
              <a:gd name="connsiteY28" fmla="*/ 3083429 h 3129803"/>
              <a:gd name="connsiteX29" fmla="*/ 1815865 w 2531202"/>
              <a:gd name="connsiteY29" fmla="*/ 3129803 h 3129803"/>
              <a:gd name="connsiteX0" fmla="*/ 0 w 2531202"/>
              <a:gd name="connsiteY0" fmla="*/ 0 h 3159284"/>
              <a:gd name="connsiteX1" fmla="*/ 94594 w 2531202"/>
              <a:gd name="connsiteY1" fmla="*/ 105103 h 3159284"/>
              <a:gd name="connsiteX2" fmla="*/ 94594 w 2531202"/>
              <a:gd name="connsiteY2" fmla="*/ 336331 h 3159284"/>
              <a:gd name="connsiteX3" fmla="*/ 161088 w 2531202"/>
              <a:gd name="connsiteY3" fmla="*/ 391066 h 3159284"/>
              <a:gd name="connsiteX4" fmla="*/ 349845 w 2531202"/>
              <a:gd name="connsiteY4" fmla="*/ 435293 h 3159284"/>
              <a:gd name="connsiteX5" fmla="*/ 683173 w 2531202"/>
              <a:gd name="connsiteY5" fmla="*/ 462455 h 3159284"/>
              <a:gd name="connsiteX6" fmla="*/ 976175 w 2531202"/>
              <a:gd name="connsiteY6" fmla="*/ 575748 h 3159284"/>
              <a:gd name="connsiteX7" fmla="*/ 998483 w 2531202"/>
              <a:gd name="connsiteY7" fmla="*/ 735724 h 3159284"/>
              <a:gd name="connsiteX8" fmla="*/ 945931 w 2531202"/>
              <a:gd name="connsiteY8" fmla="*/ 872359 h 3159284"/>
              <a:gd name="connsiteX9" fmla="*/ 1021006 w 2531202"/>
              <a:gd name="connsiteY9" fmla="*/ 983878 h 3159284"/>
              <a:gd name="connsiteX10" fmla="*/ 1111737 w 2531202"/>
              <a:gd name="connsiteY10" fmla="*/ 1175247 h 3159284"/>
              <a:gd name="connsiteX11" fmla="*/ 1381146 w 2531202"/>
              <a:gd name="connsiteY11" fmla="*/ 1139485 h 3159284"/>
              <a:gd name="connsiteX12" fmla="*/ 1481959 w 2531202"/>
              <a:gd name="connsiteY12" fmla="*/ 1261241 h 3159284"/>
              <a:gd name="connsiteX13" fmla="*/ 1450428 w 2531202"/>
              <a:gd name="connsiteY13" fmla="*/ 1418897 h 3159284"/>
              <a:gd name="connsiteX14" fmla="*/ 1358624 w 2531202"/>
              <a:gd name="connsiteY14" fmla="*/ 1459026 h 3159284"/>
              <a:gd name="connsiteX15" fmla="*/ 1303283 w 2531202"/>
              <a:gd name="connsiteY15" fmla="*/ 1587062 h 3159284"/>
              <a:gd name="connsiteX16" fmla="*/ 1292773 w 2531202"/>
              <a:gd name="connsiteY16" fmla="*/ 1639614 h 3159284"/>
              <a:gd name="connsiteX17" fmla="*/ 1303283 w 2531202"/>
              <a:gd name="connsiteY17" fmla="*/ 1713186 h 3159284"/>
              <a:gd name="connsiteX18" fmla="*/ 1330013 w 2531202"/>
              <a:gd name="connsiteY18" fmla="*/ 1873604 h 3159284"/>
              <a:gd name="connsiteX19" fmla="*/ 1502352 w 2531202"/>
              <a:gd name="connsiteY19" fmla="*/ 1925231 h 3159284"/>
              <a:gd name="connsiteX20" fmla="*/ 1754939 w 2531202"/>
              <a:gd name="connsiteY20" fmla="*/ 2041579 h 3159284"/>
              <a:gd name="connsiteX21" fmla="*/ 1684600 w 2531202"/>
              <a:gd name="connsiteY21" fmla="*/ 2233999 h 3159284"/>
              <a:gd name="connsiteX22" fmla="*/ 1871420 w 2531202"/>
              <a:gd name="connsiteY22" fmla="*/ 2298900 h 3159284"/>
              <a:gd name="connsiteX23" fmla="*/ 2085437 w 2531202"/>
              <a:gd name="connsiteY23" fmla="*/ 2348072 h 3159284"/>
              <a:gd name="connsiteX24" fmla="*/ 2087293 w 2531202"/>
              <a:gd name="connsiteY24" fmla="*/ 2500863 h 3159284"/>
              <a:gd name="connsiteX25" fmla="*/ 2477322 w 2531202"/>
              <a:gd name="connsiteY25" fmla="*/ 2601642 h 3159284"/>
              <a:gd name="connsiteX26" fmla="*/ 2346694 w 2531202"/>
              <a:gd name="connsiteY26" fmla="*/ 2921143 h 3159284"/>
              <a:gd name="connsiteX27" fmla="*/ 2125630 w 2531202"/>
              <a:gd name="connsiteY27" fmla="*/ 3027643 h 3159284"/>
              <a:gd name="connsiteX28" fmla="*/ 2080414 w 2531202"/>
              <a:gd name="connsiteY28" fmla="*/ 3129072 h 3159284"/>
              <a:gd name="connsiteX29" fmla="*/ 1815865 w 2531202"/>
              <a:gd name="connsiteY29" fmla="*/ 3129803 h 3159284"/>
              <a:gd name="connsiteX0" fmla="*/ 0 w 2531202"/>
              <a:gd name="connsiteY0" fmla="*/ 0 h 3159284"/>
              <a:gd name="connsiteX1" fmla="*/ 94594 w 2531202"/>
              <a:gd name="connsiteY1" fmla="*/ 105103 h 3159284"/>
              <a:gd name="connsiteX2" fmla="*/ 94594 w 2531202"/>
              <a:gd name="connsiteY2" fmla="*/ 336331 h 3159284"/>
              <a:gd name="connsiteX3" fmla="*/ 161088 w 2531202"/>
              <a:gd name="connsiteY3" fmla="*/ 391066 h 3159284"/>
              <a:gd name="connsiteX4" fmla="*/ 349845 w 2531202"/>
              <a:gd name="connsiteY4" fmla="*/ 435293 h 3159284"/>
              <a:gd name="connsiteX5" fmla="*/ 683173 w 2531202"/>
              <a:gd name="connsiteY5" fmla="*/ 462455 h 3159284"/>
              <a:gd name="connsiteX6" fmla="*/ 976175 w 2531202"/>
              <a:gd name="connsiteY6" fmla="*/ 575748 h 3159284"/>
              <a:gd name="connsiteX7" fmla="*/ 998483 w 2531202"/>
              <a:gd name="connsiteY7" fmla="*/ 735724 h 3159284"/>
              <a:gd name="connsiteX8" fmla="*/ 945931 w 2531202"/>
              <a:gd name="connsiteY8" fmla="*/ 872359 h 3159284"/>
              <a:gd name="connsiteX9" fmla="*/ 1021006 w 2531202"/>
              <a:gd name="connsiteY9" fmla="*/ 983878 h 3159284"/>
              <a:gd name="connsiteX10" fmla="*/ 1111737 w 2531202"/>
              <a:gd name="connsiteY10" fmla="*/ 1175247 h 3159284"/>
              <a:gd name="connsiteX11" fmla="*/ 1381146 w 2531202"/>
              <a:gd name="connsiteY11" fmla="*/ 1139485 h 3159284"/>
              <a:gd name="connsiteX12" fmla="*/ 1481959 w 2531202"/>
              <a:gd name="connsiteY12" fmla="*/ 1261241 h 3159284"/>
              <a:gd name="connsiteX13" fmla="*/ 1450428 w 2531202"/>
              <a:gd name="connsiteY13" fmla="*/ 1418897 h 3159284"/>
              <a:gd name="connsiteX14" fmla="*/ 1358624 w 2531202"/>
              <a:gd name="connsiteY14" fmla="*/ 1459026 h 3159284"/>
              <a:gd name="connsiteX15" fmla="*/ 1303283 w 2531202"/>
              <a:gd name="connsiteY15" fmla="*/ 1587062 h 3159284"/>
              <a:gd name="connsiteX16" fmla="*/ 1292773 w 2531202"/>
              <a:gd name="connsiteY16" fmla="*/ 1639614 h 3159284"/>
              <a:gd name="connsiteX17" fmla="*/ 1303283 w 2531202"/>
              <a:gd name="connsiteY17" fmla="*/ 1713186 h 3159284"/>
              <a:gd name="connsiteX18" fmla="*/ 1330013 w 2531202"/>
              <a:gd name="connsiteY18" fmla="*/ 1873604 h 3159284"/>
              <a:gd name="connsiteX19" fmla="*/ 1502352 w 2531202"/>
              <a:gd name="connsiteY19" fmla="*/ 1925231 h 3159284"/>
              <a:gd name="connsiteX20" fmla="*/ 1754939 w 2531202"/>
              <a:gd name="connsiteY20" fmla="*/ 2041579 h 3159284"/>
              <a:gd name="connsiteX21" fmla="*/ 1684600 w 2531202"/>
              <a:gd name="connsiteY21" fmla="*/ 2233999 h 3159284"/>
              <a:gd name="connsiteX22" fmla="*/ 1871420 w 2531202"/>
              <a:gd name="connsiteY22" fmla="*/ 2298900 h 3159284"/>
              <a:gd name="connsiteX23" fmla="*/ 2085437 w 2531202"/>
              <a:gd name="connsiteY23" fmla="*/ 2348072 h 3159284"/>
              <a:gd name="connsiteX24" fmla="*/ 2087293 w 2531202"/>
              <a:gd name="connsiteY24" fmla="*/ 2500863 h 3159284"/>
              <a:gd name="connsiteX25" fmla="*/ 2477322 w 2531202"/>
              <a:gd name="connsiteY25" fmla="*/ 2601642 h 3159284"/>
              <a:gd name="connsiteX26" fmla="*/ 2346694 w 2531202"/>
              <a:gd name="connsiteY26" fmla="*/ 2921143 h 3159284"/>
              <a:gd name="connsiteX27" fmla="*/ 2125630 w 2531202"/>
              <a:gd name="connsiteY27" fmla="*/ 3027643 h 3159284"/>
              <a:gd name="connsiteX28" fmla="*/ 2080414 w 2531202"/>
              <a:gd name="connsiteY28" fmla="*/ 3129072 h 3159284"/>
              <a:gd name="connsiteX29" fmla="*/ 1815865 w 2531202"/>
              <a:gd name="connsiteY29" fmla="*/ 3129803 h 3159284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11737 w 2531202"/>
              <a:gd name="connsiteY10" fmla="*/ 1175247 h 3147047"/>
              <a:gd name="connsiteX11" fmla="*/ 1381146 w 2531202"/>
              <a:gd name="connsiteY11" fmla="*/ 1139485 h 3147047"/>
              <a:gd name="connsiteX12" fmla="*/ 1481959 w 2531202"/>
              <a:gd name="connsiteY12" fmla="*/ 1261241 h 3147047"/>
              <a:gd name="connsiteX13" fmla="*/ 1450428 w 2531202"/>
              <a:gd name="connsiteY13" fmla="*/ 1418897 h 3147047"/>
              <a:gd name="connsiteX14" fmla="*/ 1358624 w 2531202"/>
              <a:gd name="connsiteY14" fmla="*/ 1459026 h 3147047"/>
              <a:gd name="connsiteX15" fmla="*/ 1303283 w 2531202"/>
              <a:gd name="connsiteY15" fmla="*/ 1587062 h 3147047"/>
              <a:gd name="connsiteX16" fmla="*/ 1292773 w 2531202"/>
              <a:gd name="connsiteY16" fmla="*/ 1639614 h 3147047"/>
              <a:gd name="connsiteX17" fmla="*/ 1303283 w 2531202"/>
              <a:gd name="connsiteY17" fmla="*/ 1713186 h 3147047"/>
              <a:gd name="connsiteX18" fmla="*/ 1330013 w 2531202"/>
              <a:gd name="connsiteY18" fmla="*/ 1873604 h 3147047"/>
              <a:gd name="connsiteX19" fmla="*/ 1502352 w 2531202"/>
              <a:gd name="connsiteY19" fmla="*/ 1925231 h 3147047"/>
              <a:gd name="connsiteX20" fmla="*/ 1754939 w 2531202"/>
              <a:gd name="connsiteY20" fmla="*/ 2041579 h 3147047"/>
              <a:gd name="connsiteX21" fmla="*/ 1684600 w 2531202"/>
              <a:gd name="connsiteY21" fmla="*/ 2233999 h 3147047"/>
              <a:gd name="connsiteX22" fmla="*/ 1871420 w 2531202"/>
              <a:gd name="connsiteY22" fmla="*/ 2298900 h 3147047"/>
              <a:gd name="connsiteX23" fmla="*/ 2085437 w 2531202"/>
              <a:gd name="connsiteY23" fmla="*/ 2348072 h 3147047"/>
              <a:gd name="connsiteX24" fmla="*/ 2087293 w 2531202"/>
              <a:gd name="connsiteY24" fmla="*/ 2500863 h 3147047"/>
              <a:gd name="connsiteX25" fmla="*/ 2477322 w 2531202"/>
              <a:gd name="connsiteY25" fmla="*/ 2601642 h 3147047"/>
              <a:gd name="connsiteX26" fmla="*/ 2346694 w 2531202"/>
              <a:gd name="connsiteY26" fmla="*/ 2921143 h 3147047"/>
              <a:gd name="connsiteX27" fmla="*/ 2125630 w 2531202"/>
              <a:gd name="connsiteY27" fmla="*/ 3027643 h 3147047"/>
              <a:gd name="connsiteX28" fmla="*/ 2075389 w 2531202"/>
              <a:gd name="connsiteY28" fmla="*/ 3113859 h 3147047"/>
              <a:gd name="connsiteX29" fmla="*/ 1815865 w 2531202"/>
              <a:gd name="connsiteY29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381146 w 2531202"/>
              <a:gd name="connsiteY11" fmla="*/ 1139485 h 3147047"/>
              <a:gd name="connsiteX12" fmla="*/ 1481959 w 2531202"/>
              <a:gd name="connsiteY12" fmla="*/ 1261241 h 3147047"/>
              <a:gd name="connsiteX13" fmla="*/ 1450428 w 2531202"/>
              <a:gd name="connsiteY13" fmla="*/ 1418897 h 3147047"/>
              <a:gd name="connsiteX14" fmla="*/ 1358624 w 2531202"/>
              <a:gd name="connsiteY14" fmla="*/ 1459026 h 3147047"/>
              <a:gd name="connsiteX15" fmla="*/ 1303283 w 2531202"/>
              <a:gd name="connsiteY15" fmla="*/ 1587062 h 3147047"/>
              <a:gd name="connsiteX16" fmla="*/ 1292773 w 2531202"/>
              <a:gd name="connsiteY16" fmla="*/ 1639614 h 3147047"/>
              <a:gd name="connsiteX17" fmla="*/ 1303283 w 2531202"/>
              <a:gd name="connsiteY17" fmla="*/ 1713186 h 3147047"/>
              <a:gd name="connsiteX18" fmla="*/ 1330013 w 2531202"/>
              <a:gd name="connsiteY18" fmla="*/ 1873604 h 3147047"/>
              <a:gd name="connsiteX19" fmla="*/ 1502352 w 2531202"/>
              <a:gd name="connsiteY19" fmla="*/ 1925231 h 3147047"/>
              <a:gd name="connsiteX20" fmla="*/ 1754939 w 2531202"/>
              <a:gd name="connsiteY20" fmla="*/ 2041579 h 3147047"/>
              <a:gd name="connsiteX21" fmla="*/ 1684600 w 2531202"/>
              <a:gd name="connsiteY21" fmla="*/ 2233999 h 3147047"/>
              <a:gd name="connsiteX22" fmla="*/ 1871420 w 2531202"/>
              <a:gd name="connsiteY22" fmla="*/ 2298900 h 3147047"/>
              <a:gd name="connsiteX23" fmla="*/ 2085437 w 2531202"/>
              <a:gd name="connsiteY23" fmla="*/ 2348072 h 3147047"/>
              <a:gd name="connsiteX24" fmla="*/ 2087293 w 2531202"/>
              <a:gd name="connsiteY24" fmla="*/ 2500863 h 3147047"/>
              <a:gd name="connsiteX25" fmla="*/ 2477322 w 2531202"/>
              <a:gd name="connsiteY25" fmla="*/ 2601642 h 3147047"/>
              <a:gd name="connsiteX26" fmla="*/ 2346694 w 2531202"/>
              <a:gd name="connsiteY26" fmla="*/ 2921143 h 3147047"/>
              <a:gd name="connsiteX27" fmla="*/ 2125630 w 2531202"/>
              <a:gd name="connsiteY27" fmla="*/ 3027643 h 3147047"/>
              <a:gd name="connsiteX28" fmla="*/ 2075389 w 2531202"/>
              <a:gd name="connsiteY28" fmla="*/ 3113859 h 3147047"/>
              <a:gd name="connsiteX29" fmla="*/ 1815865 w 2531202"/>
              <a:gd name="connsiteY29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481959 w 2531202"/>
              <a:gd name="connsiteY12" fmla="*/ 1261241 h 3147047"/>
              <a:gd name="connsiteX13" fmla="*/ 1450428 w 2531202"/>
              <a:gd name="connsiteY13" fmla="*/ 1418897 h 3147047"/>
              <a:gd name="connsiteX14" fmla="*/ 1358624 w 2531202"/>
              <a:gd name="connsiteY14" fmla="*/ 1459026 h 3147047"/>
              <a:gd name="connsiteX15" fmla="*/ 1303283 w 2531202"/>
              <a:gd name="connsiteY15" fmla="*/ 1587062 h 3147047"/>
              <a:gd name="connsiteX16" fmla="*/ 1292773 w 2531202"/>
              <a:gd name="connsiteY16" fmla="*/ 1639614 h 3147047"/>
              <a:gd name="connsiteX17" fmla="*/ 1303283 w 2531202"/>
              <a:gd name="connsiteY17" fmla="*/ 1713186 h 3147047"/>
              <a:gd name="connsiteX18" fmla="*/ 1330013 w 2531202"/>
              <a:gd name="connsiteY18" fmla="*/ 1873604 h 3147047"/>
              <a:gd name="connsiteX19" fmla="*/ 1502352 w 2531202"/>
              <a:gd name="connsiteY19" fmla="*/ 1925231 h 3147047"/>
              <a:gd name="connsiteX20" fmla="*/ 1754939 w 2531202"/>
              <a:gd name="connsiteY20" fmla="*/ 2041579 h 3147047"/>
              <a:gd name="connsiteX21" fmla="*/ 1684600 w 2531202"/>
              <a:gd name="connsiteY21" fmla="*/ 2233999 h 3147047"/>
              <a:gd name="connsiteX22" fmla="*/ 1871420 w 2531202"/>
              <a:gd name="connsiteY22" fmla="*/ 2298900 h 3147047"/>
              <a:gd name="connsiteX23" fmla="*/ 2085437 w 2531202"/>
              <a:gd name="connsiteY23" fmla="*/ 2348072 h 3147047"/>
              <a:gd name="connsiteX24" fmla="*/ 2087293 w 2531202"/>
              <a:gd name="connsiteY24" fmla="*/ 2500863 h 3147047"/>
              <a:gd name="connsiteX25" fmla="*/ 2477322 w 2531202"/>
              <a:gd name="connsiteY25" fmla="*/ 2601642 h 3147047"/>
              <a:gd name="connsiteX26" fmla="*/ 2346694 w 2531202"/>
              <a:gd name="connsiteY26" fmla="*/ 2921143 h 3147047"/>
              <a:gd name="connsiteX27" fmla="*/ 2125630 w 2531202"/>
              <a:gd name="connsiteY27" fmla="*/ 3027643 h 3147047"/>
              <a:gd name="connsiteX28" fmla="*/ 2075389 w 2531202"/>
              <a:gd name="connsiteY28" fmla="*/ 3113859 h 3147047"/>
              <a:gd name="connsiteX29" fmla="*/ 1815865 w 2531202"/>
              <a:gd name="connsiteY29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450428 w 2531202"/>
              <a:gd name="connsiteY13" fmla="*/ 1418897 h 3147047"/>
              <a:gd name="connsiteX14" fmla="*/ 1358624 w 2531202"/>
              <a:gd name="connsiteY14" fmla="*/ 1459026 h 3147047"/>
              <a:gd name="connsiteX15" fmla="*/ 1303283 w 2531202"/>
              <a:gd name="connsiteY15" fmla="*/ 1587062 h 3147047"/>
              <a:gd name="connsiteX16" fmla="*/ 1292773 w 2531202"/>
              <a:gd name="connsiteY16" fmla="*/ 1639614 h 3147047"/>
              <a:gd name="connsiteX17" fmla="*/ 1303283 w 2531202"/>
              <a:gd name="connsiteY17" fmla="*/ 1713186 h 3147047"/>
              <a:gd name="connsiteX18" fmla="*/ 1330013 w 2531202"/>
              <a:gd name="connsiteY18" fmla="*/ 1873604 h 3147047"/>
              <a:gd name="connsiteX19" fmla="*/ 1502352 w 2531202"/>
              <a:gd name="connsiteY19" fmla="*/ 1925231 h 3147047"/>
              <a:gd name="connsiteX20" fmla="*/ 1754939 w 2531202"/>
              <a:gd name="connsiteY20" fmla="*/ 2041579 h 3147047"/>
              <a:gd name="connsiteX21" fmla="*/ 1684600 w 2531202"/>
              <a:gd name="connsiteY21" fmla="*/ 2233999 h 3147047"/>
              <a:gd name="connsiteX22" fmla="*/ 1871420 w 2531202"/>
              <a:gd name="connsiteY22" fmla="*/ 2298900 h 3147047"/>
              <a:gd name="connsiteX23" fmla="*/ 2085437 w 2531202"/>
              <a:gd name="connsiteY23" fmla="*/ 2348072 h 3147047"/>
              <a:gd name="connsiteX24" fmla="*/ 2087293 w 2531202"/>
              <a:gd name="connsiteY24" fmla="*/ 2500863 h 3147047"/>
              <a:gd name="connsiteX25" fmla="*/ 2477322 w 2531202"/>
              <a:gd name="connsiteY25" fmla="*/ 2601642 h 3147047"/>
              <a:gd name="connsiteX26" fmla="*/ 2346694 w 2531202"/>
              <a:gd name="connsiteY26" fmla="*/ 2921143 h 3147047"/>
              <a:gd name="connsiteX27" fmla="*/ 2125630 w 2531202"/>
              <a:gd name="connsiteY27" fmla="*/ 3027643 h 3147047"/>
              <a:gd name="connsiteX28" fmla="*/ 2075389 w 2531202"/>
              <a:gd name="connsiteY28" fmla="*/ 3113859 h 3147047"/>
              <a:gd name="connsiteX29" fmla="*/ 1815865 w 2531202"/>
              <a:gd name="connsiteY29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358624 w 2531202"/>
              <a:gd name="connsiteY14" fmla="*/ 1459026 h 3147047"/>
              <a:gd name="connsiteX15" fmla="*/ 1303283 w 2531202"/>
              <a:gd name="connsiteY15" fmla="*/ 1587062 h 3147047"/>
              <a:gd name="connsiteX16" fmla="*/ 1292773 w 2531202"/>
              <a:gd name="connsiteY16" fmla="*/ 1639614 h 3147047"/>
              <a:gd name="connsiteX17" fmla="*/ 1303283 w 2531202"/>
              <a:gd name="connsiteY17" fmla="*/ 1713186 h 3147047"/>
              <a:gd name="connsiteX18" fmla="*/ 1330013 w 2531202"/>
              <a:gd name="connsiteY18" fmla="*/ 1873604 h 3147047"/>
              <a:gd name="connsiteX19" fmla="*/ 1502352 w 2531202"/>
              <a:gd name="connsiteY19" fmla="*/ 1925231 h 3147047"/>
              <a:gd name="connsiteX20" fmla="*/ 1754939 w 2531202"/>
              <a:gd name="connsiteY20" fmla="*/ 2041579 h 3147047"/>
              <a:gd name="connsiteX21" fmla="*/ 1684600 w 2531202"/>
              <a:gd name="connsiteY21" fmla="*/ 2233999 h 3147047"/>
              <a:gd name="connsiteX22" fmla="*/ 1871420 w 2531202"/>
              <a:gd name="connsiteY22" fmla="*/ 2298900 h 3147047"/>
              <a:gd name="connsiteX23" fmla="*/ 2085437 w 2531202"/>
              <a:gd name="connsiteY23" fmla="*/ 2348072 h 3147047"/>
              <a:gd name="connsiteX24" fmla="*/ 2087293 w 2531202"/>
              <a:gd name="connsiteY24" fmla="*/ 2500863 h 3147047"/>
              <a:gd name="connsiteX25" fmla="*/ 2477322 w 2531202"/>
              <a:gd name="connsiteY25" fmla="*/ 2601642 h 3147047"/>
              <a:gd name="connsiteX26" fmla="*/ 2346694 w 2531202"/>
              <a:gd name="connsiteY26" fmla="*/ 2921143 h 3147047"/>
              <a:gd name="connsiteX27" fmla="*/ 2125630 w 2531202"/>
              <a:gd name="connsiteY27" fmla="*/ 3027643 h 3147047"/>
              <a:gd name="connsiteX28" fmla="*/ 2075389 w 2531202"/>
              <a:gd name="connsiteY28" fmla="*/ 3113859 h 3147047"/>
              <a:gd name="connsiteX29" fmla="*/ 1815865 w 2531202"/>
              <a:gd name="connsiteY29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819870 w 2531202"/>
              <a:gd name="connsiteY14" fmla="*/ 1875601 h 3147047"/>
              <a:gd name="connsiteX15" fmla="*/ 1303283 w 2531202"/>
              <a:gd name="connsiteY15" fmla="*/ 1587062 h 3147047"/>
              <a:gd name="connsiteX16" fmla="*/ 1292773 w 2531202"/>
              <a:gd name="connsiteY16" fmla="*/ 1639614 h 3147047"/>
              <a:gd name="connsiteX17" fmla="*/ 1303283 w 2531202"/>
              <a:gd name="connsiteY17" fmla="*/ 1713186 h 3147047"/>
              <a:gd name="connsiteX18" fmla="*/ 1330013 w 2531202"/>
              <a:gd name="connsiteY18" fmla="*/ 1873604 h 3147047"/>
              <a:gd name="connsiteX19" fmla="*/ 1502352 w 2531202"/>
              <a:gd name="connsiteY19" fmla="*/ 1925231 h 3147047"/>
              <a:gd name="connsiteX20" fmla="*/ 1754939 w 2531202"/>
              <a:gd name="connsiteY20" fmla="*/ 2041579 h 3147047"/>
              <a:gd name="connsiteX21" fmla="*/ 1684600 w 2531202"/>
              <a:gd name="connsiteY21" fmla="*/ 2233999 h 3147047"/>
              <a:gd name="connsiteX22" fmla="*/ 1871420 w 2531202"/>
              <a:gd name="connsiteY22" fmla="*/ 2298900 h 3147047"/>
              <a:gd name="connsiteX23" fmla="*/ 2085437 w 2531202"/>
              <a:gd name="connsiteY23" fmla="*/ 2348072 h 3147047"/>
              <a:gd name="connsiteX24" fmla="*/ 2087293 w 2531202"/>
              <a:gd name="connsiteY24" fmla="*/ 2500863 h 3147047"/>
              <a:gd name="connsiteX25" fmla="*/ 2477322 w 2531202"/>
              <a:gd name="connsiteY25" fmla="*/ 2601642 h 3147047"/>
              <a:gd name="connsiteX26" fmla="*/ 2346694 w 2531202"/>
              <a:gd name="connsiteY26" fmla="*/ 2921143 h 3147047"/>
              <a:gd name="connsiteX27" fmla="*/ 2125630 w 2531202"/>
              <a:gd name="connsiteY27" fmla="*/ 3027643 h 3147047"/>
              <a:gd name="connsiteX28" fmla="*/ 2075389 w 2531202"/>
              <a:gd name="connsiteY28" fmla="*/ 3113859 h 3147047"/>
              <a:gd name="connsiteX29" fmla="*/ 1815865 w 2531202"/>
              <a:gd name="connsiteY29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819870 w 2531202"/>
              <a:gd name="connsiteY14" fmla="*/ 1875601 h 3147047"/>
              <a:gd name="connsiteX15" fmla="*/ 1303283 w 2531202"/>
              <a:gd name="connsiteY15" fmla="*/ 1587062 h 3147047"/>
              <a:gd name="connsiteX16" fmla="*/ 1551718 w 2531202"/>
              <a:gd name="connsiteY16" fmla="*/ 1753967 h 3147047"/>
              <a:gd name="connsiteX17" fmla="*/ 1303283 w 2531202"/>
              <a:gd name="connsiteY17" fmla="*/ 1713186 h 3147047"/>
              <a:gd name="connsiteX18" fmla="*/ 1330013 w 2531202"/>
              <a:gd name="connsiteY18" fmla="*/ 1873604 h 3147047"/>
              <a:gd name="connsiteX19" fmla="*/ 1502352 w 2531202"/>
              <a:gd name="connsiteY19" fmla="*/ 1925231 h 3147047"/>
              <a:gd name="connsiteX20" fmla="*/ 1754939 w 2531202"/>
              <a:gd name="connsiteY20" fmla="*/ 2041579 h 3147047"/>
              <a:gd name="connsiteX21" fmla="*/ 1684600 w 2531202"/>
              <a:gd name="connsiteY21" fmla="*/ 2233999 h 3147047"/>
              <a:gd name="connsiteX22" fmla="*/ 1871420 w 2531202"/>
              <a:gd name="connsiteY22" fmla="*/ 2298900 h 3147047"/>
              <a:gd name="connsiteX23" fmla="*/ 2085437 w 2531202"/>
              <a:gd name="connsiteY23" fmla="*/ 2348072 h 3147047"/>
              <a:gd name="connsiteX24" fmla="*/ 2087293 w 2531202"/>
              <a:gd name="connsiteY24" fmla="*/ 2500863 h 3147047"/>
              <a:gd name="connsiteX25" fmla="*/ 2477322 w 2531202"/>
              <a:gd name="connsiteY25" fmla="*/ 2601642 h 3147047"/>
              <a:gd name="connsiteX26" fmla="*/ 2346694 w 2531202"/>
              <a:gd name="connsiteY26" fmla="*/ 2921143 h 3147047"/>
              <a:gd name="connsiteX27" fmla="*/ 2125630 w 2531202"/>
              <a:gd name="connsiteY27" fmla="*/ 3027643 h 3147047"/>
              <a:gd name="connsiteX28" fmla="*/ 2075389 w 2531202"/>
              <a:gd name="connsiteY28" fmla="*/ 3113859 h 3147047"/>
              <a:gd name="connsiteX29" fmla="*/ 1815865 w 2531202"/>
              <a:gd name="connsiteY29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819870 w 2531202"/>
              <a:gd name="connsiteY14" fmla="*/ 1875601 h 3147047"/>
              <a:gd name="connsiteX15" fmla="*/ 1303283 w 2531202"/>
              <a:gd name="connsiteY15" fmla="*/ 1587062 h 3147047"/>
              <a:gd name="connsiteX16" fmla="*/ 1303283 w 2531202"/>
              <a:gd name="connsiteY16" fmla="*/ 1713186 h 3147047"/>
              <a:gd name="connsiteX17" fmla="*/ 1330013 w 2531202"/>
              <a:gd name="connsiteY17" fmla="*/ 1873604 h 3147047"/>
              <a:gd name="connsiteX18" fmla="*/ 1502352 w 2531202"/>
              <a:gd name="connsiteY18" fmla="*/ 1925231 h 3147047"/>
              <a:gd name="connsiteX19" fmla="*/ 1754939 w 2531202"/>
              <a:gd name="connsiteY19" fmla="*/ 2041579 h 3147047"/>
              <a:gd name="connsiteX20" fmla="*/ 1684600 w 2531202"/>
              <a:gd name="connsiteY20" fmla="*/ 2233999 h 3147047"/>
              <a:gd name="connsiteX21" fmla="*/ 1871420 w 2531202"/>
              <a:gd name="connsiteY21" fmla="*/ 2298900 h 3147047"/>
              <a:gd name="connsiteX22" fmla="*/ 2085437 w 2531202"/>
              <a:gd name="connsiteY22" fmla="*/ 2348072 h 3147047"/>
              <a:gd name="connsiteX23" fmla="*/ 2087293 w 2531202"/>
              <a:gd name="connsiteY23" fmla="*/ 2500863 h 3147047"/>
              <a:gd name="connsiteX24" fmla="*/ 2477322 w 2531202"/>
              <a:gd name="connsiteY24" fmla="*/ 2601642 h 3147047"/>
              <a:gd name="connsiteX25" fmla="*/ 2346694 w 2531202"/>
              <a:gd name="connsiteY25" fmla="*/ 2921143 h 3147047"/>
              <a:gd name="connsiteX26" fmla="*/ 2125630 w 2531202"/>
              <a:gd name="connsiteY26" fmla="*/ 3027643 h 3147047"/>
              <a:gd name="connsiteX27" fmla="*/ 2075389 w 2531202"/>
              <a:gd name="connsiteY27" fmla="*/ 3113859 h 3147047"/>
              <a:gd name="connsiteX28" fmla="*/ 1815865 w 2531202"/>
              <a:gd name="connsiteY28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819870 w 2531202"/>
              <a:gd name="connsiteY14" fmla="*/ 1875601 h 3147047"/>
              <a:gd name="connsiteX15" fmla="*/ 1303283 w 2531202"/>
              <a:gd name="connsiteY15" fmla="*/ 1713186 h 3147047"/>
              <a:gd name="connsiteX16" fmla="*/ 1330013 w 2531202"/>
              <a:gd name="connsiteY16" fmla="*/ 1873604 h 3147047"/>
              <a:gd name="connsiteX17" fmla="*/ 1502352 w 2531202"/>
              <a:gd name="connsiteY17" fmla="*/ 1925231 h 3147047"/>
              <a:gd name="connsiteX18" fmla="*/ 1754939 w 2531202"/>
              <a:gd name="connsiteY18" fmla="*/ 2041579 h 3147047"/>
              <a:gd name="connsiteX19" fmla="*/ 1684600 w 2531202"/>
              <a:gd name="connsiteY19" fmla="*/ 2233999 h 3147047"/>
              <a:gd name="connsiteX20" fmla="*/ 1871420 w 2531202"/>
              <a:gd name="connsiteY20" fmla="*/ 2298900 h 3147047"/>
              <a:gd name="connsiteX21" fmla="*/ 2085437 w 2531202"/>
              <a:gd name="connsiteY21" fmla="*/ 2348072 h 3147047"/>
              <a:gd name="connsiteX22" fmla="*/ 2087293 w 2531202"/>
              <a:gd name="connsiteY22" fmla="*/ 2500863 h 3147047"/>
              <a:gd name="connsiteX23" fmla="*/ 2477322 w 2531202"/>
              <a:gd name="connsiteY23" fmla="*/ 2601642 h 3147047"/>
              <a:gd name="connsiteX24" fmla="*/ 2346694 w 2531202"/>
              <a:gd name="connsiteY24" fmla="*/ 2921143 h 3147047"/>
              <a:gd name="connsiteX25" fmla="*/ 2125630 w 2531202"/>
              <a:gd name="connsiteY25" fmla="*/ 3027643 h 3147047"/>
              <a:gd name="connsiteX26" fmla="*/ 2075389 w 2531202"/>
              <a:gd name="connsiteY26" fmla="*/ 3113859 h 3147047"/>
              <a:gd name="connsiteX27" fmla="*/ 1815865 w 2531202"/>
              <a:gd name="connsiteY27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819870 w 2531202"/>
              <a:gd name="connsiteY14" fmla="*/ 1875601 h 3147047"/>
              <a:gd name="connsiteX15" fmla="*/ 1330013 w 2531202"/>
              <a:gd name="connsiteY15" fmla="*/ 1873604 h 3147047"/>
              <a:gd name="connsiteX16" fmla="*/ 1502352 w 2531202"/>
              <a:gd name="connsiteY16" fmla="*/ 1925231 h 3147047"/>
              <a:gd name="connsiteX17" fmla="*/ 1754939 w 2531202"/>
              <a:gd name="connsiteY17" fmla="*/ 2041579 h 3147047"/>
              <a:gd name="connsiteX18" fmla="*/ 1684600 w 2531202"/>
              <a:gd name="connsiteY18" fmla="*/ 2233999 h 3147047"/>
              <a:gd name="connsiteX19" fmla="*/ 1871420 w 2531202"/>
              <a:gd name="connsiteY19" fmla="*/ 2298900 h 3147047"/>
              <a:gd name="connsiteX20" fmla="*/ 2085437 w 2531202"/>
              <a:gd name="connsiteY20" fmla="*/ 2348072 h 3147047"/>
              <a:gd name="connsiteX21" fmla="*/ 2087293 w 2531202"/>
              <a:gd name="connsiteY21" fmla="*/ 2500863 h 3147047"/>
              <a:gd name="connsiteX22" fmla="*/ 2477322 w 2531202"/>
              <a:gd name="connsiteY22" fmla="*/ 2601642 h 3147047"/>
              <a:gd name="connsiteX23" fmla="*/ 2346694 w 2531202"/>
              <a:gd name="connsiteY23" fmla="*/ 2921143 h 3147047"/>
              <a:gd name="connsiteX24" fmla="*/ 2125630 w 2531202"/>
              <a:gd name="connsiteY24" fmla="*/ 3027643 h 3147047"/>
              <a:gd name="connsiteX25" fmla="*/ 2075389 w 2531202"/>
              <a:gd name="connsiteY25" fmla="*/ 3113859 h 3147047"/>
              <a:gd name="connsiteX26" fmla="*/ 1815865 w 2531202"/>
              <a:gd name="connsiteY26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819870 w 2531202"/>
              <a:gd name="connsiteY14" fmla="*/ 1875601 h 3147047"/>
              <a:gd name="connsiteX15" fmla="*/ 1502352 w 2531202"/>
              <a:gd name="connsiteY15" fmla="*/ 1925231 h 3147047"/>
              <a:gd name="connsiteX16" fmla="*/ 1754939 w 2531202"/>
              <a:gd name="connsiteY16" fmla="*/ 2041579 h 3147047"/>
              <a:gd name="connsiteX17" fmla="*/ 1684600 w 2531202"/>
              <a:gd name="connsiteY17" fmla="*/ 2233999 h 3147047"/>
              <a:gd name="connsiteX18" fmla="*/ 1871420 w 2531202"/>
              <a:gd name="connsiteY18" fmla="*/ 2298900 h 3147047"/>
              <a:gd name="connsiteX19" fmla="*/ 2085437 w 2531202"/>
              <a:gd name="connsiteY19" fmla="*/ 2348072 h 3147047"/>
              <a:gd name="connsiteX20" fmla="*/ 2087293 w 2531202"/>
              <a:gd name="connsiteY20" fmla="*/ 2500863 h 3147047"/>
              <a:gd name="connsiteX21" fmla="*/ 2477322 w 2531202"/>
              <a:gd name="connsiteY21" fmla="*/ 2601642 h 3147047"/>
              <a:gd name="connsiteX22" fmla="*/ 2346694 w 2531202"/>
              <a:gd name="connsiteY22" fmla="*/ 2921143 h 3147047"/>
              <a:gd name="connsiteX23" fmla="*/ 2125630 w 2531202"/>
              <a:gd name="connsiteY23" fmla="*/ 3027643 h 3147047"/>
              <a:gd name="connsiteX24" fmla="*/ 2075389 w 2531202"/>
              <a:gd name="connsiteY24" fmla="*/ 3113859 h 3147047"/>
              <a:gd name="connsiteX25" fmla="*/ 1815865 w 2531202"/>
              <a:gd name="connsiteY25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819870 w 2531202"/>
              <a:gd name="connsiteY14" fmla="*/ 1875601 h 3147047"/>
              <a:gd name="connsiteX15" fmla="*/ 1754939 w 2531202"/>
              <a:gd name="connsiteY15" fmla="*/ 2041579 h 3147047"/>
              <a:gd name="connsiteX16" fmla="*/ 1684600 w 2531202"/>
              <a:gd name="connsiteY16" fmla="*/ 2233999 h 3147047"/>
              <a:gd name="connsiteX17" fmla="*/ 1871420 w 2531202"/>
              <a:gd name="connsiteY17" fmla="*/ 2298900 h 3147047"/>
              <a:gd name="connsiteX18" fmla="*/ 2085437 w 2531202"/>
              <a:gd name="connsiteY18" fmla="*/ 2348072 h 3147047"/>
              <a:gd name="connsiteX19" fmla="*/ 2087293 w 2531202"/>
              <a:gd name="connsiteY19" fmla="*/ 2500863 h 3147047"/>
              <a:gd name="connsiteX20" fmla="*/ 2477322 w 2531202"/>
              <a:gd name="connsiteY20" fmla="*/ 2601642 h 3147047"/>
              <a:gd name="connsiteX21" fmla="*/ 2346694 w 2531202"/>
              <a:gd name="connsiteY21" fmla="*/ 2921143 h 3147047"/>
              <a:gd name="connsiteX22" fmla="*/ 2125630 w 2531202"/>
              <a:gd name="connsiteY22" fmla="*/ 3027643 h 3147047"/>
              <a:gd name="connsiteX23" fmla="*/ 2075389 w 2531202"/>
              <a:gd name="connsiteY23" fmla="*/ 3113859 h 3147047"/>
              <a:gd name="connsiteX24" fmla="*/ 1815865 w 2531202"/>
              <a:gd name="connsiteY24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819870 w 2531202"/>
              <a:gd name="connsiteY14" fmla="*/ 1875601 h 3147047"/>
              <a:gd name="connsiteX15" fmla="*/ 2232369 w 2531202"/>
              <a:gd name="connsiteY15" fmla="*/ 2098755 h 3147047"/>
              <a:gd name="connsiteX16" fmla="*/ 1684600 w 2531202"/>
              <a:gd name="connsiteY16" fmla="*/ 2233999 h 3147047"/>
              <a:gd name="connsiteX17" fmla="*/ 1871420 w 2531202"/>
              <a:gd name="connsiteY17" fmla="*/ 2298900 h 3147047"/>
              <a:gd name="connsiteX18" fmla="*/ 2085437 w 2531202"/>
              <a:gd name="connsiteY18" fmla="*/ 2348072 h 3147047"/>
              <a:gd name="connsiteX19" fmla="*/ 2087293 w 2531202"/>
              <a:gd name="connsiteY19" fmla="*/ 2500863 h 3147047"/>
              <a:gd name="connsiteX20" fmla="*/ 2477322 w 2531202"/>
              <a:gd name="connsiteY20" fmla="*/ 2601642 h 3147047"/>
              <a:gd name="connsiteX21" fmla="*/ 2346694 w 2531202"/>
              <a:gd name="connsiteY21" fmla="*/ 2921143 h 3147047"/>
              <a:gd name="connsiteX22" fmla="*/ 2125630 w 2531202"/>
              <a:gd name="connsiteY22" fmla="*/ 3027643 h 3147047"/>
              <a:gd name="connsiteX23" fmla="*/ 2075389 w 2531202"/>
              <a:gd name="connsiteY23" fmla="*/ 3113859 h 3147047"/>
              <a:gd name="connsiteX24" fmla="*/ 1815865 w 2531202"/>
              <a:gd name="connsiteY24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860331 w 2531202"/>
              <a:gd name="connsiteY14" fmla="*/ 1875601 h 3147047"/>
              <a:gd name="connsiteX15" fmla="*/ 2232369 w 2531202"/>
              <a:gd name="connsiteY15" fmla="*/ 2098755 h 3147047"/>
              <a:gd name="connsiteX16" fmla="*/ 1684600 w 2531202"/>
              <a:gd name="connsiteY16" fmla="*/ 2233999 h 3147047"/>
              <a:gd name="connsiteX17" fmla="*/ 1871420 w 2531202"/>
              <a:gd name="connsiteY17" fmla="*/ 2298900 h 3147047"/>
              <a:gd name="connsiteX18" fmla="*/ 2085437 w 2531202"/>
              <a:gd name="connsiteY18" fmla="*/ 2348072 h 3147047"/>
              <a:gd name="connsiteX19" fmla="*/ 2087293 w 2531202"/>
              <a:gd name="connsiteY19" fmla="*/ 2500863 h 3147047"/>
              <a:gd name="connsiteX20" fmla="*/ 2477322 w 2531202"/>
              <a:gd name="connsiteY20" fmla="*/ 2601642 h 3147047"/>
              <a:gd name="connsiteX21" fmla="*/ 2346694 w 2531202"/>
              <a:gd name="connsiteY21" fmla="*/ 2921143 h 3147047"/>
              <a:gd name="connsiteX22" fmla="*/ 2125630 w 2531202"/>
              <a:gd name="connsiteY22" fmla="*/ 3027643 h 3147047"/>
              <a:gd name="connsiteX23" fmla="*/ 2075389 w 2531202"/>
              <a:gd name="connsiteY23" fmla="*/ 3113859 h 3147047"/>
              <a:gd name="connsiteX24" fmla="*/ 1815865 w 2531202"/>
              <a:gd name="connsiteY24" fmla="*/ 3129803 h 3147047"/>
              <a:gd name="connsiteX0" fmla="*/ 0 w 2575082"/>
              <a:gd name="connsiteY0" fmla="*/ 0 h 3147047"/>
              <a:gd name="connsiteX1" fmla="*/ 94594 w 2575082"/>
              <a:gd name="connsiteY1" fmla="*/ 105103 h 3147047"/>
              <a:gd name="connsiteX2" fmla="*/ 94594 w 2575082"/>
              <a:gd name="connsiteY2" fmla="*/ 336331 h 3147047"/>
              <a:gd name="connsiteX3" fmla="*/ 161088 w 2575082"/>
              <a:gd name="connsiteY3" fmla="*/ 391066 h 3147047"/>
              <a:gd name="connsiteX4" fmla="*/ 349845 w 2575082"/>
              <a:gd name="connsiteY4" fmla="*/ 435293 h 3147047"/>
              <a:gd name="connsiteX5" fmla="*/ 683173 w 2575082"/>
              <a:gd name="connsiteY5" fmla="*/ 462455 h 3147047"/>
              <a:gd name="connsiteX6" fmla="*/ 976175 w 2575082"/>
              <a:gd name="connsiteY6" fmla="*/ 575748 h 3147047"/>
              <a:gd name="connsiteX7" fmla="*/ 998483 w 2575082"/>
              <a:gd name="connsiteY7" fmla="*/ 735724 h 3147047"/>
              <a:gd name="connsiteX8" fmla="*/ 945931 w 2575082"/>
              <a:gd name="connsiteY8" fmla="*/ 872359 h 3147047"/>
              <a:gd name="connsiteX9" fmla="*/ 1021006 w 2575082"/>
              <a:gd name="connsiteY9" fmla="*/ 983878 h 3147047"/>
              <a:gd name="connsiteX10" fmla="*/ 1168382 w 2575082"/>
              <a:gd name="connsiteY10" fmla="*/ 1093566 h 3147047"/>
              <a:gd name="connsiteX11" fmla="*/ 1575355 w 2575082"/>
              <a:gd name="connsiteY11" fmla="*/ 1131317 h 3147047"/>
              <a:gd name="connsiteX12" fmla="*/ 1676168 w 2575082"/>
              <a:gd name="connsiteY12" fmla="*/ 1359259 h 3147047"/>
              <a:gd name="connsiteX13" fmla="*/ 1733649 w 2575082"/>
              <a:gd name="connsiteY13" fmla="*/ 1565924 h 3147047"/>
              <a:gd name="connsiteX14" fmla="*/ 1860331 w 2575082"/>
              <a:gd name="connsiteY14" fmla="*/ 1875601 h 3147047"/>
              <a:gd name="connsiteX15" fmla="*/ 2232369 w 2575082"/>
              <a:gd name="connsiteY15" fmla="*/ 2098755 h 3147047"/>
              <a:gd name="connsiteX16" fmla="*/ 2566632 w 2575082"/>
              <a:gd name="connsiteY16" fmla="*/ 2381025 h 3147047"/>
              <a:gd name="connsiteX17" fmla="*/ 1871420 w 2575082"/>
              <a:gd name="connsiteY17" fmla="*/ 2298900 h 3147047"/>
              <a:gd name="connsiteX18" fmla="*/ 2085437 w 2575082"/>
              <a:gd name="connsiteY18" fmla="*/ 2348072 h 3147047"/>
              <a:gd name="connsiteX19" fmla="*/ 2087293 w 2575082"/>
              <a:gd name="connsiteY19" fmla="*/ 2500863 h 3147047"/>
              <a:gd name="connsiteX20" fmla="*/ 2477322 w 2575082"/>
              <a:gd name="connsiteY20" fmla="*/ 2601642 h 3147047"/>
              <a:gd name="connsiteX21" fmla="*/ 2346694 w 2575082"/>
              <a:gd name="connsiteY21" fmla="*/ 2921143 h 3147047"/>
              <a:gd name="connsiteX22" fmla="*/ 2125630 w 2575082"/>
              <a:gd name="connsiteY22" fmla="*/ 3027643 h 3147047"/>
              <a:gd name="connsiteX23" fmla="*/ 2075389 w 2575082"/>
              <a:gd name="connsiteY23" fmla="*/ 3113859 h 3147047"/>
              <a:gd name="connsiteX24" fmla="*/ 1815865 w 2575082"/>
              <a:gd name="connsiteY24" fmla="*/ 3129803 h 3147047"/>
              <a:gd name="connsiteX0" fmla="*/ 0 w 2568366"/>
              <a:gd name="connsiteY0" fmla="*/ 0 h 3147047"/>
              <a:gd name="connsiteX1" fmla="*/ 94594 w 2568366"/>
              <a:gd name="connsiteY1" fmla="*/ 105103 h 3147047"/>
              <a:gd name="connsiteX2" fmla="*/ 94594 w 2568366"/>
              <a:gd name="connsiteY2" fmla="*/ 336331 h 3147047"/>
              <a:gd name="connsiteX3" fmla="*/ 161088 w 2568366"/>
              <a:gd name="connsiteY3" fmla="*/ 391066 h 3147047"/>
              <a:gd name="connsiteX4" fmla="*/ 349845 w 2568366"/>
              <a:gd name="connsiteY4" fmla="*/ 435293 h 3147047"/>
              <a:gd name="connsiteX5" fmla="*/ 683173 w 2568366"/>
              <a:gd name="connsiteY5" fmla="*/ 462455 h 3147047"/>
              <a:gd name="connsiteX6" fmla="*/ 976175 w 2568366"/>
              <a:gd name="connsiteY6" fmla="*/ 575748 h 3147047"/>
              <a:gd name="connsiteX7" fmla="*/ 998483 w 2568366"/>
              <a:gd name="connsiteY7" fmla="*/ 735724 h 3147047"/>
              <a:gd name="connsiteX8" fmla="*/ 945931 w 2568366"/>
              <a:gd name="connsiteY8" fmla="*/ 872359 h 3147047"/>
              <a:gd name="connsiteX9" fmla="*/ 1021006 w 2568366"/>
              <a:gd name="connsiteY9" fmla="*/ 983878 h 3147047"/>
              <a:gd name="connsiteX10" fmla="*/ 1168382 w 2568366"/>
              <a:gd name="connsiteY10" fmla="*/ 1093566 h 3147047"/>
              <a:gd name="connsiteX11" fmla="*/ 1575355 w 2568366"/>
              <a:gd name="connsiteY11" fmla="*/ 1131317 h 3147047"/>
              <a:gd name="connsiteX12" fmla="*/ 1676168 w 2568366"/>
              <a:gd name="connsiteY12" fmla="*/ 1359259 h 3147047"/>
              <a:gd name="connsiteX13" fmla="*/ 1733649 w 2568366"/>
              <a:gd name="connsiteY13" fmla="*/ 1565924 h 3147047"/>
              <a:gd name="connsiteX14" fmla="*/ 1860331 w 2568366"/>
              <a:gd name="connsiteY14" fmla="*/ 1875601 h 3147047"/>
              <a:gd name="connsiteX15" fmla="*/ 2232369 w 2568366"/>
              <a:gd name="connsiteY15" fmla="*/ 2098755 h 3147047"/>
              <a:gd name="connsiteX16" fmla="*/ 2566632 w 2568366"/>
              <a:gd name="connsiteY16" fmla="*/ 2381025 h 3147047"/>
              <a:gd name="connsiteX17" fmla="*/ 2085437 w 2568366"/>
              <a:gd name="connsiteY17" fmla="*/ 2348072 h 3147047"/>
              <a:gd name="connsiteX18" fmla="*/ 2087293 w 2568366"/>
              <a:gd name="connsiteY18" fmla="*/ 2500863 h 3147047"/>
              <a:gd name="connsiteX19" fmla="*/ 2477322 w 2568366"/>
              <a:gd name="connsiteY19" fmla="*/ 2601642 h 3147047"/>
              <a:gd name="connsiteX20" fmla="*/ 2346694 w 2568366"/>
              <a:gd name="connsiteY20" fmla="*/ 2921143 h 3147047"/>
              <a:gd name="connsiteX21" fmla="*/ 2125630 w 2568366"/>
              <a:gd name="connsiteY21" fmla="*/ 3027643 h 3147047"/>
              <a:gd name="connsiteX22" fmla="*/ 2075389 w 2568366"/>
              <a:gd name="connsiteY22" fmla="*/ 3113859 h 3147047"/>
              <a:gd name="connsiteX23" fmla="*/ 1815865 w 2568366"/>
              <a:gd name="connsiteY23" fmla="*/ 3129803 h 3147047"/>
              <a:gd name="connsiteX0" fmla="*/ 0 w 2568326"/>
              <a:gd name="connsiteY0" fmla="*/ 0 h 3147047"/>
              <a:gd name="connsiteX1" fmla="*/ 94594 w 2568326"/>
              <a:gd name="connsiteY1" fmla="*/ 105103 h 3147047"/>
              <a:gd name="connsiteX2" fmla="*/ 94594 w 2568326"/>
              <a:gd name="connsiteY2" fmla="*/ 336331 h 3147047"/>
              <a:gd name="connsiteX3" fmla="*/ 161088 w 2568326"/>
              <a:gd name="connsiteY3" fmla="*/ 391066 h 3147047"/>
              <a:gd name="connsiteX4" fmla="*/ 349845 w 2568326"/>
              <a:gd name="connsiteY4" fmla="*/ 435293 h 3147047"/>
              <a:gd name="connsiteX5" fmla="*/ 683173 w 2568326"/>
              <a:gd name="connsiteY5" fmla="*/ 462455 h 3147047"/>
              <a:gd name="connsiteX6" fmla="*/ 976175 w 2568326"/>
              <a:gd name="connsiteY6" fmla="*/ 575748 h 3147047"/>
              <a:gd name="connsiteX7" fmla="*/ 998483 w 2568326"/>
              <a:gd name="connsiteY7" fmla="*/ 735724 h 3147047"/>
              <a:gd name="connsiteX8" fmla="*/ 945931 w 2568326"/>
              <a:gd name="connsiteY8" fmla="*/ 872359 h 3147047"/>
              <a:gd name="connsiteX9" fmla="*/ 1021006 w 2568326"/>
              <a:gd name="connsiteY9" fmla="*/ 983878 h 3147047"/>
              <a:gd name="connsiteX10" fmla="*/ 1168382 w 2568326"/>
              <a:gd name="connsiteY10" fmla="*/ 1093566 h 3147047"/>
              <a:gd name="connsiteX11" fmla="*/ 1575355 w 2568326"/>
              <a:gd name="connsiteY11" fmla="*/ 1131317 h 3147047"/>
              <a:gd name="connsiteX12" fmla="*/ 1676168 w 2568326"/>
              <a:gd name="connsiteY12" fmla="*/ 1359259 h 3147047"/>
              <a:gd name="connsiteX13" fmla="*/ 1733649 w 2568326"/>
              <a:gd name="connsiteY13" fmla="*/ 1565924 h 3147047"/>
              <a:gd name="connsiteX14" fmla="*/ 1860331 w 2568326"/>
              <a:gd name="connsiteY14" fmla="*/ 1875601 h 3147047"/>
              <a:gd name="connsiteX15" fmla="*/ 2232369 w 2568326"/>
              <a:gd name="connsiteY15" fmla="*/ 2098755 h 3147047"/>
              <a:gd name="connsiteX16" fmla="*/ 2566632 w 2568326"/>
              <a:gd name="connsiteY16" fmla="*/ 2381025 h 3147047"/>
              <a:gd name="connsiteX17" fmla="*/ 2087293 w 2568326"/>
              <a:gd name="connsiteY17" fmla="*/ 2500863 h 3147047"/>
              <a:gd name="connsiteX18" fmla="*/ 2477322 w 2568326"/>
              <a:gd name="connsiteY18" fmla="*/ 2601642 h 3147047"/>
              <a:gd name="connsiteX19" fmla="*/ 2346694 w 2568326"/>
              <a:gd name="connsiteY19" fmla="*/ 2921143 h 3147047"/>
              <a:gd name="connsiteX20" fmla="*/ 2125630 w 2568326"/>
              <a:gd name="connsiteY20" fmla="*/ 3027643 h 3147047"/>
              <a:gd name="connsiteX21" fmla="*/ 2075389 w 2568326"/>
              <a:gd name="connsiteY21" fmla="*/ 3113859 h 3147047"/>
              <a:gd name="connsiteX22" fmla="*/ 1815865 w 2568326"/>
              <a:gd name="connsiteY22" fmla="*/ 3129803 h 3147047"/>
              <a:gd name="connsiteX0" fmla="*/ 0 w 2576751"/>
              <a:gd name="connsiteY0" fmla="*/ 0 h 3147047"/>
              <a:gd name="connsiteX1" fmla="*/ 94594 w 2576751"/>
              <a:gd name="connsiteY1" fmla="*/ 105103 h 3147047"/>
              <a:gd name="connsiteX2" fmla="*/ 94594 w 2576751"/>
              <a:gd name="connsiteY2" fmla="*/ 336331 h 3147047"/>
              <a:gd name="connsiteX3" fmla="*/ 161088 w 2576751"/>
              <a:gd name="connsiteY3" fmla="*/ 391066 h 3147047"/>
              <a:gd name="connsiteX4" fmla="*/ 349845 w 2576751"/>
              <a:gd name="connsiteY4" fmla="*/ 435293 h 3147047"/>
              <a:gd name="connsiteX5" fmla="*/ 683173 w 2576751"/>
              <a:gd name="connsiteY5" fmla="*/ 462455 h 3147047"/>
              <a:gd name="connsiteX6" fmla="*/ 976175 w 2576751"/>
              <a:gd name="connsiteY6" fmla="*/ 575748 h 3147047"/>
              <a:gd name="connsiteX7" fmla="*/ 998483 w 2576751"/>
              <a:gd name="connsiteY7" fmla="*/ 735724 h 3147047"/>
              <a:gd name="connsiteX8" fmla="*/ 945931 w 2576751"/>
              <a:gd name="connsiteY8" fmla="*/ 872359 h 3147047"/>
              <a:gd name="connsiteX9" fmla="*/ 1021006 w 2576751"/>
              <a:gd name="connsiteY9" fmla="*/ 983878 h 3147047"/>
              <a:gd name="connsiteX10" fmla="*/ 1168382 w 2576751"/>
              <a:gd name="connsiteY10" fmla="*/ 1093566 h 3147047"/>
              <a:gd name="connsiteX11" fmla="*/ 1575355 w 2576751"/>
              <a:gd name="connsiteY11" fmla="*/ 1131317 h 3147047"/>
              <a:gd name="connsiteX12" fmla="*/ 1676168 w 2576751"/>
              <a:gd name="connsiteY12" fmla="*/ 1359259 h 3147047"/>
              <a:gd name="connsiteX13" fmla="*/ 1733649 w 2576751"/>
              <a:gd name="connsiteY13" fmla="*/ 1565924 h 3147047"/>
              <a:gd name="connsiteX14" fmla="*/ 1860331 w 2576751"/>
              <a:gd name="connsiteY14" fmla="*/ 1875601 h 3147047"/>
              <a:gd name="connsiteX15" fmla="*/ 2232369 w 2576751"/>
              <a:gd name="connsiteY15" fmla="*/ 2098755 h 3147047"/>
              <a:gd name="connsiteX16" fmla="*/ 2566632 w 2576751"/>
              <a:gd name="connsiteY16" fmla="*/ 2381025 h 3147047"/>
              <a:gd name="connsiteX17" fmla="*/ 2477322 w 2576751"/>
              <a:gd name="connsiteY17" fmla="*/ 2601642 h 3147047"/>
              <a:gd name="connsiteX18" fmla="*/ 2346694 w 2576751"/>
              <a:gd name="connsiteY18" fmla="*/ 2921143 h 3147047"/>
              <a:gd name="connsiteX19" fmla="*/ 2125630 w 2576751"/>
              <a:gd name="connsiteY19" fmla="*/ 3027643 h 3147047"/>
              <a:gd name="connsiteX20" fmla="*/ 2075389 w 2576751"/>
              <a:gd name="connsiteY20" fmla="*/ 3113859 h 3147047"/>
              <a:gd name="connsiteX21" fmla="*/ 1815865 w 2576751"/>
              <a:gd name="connsiteY21" fmla="*/ 3129803 h 3147047"/>
              <a:gd name="connsiteX0" fmla="*/ 0 w 3030153"/>
              <a:gd name="connsiteY0" fmla="*/ 0 h 3147047"/>
              <a:gd name="connsiteX1" fmla="*/ 94594 w 3030153"/>
              <a:gd name="connsiteY1" fmla="*/ 105103 h 3147047"/>
              <a:gd name="connsiteX2" fmla="*/ 94594 w 3030153"/>
              <a:gd name="connsiteY2" fmla="*/ 336331 h 3147047"/>
              <a:gd name="connsiteX3" fmla="*/ 161088 w 3030153"/>
              <a:gd name="connsiteY3" fmla="*/ 391066 h 3147047"/>
              <a:gd name="connsiteX4" fmla="*/ 349845 w 3030153"/>
              <a:gd name="connsiteY4" fmla="*/ 435293 h 3147047"/>
              <a:gd name="connsiteX5" fmla="*/ 683173 w 3030153"/>
              <a:gd name="connsiteY5" fmla="*/ 462455 h 3147047"/>
              <a:gd name="connsiteX6" fmla="*/ 976175 w 3030153"/>
              <a:gd name="connsiteY6" fmla="*/ 575748 h 3147047"/>
              <a:gd name="connsiteX7" fmla="*/ 998483 w 3030153"/>
              <a:gd name="connsiteY7" fmla="*/ 735724 h 3147047"/>
              <a:gd name="connsiteX8" fmla="*/ 945931 w 3030153"/>
              <a:gd name="connsiteY8" fmla="*/ 872359 h 3147047"/>
              <a:gd name="connsiteX9" fmla="*/ 1021006 w 3030153"/>
              <a:gd name="connsiteY9" fmla="*/ 983878 h 3147047"/>
              <a:gd name="connsiteX10" fmla="*/ 1168382 w 3030153"/>
              <a:gd name="connsiteY10" fmla="*/ 1093566 h 3147047"/>
              <a:gd name="connsiteX11" fmla="*/ 1575355 w 3030153"/>
              <a:gd name="connsiteY11" fmla="*/ 1131317 h 3147047"/>
              <a:gd name="connsiteX12" fmla="*/ 1676168 w 3030153"/>
              <a:gd name="connsiteY12" fmla="*/ 1359259 h 3147047"/>
              <a:gd name="connsiteX13" fmla="*/ 1733649 w 3030153"/>
              <a:gd name="connsiteY13" fmla="*/ 1565924 h 3147047"/>
              <a:gd name="connsiteX14" fmla="*/ 1860331 w 3030153"/>
              <a:gd name="connsiteY14" fmla="*/ 1875601 h 3147047"/>
              <a:gd name="connsiteX15" fmla="*/ 2232369 w 3030153"/>
              <a:gd name="connsiteY15" fmla="*/ 2098755 h 3147047"/>
              <a:gd name="connsiteX16" fmla="*/ 2566632 w 3030153"/>
              <a:gd name="connsiteY16" fmla="*/ 2381025 h 3147047"/>
              <a:gd name="connsiteX17" fmla="*/ 3027581 w 3030153"/>
              <a:gd name="connsiteY17" fmla="*/ 2577137 h 3147047"/>
              <a:gd name="connsiteX18" fmla="*/ 2346694 w 3030153"/>
              <a:gd name="connsiteY18" fmla="*/ 2921143 h 3147047"/>
              <a:gd name="connsiteX19" fmla="*/ 2125630 w 3030153"/>
              <a:gd name="connsiteY19" fmla="*/ 3027643 h 3147047"/>
              <a:gd name="connsiteX20" fmla="*/ 2075389 w 3030153"/>
              <a:gd name="connsiteY20" fmla="*/ 3113859 h 3147047"/>
              <a:gd name="connsiteX21" fmla="*/ 1815865 w 3030153"/>
              <a:gd name="connsiteY21" fmla="*/ 3129803 h 3147047"/>
              <a:gd name="connsiteX0" fmla="*/ 0 w 3037814"/>
              <a:gd name="connsiteY0" fmla="*/ 0 h 3147047"/>
              <a:gd name="connsiteX1" fmla="*/ 94594 w 3037814"/>
              <a:gd name="connsiteY1" fmla="*/ 105103 h 3147047"/>
              <a:gd name="connsiteX2" fmla="*/ 94594 w 3037814"/>
              <a:gd name="connsiteY2" fmla="*/ 336331 h 3147047"/>
              <a:gd name="connsiteX3" fmla="*/ 161088 w 3037814"/>
              <a:gd name="connsiteY3" fmla="*/ 391066 h 3147047"/>
              <a:gd name="connsiteX4" fmla="*/ 349845 w 3037814"/>
              <a:gd name="connsiteY4" fmla="*/ 435293 h 3147047"/>
              <a:gd name="connsiteX5" fmla="*/ 683173 w 3037814"/>
              <a:gd name="connsiteY5" fmla="*/ 462455 h 3147047"/>
              <a:gd name="connsiteX6" fmla="*/ 976175 w 3037814"/>
              <a:gd name="connsiteY6" fmla="*/ 575748 h 3147047"/>
              <a:gd name="connsiteX7" fmla="*/ 998483 w 3037814"/>
              <a:gd name="connsiteY7" fmla="*/ 735724 h 3147047"/>
              <a:gd name="connsiteX8" fmla="*/ 945931 w 3037814"/>
              <a:gd name="connsiteY8" fmla="*/ 872359 h 3147047"/>
              <a:gd name="connsiteX9" fmla="*/ 1021006 w 3037814"/>
              <a:gd name="connsiteY9" fmla="*/ 983878 h 3147047"/>
              <a:gd name="connsiteX10" fmla="*/ 1168382 w 3037814"/>
              <a:gd name="connsiteY10" fmla="*/ 1093566 h 3147047"/>
              <a:gd name="connsiteX11" fmla="*/ 1575355 w 3037814"/>
              <a:gd name="connsiteY11" fmla="*/ 1131317 h 3147047"/>
              <a:gd name="connsiteX12" fmla="*/ 1676168 w 3037814"/>
              <a:gd name="connsiteY12" fmla="*/ 1359259 h 3147047"/>
              <a:gd name="connsiteX13" fmla="*/ 1733649 w 3037814"/>
              <a:gd name="connsiteY13" fmla="*/ 1565924 h 3147047"/>
              <a:gd name="connsiteX14" fmla="*/ 1860331 w 3037814"/>
              <a:gd name="connsiteY14" fmla="*/ 1875601 h 3147047"/>
              <a:gd name="connsiteX15" fmla="*/ 2232369 w 3037814"/>
              <a:gd name="connsiteY15" fmla="*/ 2098755 h 3147047"/>
              <a:gd name="connsiteX16" fmla="*/ 2720380 w 3037814"/>
              <a:gd name="connsiteY16" fmla="*/ 2356521 h 3147047"/>
              <a:gd name="connsiteX17" fmla="*/ 3027581 w 3037814"/>
              <a:gd name="connsiteY17" fmla="*/ 2577137 h 3147047"/>
              <a:gd name="connsiteX18" fmla="*/ 2346694 w 3037814"/>
              <a:gd name="connsiteY18" fmla="*/ 2921143 h 3147047"/>
              <a:gd name="connsiteX19" fmla="*/ 2125630 w 3037814"/>
              <a:gd name="connsiteY19" fmla="*/ 3027643 h 3147047"/>
              <a:gd name="connsiteX20" fmla="*/ 2075389 w 3037814"/>
              <a:gd name="connsiteY20" fmla="*/ 3113859 h 3147047"/>
              <a:gd name="connsiteX21" fmla="*/ 1815865 w 3037814"/>
              <a:gd name="connsiteY21" fmla="*/ 3129803 h 3147047"/>
              <a:gd name="connsiteX0" fmla="*/ 0 w 3032263"/>
              <a:gd name="connsiteY0" fmla="*/ 0 h 3147047"/>
              <a:gd name="connsiteX1" fmla="*/ 94594 w 3032263"/>
              <a:gd name="connsiteY1" fmla="*/ 105103 h 3147047"/>
              <a:gd name="connsiteX2" fmla="*/ 94594 w 3032263"/>
              <a:gd name="connsiteY2" fmla="*/ 336331 h 3147047"/>
              <a:gd name="connsiteX3" fmla="*/ 161088 w 3032263"/>
              <a:gd name="connsiteY3" fmla="*/ 391066 h 3147047"/>
              <a:gd name="connsiteX4" fmla="*/ 349845 w 3032263"/>
              <a:gd name="connsiteY4" fmla="*/ 435293 h 3147047"/>
              <a:gd name="connsiteX5" fmla="*/ 683173 w 3032263"/>
              <a:gd name="connsiteY5" fmla="*/ 462455 h 3147047"/>
              <a:gd name="connsiteX6" fmla="*/ 976175 w 3032263"/>
              <a:gd name="connsiteY6" fmla="*/ 575748 h 3147047"/>
              <a:gd name="connsiteX7" fmla="*/ 998483 w 3032263"/>
              <a:gd name="connsiteY7" fmla="*/ 735724 h 3147047"/>
              <a:gd name="connsiteX8" fmla="*/ 945931 w 3032263"/>
              <a:gd name="connsiteY8" fmla="*/ 872359 h 3147047"/>
              <a:gd name="connsiteX9" fmla="*/ 1021006 w 3032263"/>
              <a:gd name="connsiteY9" fmla="*/ 983878 h 3147047"/>
              <a:gd name="connsiteX10" fmla="*/ 1168382 w 3032263"/>
              <a:gd name="connsiteY10" fmla="*/ 1093566 h 3147047"/>
              <a:gd name="connsiteX11" fmla="*/ 1575355 w 3032263"/>
              <a:gd name="connsiteY11" fmla="*/ 1131317 h 3147047"/>
              <a:gd name="connsiteX12" fmla="*/ 1676168 w 3032263"/>
              <a:gd name="connsiteY12" fmla="*/ 1359259 h 3147047"/>
              <a:gd name="connsiteX13" fmla="*/ 1733649 w 3032263"/>
              <a:gd name="connsiteY13" fmla="*/ 1565924 h 3147047"/>
              <a:gd name="connsiteX14" fmla="*/ 1860331 w 3032263"/>
              <a:gd name="connsiteY14" fmla="*/ 1875601 h 3147047"/>
              <a:gd name="connsiteX15" fmla="*/ 2232369 w 3032263"/>
              <a:gd name="connsiteY15" fmla="*/ 2098755 h 3147047"/>
              <a:gd name="connsiteX16" fmla="*/ 2720380 w 3032263"/>
              <a:gd name="connsiteY16" fmla="*/ 2356521 h 3147047"/>
              <a:gd name="connsiteX17" fmla="*/ 3027581 w 3032263"/>
              <a:gd name="connsiteY17" fmla="*/ 2577137 h 3147047"/>
              <a:gd name="connsiteX18" fmla="*/ 2848400 w 3032263"/>
              <a:gd name="connsiteY18" fmla="*/ 2855798 h 3147047"/>
              <a:gd name="connsiteX19" fmla="*/ 2125630 w 3032263"/>
              <a:gd name="connsiteY19" fmla="*/ 3027643 h 3147047"/>
              <a:gd name="connsiteX20" fmla="*/ 2075389 w 3032263"/>
              <a:gd name="connsiteY20" fmla="*/ 3113859 h 3147047"/>
              <a:gd name="connsiteX21" fmla="*/ 1815865 w 3032263"/>
              <a:gd name="connsiteY21" fmla="*/ 3129803 h 3147047"/>
              <a:gd name="connsiteX0" fmla="*/ 0 w 3248309"/>
              <a:gd name="connsiteY0" fmla="*/ 0 h 3455661"/>
              <a:gd name="connsiteX1" fmla="*/ 94594 w 3248309"/>
              <a:gd name="connsiteY1" fmla="*/ 105103 h 3455661"/>
              <a:gd name="connsiteX2" fmla="*/ 94594 w 3248309"/>
              <a:gd name="connsiteY2" fmla="*/ 336331 h 3455661"/>
              <a:gd name="connsiteX3" fmla="*/ 161088 w 3248309"/>
              <a:gd name="connsiteY3" fmla="*/ 391066 h 3455661"/>
              <a:gd name="connsiteX4" fmla="*/ 349845 w 3248309"/>
              <a:gd name="connsiteY4" fmla="*/ 435293 h 3455661"/>
              <a:gd name="connsiteX5" fmla="*/ 683173 w 3248309"/>
              <a:gd name="connsiteY5" fmla="*/ 462455 h 3455661"/>
              <a:gd name="connsiteX6" fmla="*/ 976175 w 3248309"/>
              <a:gd name="connsiteY6" fmla="*/ 575748 h 3455661"/>
              <a:gd name="connsiteX7" fmla="*/ 998483 w 3248309"/>
              <a:gd name="connsiteY7" fmla="*/ 735724 h 3455661"/>
              <a:gd name="connsiteX8" fmla="*/ 945931 w 3248309"/>
              <a:gd name="connsiteY8" fmla="*/ 872359 h 3455661"/>
              <a:gd name="connsiteX9" fmla="*/ 1021006 w 3248309"/>
              <a:gd name="connsiteY9" fmla="*/ 983878 h 3455661"/>
              <a:gd name="connsiteX10" fmla="*/ 1168382 w 3248309"/>
              <a:gd name="connsiteY10" fmla="*/ 1093566 h 3455661"/>
              <a:gd name="connsiteX11" fmla="*/ 1575355 w 3248309"/>
              <a:gd name="connsiteY11" fmla="*/ 1131317 h 3455661"/>
              <a:gd name="connsiteX12" fmla="*/ 1676168 w 3248309"/>
              <a:gd name="connsiteY12" fmla="*/ 1359259 h 3455661"/>
              <a:gd name="connsiteX13" fmla="*/ 1733649 w 3248309"/>
              <a:gd name="connsiteY13" fmla="*/ 1565924 h 3455661"/>
              <a:gd name="connsiteX14" fmla="*/ 1860331 w 3248309"/>
              <a:gd name="connsiteY14" fmla="*/ 1875601 h 3455661"/>
              <a:gd name="connsiteX15" fmla="*/ 2232369 w 3248309"/>
              <a:gd name="connsiteY15" fmla="*/ 2098755 h 3455661"/>
              <a:gd name="connsiteX16" fmla="*/ 2720380 w 3248309"/>
              <a:gd name="connsiteY16" fmla="*/ 2356521 h 3455661"/>
              <a:gd name="connsiteX17" fmla="*/ 3027581 w 3248309"/>
              <a:gd name="connsiteY17" fmla="*/ 2577137 h 3455661"/>
              <a:gd name="connsiteX18" fmla="*/ 2848400 w 3248309"/>
              <a:gd name="connsiteY18" fmla="*/ 2855798 h 3455661"/>
              <a:gd name="connsiteX19" fmla="*/ 3226147 w 3248309"/>
              <a:gd name="connsiteY19" fmla="*/ 3452387 h 3455661"/>
              <a:gd name="connsiteX20" fmla="*/ 2075389 w 3248309"/>
              <a:gd name="connsiteY20" fmla="*/ 3113859 h 3455661"/>
              <a:gd name="connsiteX21" fmla="*/ 1815865 w 3248309"/>
              <a:gd name="connsiteY21" fmla="*/ 3129803 h 3455661"/>
              <a:gd name="connsiteX0" fmla="*/ 0 w 3256289"/>
              <a:gd name="connsiteY0" fmla="*/ 0 h 3454294"/>
              <a:gd name="connsiteX1" fmla="*/ 94594 w 3256289"/>
              <a:gd name="connsiteY1" fmla="*/ 105103 h 3454294"/>
              <a:gd name="connsiteX2" fmla="*/ 94594 w 3256289"/>
              <a:gd name="connsiteY2" fmla="*/ 336331 h 3454294"/>
              <a:gd name="connsiteX3" fmla="*/ 161088 w 3256289"/>
              <a:gd name="connsiteY3" fmla="*/ 391066 h 3454294"/>
              <a:gd name="connsiteX4" fmla="*/ 349845 w 3256289"/>
              <a:gd name="connsiteY4" fmla="*/ 435293 h 3454294"/>
              <a:gd name="connsiteX5" fmla="*/ 683173 w 3256289"/>
              <a:gd name="connsiteY5" fmla="*/ 462455 h 3454294"/>
              <a:gd name="connsiteX6" fmla="*/ 976175 w 3256289"/>
              <a:gd name="connsiteY6" fmla="*/ 575748 h 3454294"/>
              <a:gd name="connsiteX7" fmla="*/ 998483 w 3256289"/>
              <a:gd name="connsiteY7" fmla="*/ 735724 h 3454294"/>
              <a:gd name="connsiteX8" fmla="*/ 945931 w 3256289"/>
              <a:gd name="connsiteY8" fmla="*/ 872359 h 3454294"/>
              <a:gd name="connsiteX9" fmla="*/ 1021006 w 3256289"/>
              <a:gd name="connsiteY9" fmla="*/ 983878 h 3454294"/>
              <a:gd name="connsiteX10" fmla="*/ 1168382 w 3256289"/>
              <a:gd name="connsiteY10" fmla="*/ 1093566 h 3454294"/>
              <a:gd name="connsiteX11" fmla="*/ 1575355 w 3256289"/>
              <a:gd name="connsiteY11" fmla="*/ 1131317 h 3454294"/>
              <a:gd name="connsiteX12" fmla="*/ 1676168 w 3256289"/>
              <a:gd name="connsiteY12" fmla="*/ 1359259 h 3454294"/>
              <a:gd name="connsiteX13" fmla="*/ 1733649 w 3256289"/>
              <a:gd name="connsiteY13" fmla="*/ 1565924 h 3454294"/>
              <a:gd name="connsiteX14" fmla="*/ 1860331 w 3256289"/>
              <a:gd name="connsiteY14" fmla="*/ 1875601 h 3454294"/>
              <a:gd name="connsiteX15" fmla="*/ 2232369 w 3256289"/>
              <a:gd name="connsiteY15" fmla="*/ 2098755 h 3454294"/>
              <a:gd name="connsiteX16" fmla="*/ 2720380 w 3256289"/>
              <a:gd name="connsiteY16" fmla="*/ 2356521 h 3454294"/>
              <a:gd name="connsiteX17" fmla="*/ 3027581 w 3256289"/>
              <a:gd name="connsiteY17" fmla="*/ 2577137 h 3454294"/>
              <a:gd name="connsiteX18" fmla="*/ 2929320 w 3256289"/>
              <a:gd name="connsiteY18" fmla="*/ 2921144 h 3454294"/>
              <a:gd name="connsiteX19" fmla="*/ 3226147 w 3256289"/>
              <a:gd name="connsiteY19" fmla="*/ 3452387 h 3454294"/>
              <a:gd name="connsiteX20" fmla="*/ 2075389 w 3256289"/>
              <a:gd name="connsiteY20" fmla="*/ 3113859 h 3454294"/>
              <a:gd name="connsiteX21" fmla="*/ 1815865 w 3256289"/>
              <a:gd name="connsiteY21" fmla="*/ 3129803 h 3454294"/>
              <a:gd name="connsiteX0" fmla="*/ 0 w 3474219"/>
              <a:gd name="connsiteY0" fmla="*/ 0 h 4001064"/>
              <a:gd name="connsiteX1" fmla="*/ 94594 w 3474219"/>
              <a:gd name="connsiteY1" fmla="*/ 105103 h 4001064"/>
              <a:gd name="connsiteX2" fmla="*/ 94594 w 3474219"/>
              <a:gd name="connsiteY2" fmla="*/ 336331 h 4001064"/>
              <a:gd name="connsiteX3" fmla="*/ 161088 w 3474219"/>
              <a:gd name="connsiteY3" fmla="*/ 391066 h 4001064"/>
              <a:gd name="connsiteX4" fmla="*/ 349845 w 3474219"/>
              <a:gd name="connsiteY4" fmla="*/ 435293 h 4001064"/>
              <a:gd name="connsiteX5" fmla="*/ 683173 w 3474219"/>
              <a:gd name="connsiteY5" fmla="*/ 462455 h 4001064"/>
              <a:gd name="connsiteX6" fmla="*/ 976175 w 3474219"/>
              <a:gd name="connsiteY6" fmla="*/ 575748 h 4001064"/>
              <a:gd name="connsiteX7" fmla="*/ 998483 w 3474219"/>
              <a:gd name="connsiteY7" fmla="*/ 735724 h 4001064"/>
              <a:gd name="connsiteX8" fmla="*/ 945931 w 3474219"/>
              <a:gd name="connsiteY8" fmla="*/ 872359 h 4001064"/>
              <a:gd name="connsiteX9" fmla="*/ 1021006 w 3474219"/>
              <a:gd name="connsiteY9" fmla="*/ 983878 h 4001064"/>
              <a:gd name="connsiteX10" fmla="*/ 1168382 w 3474219"/>
              <a:gd name="connsiteY10" fmla="*/ 1093566 h 4001064"/>
              <a:gd name="connsiteX11" fmla="*/ 1575355 w 3474219"/>
              <a:gd name="connsiteY11" fmla="*/ 1131317 h 4001064"/>
              <a:gd name="connsiteX12" fmla="*/ 1676168 w 3474219"/>
              <a:gd name="connsiteY12" fmla="*/ 1359259 h 4001064"/>
              <a:gd name="connsiteX13" fmla="*/ 1733649 w 3474219"/>
              <a:gd name="connsiteY13" fmla="*/ 1565924 h 4001064"/>
              <a:gd name="connsiteX14" fmla="*/ 1860331 w 3474219"/>
              <a:gd name="connsiteY14" fmla="*/ 1875601 h 4001064"/>
              <a:gd name="connsiteX15" fmla="*/ 2232369 w 3474219"/>
              <a:gd name="connsiteY15" fmla="*/ 2098755 h 4001064"/>
              <a:gd name="connsiteX16" fmla="*/ 2720380 w 3474219"/>
              <a:gd name="connsiteY16" fmla="*/ 2356521 h 4001064"/>
              <a:gd name="connsiteX17" fmla="*/ 3027581 w 3474219"/>
              <a:gd name="connsiteY17" fmla="*/ 2577137 h 4001064"/>
              <a:gd name="connsiteX18" fmla="*/ 2929320 w 3474219"/>
              <a:gd name="connsiteY18" fmla="*/ 2921144 h 4001064"/>
              <a:gd name="connsiteX19" fmla="*/ 3226147 w 3474219"/>
              <a:gd name="connsiteY19" fmla="*/ 3452387 h 4001064"/>
              <a:gd name="connsiteX20" fmla="*/ 3467219 w 3474219"/>
              <a:gd name="connsiteY20" fmla="*/ 3996018 h 4001064"/>
              <a:gd name="connsiteX21" fmla="*/ 1815865 w 3474219"/>
              <a:gd name="connsiteY21" fmla="*/ 3129803 h 4001064"/>
              <a:gd name="connsiteX0" fmla="*/ 0 w 3476015"/>
              <a:gd name="connsiteY0" fmla="*/ 0 h 4001064"/>
              <a:gd name="connsiteX1" fmla="*/ 94594 w 3476015"/>
              <a:gd name="connsiteY1" fmla="*/ 105103 h 4001064"/>
              <a:gd name="connsiteX2" fmla="*/ 94594 w 3476015"/>
              <a:gd name="connsiteY2" fmla="*/ 336331 h 4001064"/>
              <a:gd name="connsiteX3" fmla="*/ 161088 w 3476015"/>
              <a:gd name="connsiteY3" fmla="*/ 391066 h 4001064"/>
              <a:gd name="connsiteX4" fmla="*/ 349845 w 3476015"/>
              <a:gd name="connsiteY4" fmla="*/ 435293 h 4001064"/>
              <a:gd name="connsiteX5" fmla="*/ 683173 w 3476015"/>
              <a:gd name="connsiteY5" fmla="*/ 462455 h 4001064"/>
              <a:gd name="connsiteX6" fmla="*/ 976175 w 3476015"/>
              <a:gd name="connsiteY6" fmla="*/ 575748 h 4001064"/>
              <a:gd name="connsiteX7" fmla="*/ 998483 w 3476015"/>
              <a:gd name="connsiteY7" fmla="*/ 735724 h 4001064"/>
              <a:gd name="connsiteX8" fmla="*/ 945931 w 3476015"/>
              <a:gd name="connsiteY8" fmla="*/ 872359 h 4001064"/>
              <a:gd name="connsiteX9" fmla="*/ 1021006 w 3476015"/>
              <a:gd name="connsiteY9" fmla="*/ 983878 h 4001064"/>
              <a:gd name="connsiteX10" fmla="*/ 1168382 w 3476015"/>
              <a:gd name="connsiteY10" fmla="*/ 1093566 h 4001064"/>
              <a:gd name="connsiteX11" fmla="*/ 1575355 w 3476015"/>
              <a:gd name="connsiteY11" fmla="*/ 1131317 h 4001064"/>
              <a:gd name="connsiteX12" fmla="*/ 1676168 w 3476015"/>
              <a:gd name="connsiteY12" fmla="*/ 1359259 h 4001064"/>
              <a:gd name="connsiteX13" fmla="*/ 1733649 w 3476015"/>
              <a:gd name="connsiteY13" fmla="*/ 1565924 h 4001064"/>
              <a:gd name="connsiteX14" fmla="*/ 1860331 w 3476015"/>
              <a:gd name="connsiteY14" fmla="*/ 1875601 h 4001064"/>
              <a:gd name="connsiteX15" fmla="*/ 2232369 w 3476015"/>
              <a:gd name="connsiteY15" fmla="*/ 2098755 h 4001064"/>
              <a:gd name="connsiteX16" fmla="*/ 2720380 w 3476015"/>
              <a:gd name="connsiteY16" fmla="*/ 2356521 h 4001064"/>
              <a:gd name="connsiteX17" fmla="*/ 3027581 w 3476015"/>
              <a:gd name="connsiteY17" fmla="*/ 2577137 h 4001064"/>
              <a:gd name="connsiteX18" fmla="*/ 2929320 w 3476015"/>
              <a:gd name="connsiteY18" fmla="*/ 2921144 h 4001064"/>
              <a:gd name="connsiteX19" fmla="*/ 3274699 w 3476015"/>
              <a:gd name="connsiteY19" fmla="*/ 3452387 h 4001064"/>
              <a:gd name="connsiteX20" fmla="*/ 3467219 w 3476015"/>
              <a:gd name="connsiteY20" fmla="*/ 3996018 h 4001064"/>
              <a:gd name="connsiteX21" fmla="*/ 1815865 w 3476015"/>
              <a:gd name="connsiteY21" fmla="*/ 3129803 h 4001064"/>
              <a:gd name="connsiteX0" fmla="*/ 0 w 3476015"/>
              <a:gd name="connsiteY0" fmla="*/ 0 h 4012273"/>
              <a:gd name="connsiteX1" fmla="*/ 94594 w 3476015"/>
              <a:gd name="connsiteY1" fmla="*/ 105103 h 4012273"/>
              <a:gd name="connsiteX2" fmla="*/ 94594 w 3476015"/>
              <a:gd name="connsiteY2" fmla="*/ 336331 h 4012273"/>
              <a:gd name="connsiteX3" fmla="*/ 161088 w 3476015"/>
              <a:gd name="connsiteY3" fmla="*/ 391066 h 4012273"/>
              <a:gd name="connsiteX4" fmla="*/ 349845 w 3476015"/>
              <a:gd name="connsiteY4" fmla="*/ 435293 h 4012273"/>
              <a:gd name="connsiteX5" fmla="*/ 683173 w 3476015"/>
              <a:gd name="connsiteY5" fmla="*/ 462455 h 4012273"/>
              <a:gd name="connsiteX6" fmla="*/ 976175 w 3476015"/>
              <a:gd name="connsiteY6" fmla="*/ 575748 h 4012273"/>
              <a:gd name="connsiteX7" fmla="*/ 998483 w 3476015"/>
              <a:gd name="connsiteY7" fmla="*/ 735724 h 4012273"/>
              <a:gd name="connsiteX8" fmla="*/ 945931 w 3476015"/>
              <a:gd name="connsiteY8" fmla="*/ 872359 h 4012273"/>
              <a:gd name="connsiteX9" fmla="*/ 1021006 w 3476015"/>
              <a:gd name="connsiteY9" fmla="*/ 983878 h 4012273"/>
              <a:gd name="connsiteX10" fmla="*/ 1168382 w 3476015"/>
              <a:gd name="connsiteY10" fmla="*/ 1093566 h 4012273"/>
              <a:gd name="connsiteX11" fmla="*/ 1575355 w 3476015"/>
              <a:gd name="connsiteY11" fmla="*/ 1131317 h 4012273"/>
              <a:gd name="connsiteX12" fmla="*/ 1676168 w 3476015"/>
              <a:gd name="connsiteY12" fmla="*/ 1359259 h 4012273"/>
              <a:gd name="connsiteX13" fmla="*/ 1733649 w 3476015"/>
              <a:gd name="connsiteY13" fmla="*/ 1565924 h 4012273"/>
              <a:gd name="connsiteX14" fmla="*/ 1860331 w 3476015"/>
              <a:gd name="connsiteY14" fmla="*/ 1875601 h 4012273"/>
              <a:gd name="connsiteX15" fmla="*/ 2232369 w 3476015"/>
              <a:gd name="connsiteY15" fmla="*/ 2098755 h 4012273"/>
              <a:gd name="connsiteX16" fmla="*/ 2720380 w 3476015"/>
              <a:gd name="connsiteY16" fmla="*/ 2356521 h 4012273"/>
              <a:gd name="connsiteX17" fmla="*/ 3027581 w 3476015"/>
              <a:gd name="connsiteY17" fmla="*/ 2577137 h 4012273"/>
              <a:gd name="connsiteX18" fmla="*/ 2929320 w 3476015"/>
              <a:gd name="connsiteY18" fmla="*/ 2921144 h 4012273"/>
              <a:gd name="connsiteX19" fmla="*/ 3274699 w 3476015"/>
              <a:gd name="connsiteY19" fmla="*/ 3452387 h 4012273"/>
              <a:gd name="connsiteX20" fmla="*/ 3467219 w 3476015"/>
              <a:gd name="connsiteY20" fmla="*/ 3996018 h 4012273"/>
              <a:gd name="connsiteX21" fmla="*/ 1556920 w 3476015"/>
              <a:gd name="connsiteY21" fmla="*/ 3848599 h 4012273"/>
              <a:gd name="connsiteX0" fmla="*/ 0 w 3476015"/>
              <a:gd name="connsiteY0" fmla="*/ 0 h 4012273"/>
              <a:gd name="connsiteX1" fmla="*/ 94594 w 3476015"/>
              <a:gd name="connsiteY1" fmla="*/ 105103 h 4012273"/>
              <a:gd name="connsiteX2" fmla="*/ 94594 w 3476015"/>
              <a:gd name="connsiteY2" fmla="*/ 336331 h 4012273"/>
              <a:gd name="connsiteX3" fmla="*/ 161088 w 3476015"/>
              <a:gd name="connsiteY3" fmla="*/ 391066 h 4012273"/>
              <a:gd name="connsiteX4" fmla="*/ 349845 w 3476015"/>
              <a:gd name="connsiteY4" fmla="*/ 435293 h 4012273"/>
              <a:gd name="connsiteX5" fmla="*/ 683173 w 3476015"/>
              <a:gd name="connsiteY5" fmla="*/ 462455 h 4012273"/>
              <a:gd name="connsiteX6" fmla="*/ 976175 w 3476015"/>
              <a:gd name="connsiteY6" fmla="*/ 575748 h 4012273"/>
              <a:gd name="connsiteX7" fmla="*/ 998483 w 3476015"/>
              <a:gd name="connsiteY7" fmla="*/ 735724 h 4012273"/>
              <a:gd name="connsiteX8" fmla="*/ 945931 w 3476015"/>
              <a:gd name="connsiteY8" fmla="*/ 872359 h 4012273"/>
              <a:gd name="connsiteX9" fmla="*/ 1021006 w 3476015"/>
              <a:gd name="connsiteY9" fmla="*/ 983878 h 4012273"/>
              <a:gd name="connsiteX10" fmla="*/ 1168382 w 3476015"/>
              <a:gd name="connsiteY10" fmla="*/ 1093566 h 4012273"/>
              <a:gd name="connsiteX11" fmla="*/ 1575355 w 3476015"/>
              <a:gd name="connsiteY11" fmla="*/ 1131317 h 4012273"/>
              <a:gd name="connsiteX12" fmla="*/ 1676168 w 3476015"/>
              <a:gd name="connsiteY12" fmla="*/ 1359259 h 4012273"/>
              <a:gd name="connsiteX13" fmla="*/ 1733649 w 3476015"/>
              <a:gd name="connsiteY13" fmla="*/ 1565924 h 4012273"/>
              <a:gd name="connsiteX14" fmla="*/ 1860331 w 3476015"/>
              <a:gd name="connsiteY14" fmla="*/ 1875601 h 4012273"/>
              <a:gd name="connsiteX15" fmla="*/ 2232369 w 3476015"/>
              <a:gd name="connsiteY15" fmla="*/ 2098755 h 4012273"/>
              <a:gd name="connsiteX16" fmla="*/ 2720380 w 3476015"/>
              <a:gd name="connsiteY16" fmla="*/ 2356521 h 4012273"/>
              <a:gd name="connsiteX17" fmla="*/ 3019489 w 3476015"/>
              <a:gd name="connsiteY17" fmla="*/ 2519960 h 4012273"/>
              <a:gd name="connsiteX18" fmla="*/ 2929320 w 3476015"/>
              <a:gd name="connsiteY18" fmla="*/ 2921144 h 4012273"/>
              <a:gd name="connsiteX19" fmla="*/ 3274699 w 3476015"/>
              <a:gd name="connsiteY19" fmla="*/ 3452387 h 4012273"/>
              <a:gd name="connsiteX20" fmla="*/ 3467219 w 3476015"/>
              <a:gd name="connsiteY20" fmla="*/ 3996018 h 4012273"/>
              <a:gd name="connsiteX21" fmla="*/ 1556920 w 3476015"/>
              <a:gd name="connsiteY21" fmla="*/ 3848599 h 4012273"/>
              <a:gd name="connsiteX0" fmla="*/ 0 w 3476015"/>
              <a:gd name="connsiteY0" fmla="*/ 0 h 4012273"/>
              <a:gd name="connsiteX1" fmla="*/ 94594 w 3476015"/>
              <a:gd name="connsiteY1" fmla="*/ 105103 h 4012273"/>
              <a:gd name="connsiteX2" fmla="*/ 94594 w 3476015"/>
              <a:gd name="connsiteY2" fmla="*/ 336331 h 4012273"/>
              <a:gd name="connsiteX3" fmla="*/ 161088 w 3476015"/>
              <a:gd name="connsiteY3" fmla="*/ 391066 h 4012273"/>
              <a:gd name="connsiteX4" fmla="*/ 349845 w 3476015"/>
              <a:gd name="connsiteY4" fmla="*/ 435293 h 4012273"/>
              <a:gd name="connsiteX5" fmla="*/ 683173 w 3476015"/>
              <a:gd name="connsiteY5" fmla="*/ 462455 h 4012273"/>
              <a:gd name="connsiteX6" fmla="*/ 976175 w 3476015"/>
              <a:gd name="connsiteY6" fmla="*/ 575748 h 4012273"/>
              <a:gd name="connsiteX7" fmla="*/ 998483 w 3476015"/>
              <a:gd name="connsiteY7" fmla="*/ 735724 h 4012273"/>
              <a:gd name="connsiteX8" fmla="*/ 945931 w 3476015"/>
              <a:gd name="connsiteY8" fmla="*/ 872359 h 4012273"/>
              <a:gd name="connsiteX9" fmla="*/ 1012914 w 3476015"/>
              <a:gd name="connsiteY9" fmla="*/ 1090064 h 4012273"/>
              <a:gd name="connsiteX10" fmla="*/ 1168382 w 3476015"/>
              <a:gd name="connsiteY10" fmla="*/ 1093566 h 4012273"/>
              <a:gd name="connsiteX11" fmla="*/ 1575355 w 3476015"/>
              <a:gd name="connsiteY11" fmla="*/ 1131317 h 4012273"/>
              <a:gd name="connsiteX12" fmla="*/ 1676168 w 3476015"/>
              <a:gd name="connsiteY12" fmla="*/ 1359259 h 4012273"/>
              <a:gd name="connsiteX13" fmla="*/ 1733649 w 3476015"/>
              <a:gd name="connsiteY13" fmla="*/ 1565924 h 4012273"/>
              <a:gd name="connsiteX14" fmla="*/ 1860331 w 3476015"/>
              <a:gd name="connsiteY14" fmla="*/ 1875601 h 4012273"/>
              <a:gd name="connsiteX15" fmla="*/ 2232369 w 3476015"/>
              <a:gd name="connsiteY15" fmla="*/ 2098755 h 4012273"/>
              <a:gd name="connsiteX16" fmla="*/ 2720380 w 3476015"/>
              <a:gd name="connsiteY16" fmla="*/ 2356521 h 4012273"/>
              <a:gd name="connsiteX17" fmla="*/ 3019489 w 3476015"/>
              <a:gd name="connsiteY17" fmla="*/ 2519960 h 4012273"/>
              <a:gd name="connsiteX18" fmla="*/ 2929320 w 3476015"/>
              <a:gd name="connsiteY18" fmla="*/ 2921144 h 4012273"/>
              <a:gd name="connsiteX19" fmla="*/ 3274699 w 3476015"/>
              <a:gd name="connsiteY19" fmla="*/ 3452387 h 4012273"/>
              <a:gd name="connsiteX20" fmla="*/ 3467219 w 3476015"/>
              <a:gd name="connsiteY20" fmla="*/ 3996018 h 4012273"/>
              <a:gd name="connsiteX21" fmla="*/ 1556920 w 3476015"/>
              <a:gd name="connsiteY21" fmla="*/ 3848599 h 4012273"/>
              <a:gd name="connsiteX0" fmla="*/ 0 w 3476015"/>
              <a:gd name="connsiteY0" fmla="*/ 0 h 4011126"/>
              <a:gd name="connsiteX1" fmla="*/ 94594 w 3476015"/>
              <a:gd name="connsiteY1" fmla="*/ 105103 h 4011126"/>
              <a:gd name="connsiteX2" fmla="*/ 94594 w 3476015"/>
              <a:gd name="connsiteY2" fmla="*/ 336331 h 4011126"/>
              <a:gd name="connsiteX3" fmla="*/ 161088 w 3476015"/>
              <a:gd name="connsiteY3" fmla="*/ 391066 h 4011126"/>
              <a:gd name="connsiteX4" fmla="*/ 349845 w 3476015"/>
              <a:gd name="connsiteY4" fmla="*/ 435293 h 4011126"/>
              <a:gd name="connsiteX5" fmla="*/ 683173 w 3476015"/>
              <a:gd name="connsiteY5" fmla="*/ 462455 h 4011126"/>
              <a:gd name="connsiteX6" fmla="*/ 976175 w 3476015"/>
              <a:gd name="connsiteY6" fmla="*/ 575748 h 4011126"/>
              <a:gd name="connsiteX7" fmla="*/ 998483 w 3476015"/>
              <a:gd name="connsiteY7" fmla="*/ 735724 h 4011126"/>
              <a:gd name="connsiteX8" fmla="*/ 945931 w 3476015"/>
              <a:gd name="connsiteY8" fmla="*/ 872359 h 4011126"/>
              <a:gd name="connsiteX9" fmla="*/ 1012914 w 3476015"/>
              <a:gd name="connsiteY9" fmla="*/ 1090064 h 4011126"/>
              <a:gd name="connsiteX10" fmla="*/ 1168382 w 3476015"/>
              <a:gd name="connsiteY10" fmla="*/ 1093566 h 4011126"/>
              <a:gd name="connsiteX11" fmla="*/ 1575355 w 3476015"/>
              <a:gd name="connsiteY11" fmla="*/ 1131317 h 4011126"/>
              <a:gd name="connsiteX12" fmla="*/ 1676168 w 3476015"/>
              <a:gd name="connsiteY12" fmla="*/ 1359259 h 4011126"/>
              <a:gd name="connsiteX13" fmla="*/ 1733649 w 3476015"/>
              <a:gd name="connsiteY13" fmla="*/ 1565924 h 4011126"/>
              <a:gd name="connsiteX14" fmla="*/ 1860331 w 3476015"/>
              <a:gd name="connsiteY14" fmla="*/ 1875601 h 4011126"/>
              <a:gd name="connsiteX15" fmla="*/ 2232369 w 3476015"/>
              <a:gd name="connsiteY15" fmla="*/ 2098755 h 4011126"/>
              <a:gd name="connsiteX16" fmla="*/ 2720380 w 3476015"/>
              <a:gd name="connsiteY16" fmla="*/ 2356521 h 4011126"/>
              <a:gd name="connsiteX17" fmla="*/ 3019489 w 3476015"/>
              <a:gd name="connsiteY17" fmla="*/ 2519960 h 4011126"/>
              <a:gd name="connsiteX18" fmla="*/ 2929320 w 3476015"/>
              <a:gd name="connsiteY18" fmla="*/ 2921144 h 4011126"/>
              <a:gd name="connsiteX19" fmla="*/ 3274699 w 3476015"/>
              <a:gd name="connsiteY19" fmla="*/ 3452387 h 4011126"/>
              <a:gd name="connsiteX20" fmla="*/ 3467219 w 3476015"/>
              <a:gd name="connsiteY20" fmla="*/ 3996018 h 4011126"/>
              <a:gd name="connsiteX21" fmla="*/ 1613565 w 3476015"/>
              <a:gd name="connsiteY21" fmla="*/ 3824095 h 4011126"/>
              <a:gd name="connsiteX0" fmla="*/ 0 w 3546853"/>
              <a:gd name="connsiteY0" fmla="*/ 0 h 4006958"/>
              <a:gd name="connsiteX1" fmla="*/ 94594 w 3546853"/>
              <a:gd name="connsiteY1" fmla="*/ 105103 h 4006958"/>
              <a:gd name="connsiteX2" fmla="*/ 94594 w 3546853"/>
              <a:gd name="connsiteY2" fmla="*/ 336331 h 4006958"/>
              <a:gd name="connsiteX3" fmla="*/ 161088 w 3546853"/>
              <a:gd name="connsiteY3" fmla="*/ 391066 h 4006958"/>
              <a:gd name="connsiteX4" fmla="*/ 349845 w 3546853"/>
              <a:gd name="connsiteY4" fmla="*/ 435293 h 4006958"/>
              <a:gd name="connsiteX5" fmla="*/ 683173 w 3546853"/>
              <a:gd name="connsiteY5" fmla="*/ 462455 h 4006958"/>
              <a:gd name="connsiteX6" fmla="*/ 976175 w 3546853"/>
              <a:gd name="connsiteY6" fmla="*/ 575748 h 4006958"/>
              <a:gd name="connsiteX7" fmla="*/ 998483 w 3546853"/>
              <a:gd name="connsiteY7" fmla="*/ 735724 h 4006958"/>
              <a:gd name="connsiteX8" fmla="*/ 945931 w 3546853"/>
              <a:gd name="connsiteY8" fmla="*/ 872359 h 4006958"/>
              <a:gd name="connsiteX9" fmla="*/ 1012914 w 3546853"/>
              <a:gd name="connsiteY9" fmla="*/ 1090064 h 4006958"/>
              <a:gd name="connsiteX10" fmla="*/ 1168382 w 3546853"/>
              <a:gd name="connsiteY10" fmla="*/ 1093566 h 4006958"/>
              <a:gd name="connsiteX11" fmla="*/ 1575355 w 3546853"/>
              <a:gd name="connsiteY11" fmla="*/ 1131317 h 4006958"/>
              <a:gd name="connsiteX12" fmla="*/ 1676168 w 3546853"/>
              <a:gd name="connsiteY12" fmla="*/ 1359259 h 4006958"/>
              <a:gd name="connsiteX13" fmla="*/ 1733649 w 3546853"/>
              <a:gd name="connsiteY13" fmla="*/ 1565924 h 4006958"/>
              <a:gd name="connsiteX14" fmla="*/ 1860331 w 3546853"/>
              <a:gd name="connsiteY14" fmla="*/ 1875601 h 4006958"/>
              <a:gd name="connsiteX15" fmla="*/ 2232369 w 3546853"/>
              <a:gd name="connsiteY15" fmla="*/ 2098755 h 4006958"/>
              <a:gd name="connsiteX16" fmla="*/ 2720380 w 3546853"/>
              <a:gd name="connsiteY16" fmla="*/ 2356521 h 4006958"/>
              <a:gd name="connsiteX17" fmla="*/ 3019489 w 3546853"/>
              <a:gd name="connsiteY17" fmla="*/ 2519960 h 4006958"/>
              <a:gd name="connsiteX18" fmla="*/ 2929320 w 3546853"/>
              <a:gd name="connsiteY18" fmla="*/ 2921144 h 4006958"/>
              <a:gd name="connsiteX19" fmla="*/ 3274699 w 3546853"/>
              <a:gd name="connsiteY19" fmla="*/ 3452387 h 4006958"/>
              <a:gd name="connsiteX20" fmla="*/ 3467219 w 3546853"/>
              <a:gd name="connsiteY20" fmla="*/ 3996018 h 4006958"/>
              <a:gd name="connsiteX21" fmla="*/ 1845076 w 3546853"/>
              <a:gd name="connsiteY21" fmla="*/ 3781848 h 4006958"/>
              <a:gd name="connsiteX22" fmla="*/ 1613565 w 3546853"/>
              <a:gd name="connsiteY22" fmla="*/ 3824095 h 4006958"/>
              <a:gd name="connsiteX0" fmla="*/ 0 w 3478177"/>
              <a:gd name="connsiteY0" fmla="*/ 0 h 4038551"/>
              <a:gd name="connsiteX1" fmla="*/ 94594 w 3478177"/>
              <a:gd name="connsiteY1" fmla="*/ 105103 h 4038551"/>
              <a:gd name="connsiteX2" fmla="*/ 94594 w 3478177"/>
              <a:gd name="connsiteY2" fmla="*/ 336331 h 4038551"/>
              <a:gd name="connsiteX3" fmla="*/ 161088 w 3478177"/>
              <a:gd name="connsiteY3" fmla="*/ 391066 h 4038551"/>
              <a:gd name="connsiteX4" fmla="*/ 349845 w 3478177"/>
              <a:gd name="connsiteY4" fmla="*/ 435293 h 4038551"/>
              <a:gd name="connsiteX5" fmla="*/ 683173 w 3478177"/>
              <a:gd name="connsiteY5" fmla="*/ 462455 h 4038551"/>
              <a:gd name="connsiteX6" fmla="*/ 976175 w 3478177"/>
              <a:gd name="connsiteY6" fmla="*/ 575748 h 4038551"/>
              <a:gd name="connsiteX7" fmla="*/ 998483 w 3478177"/>
              <a:gd name="connsiteY7" fmla="*/ 735724 h 4038551"/>
              <a:gd name="connsiteX8" fmla="*/ 945931 w 3478177"/>
              <a:gd name="connsiteY8" fmla="*/ 872359 h 4038551"/>
              <a:gd name="connsiteX9" fmla="*/ 1012914 w 3478177"/>
              <a:gd name="connsiteY9" fmla="*/ 1090064 h 4038551"/>
              <a:gd name="connsiteX10" fmla="*/ 1168382 w 3478177"/>
              <a:gd name="connsiteY10" fmla="*/ 1093566 h 4038551"/>
              <a:gd name="connsiteX11" fmla="*/ 1575355 w 3478177"/>
              <a:gd name="connsiteY11" fmla="*/ 1131317 h 4038551"/>
              <a:gd name="connsiteX12" fmla="*/ 1676168 w 3478177"/>
              <a:gd name="connsiteY12" fmla="*/ 1359259 h 4038551"/>
              <a:gd name="connsiteX13" fmla="*/ 1733649 w 3478177"/>
              <a:gd name="connsiteY13" fmla="*/ 1565924 h 4038551"/>
              <a:gd name="connsiteX14" fmla="*/ 1860331 w 3478177"/>
              <a:gd name="connsiteY14" fmla="*/ 1875601 h 4038551"/>
              <a:gd name="connsiteX15" fmla="*/ 2232369 w 3478177"/>
              <a:gd name="connsiteY15" fmla="*/ 2098755 h 4038551"/>
              <a:gd name="connsiteX16" fmla="*/ 2720380 w 3478177"/>
              <a:gd name="connsiteY16" fmla="*/ 2356521 h 4038551"/>
              <a:gd name="connsiteX17" fmla="*/ 3019489 w 3478177"/>
              <a:gd name="connsiteY17" fmla="*/ 2519960 h 4038551"/>
              <a:gd name="connsiteX18" fmla="*/ 2929320 w 3478177"/>
              <a:gd name="connsiteY18" fmla="*/ 2921144 h 4038551"/>
              <a:gd name="connsiteX19" fmla="*/ 3274699 w 3478177"/>
              <a:gd name="connsiteY19" fmla="*/ 3452387 h 4038551"/>
              <a:gd name="connsiteX20" fmla="*/ 3386298 w 3478177"/>
              <a:gd name="connsiteY20" fmla="*/ 4028690 h 4038551"/>
              <a:gd name="connsiteX21" fmla="*/ 1845076 w 3478177"/>
              <a:gd name="connsiteY21" fmla="*/ 3781848 h 4038551"/>
              <a:gd name="connsiteX22" fmla="*/ 1613565 w 3478177"/>
              <a:gd name="connsiteY22" fmla="*/ 3824095 h 4038551"/>
              <a:gd name="connsiteX0" fmla="*/ 0 w 3478177"/>
              <a:gd name="connsiteY0" fmla="*/ 0 h 4113058"/>
              <a:gd name="connsiteX1" fmla="*/ 94594 w 3478177"/>
              <a:gd name="connsiteY1" fmla="*/ 105103 h 4113058"/>
              <a:gd name="connsiteX2" fmla="*/ 94594 w 3478177"/>
              <a:gd name="connsiteY2" fmla="*/ 336331 h 4113058"/>
              <a:gd name="connsiteX3" fmla="*/ 161088 w 3478177"/>
              <a:gd name="connsiteY3" fmla="*/ 391066 h 4113058"/>
              <a:gd name="connsiteX4" fmla="*/ 349845 w 3478177"/>
              <a:gd name="connsiteY4" fmla="*/ 435293 h 4113058"/>
              <a:gd name="connsiteX5" fmla="*/ 683173 w 3478177"/>
              <a:gd name="connsiteY5" fmla="*/ 462455 h 4113058"/>
              <a:gd name="connsiteX6" fmla="*/ 976175 w 3478177"/>
              <a:gd name="connsiteY6" fmla="*/ 575748 h 4113058"/>
              <a:gd name="connsiteX7" fmla="*/ 998483 w 3478177"/>
              <a:gd name="connsiteY7" fmla="*/ 735724 h 4113058"/>
              <a:gd name="connsiteX8" fmla="*/ 945931 w 3478177"/>
              <a:gd name="connsiteY8" fmla="*/ 872359 h 4113058"/>
              <a:gd name="connsiteX9" fmla="*/ 1012914 w 3478177"/>
              <a:gd name="connsiteY9" fmla="*/ 1090064 h 4113058"/>
              <a:gd name="connsiteX10" fmla="*/ 1168382 w 3478177"/>
              <a:gd name="connsiteY10" fmla="*/ 1093566 h 4113058"/>
              <a:gd name="connsiteX11" fmla="*/ 1575355 w 3478177"/>
              <a:gd name="connsiteY11" fmla="*/ 1131317 h 4113058"/>
              <a:gd name="connsiteX12" fmla="*/ 1676168 w 3478177"/>
              <a:gd name="connsiteY12" fmla="*/ 1359259 h 4113058"/>
              <a:gd name="connsiteX13" fmla="*/ 1733649 w 3478177"/>
              <a:gd name="connsiteY13" fmla="*/ 1565924 h 4113058"/>
              <a:gd name="connsiteX14" fmla="*/ 1860331 w 3478177"/>
              <a:gd name="connsiteY14" fmla="*/ 1875601 h 4113058"/>
              <a:gd name="connsiteX15" fmla="*/ 2232369 w 3478177"/>
              <a:gd name="connsiteY15" fmla="*/ 2098755 h 4113058"/>
              <a:gd name="connsiteX16" fmla="*/ 2720380 w 3478177"/>
              <a:gd name="connsiteY16" fmla="*/ 2356521 h 4113058"/>
              <a:gd name="connsiteX17" fmla="*/ 3019489 w 3478177"/>
              <a:gd name="connsiteY17" fmla="*/ 2519960 h 4113058"/>
              <a:gd name="connsiteX18" fmla="*/ 2929320 w 3478177"/>
              <a:gd name="connsiteY18" fmla="*/ 2921144 h 4113058"/>
              <a:gd name="connsiteX19" fmla="*/ 3274699 w 3478177"/>
              <a:gd name="connsiteY19" fmla="*/ 3452387 h 4113058"/>
              <a:gd name="connsiteX20" fmla="*/ 3386298 w 3478177"/>
              <a:gd name="connsiteY20" fmla="*/ 4028690 h 4113058"/>
              <a:gd name="connsiteX21" fmla="*/ 1845076 w 3478177"/>
              <a:gd name="connsiteY21" fmla="*/ 3781848 h 4113058"/>
              <a:gd name="connsiteX22" fmla="*/ 1613565 w 3478177"/>
              <a:gd name="connsiteY22" fmla="*/ 3824095 h 4113058"/>
              <a:gd name="connsiteX0" fmla="*/ 0 w 3432549"/>
              <a:gd name="connsiteY0" fmla="*/ 0 h 4105893"/>
              <a:gd name="connsiteX1" fmla="*/ 94594 w 3432549"/>
              <a:gd name="connsiteY1" fmla="*/ 105103 h 4105893"/>
              <a:gd name="connsiteX2" fmla="*/ 94594 w 3432549"/>
              <a:gd name="connsiteY2" fmla="*/ 336331 h 4105893"/>
              <a:gd name="connsiteX3" fmla="*/ 161088 w 3432549"/>
              <a:gd name="connsiteY3" fmla="*/ 391066 h 4105893"/>
              <a:gd name="connsiteX4" fmla="*/ 349845 w 3432549"/>
              <a:gd name="connsiteY4" fmla="*/ 435293 h 4105893"/>
              <a:gd name="connsiteX5" fmla="*/ 683173 w 3432549"/>
              <a:gd name="connsiteY5" fmla="*/ 462455 h 4105893"/>
              <a:gd name="connsiteX6" fmla="*/ 976175 w 3432549"/>
              <a:gd name="connsiteY6" fmla="*/ 575748 h 4105893"/>
              <a:gd name="connsiteX7" fmla="*/ 998483 w 3432549"/>
              <a:gd name="connsiteY7" fmla="*/ 735724 h 4105893"/>
              <a:gd name="connsiteX8" fmla="*/ 945931 w 3432549"/>
              <a:gd name="connsiteY8" fmla="*/ 872359 h 4105893"/>
              <a:gd name="connsiteX9" fmla="*/ 1012914 w 3432549"/>
              <a:gd name="connsiteY9" fmla="*/ 1090064 h 4105893"/>
              <a:gd name="connsiteX10" fmla="*/ 1168382 w 3432549"/>
              <a:gd name="connsiteY10" fmla="*/ 1093566 h 4105893"/>
              <a:gd name="connsiteX11" fmla="*/ 1575355 w 3432549"/>
              <a:gd name="connsiteY11" fmla="*/ 1131317 h 4105893"/>
              <a:gd name="connsiteX12" fmla="*/ 1676168 w 3432549"/>
              <a:gd name="connsiteY12" fmla="*/ 1359259 h 4105893"/>
              <a:gd name="connsiteX13" fmla="*/ 1733649 w 3432549"/>
              <a:gd name="connsiteY13" fmla="*/ 1565924 h 4105893"/>
              <a:gd name="connsiteX14" fmla="*/ 1860331 w 3432549"/>
              <a:gd name="connsiteY14" fmla="*/ 1875601 h 4105893"/>
              <a:gd name="connsiteX15" fmla="*/ 2232369 w 3432549"/>
              <a:gd name="connsiteY15" fmla="*/ 2098755 h 4105893"/>
              <a:gd name="connsiteX16" fmla="*/ 2720380 w 3432549"/>
              <a:gd name="connsiteY16" fmla="*/ 2356521 h 4105893"/>
              <a:gd name="connsiteX17" fmla="*/ 3019489 w 3432549"/>
              <a:gd name="connsiteY17" fmla="*/ 2519960 h 4105893"/>
              <a:gd name="connsiteX18" fmla="*/ 2929320 w 3432549"/>
              <a:gd name="connsiteY18" fmla="*/ 2921144 h 4105893"/>
              <a:gd name="connsiteX19" fmla="*/ 3274699 w 3432549"/>
              <a:gd name="connsiteY19" fmla="*/ 3452387 h 4105893"/>
              <a:gd name="connsiteX20" fmla="*/ 3329654 w 3432549"/>
              <a:gd name="connsiteY20" fmla="*/ 4020522 h 4105893"/>
              <a:gd name="connsiteX21" fmla="*/ 1845076 w 3432549"/>
              <a:gd name="connsiteY21" fmla="*/ 3781848 h 4105893"/>
              <a:gd name="connsiteX22" fmla="*/ 1613565 w 3432549"/>
              <a:gd name="connsiteY22" fmla="*/ 3824095 h 4105893"/>
              <a:gd name="connsiteX0" fmla="*/ 0 w 3445051"/>
              <a:gd name="connsiteY0" fmla="*/ 0 h 4062696"/>
              <a:gd name="connsiteX1" fmla="*/ 94594 w 3445051"/>
              <a:gd name="connsiteY1" fmla="*/ 105103 h 4062696"/>
              <a:gd name="connsiteX2" fmla="*/ 94594 w 3445051"/>
              <a:gd name="connsiteY2" fmla="*/ 336331 h 4062696"/>
              <a:gd name="connsiteX3" fmla="*/ 161088 w 3445051"/>
              <a:gd name="connsiteY3" fmla="*/ 391066 h 4062696"/>
              <a:gd name="connsiteX4" fmla="*/ 349845 w 3445051"/>
              <a:gd name="connsiteY4" fmla="*/ 435293 h 4062696"/>
              <a:gd name="connsiteX5" fmla="*/ 683173 w 3445051"/>
              <a:gd name="connsiteY5" fmla="*/ 462455 h 4062696"/>
              <a:gd name="connsiteX6" fmla="*/ 976175 w 3445051"/>
              <a:gd name="connsiteY6" fmla="*/ 575748 h 4062696"/>
              <a:gd name="connsiteX7" fmla="*/ 998483 w 3445051"/>
              <a:gd name="connsiteY7" fmla="*/ 735724 h 4062696"/>
              <a:gd name="connsiteX8" fmla="*/ 945931 w 3445051"/>
              <a:gd name="connsiteY8" fmla="*/ 872359 h 4062696"/>
              <a:gd name="connsiteX9" fmla="*/ 1012914 w 3445051"/>
              <a:gd name="connsiteY9" fmla="*/ 1090064 h 4062696"/>
              <a:gd name="connsiteX10" fmla="*/ 1168382 w 3445051"/>
              <a:gd name="connsiteY10" fmla="*/ 1093566 h 4062696"/>
              <a:gd name="connsiteX11" fmla="*/ 1575355 w 3445051"/>
              <a:gd name="connsiteY11" fmla="*/ 1131317 h 4062696"/>
              <a:gd name="connsiteX12" fmla="*/ 1676168 w 3445051"/>
              <a:gd name="connsiteY12" fmla="*/ 1359259 h 4062696"/>
              <a:gd name="connsiteX13" fmla="*/ 1733649 w 3445051"/>
              <a:gd name="connsiteY13" fmla="*/ 1565924 h 4062696"/>
              <a:gd name="connsiteX14" fmla="*/ 1860331 w 3445051"/>
              <a:gd name="connsiteY14" fmla="*/ 1875601 h 4062696"/>
              <a:gd name="connsiteX15" fmla="*/ 2232369 w 3445051"/>
              <a:gd name="connsiteY15" fmla="*/ 2098755 h 4062696"/>
              <a:gd name="connsiteX16" fmla="*/ 2720380 w 3445051"/>
              <a:gd name="connsiteY16" fmla="*/ 2356521 h 4062696"/>
              <a:gd name="connsiteX17" fmla="*/ 3019489 w 3445051"/>
              <a:gd name="connsiteY17" fmla="*/ 2519960 h 4062696"/>
              <a:gd name="connsiteX18" fmla="*/ 2929320 w 3445051"/>
              <a:gd name="connsiteY18" fmla="*/ 2921144 h 4062696"/>
              <a:gd name="connsiteX19" fmla="*/ 3274699 w 3445051"/>
              <a:gd name="connsiteY19" fmla="*/ 3452387 h 4062696"/>
              <a:gd name="connsiteX20" fmla="*/ 3329654 w 3445051"/>
              <a:gd name="connsiteY20" fmla="*/ 4020522 h 4062696"/>
              <a:gd name="connsiteX21" fmla="*/ 3334010 w 3445051"/>
              <a:gd name="connsiteY21" fmla="*/ 3994218 h 4062696"/>
              <a:gd name="connsiteX22" fmla="*/ 1845076 w 3445051"/>
              <a:gd name="connsiteY22" fmla="*/ 3781848 h 4062696"/>
              <a:gd name="connsiteX23" fmla="*/ 1613565 w 3445051"/>
              <a:gd name="connsiteY23" fmla="*/ 3824095 h 4062696"/>
              <a:gd name="connsiteX0" fmla="*/ 0 w 3400288"/>
              <a:gd name="connsiteY0" fmla="*/ 0 h 4167520"/>
              <a:gd name="connsiteX1" fmla="*/ 94594 w 3400288"/>
              <a:gd name="connsiteY1" fmla="*/ 105103 h 4167520"/>
              <a:gd name="connsiteX2" fmla="*/ 94594 w 3400288"/>
              <a:gd name="connsiteY2" fmla="*/ 336331 h 4167520"/>
              <a:gd name="connsiteX3" fmla="*/ 161088 w 3400288"/>
              <a:gd name="connsiteY3" fmla="*/ 391066 h 4167520"/>
              <a:gd name="connsiteX4" fmla="*/ 349845 w 3400288"/>
              <a:gd name="connsiteY4" fmla="*/ 435293 h 4167520"/>
              <a:gd name="connsiteX5" fmla="*/ 683173 w 3400288"/>
              <a:gd name="connsiteY5" fmla="*/ 462455 h 4167520"/>
              <a:gd name="connsiteX6" fmla="*/ 976175 w 3400288"/>
              <a:gd name="connsiteY6" fmla="*/ 575748 h 4167520"/>
              <a:gd name="connsiteX7" fmla="*/ 998483 w 3400288"/>
              <a:gd name="connsiteY7" fmla="*/ 735724 h 4167520"/>
              <a:gd name="connsiteX8" fmla="*/ 945931 w 3400288"/>
              <a:gd name="connsiteY8" fmla="*/ 872359 h 4167520"/>
              <a:gd name="connsiteX9" fmla="*/ 1012914 w 3400288"/>
              <a:gd name="connsiteY9" fmla="*/ 1090064 h 4167520"/>
              <a:gd name="connsiteX10" fmla="*/ 1168382 w 3400288"/>
              <a:gd name="connsiteY10" fmla="*/ 1093566 h 4167520"/>
              <a:gd name="connsiteX11" fmla="*/ 1575355 w 3400288"/>
              <a:gd name="connsiteY11" fmla="*/ 1131317 h 4167520"/>
              <a:gd name="connsiteX12" fmla="*/ 1676168 w 3400288"/>
              <a:gd name="connsiteY12" fmla="*/ 1359259 h 4167520"/>
              <a:gd name="connsiteX13" fmla="*/ 1733649 w 3400288"/>
              <a:gd name="connsiteY13" fmla="*/ 1565924 h 4167520"/>
              <a:gd name="connsiteX14" fmla="*/ 1860331 w 3400288"/>
              <a:gd name="connsiteY14" fmla="*/ 1875601 h 4167520"/>
              <a:gd name="connsiteX15" fmla="*/ 2232369 w 3400288"/>
              <a:gd name="connsiteY15" fmla="*/ 2098755 h 4167520"/>
              <a:gd name="connsiteX16" fmla="*/ 2720380 w 3400288"/>
              <a:gd name="connsiteY16" fmla="*/ 2356521 h 4167520"/>
              <a:gd name="connsiteX17" fmla="*/ 3019489 w 3400288"/>
              <a:gd name="connsiteY17" fmla="*/ 2519960 h 4167520"/>
              <a:gd name="connsiteX18" fmla="*/ 2929320 w 3400288"/>
              <a:gd name="connsiteY18" fmla="*/ 2921144 h 4167520"/>
              <a:gd name="connsiteX19" fmla="*/ 3274699 w 3400288"/>
              <a:gd name="connsiteY19" fmla="*/ 3452387 h 4167520"/>
              <a:gd name="connsiteX20" fmla="*/ 3329654 w 3400288"/>
              <a:gd name="connsiteY20" fmla="*/ 4020522 h 4167520"/>
              <a:gd name="connsiteX21" fmla="*/ 3269274 w 3400288"/>
              <a:gd name="connsiteY21" fmla="*/ 4157581 h 4167520"/>
              <a:gd name="connsiteX22" fmla="*/ 1845076 w 3400288"/>
              <a:gd name="connsiteY22" fmla="*/ 3781848 h 4167520"/>
              <a:gd name="connsiteX23" fmla="*/ 1613565 w 3400288"/>
              <a:gd name="connsiteY23" fmla="*/ 3824095 h 4167520"/>
              <a:gd name="connsiteX0" fmla="*/ 0 w 3482132"/>
              <a:gd name="connsiteY0" fmla="*/ 0 h 4165069"/>
              <a:gd name="connsiteX1" fmla="*/ 94594 w 3482132"/>
              <a:gd name="connsiteY1" fmla="*/ 105103 h 4165069"/>
              <a:gd name="connsiteX2" fmla="*/ 94594 w 3482132"/>
              <a:gd name="connsiteY2" fmla="*/ 336331 h 4165069"/>
              <a:gd name="connsiteX3" fmla="*/ 161088 w 3482132"/>
              <a:gd name="connsiteY3" fmla="*/ 391066 h 4165069"/>
              <a:gd name="connsiteX4" fmla="*/ 349845 w 3482132"/>
              <a:gd name="connsiteY4" fmla="*/ 435293 h 4165069"/>
              <a:gd name="connsiteX5" fmla="*/ 683173 w 3482132"/>
              <a:gd name="connsiteY5" fmla="*/ 462455 h 4165069"/>
              <a:gd name="connsiteX6" fmla="*/ 976175 w 3482132"/>
              <a:gd name="connsiteY6" fmla="*/ 575748 h 4165069"/>
              <a:gd name="connsiteX7" fmla="*/ 998483 w 3482132"/>
              <a:gd name="connsiteY7" fmla="*/ 735724 h 4165069"/>
              <a:gd name="connsiteX8" fmla="*/ 945931 w 3482132"/>
              <a:gd name="connsiteY8" fmla="*/ 872359 h 4165069"/>
              <a:gd name="connsiteX9" fmla="*/ 1012914 w 3482132"/>
              <a:gd name="connsiteY9" fmla="*/ 1090064 h 4165069"/>
              <a:gd name="connsiteX10" fmla="*/ 1168382 w 3482132"/>
              <a:gd name="connsiteY10" fmla="*/ 1093566 h 4165069"/>
              <a:gd name="connsiteX11" fmla="*/ 1575355 w 3482132"/>
              <a:gd name="connsiteY11" fmla="*/ 1131317 h 4165069"/>
              <a:gd name="connsiteX12" fmla="*/ 1676168 w 3482132"/>
              <a:gd name="connsiteY12" fmla="*/ 1359259 h 4165069"/>
              <a:gd name="connsiteX13" fmla="*/ 1733649 w 3482132"/>
              <a:gd name="connsiteY13" fmla="*/ 1565924 h 4165069"/>
              <a:gd name="connsiteX14" fmla="*/ 1860331 w 3482132"/>
              <a:gd name="connsiteY14" fmla="*/ 1875601 h 4165069"/>
              <a:gd name="connsiteX15" fmla="*/ 2232369 w 3482132"/>
              <a:gd name="connsiteY15" fmla="*/ 2098755 h 4165069"/>
              <a:gd name="connsiteX16" fmla="*/ 2720380 w 3482132"/>
              <a:gd name="connsiteY16" fmla="*/ 2356521 h 4165069"/>
              <a:gd name="connsiteX17" fmla="*/ 3019489 w 3482132"/>
              <a:gd name="connsiteY17" fmla="*/ 2519960 h 4165069"/>
              <a:gd name="connsiteX18" fmla="*/ 2929320 w 3482132"/>
              <a:gd name="connsiteY18" fmla="*/ 2921144 h 4165069"/>
              <a:gd name="connsiteX19" fmla="*/ 3274699 w 3482132"/>
              <a:gd name="connsiteY19" fmla="*/ 3452387 h 4165069"/>
              <a:gd name="connsiteX20" fmla="*/ 3475311 w 3482132"/>
              <a:gd name="connsiteY20" fmla="*/ 3979682 h 4165069"/>
              <a:gd name="connsiteX21" fmla="*/ 3269274 w 3482132"/>
              <a:gd name="connsiteY21" fmla="*/ 4157581 h 4165069"/>
              <a:gd name="connsiteX22" fmla="*/ 1845076 w 3482132"/>
              <a:gd name="connsiteY22" fmla="*/ 3781848 h 4165069"/>
              <a:gd name="connsiteX23" fmla="*/ 1613565 w 3482132"/>
              <a:gd name="connsiteY23" fmla="*/ 3824095 h 4165069"/>
              <a:gd name="connsiteX0" fmla="*/ 0 w 3482132"/>
              <a:gd name="connsiteY0" fmla="*/ 0 h 4165069"/>
              <a:gd name="connsiteX1" fmla="*/ 94594 w 3482132"/>
              <a:gd name="connsiteY1" fmla="*/ 105103 h 4165069"/>
              <a:gd name="connsiteX2" fmla="*/ 94594 w 3482132"/>
              <a:gd name="connsiteY2" fmla="*/ 336331 h 4165069"/>
              <a:gd name="connsiteX3" fmla="*/ 161088 w 3482132"/>
              <a:gd name="connsiteY3" fmla="*/ 391066 h 4165069"/>
              <a:gd name="connsiteX4" fmla="*/ 349845 w 3482132"/>
              <a:gd name="connsiteY4" fmla="*/ 435293 h 4165069"/>
              <a:gd name="connsiteX5" fmla="*/ 683173 w 3482132"/>
              <a:gd name="connsiteY5" fmla="*/ 462455 h 4165069"/>
              <a:gd name="connsiteX6" fmla="*/ 976175 w 3482132"/>
              <a:gd name="connsiteY6" fmla="*/ 575748 h 4165069"/>
              <a:gd name="connsiteX7" fmla="*/ 998483 w 3482132"/>
              <a:gd name="connsiteY7" fmla="*/ 735724 h 4165069"/>
              <a:gd name="connsiteX8" fmla="*/ 945931 w 3482132"/>
              <a:gd name="connsiteY8" fmla="*/ 872359 h 4165069"/>
              <a:gd name="connsiteX9" fmla="*/ 1012914 w 3482132"/>
              <a:gd name="connsiteY9" fmla="*/ 1090064 h 4165069"/>
              <a:gd name="connsiteX10" fmla="*/ 1168382 w 3482132"/>
              <a:gd name="connsiteY10" fmla="*/ 1093566 h 4165069"/>
              <a:gd name="connsiteX11" fmla="*/ 1575355 w 3482132"/>
              <a:gd name="connsiteY11" fmla="*/ 1131317 h 4165069"/>
              <a:gd name="connsiteX12" fmla="*/ 1676168 w 3482132"/>
              <a:gd name="connsiteY12" fmla="*/ 1359259 h 4165069"/>
              <a:gd name="connsiteX13" fmla="*/ 1733649 w 3482132"/>
              <a:gd name="connsiteY13" fmla="*/ 1565924 h 4165069"/>
              <a:gd name="connsiteX14" fmla="*/ 1860331 w 3482132"/>
              <a:gd name="connsiteY14" fmla="*/ 1875601 h 4165069"/>
              <a:gd name="connsiteX15" fmla="*/ 2232369 w 3482132"/>
              <a:gd name="connsiteY15" fmla="*/ 2098755 h 4165069"/>
              <a:gd name="connsiteX16" fmla="*/ 2720380 w 3482132"/>
              <a:gd name="connsiteY16" fmla="*/ 2356521 h 4165069"/>
              <a:gd name="connsiteX17" fmla="*/ 3019489 w 3482132"/>
              <a:gd name="connsiteY17" fmla="*/ 2519960 h 4165069"/>
              <a:gd name="connsiteX18" fmla="*/ 2929320 w 3482132"/>
              <a:gd name="connsiteY18" fmla="*/ 2921144 h 4165069"/>
              <a:gd name="connsiteX19" fmla="*/ 3274699 w 3482132"/>
              <a:gd name="connsiteY19" fmla="*/ 3452387 h 4165069"/>
              <a:gd name="connsiteX20" fmla="*/ 3475311 w 3482132"/>
              <a:gd name="connsiteY20" fmla="*/ 3979682 h 4165069"/>
              <a:gd name="connsiteX21" fmla="*/ 3269274 w 3482132"/>
              <a:gd name="connsiteY21" fmla="*/ 4157581 h 4165069"/>
              <a:gd name="connsiteX22" fmla="*/ 1845076 w 3482132"/>
              <a:gd name="connsiteY22" fmla="*/ 3781848 h 4165069"/>
              <a:gd name="connsiteX23" fmla="*/ 1613565 w 3482132"/>
              <a:gd name="connsiteY23" fmla="*/ 3824095 h 4165069"/>
              <a:gd name="connsiteX0" fmla="*/ 0 w 3478439"/>
              <a:gd name="connsiteY0" fmla="*/ 0 h 4170283"/>
              <a:gd name="connsiteX1" fmla="*/ 94594 w 3478439"/>
              <a:gd name="connsiteY1" fmla="*/ 105103 h 4170283"/>
              <a:gd name="connsiteX2" fmla="*/ 94594 w 3478439"/>
              <a:gd name="connsiteY2" fmla="*/ 336331 h 4170283"/>
              <a:gd name="connsiteX3" fmla="*/ 161088 w 3478439"/>
              <a:gd name="connsiteY3" fmla="*/ 391066 h 4170283"/>
              <a:gd name="connsiteX4" fmla="*/ 349845 w 3478439"/>
              <a:gd name="connsiteY4" fmla="*/ 435293 h 4170283"/>
              <a:gd name="connsiteX5" fmla="*/ 683173 w 3478439"/>
              <a:gd name="connsiteY5" fmla="*/ 462455 h 4170283"/>
              <a:gd name="connsiteX6" fmla="*/ 976175 w 3478439"/>
              <a:gd name="connsiteY6" fmla="*/ 575748 h 4170283"/>
              <a:gd name="connsiteX7" fmla="*/ 998483 w 3478439"/>
              <a:gd name="connsiteY7" fmla="*/ 735724 h 4170283"/>
              <a:gd name="connsiteX8" fmla="*/ 945931 w 3478439"/>
              <a:gd name="connsiteY8" fmla="*/ 872359 h 4170283"/>
              <a:gd name="connsiteX9" fmla="*/ 1012914 w 3478439"/>
              <a:gd name="connsiteY9" fmla="*/ 1090064 h 4170283"/>
              <a:gd name="connsiteX10" fmla="*/ 1168382 w 3478439"/>
              <a:gd name="connsiteY10" fmla="*/ 1093566 h 4170283"/>
              <a:gd name="connsiteX11" fmla="*/ 1575355 w 3478439"/>
              <a:gd name="connsiteY11" fmla="*/ 1131317 h 4170283"/>
              <a:gd name="connsiteX12" fmla="*/ 1676168 w 3478439"/>
              <a:gd name="connsiteY12" fmla="*/ 1359259 h 4170283"/>
              <a:gd name="connsiteX13" fmla="*/ 1733649 w 3478439"/>
              <a:gd name="connsiteY13" fmla="*/ 1565924 h 4170283"/>
              <a:gd name="connsiteX14" fmla="*/ 1860331 w 3478439"/>
              <a:gd name="connsiteY14" fmla="*/ 1875601 h 4170283"/>
              <a:gd name="connsiteX15" fmla="*/ 2232369 w 3478439"/>
              <a:gd name="connsiteY15" fmla="*/ 2098755 h 4170283"/>
              <a:gd name="connsiteX16" fmla="*/ 2720380 w 3478439"/>
              <a:gd name="connsiteY16" fmla="*/ 2356521 h 4170283"/>
              <a:gd name="connsiteX17" fmla="*/ 3019489 w 3478439"/>
              <a:gd name="connsiteY17" fmla="*/ 2519960 h 4170283"/>
              <a:gd name="connsiteX18" fmla="*/ 2929320 w 3478439"/>
              <a:gd name="connsiteY18" fmla="*/ 2921144 h 4170283"/>
              <a:gd name="connsiteX19" fmla="*/ 3274699 w 3478439"/>
              <a:gd name="connsiteY19" fmla="*/ 3452387 h 4170283"/>
              <a:gd name="connsiteX20" fmla="*/ 3475311 w 3478439"/>
              <a:gd name="connsiteY20" fmla="*/ 3979682 h 4170283"/>
              <a:gd name="connsiteX21" fmla="*/ 3350194 w 3478439"/>
              <a:gd name="connsiteY21" fmla="*/ 4010554 h 4170283"/>
              <a:gd name="connsiteX22" fmla="*/ 3269274 w 3478439"/>
              <a:gd name="connsiteY22" fmla="*/ 4157581 h 4170283"/>
              <a:gd name="connsiteX23" fmla="*/ 1845076 w 3478439"/>
              <a:gd name="connsiteY23" fmla="*/ 3781848 h 4170283"/>
              <a:gd name="connsiteX24" fmla="*/ 1613565 w 3478439"/>
              <a:gd name="connsiteY24" fmla="*/ 3824095 h 4170283"/>
              <a:gd name="connsiteX0" fmla="*/ 0 w 3478439"/>
              <a:gd name="connsiteY0" fmla="*/ 0 h 4095806"/>
              <a:gd name="connsiteX1" fmla="*/ 94594 w 3478439"/>
              <a:gd name="connsiteY1" fmla="*/ 105103 h 4095806"/>
              <a:gd name="connsiteX2" fmla="*/ 94594 w 3478439"/>
              <a:gd name="connsiteY2" fmla="*/ 336331 h 4095806"/>
              <a:gd name="connsiteX3" fmla="*/ 161088 w 3478439"/>
              <a:gd name="connsiteY3" fmla="*/ 391066 h 4095806"/>
              <a:gd name="connsiteX4" fmla="*/ 349845 w 3478439"/>
              <a:gd name="connsiteY4" fmla="*/ 435293 h 4095806"/>
              <a:gd name="connsiteX5" fmla="*/ 683173 w 3478439"/>
              <a:gd name="connsiteY5" fmla="*/ 462455 h 4095806"/>
              <a:gd name="connsiteX6" fmla="*/ 976175 w 3478439"/>
              <a:gd name="connsiteY6" fmla="*/ 575748 h 4095806"/>
              <a:gd name="connsiteX7" fmla="*/ 998483 w 3478439"/>
              <a:gd name="connsiteY7" fmla="*/ 735724 h 4095806"/>
              <a:gd name="connsiteX8" fmla="*/ 945931 w 3478439"/>
              <a:gd name="connsiteY8" fmla="*/ 872359 h 4095806"/>
              <a:gd name="connsiteX9" fmla="*/ 1012914 w 3478439"/>
              <a:gd name="connsiteY9" fmla="*/ 1090064 h 4095806"/>
              <a:gd name="connsiteX10" fmla="*/ 1168382 w 3478439"/>
              <a:gd name="connsiteY10" fmla="*/ 1093566 h 4095806"/>
              <a:gd name="connsiteX11" fmla="*/ 1575355 w 3478439"/>
              <a:gd name="connsiteY11" fmla="*/ 1131317 h 4095806"/>
              <a:gd name="connsiteX12" fmla="*/ 1676168 w 3478439"/>
              <a:gd name="connsiteY12" fmla="*/ 1359259 h 4095806"/>
              <a:gd name="connsiteX13" fmla="*/ 1733649 w 3478439"/>
              <a:gd name="connsiteY13" fmla="*/ 1565924 h 4095806"/>
              <a:gd name="connsiteX14" fmla="*/ 1860331 w 3478439"/>
              <a:gd name="connsiteY14" fmla="*/ 1875601 h 4095806"/>
              <a:gd name="connsiteX15" fmla="*/ 2232369 w 3478439"/>
              <a:gd name="connsiteY15" fmla="*/ 2098755 h 4095806"/>
              <a:gd name="connsiteX16" fmla="*/ 2720380 w 3478439"/>
              <a:gd name="connsiteY16" fmla="*/ 2356521 h 4095806"/>
              <a:gd name="connsiteX17" fmla="*/ 3019489 w 3478439"/>
              <a:gd name="connsiteY17" fmla="*/ 2519960 h 4095806"/>
              <a:gd name="connsiteX18" fmla="*/ 2929320 w 3478439"/>
              <a:gd name="connsiteY18" fmla="*/ 2921144 h 4095806"/>
              <a:gd name="connsiteX19" fmla="*/ 3274699 w 3478439"/>
              <a:gd name="connsiteY19" fmla="*/ 3452387 h 4095806"/>
              <a:gd name="connsiteX20" fmla="*/ 3475311 w 3478439"/>
              <a:gd name="connsiteY20" fmla="*/ 3979682 h 4095806"/>
              <a:gd name="connsiteX21" fmla="*/ 3350194 w 3478439"/>
              <a:gd name="connsiteY21" fmla="*/ 4010554 h 4095806"/>
              <a:gd name="connsiteX22" fmla="*/ 2605727 w 3478439"/>
              <a:gd name="connsiteY22" fmla="*/ 4075900 h 4095806"/>
              <a:gd name="connsiteX23" fmla="*/ 1845076 w 3478439"/>
              <a:gd name="connsiteY23" fmla="*/ 3781848 h 4095806"/>
              <a:gd name="connsiteX24" fmla="*/ 1613565 w 3478439"/>
              <a:gd name="connsiteY24" fmla="*/ 3824095 h 4095806"/>
              <a:gd name="connsiteX0" fmla="*/ 0 w 3478976"/>
              <a:gd name="connsiteY0" fmla="*/ 0 h 4143628"/>
              <a:gd name="connsiteX1" fmla="*/ 94594 w 3478976"/>
              <a:gd name="connsiteY1" fmla="*/ 105103 h 4143628"/>
              <a:gd name="connsiteX2" fmla="*/ 94594 w 3478976"/>
              <a:gd name="connsiteY2" fmla="*/ 336331 h 4143628"/>
              <a:gd name="connsiteX3" fmla="*/ 161088 w 3478976"/>
              <a:gd name="connsiteY3" fmla="*/ 391066 h 4143628"/>
              <a:gd name="connsiteX4" fmla="*/ 349845 w 3478976"/>
              <a:gd name="connsiteY4" fmla="*/ 435293 h 4143628"/>
              <a:gd name="connsiteX5" fmla="*/ 683173 w 3478976"/>
              <a:gd name="connsiteY5" fmla="*/ 462455 h 4143628"/>
              <a:gd name="connsiteX6" fmla="*/ 976175 w 3478976"/>
              <a:gd name="connsiteY6" fmla="*/ 575748 h 4143628"/>
              <a:gd name="connsiteX7" fmla="*/ 998483 w 3478976"/>
              <a:gd name="connsiteY7" fmla="*/ 735724 h 4143628"/>
              <a:gd name="connsiteX8" fmla="*/ 945931 w 3478976"/>
              <a:gd name="connsiteY8" fmla="*/ 872359 h 4143628"/>
              <a:gd name="connsiteX9" fmla="*/ 1012914 w 3478976"/>
              <a:gd name="connsiteY9" fmla="*/ 1090064 h 4143628"/>
              <a:gd name="connsiteX10" fmla="*/ 1168382 w 3478976"/>
              <a:gd name="connsiteY10" fmla="*/ 1093566 h 4143628"/>
              <a:gd name="connsiteX11" fmla="*/ 1575355 w 3478976"/>
              <a:gd name="connsiteY11" fmla="*/ 1131317 h 4143628"/>
              <a:gd name="connsiteX12" fmla="*/ 1676168 w 3478976"/>
              <a:gd name="connsiteY12" fmla="*/ 1359259 h 4143628"/>
              <a:gd name="connsiteX13" fmla="*/ 1733649 w 3478976"/>
              <a:gd name="connsiteY13" fmla="*/ 1565924 h 4143628"/>
              <a:gd name="connsiteX14" fmla="*/ 1860331 w 3478976"/>
              <a:gd name="connsiteY14" fmla="*/ 1875601 h 4143628"/>
              <a:gd name="connsiteX15" fmla="*/ 2232369 w 3478976"/>
              <a:gd name="connsiteY15" fmla="*/ 2098755 h 4143628"/>
              <a:gd name="connsiteX16" fmla="*/ 2720380 w 3478976"/>
              <a:gd name="connsiteY16" fmla="*/ 2356521 h 4143628"/>
              <a:gd name="connsiteX17" fmla="*/ 3019489 w 3478976"/>
              <a:gd name="connsiteY17" fmla="*/ 2519960 h 4143628"/>
              <a:gd name="connsiteX18" fmla="*/ 2929320 w 3478976"/>
              <a:gd name="connsiteY18" fmla="*/ 2921144 h 4143628"/>
              <a:gd name="connsiteX19" fmla="*/ 3274699 w 3478976"/>
              <a:gd name="connsiteY19" fmla="*/ 3452387 h 4143628"/>
              <a:gd name="connsiteX20" fmla="*/ 3475311 w 3478976"/>
              <a:gd name="connsiteY20" fmla="*/ 3979682 h 4143628"/>
              <a:gd name="connsiteX21" fmla="*/ 3350194 w 3478976"/>
              <a:gd name="connsiteY21" fmla="*/ 4010554 h 4143628"/>
              <a:gd name="connsiteX22" fmla="*/ 3277367 w 3478976"/>
              <a:gd name="connsiteY22" fmla="*/ 4141245 h 4143628"/>
              <a:gd name="connsiteX23" fmla="*/ 2605727 w 3478976"/>
              <a:gd name="connsiteY23" fmla="*/ 4075900 h 4143628"/>
              <a:gd name="connsiteX24" fmla="*/ 1845076 w 3478976"/>
              <a:gd name="connsiteY24" fmla="*/ 3781848 h 4143628"/>
              <a:gd name="connsiteX25" fmla="*/ 1613565 w 3478976"/>
              <a:gd name="connsiteY25" fmla="*/ 3824095 h 4143628"/>
              <a:gd name="connsiteX0" fmla="*/ 0 w 3475313"/>
              <a:gd name="connsiteY0" fmla="*/ 0 h 4145386"/>
              <a:gd name="connsiteX1" fmla="*/ 94594 w 3475313"/>
              <a:gd name="connsiteY1" fmla="*/ 105103 h 4145386"/>
              <a:gd name="connsiteX2" fmla="*/ 94594 w 3475313"/>
              <a:gd name="connsiteY2" fmla="*/ 336331 h 4145386"/>
              <a:gd name="connsiteX3" fmla="*/ 161088 w 3475313"/>
              <a:gd name="connsiteY3" fmla="*/ 391066 h 4145386"/>
              <a:gd name="connsiteX4" fmla="*/ 349845 w 3475313"/>
              <a:gd name="connsiteY4" fmla="*/ 435293 h 4145386"/>
              <a:gd name="connsiteX5" fmla="*/ 683173 w 3475313"/>
              <a:gd name="connsiteY5" fmla="*/ 462455 h 4145386"/>
              <a:gd name="connsiteX6" fmla="*/ 976175 w 3475313"/>
              <a:gd name="connsiteY6" fmla="*/ 575748 h 4145386"/>
              <a:gd name="connsiteX7" fmla="*/ 998483 w 3475313"/>
              <a:gd name="connsiteY7" fmla="*/ 735724 h 4145386"/>
              <a:gd name="connsiteX8" fmla="*/ 945931 w 3475313"/>
              <a:gd name="connsiteY8" fmla="*/ 872359 h 4145386"/>
              <a:gd name="connsiteX9" fmla="*/ 1012914 w 3475313"/>
              <a:gd name="connsiteY9" fmla="*/ 1090064 h 4145386"/>
              <a:gd name="connsiteX10" fmla="*/ 1168382 w 3475313"/>
              <a:gd name="connsiteY10" fmla="*/ 1093566 h 4145386"/>
              <a:gd name="connsiteX11" fmla="*/ 1575355 w 3475313"/>
              <a:gd name="connsiteY11" fmla="*/ 1131317 h 4145386"/>
              <a:gd name="connsiteX12" fmla="*/ 1676168 w 3475313"/>
              <a:gd name="connsiteY12" fmla="*/ 1359259 h 4145386"/>
              <a:gd name="connsiteX13" fmla="*/ 1733649 w 3475313"/>
              <a:gd name="connsiteY13" fmla="*/ 1565924 h 4145386"/>
              <a:gd name="connsiteX14" fmla="*/ 1860331 w 3475313"/>
              <a:gd name="connsiteY14" fmla="*/ 1875601 h 4145386"/>
              <a:gd name="connsiteX15" fmla="*/ 2232369 w 3475313"/>
              <a:gd name="connsiteY15" fmla="*/ 2098755 h 4145386"/>
              <a:gd name="connsiteX16" fmla="*/ 2720380 w 3475313"/>
              <a:gd name="connsiteY16" fmla="*/ 2356521 h 4145386"/>
              <a:gd name="connsiteX17" fmla="*/ 3019489 w 3475313"/>
              <a:gd name="connsiteY17" fmla="*/ 2519960 h 4145386"/>
              <a:gd name="connsiteX18" fmla="*/ 2929320 w 3475313"/>
              <a:gd name="connsiteY18" fmla="*/ 2921144 h 4145386"/>
              <a:gd name="connsiteX19" fmla="*/ 3274699 w 3475313"/>
              <a:gd name="connsiteY19" fmla="*/ 3452387 h 4145386"/>
              <a:gd name="connsiteX20" fmla="*/ 3475311 w 3475313"/>
              <a:gd name="connsiteY20" fmla="*/ 3979682 h 4145386"/>
              <a:gd name="connsiteX21" fmla="*/ 3277367 w 3475313"/>
              <a:gd name="connsiteY21" fmla="*/ 4141245 h 4145386"/>
              <a:gd name="connsiteX22" fmla="*/ 2605727 w 3475313"/>
              <a:gd name="connsiteY22" fmla="*/ 4075900 h 4145386"/>
              <a:gd name="connsiteX23" fmla="*/ 1845076 w 3475313"/>
              <a:gd name="connsiteY23" fmla="*/ 3781848 h 4145386"/>
              <a:gd name="connsiteX24" fmla="*/ 1613565 w 3475313"/>
              <a:gd name="connsiteY24" fmla="*/ 3824095 h 4145386"/>
              <a:gd name="connsiteX0" fmla="*/ 0 w 3475312"/>
              <a:gd name="connsiteY0" fmla="*/ 0 h 4145386"/>
              <a:gd name="connsiteX1" fmla="*/ 94594 w 3475312"/>
              <a:gd name="connsiteY1" fmla="*/ 105103 h 4145386"/>
              <a:gd name="connsiteX2" fmla="*/ 94594 w 3475312"/>
              <a:gd name="connsiteY2" fmla="*/ 336331 h 4145386"/>
              <a:gd name="connsiteX3" fmla="*/ 161088 w 3475312"/>
              <a:gd name="connsiteY3" fmla="*/ 391066 h 4145386"/>
              <a:gd name="connsiteX4" fmla="*/ 349845 w 3475312"/>
              <a:gd name="connsiteY4" fmla="*/ 435293 h 4145386"/>
              <a:gd name="connsiteX5" fmla="*/ 683173 w 3475312"/>
              <a:gd name="connsiteY5" fmla="*/ 462455 h 4145386"/>
              <a:gd name="connsiteX6" fmla="*/ 976175 w 3475312"/>
              <a:gd name="connsiteY6" fmla="*/ 575748 h 4145386"/>
              <a:gd name="connsiteX7" fmla="*/ 998483 w 3475312"/>
              <a:gd name="connsiteY7" fmla="*/ 735724 h 4145386"/>
              <a:gd name="connsiteX8" fmla="*/ 945931 w 3475312"/>
              <a:gd name="connsiteY8" fmla="*/ 872359 h 4145386"/>
              <a:gd name="connsiteX9" fmla="*/ 1012914 w 3475312"/>
              <a:gd name="connsiteY9" fmla="*/ 1090064 h 4145386"/>
              <a:gd name="connsiteX10" fmla="*/ 1168382 w 3475312"/>
              <a:gd name="connsiteY10" fmla="*/ 1093566 h 4145386"/>
              <a:gd name="connsiteX11" fmla="*/ 1575355 w 3475312"/>
              <a:gd name="connsiteY11" fmla="*/ 1131317 h 4145386"/>
              <a:gd name="connsiteX12" fmla="*/ 1676168 w 3475312"/>
              <a:gd name="connsiteY12" fmla="*/ 1359259 h 4145386"/>
              <a:gd name="connsiteX13" fmla="*/ 1733649 w 3475312"/>
              <a:gd name="connsiteY13" fmla="*/ 1565924 h 4145386"/>
              <a:gd name="connsiteX14" fmla="*/ 1860331 w 3475312"/>
              <a:gd name="connsiteY14" fmla="*/ 1875601 h 4145386"/>
              <a:gd name="connsiteX15" fmla="*/ 2232369 w 3475312"/>
              <a:gd name="connsiteY15" fmla="*/ 2098755 h 4145386"/>
              <a:gd name="connsiteX16" fmla="*/ 2720380 w 3475312"/>
              <a:gd name="connsiteY16" fmla="*/ 2356521 h 4145386"/>
              <a:gd name="connsiteX17" fmla="*/ 3019489 w 3475312"/>
              <a:gd name="connsiteY17" fmla="*/ 2519960 h 4145386"/>
              <a:gd name="connsiteX18" fmla="*/ 2929320 w 3475312"/>
              <a:gd name="connsiteY18" fmla="*/ 2921144 h 4145386"/>
              <a:gd name="connsiteX19" fmla="*/ 3274699 w 3475312"/>
              <a:gd name="connsiteY19" fmla="*/ 3452387 h 4145386"/>
              <a:gd name="connsiteX20" fmla="*/ 3475311 w 3475312"/>
              <a:gd name="connsiteY20" fmla="*/ 3979682 h 4145386"/>
              <a:gd name="connsiteX21" fmla="*/ 3220723 w 3475312"/>
              <a:gd name="connsiteY21" fmla="*/ 4141245 h 4145386"/>
              <a:gd name="connsiteX22" fmla="*/ 2605727 w 3475312"/>
              <a:gd name="connsiteY22" fmla="*/ 4075900 h 4145386"/>
              <a:gd name="connsiteX23" fmla="*/ 1845076 w 3475312"/>
              <a:gd name="connsiteY23" fmla="*/ 3781848 h 4145386"/>
              <a:gd name="connsiteX24" fmla="*/ 1613565 w 3475312"/>
              <a:gd name="connsiteY24" fmla="*/ 3824095 h 4145386"/>
              <a:gd name="connsiteX0" fmla="*/ 0 w 3478678"/>
              <a:gd name="connsiteY0" fmla="*/ 0 h 4141256"/>
              <a:gd name="connsiteX1" fmla="*/ 94594 w 3478678"/>
              <a:gd name="connsiteY1" fmla="*/ 105103 h 4141256"/>
              <a:gd name="connsiteX2" fmla="*/ 94594 w 3478678"/>
              <a:gd name="connsiteY2" fmla="*/ 336331 h 4141256"/>
              <a:gd name="connsiteX3" fmla="*/ 161088 w 3478678"/>
              <a:gd name="connsiteY3" fmla="*/ 391066 h 4141256"/>
              <a:gd name="connsiteX4" fmla="*/ 349845 w 3478678"/>
              <a:gd name="connsiteY4" fmla="*/ 435293 h 4141256"/>
              <a:gd name="connsiteX5" fmla="*/ 683173 w 3478678"/>
              <a:gd name="connsiteY5" fmla="*/ 462455 h 4141256"/>
              <a:gd name="connsiteX6" fmla="*/ 976175 w 3478678"/>
              <a:gd name="connsiteY6" fmla="*/ 575748 h 4141256"/>
              <a:gd name="connsiteX7" fmla="*/ 998483 w 3478678"/>
              <a:gd name="connsiteY7" fmla="*/ 735724 h 4141256"/>
              <a:gd name="connsiteX8" fmla="*/ 945931 w 3478678"/>
              <a:gd name="connsiteY8" fmla="*/ 872359 h 4141256"/>
              <a:gd name="connsiteX9" fmla="*/ 1012914 w 3478678"/>
              <a:gd name="connsiteY9" fmla="*/ 1090064 h 4141256"/>
              <a:gd name="connsiteX10" fmla="*/ 1168382 w 3478678"/>
              <a:gd name="connsiteY10" fmla="*/ 1093566 h 4141256"/>
              <a:gd name="connsiteX11" fmla="*/ 1575355 w 3478678"/>
              <a:gd name="connsiteY11" fmla="*/ 1131317 h 4141256"/>
              <a:gd name="connsiteX12" fmla="*/ 1676168 w 3478678"/>
              <a:gd name="connsiteY12" fmla="*/ 1359259 h 4141256"/>
              <a:gd name="connsiteX13" fmla="*/ 1733649 w 3478678"/>
              <a:gd name="connsiteY13" fmla="*/ 1565924 h 4141256"/>
              <a:gd name="connsiteX14" fmla="*/ 1860331 w 3478678"/>
              <a:gd name="connsiteY14" fmla="*/ 1875601 h 4141256"/>
              <a:gd name="connsiteX15" fmla="*/ 2232369 w 3478678"/>
              <a:gd name="connsiteY15" fmla="*/ 2098755 h 4141256"/>
              <a:gd name="connsiteX16" fmla="*/ 2720380 w 3478678"/>
              <a:gd name="connsiteY16" fmla="*/ 2356521 h 4141256"/>
              <a:gd name="connsiteX17" fmla="*/ 3019489 w 3478678"/>
              <a:gd name="connsiteY17" fmla="*/ 2519960 h 4141256"/>
              <a:gd name="connsiteX18" fmla="*/ 2929320 w 3478678"/>
              <a:gd name="connsiteY18" fmla="*/ 2921144 h 4141256"/>
              <a:gd name="connsiteX19" fmla="*/ 3274699 w 3478678"/>
              <a:gd name="connsiteY19" fmla="*/ 3452387 h 4141256"/>
              <a:gd name="connsiteX20" fmla="*/ 3475311 w 3478678"/>
              <a:gd name="connsiteY20" fmla="*/ 3979682 h 4141256"/>
              <a:gd name="connsiteX21" fmla="*/ 3335213 w 3478678"/>
              <a:gd name="connsiteY21" fmla="*/ 3999664 h 4141256"/>
              <a:gd name="connsiteX22" fmla="*/ 3220723 w 3478678"/>
              <a:gd name="connsiteY22" fmla="*/ 4141245 h 4141256"/>
              <a:gd name="connsiteX23" fmla="*/ 2605727 w 3478678"/>
              <a:gd name="connsiteY23" fmla="*/ 4075900 h 4141256"/>
              <a:gd name="connsiteX24" fmla="*/ 1845076 w 3478678"/>
              <a:gd name="connsiteY24" fmla="*/ 3781848 h 4141256"/>
              <a:gd name="connsiteX25" fmla="*/ 1613565 w 3478678"/>
              <a:gd name="connsiteY25" fmla="*/ 3824095 h 4141256"/>
              <a:gd name="connsiteX0" fmla="*/ 0 w 3511238"/>
              <a:gd name="connsiteY0" fmla="*/ 0 h 4141256"/>
              <a:gd name="connsiteX1" fmla="*/ 94594 w 3511238"/>
              <a:gd name="connsiteY1" fmla="*/ 105103 h 4141256"/>
              <a:gd name="connsiteX2" fmla="*/ 94594 w 3511238"/>
              <a:gd name="connsiteY2" fmla="*/ 336331 h 4141256"/>
              <a:gd name="connsiteX3" fmla="*/ 161088 w 3511238"/>
              <a:gd name="connsiteY3" fmla="*/ 391066 h 4141256"/>
              <a:gd name="connsiteX4" fmla="*/ 349845 w 3511238"/>
              <a:gd name="connsiteY4" fmla="*/ 435293 h 4141256"/>
              <a:gd name="connsiteX5" fmla="*/ 683173 w 3511238"/>
              <a:gd name="connsiteY5" fmla="*/ 462455 h 4141256"/>
              <a:gd name="connsiteX6" fmla="*/ 976175 w 3511238"/>
              <a:gd name="connsiteY6" fmla="*/ 575748 h 4141256"/>
              <a:gd name="connsiteX7" fmla="*/ 998483 w 3511238"/>
              <a:gd name="connsiteY7" fmla="*/ 735724 h 4141256"/>
              <a:gd name="connsiteX8" fmla="*/ 945931 w 3511238"/>
              <a:gd name="connsiteY8" fmla="*/ 872359 h 4141256"/>
              <a:gd name="connsiteX9" fmla="*/ 1012914 w 3511238"/>
              <a:gd name="connsiteY9" fmla="*/ 1090064 h 4141256"/>
              <a:gd name="connsiteX10" fmla="*/ 1168382 w 3511238"/>
              <a:gd name="connsiteY10" fmla="*/ 1093566 h 4141256"/>
              <a:gd name="connsiteX11" fmla="*/ 1575355 w 3511238"/>
              <a:gd name="connsiteY11" fmla="*/ 1131317 h 4141256"/>
              <a:gd name="connsiteX12" fmla="*/ 1676168 w 3511238"/>
              <a:gd name="connsiteY12" fmla="*/ 1359259 h 4141256"/>
              <a:gd name="connsiteX13" fmla="*/ 1733649 w 3511238"/>
              <a:gd name="connsiteY13" fmla="*/ 1565924 h 4141256"/>
              <a:gd name="connsiteX14" fmla="*/ 1860331 w 3511238"/>
              <a:gd name="connsiteY14" fmla="*/ 1875601 h 4141256"/>
              <a:gd name="connsiteX15" fmla="*/ 2232369 w 3511238"/>
              <a:gd name="connsiteY15" fmla="*/ 2098755 h 4141256"/>
              <a:gd name="connsiteX16" fmla="*/ 2720380 w 3511238"/>
              <a:gd name="connsiteY16" fmla="*/ 2356521 h 4141256"/>
              <a:gd name="connsiteX17" fmla="*/ 3019489 w 3511238"/>
              <a:gd name="connsiteY17" fmla="*/ 2519960 h 4141256"/>
              <a:gd name="connsiteX18" fmla="*/ 2929320 w 3511238"/>
              <a:gd name="connsiteY18" fmla="*/ 2921144 h 4141256"/>
              <a:gd name="connsiteX19" fmla="*/ 3274699 w 3511238"/>
              <a:gd name="connsiteY19" fmla="*/ 3452387 h 4141256"/>
              <a:gd name="connsiteX20" fmla="*/ 3508507 w 3511238"/>
              <a:gd name="connsiteY20" fmla="*/ 3958358 h 4141256"/>
              <a:gd name="connsiteX21" fmla="*/ 3335213 w 3511238"/>
              <a:gd name="connsiteY21" fmla="*/ 3999664 h 4141256"/>
              <a:gd name="connsiteX22" fmla="*/ 3220723 w 3511238"/>
              <a:gd name="connsiteY22" fmla="*/ 4141245 h 4141256"/>
              <a:gd name="connsiteX23" fmla="*/ 2605727 w 3511238"/>
              <a:gd name="connsiteY23" fmla="*/ 4075900 h 4141256"/>
              <a:gd name="connsiteX24" fmla="*/ 1845076 w 3511238"/>
              <a:gd name="connsiteY24" fmla="*/ 3781848 h 4141256"/>
              <a:gd name="connsiteX25" fmla="*/ 1613565 w 3511238"/>
              <a:gd name="connsiteY25" fmla="*/ 3824095 h 4141256"/>
              <a:gd name="connsiteX0" fmla="*/ 0 w 3511238"/>
              <a:gd name="connsiteY0" fmla="*/ 0 h 4141251"/>
              <a:gd name="connsiteX1" fmla="*/ 94594 w 3511238"/>
              <a:gd name="connsiteY1" fmla="*/ 105103 h 4141251"/>
              <a:gd name="connsiteX2" fmla="*/ 94594 w 3511238"/>
              <a:gd name="connsiteY2" fmla="*/ 336331 h 4141251"/>
              <a:gd name="connsiteX3" fmla="*/ 161088 w 3511238"/>
              <a:gd name="connsiteY3" fmla="*/ 391066 h 4141251"/>
              <a:gd name="connsiteX4" fmla="*/ 349845 w 3511238"/>
              <a:gd name="connsiteY4" fmla="*/ 435293 h 4141251"/>
              <a:gd name="connsiteX5" fmla="*/ 683173 w 3511238"/>
              <a:gd name="connsiteY5" fmla="*/ 462455 h 4141251"/>
              <a:gd name="connsiteX6" fmla="*/ 976175 w 3511238"/>
              <a:gd name="connsiteY6" fmla="*/ 575748 h 4141251"/>
              <a:gd name="connsiteX7" fmla="*/ 998483 w 3511238"/>
              <a:gd name="connsiteY7" fmla="*/ 735724 h 4141251"/>
              <a:gd name="connsiteX8" fmla="*/ 945931 w 3511238"/>
              <a:gd name="connsiteY8" fmla="*/ 872359 h 4141251"/>
              <a:gd name="connsiteX9" fmla="*/ 1012914 w 3511238"/>
              <a:gd name="connsiteY9" fmla="*/ 1090064 h 4141251"/>
              <a:gd name="connsiteX10" fmla="*/ 1168382 w 3511238"/>
              <a:gd name="connsiteY10" fmla="*/ 1093566 h 4141251"/>
              <a:gd name="connsiteX11" fmla="*/ 1575355 w 3511238"/>
              <a:gd name="connsiteY11" fmla="*/ 1131317 h 4141251"/>
              <a:gd name="connsiteX12" fmla="*/ 1676168 w 3511238"/>
              <a:gd name="connsiteY12" fmla="*/ 1359259 h 4141251"/>
              <a:gd name="connsiteX13" fmla="*/ 1733649 w 3511238"/>
              <a:gd name="connsiteY13" fmla="*/ 1565924 h 4141251"/>
              <a:gd name="connsiteX14" fmla="*/ 1860331 w 3511238"/>
              <a:gd name="connsiteY14" fmla="*/ 1875601 h 4141251"/>
              <a:gd name="connsiteX15" fmla="*/ 2232369 w 3511238"/>
              <a:gd name="connsiteY15" fmla="*/ 2098755 h 4141251"/>
              <a:gd name="connsiteX16" fmla="*/ 2720380 w 3511238"/>
              <a:gd name="connsiteY16" fmla="*/ 2356521 h 4141251"/>
              <a:gd name="connsiteX17" fmla="*/ 3019489 w 3511238"/>
              <a:gd name="connsiteY17" fmla="*/ 2519960 h 4141251"/>
              <a:gd name="connsiteX18" fmla="*/ 2929320 w 3511238"/>
              <a:gd name="connsiteY18" fmla="*/ 2921144 h 4141251"/>
              <a:gd name="connsiteX19" fmla="*/ 3274699 w 3511238"/>
              <a:gd name="connsiteY19" fmla="*/ 3452387 h 4141251"/>
              <a:gd name="connsiteX20" fmla="*/ 3508507 w 3511238"/>
              <a:gd name="connsiteY20" fmla="*/ 3958358 h 4141251"/>
              <a:gd name="connsiteX21" fmla="*/ 3335213 w 3511238"/>
              <a:gd name="connsiteY21" fmla="*/ 3999664 h 4141251"/>
              <a:gd name="connsiteX22" fmla="*/ 3220723 w 3511238"/>
              <a:gd name="connsiteY22" fmla="*/ 4141245 h 4141251"/>
              <a:gd name="connsiteX23" fmla="*/ 2605727 w 3511238"/>
              <a:gd name="connsiteY23" fmla="*/ 4075900 h 4141251"/>
              <a:gd name="connsiteX24" fmla="*/ 2251815 w 3511238"/>
              <a:gd name="connsiteY24" fmla="*/ 3957018 h 4141251"/>
              <a:gd name="connsiteX25" fmla="*/ 1845076 w 3511238"/>
              <a:gd name="connsiteY25" fmla="*/ 3781848 h 4141251"/>
              <a:gd name="connsiteX26" fmla="*/ 1613565 w 3511238"/>
              <a:gd name="connsiteY26" fmla="*/ 3824095 h 4141251"/>
              <a:gd name="connsiteX0" fmla="*/ 0 w 3511238"/>
              <a:gd name="connsiteY0" fmla="*/ 0 h 4141251"/>
              <a:gd name="connsiteX1" fmla="*/ 94594 w 3511238"/>
              <a:gd name="connsiteY1" fmla="*/ 105103 h 4141251"/>
              <a:gd name="connsiteX2" fmla="*/ 94594 w 3511238"/>
              <a:gd name="connsiteY2" fmla="*/ 336331 h 4141251"/>
              <a:gd name="connsiteX3" fmla="*/ 161088 w 3511238"/>
              <a:gd name="connsiteY3" fmla="*/ 391066 h 4141251"/>
              <a:gd name="connsiteX4" fmla="*/ 349845 w 3511238"/>
              <a:gd name="connsiteY4" fmla="*/ 435293 h 4141251"/>
              <a:gd name="connsiteX5" fmla="*/ 683173 w 3511238"/>
              <a:gd name="connsiteY5" fmla="*/ 462455 h 4141251"/>
              <a:gd name="connsiteX6" fmla="*/ 976175 w 3511238"/>
              <a:gd name="connsiteY6" fmla="*/ 575748 h 4141251"/>
              <a:gd name="connsiteX7" fmla="*/ 998483 w 3511238"/>
              <a:gd name="connsiteY7" fmla="*/ 735724 h 4141251"/>
              <a:gd name="connsiteX8" fmla="*/ 945931 w 3511238"/>
              <a:gd name="connsiteY8" fmla="*/ 872359 h 4141251"/>
              <a:gd name="connsiteX9" fmla="*/ 1012914 w 3511238"/>
              <a:gd name="connsiteY9" fmla="*/ 1090064 h 4141251"/>
              <a:gd name="connsiteX10" fmla="*/ 1168382 w 3511238"/>
              <a:gd name="connsiteY10" fmla="*/ 1093566 h 4141251"/>
              <a:gd name="connsiteX11" fmla="*/ 1575355 w 3511238"/>
              <a:gd name="connsiteY11" fmla="*/ 1131317 h 4141251"/>
              <a:gd name="connsiteX12" fmla="*/ 1676168 w 3511238"/>
              <a:gd name="connsiteY12" fmla="*/ 1359259 h 4141251"/>
              <a:gd name="connsiteX13" fmla="*/ 1733649 w 3511238"/>
              <a:gd name="connsiteY13" fmla="*/ 1565924 h 4141251"/>
              <a:gd name="connsiteX14" fmla="*/ 1860331 w 3511238"/>
              <a:gd name="connsiteY14" fmla="*/ 1875601 h 4141251"/>
              <a:gd name="connsiteX15" fmla="*/ 2232369 w 3511238"/>
              <a:gd name="connsiteY15" fmla="*/ 2098755 h 4141251"/>
              <a:gd name="connsiteX16" fmla="*/ 2720380 w 3511238"/>
              <a:gd name="connsiteY16" fmla="*/ 2356521 h 4141251"/>
              <a:gd name="connsiteX17" fmla="*/ 3019489 w 3511238"/>
              <a:gd name="connsiteY17" fmla="*/ 2519960 h 4141251"/>
              <a:gd name="connsiteX18" fmla="*/ 2929320 w 3511238"/>
              <a:gd name="connsiteY18" fmla="*/ 2921144 h 4141251"/>
              <a:gd name="connsiteX19" fmla="*/ 3274699 w 3511238"/>
              <a:gd name="connsiteY19" fmla="*/ 3452387 h 4141251"/>
              <a:gd name="connsiteX20" fmla="*/ 3508507 w 3511238"/>
              <a:gd name="connsiteY20" fmla="*/ 3958358 h 4141251"/>
              <a:gd name="connsiteX21" fmla="*/ 3335213 w 3511238"/>
              <a:gd name="connsiteY21" fmla="*/ 3999664 h 4141251"/>
              <a:gd name="connsiteX22" fmla="*/ 3220723 w 3511238"/>
              <a:gd name="connsiteY22" fmla="*/ 4141245 h 4141251"/>
              <a:gd name="connsiteX23" fmla="*/ 2605727 w 3511238"/>
              <a:gd name="connsiteY23" fmla="*/ 4075900 h 4141251"/>
              <a:gd name="connsiteX24" fmla="*/ 2251815 w 3511238"/>
              <a:gd name="connsiteY24" fmla="*/ 3957018 h 4141251"/>
              <a:gd name="connsiteX25" fmla="*/ 1845076 w 3511238"/>
              <a:gd name="connsiteY25" fmla="*/ 3781848 h 4141251"/>
              <a:gd name="connsiteX0" fmla="*/ 0 w 3511238"/>
              <a:gd name="connsiteY0" fmla="*/ 0 h 4141251"/>
              <a:gd name="connsiteX1" fmla="*/ 94594 w 3511238"/>
              <a:gd name="connsiteY1" fmla="*/ 105103 h 4141251"/>
              <a:gd name="connsiteX2" fmla="*/ 94594 w 3511238"/>
              <a:gd name="connsiteY2" fmla="*/ 336331 h 4141251"/>
              <a:gd name="connsiteX3" fmla="*/ 161088 w 3511238"/>
              <a:gd name="connsiteY3" fmla="*/ 391066 h 4141251"/>
              <a:gd name="connsiteX4" fmla="*/ 349845 w 3511238"/>
              <a:gd name="connsiteY4" fmla="*/ 435293 h 4141251"/>
              <a:gd name="connsiteX5" fmla="*/ 683173 w 3511238"/>
              <a:gd name="connsiteY5" fmla="*/ 462455 h 4141251"/>
              <a:gd name="connsiteX6" fmla="*/ 976175 w 3511238"/>
              <a:gd name="connsiteY6" fmla="*/ 575748 h 4141251"/>
              <a:gd name="connsiteX7" fmla="*/ 998483 w 3511238"/>
              <a:gd name="connsiteY7" fmla="*/ 735724 h 4141251"/>
              <a:gd name="connsiteX8" fmla="*/ 945931 w 3511238"/>
              <a:gd name="connsiteY8" fmla="*/ 872359 h 4141251"/>
              <a:gd name="connsiteX9" fmla="*/ 1012914 w 3511238"/>
              <a:gd name="connsiteY9" fmla="*/ 1090064 h 4141251"/>
              <a:gd name="connsiteX10" fmla="*/ 1168382 w 3511238"/>
              <a:gd name="connsiteY10" fmla="*/ 1093566 h 4141251"/>
              <a:gd name="connsiteX11" fmla="*/ 1575355 w 3511238"/>
              <a:gd name="connsiteY11" fmla="*/ 1131317 h 4141251"/>
              <a:gd name="connsiteX12" fmla="*/ 1676168 w 3511238"/>
              <a:gd name="connsiteY12" fmla="*/ 1359259 h 4141251"/>
              <a:gd name="connsiteX13" fmla="*/ 1733649 w 3511238"/>
              <a:gd name="connsiteY13" fmla="*/ 1565924 h 4141251"/>
              <a:gd name="connsiteX14" fmla="*/ 1860331 w 3511238"/>
              <a:gd name="connsiteY14" fmla="*/ 1875601 h 4141251"/>
              <a:gd name="connsiteX15" fmla="*/ 2232369 w 3511238"/>
              <a:gd name="connsiteY15" fmla="*/ 2098755 h 4141251"/>
              <a:gd name="connsiteX16" fmla="*/ 2720380 w 3511238"/>
              <a:gd name="connsiteY16" fmla="*/ 2356521 h 4141251"/>
              <a:gd name="connsiteX17" fmla="*/ 3019489 w 3511238"/>
              <a:gd name="connsiteY17" fmla="*/ 2519960 h 4141251"/>
              <a:gd name="connsiteX18" fmla="*/ 2929320 w 3511238"/>
              <a:gd name="connsiteY18" fmla="*/ 2921144 h 4141251"/>
              <a:gd name="connsiteX19" fmla="*/ 3274699 w 3511238"/>
              <a:gd name="connsiteY19" fmla="*/ 3452387 h 4141251"/>
              <a:gd name="connsiteX20" fmla="*/ 3508507 w 3511238"/>
              <a:gd name="connsiteY20" fmla="*/ 3958358 h 4141251"/>
              <a:gd name="connsiteX21" fmla="*/ 3335213 w 3511238"/>
              <a:gd name="connsiteY21" fmla="*/ 3999664 h 4141251"/>
              <a:gd name="connsiteX22" fmla="*/ 3220723 w 3511238"/>
              <a:gd name="connsiteY22" fmla="*/ 4141245 h 4141251"/>
              <a:gd name="connsiteX23" fmla="*/ 2605727 w 3511238"/>
              <a:gd name="connsiteY23" fmla="*/ 4075900 h 4141251"/>
              <a:gd name="connsiteX24" fmla="*/ 2251815 w 3511238"/>
              <a:gd name="connsiteY24" fmla="*/ 3957018 h 4141251"/>
              <a:gd name="connsiteX0" fmla="*/ 0 w 3511238"/>
              <a:gd name="connsiteY0" fmla="*/ 0 h 4141251"/>
              <a:gd name="connsiteX1" fmla="*/ 94594 w 3511238"/>
              <a:gd name="connsiteY1" fmla="*/ 105103 h 4141251"/>
              <a:gd name="connsiteX2" fmla="*/ 94594 w 3511238"/>
              <a:gd name="connsiteY2" fmla="*/ 336331 h 4141251"/>
              <a:gd name="connsiteX3" fmla="*/ 161088 w 3511238"/>
              <a:gd name="connsiteY3" fmla="*/ 391066 h 4141251"/>
              <a:gd name="connsiteX4" fmla="*/ 349845 w 3511238"/>
              <a:gd name="connsiteY4" fmla="*/ 435293 h 4141251"/>
              <a:gd name="connsiteX5" fmla="*/ 683173 w 3511238"/>
              <a:gd name="connsiteY5" fmla="*/ 462455 h 4141251"/>
              <a:gd name="connsiteX6" fmla="*/ 976175 w 3511238"/>
              <a:gd name="connsiteY6" fmla="*/ 575748 h 4141251"/>
              <a:gd name="connsiteX7" fmla="*/ 998483 w 3511238"/>
              <a:gd name="connsiteY7" fmla="*/ 735724 h 4141251"/>
              <a:gd name="connsiteX8" fmla="*/ 945931 w 3511238"/>
              <a:gd name="connsiteY8" fmla="*/ 872359 h 4141251"/>
              <a:gd name="connsiteX9" fmla="*/ 1012914 w 3511238"/>
              <a:gd name="connsiteY9" fmla="*/ 1090064 h 4141251"/>
              <a:gd name="connsiteX10" fmla="*/ 1168382 w 3511238"/>
              <a:gd name="connsiteY10" fmla="*/ 1093566 h 4141251"/>
              <a:gd name="connsiteX11" fmla="*/ 1575355 w 3511238"/>
              <a:gd name="connsiteY11" fmla="*/ 1131317 h 4141251"/>
              <a:gd name="connsiteX12" fmla="*/ 1676168 w 3511238"/>
              <a:gd name="connsiteY12" fmla="*/ 1359259 h 4141251"/>
              <a:gd name="connsiteX13" fmla="*/ 1733649 w 3511238"/>
              <a:gd name="connsiteY13" fmla="*/ 1565924 h 4141251"/>
              <a:gd name="connsiteX14" fmla="*/ 1860331 w 3511238"/>
              <a:gd name="connsiteY14" fmla="*/ 1875601 h 4141251"/>
              <a:gd name="connsiteX15" fmla="*/ 2232369 w 3511238"/>
              <a:gd name="connsiteY15" fmla="*/ 2098755 h 4141251"/>
              <a:gd name="connsiteX16" fmla="*/ 2720380 w 3511238"/>
              <a:gd name="connsiteY16" fmla="*/ 2356521 h 4141251"/>
              <a:gd name="connsiteX17" fmla="*/ 3019489 w 3511238"/>
              <a:gd name="connsiteY17" fmla="*/ 2519960 h 4141251"/>
              <a:gd name="connsiteX18" fmla="*/ 2929320 w 3511238"/>
              <a:gd name="connsiteY18" fmla="*/ 2921144 h 4141251"/>
              <a:gd name="connsiteX19" fmla="*/ 3274699 w 3511238"/>
              <a:gd name="connsiteY19" fmla="*/ 3452387 h 4141251"/>
              <a:gd name="connsiteX20" fmla="*/ 3508507 w 3511238"/>
              <a:gd name="connsiteY20" fmla="*/ 3958358 h 4141251"/>
              <a:gd name="connsiteX21" fmla="*/ 3335213 w 3511238"/>
              <a:gd name="connsiteY21" fmla="*/ 3999664 h 4141251"/>
              <a:gd name="connsiteX22" fmla="*/ 3220723 w 3511238"/>
              <a:gd name="connsiteY22" fmla="*/ 4141245 h 4141251"/>
              <a:gd name="connsiteX23" fmla="*/ 2605727 w 3511238"/>
              <a:gd name="connsiteY23" fmla="*/ 4075900 h 4141251"/>
              <a:gd name="connsiteX24" fmla="*/ 2251815 w 3511238"/>
              <a:gd name="connsiteY24" fmla="*/ 3957019 h 4141251"/>
              <a:gd name="connsiteX0" fmla="*/ 0 w 3511238"/>
              <a:gd name="connsiteY0" fmla="*/ 0 h 4141251"/>
              <a:gd name="connsiteX1" fmla="*/ 94594 w 3511238"/>
              <a:gd name="connsiteY1" fmla="*/ 105103 h 4141251"/>
              <a:gd name="connsiteX2" fmla="*/ 94594 w 3511238"/>
              <a:gd name="connsiteY2" fmla="*/ 336331 h 4141251"/>
              <a:gd name="connsiteX3" fmla="*/ 161088 w 3511238"/>
              <a:gd name="connsiteY3" fmla="*/ 391066 h 4141251"/>
              <a:gd name="connsiteX4" fmla="*/ 349845 w 3511238"/>
              <a:gd name="connsiteY4" fmla="*/ 435293 h 4141251"/>
              <a:gd name="connsiteX5" fmla="*/ 683173 w 3511238"/>
              <a:gd name="connsiteY5" fmla="*/ 462455 h 4141251"/>
              <a:gd name="connsiteX6" fmla="*/ 976175 w 3511238"/>
              <a:gd name="connsiteY6" fmla="*/ 575748 h 4141251"/>
              <a:gd name="connsiteX7" fmla="*/ 998483 w 3511238"/>
              <a:gd name="connsiteY7" fmla="*/ 735724 h 4141251"/>
              <a:gd name="connsiteX8" fmla="*/ 945931 w 3511238"/>
              <a:gd name="connsiteY8" fmla="*/ 872359 h 4141251"/>
              <a:gd name="connsiteX9" fmla="*/ 1012914 w 3511238"/>
              <a:gd name="connsiteY9" fmla="*/ 1090064 h 4141251"/>
              <a:gd name="connsiteX10" fmla="*/ 1168382 w 3511238"/>
              <a:gd name="connsiteY10" fmla="*/ 1093566 h 4141251"/>
              <a:gd name="connsiteX11" fmla="*/ 1575355 w 3511238"/>
              <a:gd name="connsiteY11" fmla="*/ 1131317 h 4141251"/>
              <a:gd name="connsiteX12" fmla="*/ 1676168 w 3511238"/>
              <a:gd name="connsiteY12" fmla="*/ 1359259 h 4141251"/>
              <a:gd name="connsiteX13" fmla="*/ 1733649 w 3511238"/>
              <a:gd name="connsiteY13" fmla="*/ 1565924 h 4141251"/>
              <a:gd name="connsiteX14" fmla="*/ 1860331 w 3511238"/>
              <a:gd name="connsiteY14" fmla="*/ 1875601 h 4141251"/>
              <a:gd name="connsiteX15" fmla="*/ 2232369 w 3511238"/>
              <a:gd name="connsiteY15" fmla="*/ 2098755 h 4141251"/>
              <a:gd name="connsiteX16" fmla="*/ 2720380 w 3511238"/>
              <a:gd name="connsiteY16" fmla="*/ 2356521 h 4141251"/>
              <a:gd name="connsiteX17" fmla="*/ 3019489 w 3511238"/>
              <a:gd name="connsiteY17" fmla="*/ 2519960 h 4141251"/>
              <a:gd name="connsiteX18" fmla="*/ 2929320 w 3511238"/>
              <a:gd name="connsiteY18" fmla="*/ 2921144 h 4141251"/>
              <a:gd name="connsiteX19" fmla="*/ 3274699 w 3511238"/>
              <a:gd name="connsiteY19" fmla="*/ 3452387 h 4141251"/>
              <a:gd name="connsiteX20" fmla="*/ 3508507 w 3511238"/>
              <a:gd name="connsiteY20" fmla="*/ 3958358 h 4141251"/>
              <a:gd name="connsiteX21" fmla="*/ 3335213 w 3511238"/>
              <a:gd name="connsiteY21" fmla="*/ 3999664 h 4141251"/>
              <a:gd name="connsiteX22" fmla="*/ 3220723 w 3511238"/>
              <a:gd name="connsiteY22" fmla="*/ 4141245 h 4141251"/>
              <a:gd name="connsiteX23" fmla="*/ 2605727 w 3511238"/>
              <a:gd name="connsiteY23" fmla="*/ 4075900 h 4141251"/>
              <a:gd name="connsiteX24" fmla="*/ 2251815 w 3511238"/>
              <a:gd name="connsiteY24" fmla="*/ 3957019 h 4141251"/>
              <a:gd name="connsiteX25" fmla="*/ 2265117 w 3511238"/>
              <a:gd name="connsiteY25" fmla="*/ 3947039 h 4141251"/>
              <a:gd name="connsiteX0" fmla="*/ 0 w 3511238"/>
              <a:gd name="connsiteY0" fmla="*/ 0 h 4141251"/>
              <a:gd name="connsiteX1" fmla="*/ 94594 w 3511238"/>
              <a:gd name="connsiteY1" fmla="*/ 105103 h 4141251"/>
              <a:gd name="connsiteX2" fmla="*/ 94594 w 3511238"/>
              <a:gd name="connsiteY2" fmla="*/ 336331 h 4141251"/>
              <a:gd name="connsiteX3" fmla="*/ 161088 w 3511238"/>
              <a:gd name="connsiteY3" fmla="*/ 391066 h 4141251"/>
              <a:gd name="connsiteX4" fmla="*/ 349845 w 3511238"/>
              <a:gd name="connsiteY4" fmla="*/ 435293 h 4141251"/>
              <a:gd name="connsiteX5" fmla="*/ 683173 w 3511238"/>
              <a:gd name="connsiteY5" fmla="*/ 462455 h 4141251"/>
              <a:gd name="connsiteX6" fmla="*/ 976175 w 3511238"/>
              <a:gd name="connsiteY6" fmla="*/ 575748 h 4141251"/>
              <a:gd name="connsiteX7" fmla="*/ 998483 w 3511238"/>
              <a:gd name="connsiteY7" fmla="*/ 735724 h 4141251"/>
              <a:gd name="connsiteX8" fmla="*/ 945931 w 3511238"/>
              <a:gd name="connsiteY8" fmla="*/ 872359 h 4141251"/>
              <a:gd name="connsiteX9" fmla="*/ 1012914 w 3511238"/>
              <a:gd name="connsiteY9" fmla="*/ 1090064 h 4141251"/>
              <a:gd name="connsiteX10" fmla="*/ 1168382 w 3511238"/>
              <a:gd name="connsiteY10" fmla="*/ 1093566 h 4141251"/>
              <a:gd name="connsiteX11" fmla="*/ 1575355 w 3511238"/>
              <a:gd name="connsiteY11" fmla="*/ 1131317 h 4141251"/>
              <a:gd name="connsiteX12" fmla="*/ 1676168 w 3511238"/>
              <a:gd name="connsiteY12" fmla="*/ 1359259 h 4141251"/>
              <a:gd name="connsiteX13" fmla="*/ 1733649 w 3511238"/>
              <a:gd name="connsiteY13" fmla="*/ 1565924 h 4141251"/>
              <a:gd name="connsiteX14" fmla="*/ 1860331 w 3511238"/>
              <a:gd name="connsiteY14" fmla="*/ 1875601 h 4141251"/>
              <a:gd name="connsiteX15" fmla="*/ 2232369 w 3511238"/>
              <a:gd name="connsiteY15" fmla="*/ 2098755 h 4141251"/>
              <a:gd name="connsiteX16" fmla="*/ 2720380 w 3511238"/>
              <a:gd name="connsiteY16" fmla="*/ 2356521 h 4141251"/>
              <a:gd name="connsiteX17" fmla="*/ 3019489 w 3511238"/>
              <a:gd name="connsiteY17" fmla="*/ 2519960 h 4141251"/>
              <a:gd name="connsiteX18" fmla="*/ 2929320 w 3511238"/>
              <a:gd name="connsiteY18" fmla="*/ 2921144 h 4141251"/>
              <a:gd name="connsiteX19" fmla="*/ 3274699 w 3511238"/>
              <a:gd name="connsiteY19" fmla="*/ 3452387 h 4141251"/>
              <a:gd name="connsiteX20" fmla="*/ 3508507 w 3511238"/>
              <a:gd name="connsiteY20" fmla="*/ 3958358 h 4141251"/>
              <a:gd name="connsiteX21" fmla="*/ 3335213 w 3511238"/>
              <a:gd name="connsiteY21" fmla="*/ 3999664 h 4141251"/>
              <a:gd name="connsiteX22" fmla="*/ 3220723 w 3511238"/>
              <a:gd name="connsiteY22" fmla="*/ 4141245 h 4141251"/>
              <a:gd name="connsiteX23" fmla="*/ 2605727 w 3511238"/>
              <a:gd name="connsiteY23" fmla="*/ 4075900 h 4141251"/>
              <a:gd name="connsiteX24" fmla="*/ 2251815 w 3511238"/>
              <a:gd name="connsiteY24" fmla="*/ 3957019 h 4141251"/>
              <a:gd name="connsiteX0" fmla="*/ 0 w 3511238"/>
              <a:gd name="connsiteY0" fmla="*/ 0 h 4141251"/>
              <a:gd name="connsiteX1" fmla="*/ 94594 w 3511238"/>
              <a:gd name="connsiteY1" fmla="*/ 105103 h 4141251"/>
              <a:gd name="connsiteX2" fmla="*/ 94594 w 3511238"/>
              <a:gd name="connsiteY2" fmla="*/ 336331 h 4141251"/>
              <a:gd name="connsiteX3" fmla="*/ 161088 w 3511238"/>
              <a:gd name="connsiteY3" fmla="*/ 391066 h 4141251"/>
              <a:gd name="connsiteX4" fmla="*/ 349845 w 3511238"/>
              <a:gd name="connsiteY4" fmla="*/ 435293 h 4141251"/>
              <a:gd name="connsiteX5" fmla="*/ 683173 w 3511238"/>
              <a:gd name="connsiteY5" fmla="*/ 462455 h 4141251"/>
              <a:gd name="connsiteX6" fmla="*/ 976175 w 3511238"/>
              <a:gd name="connsiteY6" fmla="*/ 575748 h 4141251"/>
              <a:gd name="connsiteX7" fmla="*/ 998483 w 3511238"/>
              <a:gd name="connsiteY7" fmla="*/ 735724 h 4141251"/>
              <a:gd name="connsiteX8" fmla="*/ 945931 w 3511238"/>
              <a:gd name="connsiteY8" fmla="*/ 872359 h 4141251"/>
              <a:gd name="connsiteX9" fmla="*/ 1012914 w 3511238"/>
              <a:gd name="connsiteY9" fmla="*/ 1090064 h 4141251"/>
              <a:gd name="connsiteX10" fmla="*/ 1168382 w 3511238"/>
              <a:gd name="connsiteY10" fmla="*/ 1093566 h 4141251"/>
              <a:gd name="connsiteX11" fmla="*/ 1575355 w 3511238"/>
              <a:gd name="connsiteY11" fmla="*/ 1131317 h 4141251"/>
              <a:gd name="connsiteX12" fmla="*/ 1676168 w 3511238"/>
              <a:gd name="connsiteY12" fmla="*/ 1359259 h 4141251"/>
              <a:gd name="connsiteX13" fmla="*/ 1733649 w 3511238"/>
              <a:gd name="connsiteY13" fmla="*/ 1565924 h 4141251"/>
              <a:gd name="connsiteX14" fmla="*/ 1860331 w 3511238"/>
              <a:gd name="connsiteY14" fmla="*/ 1875601 h 4141251"/>
              <a:gd name="connsiteX15" fmla="*/ 2232369 w 3511238"/>
              <a:gd name="connsiteY15" fmla="*/ 2098755 h 4141251"/>
              <a:gd name="connsiteX16" fmla="*/ 2720380 w 3511238"/>
              <a:gd name="connsiteY16" fmla="*/ 2356521 h 4141251"/>
              <a:gd name="connsiteX17" fmla="*/ 3019489 w 3511238"/>
              <a:gd name="connsiteY17" fmla="*/ 2519960 h 4141251"/>
              <a:gd name="connsiteX18" fmla="*/ 2929320 w 3511238"/>
              <a:gd name="connsiteY18" fmla="*/ 2921144 h 4141251"/>
              <a:gd name="connsiteX19" fmla="*/ 3274699 w 3511238"/>
              <a:gd name="connsiteY19" fmla="*/ 3452387 h 4141251"/>
              <a:gd name="connsiteX20" fmla="*/ 3508507 w 3511238"/>
              <a:gd name="connsiteY20" fmla="*/ 3958358 h 4141251"/>
              <a:gd name="connsiteX21" fmla="*/ 3335213 w 3511238"/>
              <a:gd name="connsiteY21" fmla="*/ 3999664 h 4141251"/>
              <a:gd name="connsiteX22" fmla="*/ 3220723 w 3511238"/>
              <a:gd name="connsiteY22" fmla="*/ 4141245 h 4141251"/>
              <a:gd name="connsiteX23" fmla="*/ 2605727 w 3511238"/>
              <a:gd name="connsiteY23" fmla="*/ 4075900 h 4141251"/>
              <a:gd name="connsiteX0" fmla="*/ 0 w 3511238"/>
              <a:gd name="connsiteY0" fmla="*/ 0 h 4141245"/>
              <a:gd name="connsiteX1" fmla="*/ 94594 w 3511238"/>
              <a:gd name="connsiteY1" fmla="*/ 105103 h 4141245"/>
              <a:gd name="connsiteX2" fmla="*/ 94594 w 3511238"/>
              <a:gd name="connsiteY2" fmla="*/ 336331 h 4141245"/>
              <a:gd name="connsiteX3" fmla="*/ 161088 w 3511238"/>
              <a:gd name="connsiteY3" fmla="*/ 391066 h 4141245"/>
              <a:gd name="connsiteX4" fmla="*/ 349845 w 3511238"/>
              <a:gd name="connsiteY4" fmla="*/ 435293 h 4141245"/>
              <a:gd name="connsiteX5" fmla="*/ 683173 w 3511238"/>
              <a:gd name="connsiteY5" fmla="*/ 462455 h 4141245"/>
              <a:gd name="connsiteX6" fmla="*/ 976175 w 3511238"/>
              <a:gd name="connsiteY6" fmla="*/ 575748 h 4141245"/>
              <a:gd name="connsiteX7" fmla="*/ 998483 w 3511238"/>
              <a:gd name="connsiteY7" fmla="*/ 735724 h 4141245"/>
              <a:gd name="connsiteX8" fmla="*/ 945931 w 3511238"/>
              <a:gd name="connsiteY8" fmla="*/ 872359 h 4141245"/>
              <a:gd name="connsiteX9" fmla="*/ 1012914 w 3511238"/>
              <a:gd name="connsiteY9" fmla="*/ 1090064 h 4141245"/>
              <a:gd name="connsiteX10" fmla="*/ 1168382 w 3511238"/>
              <a:gd name="connsiteY10" fmla="*/ 1093566 h 4141245"/>
              <a:gd name="connsiteX11" fmla="*/ 1575355 w 3511238"/>
              <a:gd name="connsiteY11" fmla="*/ 1131317 h 4141245"/>
              <a:gd name="connsiteX12" fmla="*/ 1676168 w 3511238"/>
              <a:gd name="connsiteY12" fmla="*/ 1359259 h 4141245"/>
              <a:gd name="connsiteX13" fmla="*/ 1733649 w 3511238"/>
              <a:gd name="connsiteY13" fmla="*/ 1565924 h 4141245"/>
              <a:gd name="connsiteX14" fmla="*/ 1860331 w 3511238"/>
              <a:gd name="connsiteY14" fmla="*/ 1875601 h 4141245"/>
              <a:gd name="connsiteX15" fmla="*/ 2232369 w 3511238"/>
              <a:gd name="connsiteY15" fmla="*/ 2098755 h 4141245"/>
              <a:gd name="connsiteX16" fmla="*/ 2720380 w 3511238"/>
              <a:gd name="connsiteY16" fmla="*/ 2356521 h 4141245"/>
              <a:gd name="connsiteX17" fmla="*/ 3019489 w 3511238"/>
              <a:gd name="connsiteY17" fmla="*/ 2519960 h 4141245"/>
              <a:gd name="connsiteX18" fmla="*/ 2929320 w 3511238"/>
              <a:gd name="connsiteY18" fmla="*/ 2921144 h 4141245"/>
              <a:gd name="connsiteX19" fmla="*/ 3274699 w 3511238"/>
              <a:gd name="connsiteY19" fmla="*/ 3452387 h 4141245"/>
              <a:gd name="connsiteX20" fmla="*/ 3508507 w 3511238"/>
              <a:gd name="connsiteY20" fmla="*/ 3958358 h 4141245"/>
              <a:gd name="connsiteX21" fmla="*/ 3335213 w 3511238"/>
              <a:gd name="connsiteY21" fmla="*/ 3999664 h 4141245"/>
              <a:gd name="connsiteX22" fmla="*/ 3220723 w 3511238"/>
              <a:gd name="connsiteY22" fmla="*/ 4141245 h 4141245"/>
              <a:gd name="connsiteX0" fmla="*/ 0 w 3511238"/>
              <a:gd name="connsiteY0" fmla="*/ 0 h 4009826"/>
              <a:gd name="connsiteX1" fmla="*/ 94594 w 3511238"/>
              <a:gd name="connsiteY1" fmla="*/ 105103 h 4009826"/>
              <a:gd name="connsiteX2" fmla="*/ 94594 w 3511238"/>
              <a:gd name="connsiteY2" fmla="*/ 336331 h 4009826"/>
              <a:gd name="connsiteX3" fmla="*/ 161088 w 3511238"/>
              <a:gd name="connsiteY3" fmla="*/ 391066 h 4009826"/>
              <a:gd name="connsiteX4" fmla="*/ 349845 w 3511238"/>
              <a:gd name="connsiteY4" fmla="*/ 435293 h 4009826"/>
              <a:gd name="connsiteX5" fmla="*/ 683173 w 3511238"/>
              <a:gd name="connsiteY5" fmla="*/ 462455 h 4009826"/>
              <a:gd name="connsiteX6" fmla="*/ 976175 w 3511238"/>
              <a:gd name="connsiteY6" fmla="*/ 575748 h 4009826"/>
              <a:gd name="connsiteX7" fmla="*/ 998483 w 3511238"/>
              <a:gd name="connsiteY7" fmla="*/ 735724 h 4009826"/>
              <a:gd name="connsiteX8" fmla="*/ 945931 w 3511238"/>
              <a:gd name="connsiteY8" fmla="*/ 872359 h 4009826"/>
              <a:gd name="connsiteX9" fmla="*/ 1012914 w 3511238"/>
              <a:gd name="connsiteY9" fmla="*/ 1090064 h 4009826"/>
              <a:gd name="connsiteX10" fmla="*/ 1168382 w 3511238"/>
              <a:gd name="connsiteY10" fmla="*/ 1093566 h 4009826"/>
              <a:gd name="connsiteX11" fmla="*/ 1575355 w 3511238"/>
              <a:gd name="connsiteY11" fmla="*/ 1131317 h 4009826"/>
              <a:gd name="connsiteX12" fmla="*/ 1676168 w 3511238"/>
              <a:gd name="connsiteY12" fmla="*/ 1359259 h 4009826"/>
              <a:gd name="connsiteX13" fmla="*/ 1733649 w 3511238"/>
              <a:gd name="connsiteY13" fmla="*/ 1565924 h 4009826"/>
              <a:gd name="connsiteX14" fmla="*/ 1860331 w 3511238"/>
              <a:gd name="connsiteY14" fmla="*/ 1875601 h 4009826"/>
              <a:gd name="connsiteX15" fmla="*/ 2232369 w 3511238"/>
              <a:gd name="connsiteY15" fmla="*/ 2098755 h 4009826"/>
              <a:gd name="connsiteX16" fmla="*/ 2720380 w 3511238"/>
              <a:gd name="connsiteY16" fmla="*/ 2356521 h 4009826"/>
              <a:gd name="connsiteX17" fmla="*/ 3019489 w 3511238"/>
              <a:gd name="connsiteY17" fmla="*/ 2519960 h 4009826"/>
              <a:gd name="connsiteX18" fmla="*/ 2929320 w 3511238"/>
              <a:gd name="connsiteY18" fmla="*/ 2921144 h 4009826"/>
              <a:gd name="connsiteX19" fmla="*/ 3274699 w 3511238"/>
              <a:gd name="connsiteY19" fmla="*/ 3452387 h 4009826"/>
              <a:gd name="connsiteX20" fmla="*/ 3508507 w 3511238"/>
              <a:gd name="connsiteY20" fmla="*/ 3958358 h 4009826"/>
              <a:gd name="connsiteX21" fmla="*/ 3335213 w 3511238"/>
              <a:gd name="connsiteY21" fmla="*/ 3999664 h 4009826"/>
              <a:gd name="connsiteX0" fmla="*/ 0 w 3508507"/>
              <a:gd name="connsiteY0" fmla="*/ 0 h 3958358"/>
              <a:gd name="connsiteX1" fmla="*/ 94594 w 3508507"/>
              <a:gd name="connsiteY1" fmla="*/ 105103 h 3958358"/>
              <a:gd name="connsiteX2" fmla="*/ 94594 w 3508507"/>
              <a:gd name="connsiteY2" fmla="*/ 336331 h 3958358"/>
              <a:gd name="connsiteX3" fmla="*/ 161088 w 3508507"/>
              <a:gd name="connsiteY3" fmla="*/ 391066 h 3958358"/>
              <a:gd name="connsiteX4" fmla="*/ 349845 w 3508507"/>
              <a:gd name="connsiteY4" fmla="*/ 435293 h 3958358"/>
              <a:gd name="connsiteX5" fmla="*/ 683173 w 3508507"/>
              <a:gd name="connsiteY5" fmla="*/ 462455 h 3958358"/>
              <a:gd name="connsiteX6" fmla="*/ 976175 w 3508507"/>
              <a:gd name="connsiteY6" fmla="*/ 575748 h 3958358"/>
              <a:gd name="connsiteX7" fmla="*/ 998483 w 3508507"/>
              <a:gd name="connsiteY7" fmla="*/ 735724 h 3958358"/>
              <a:gd name="connsiteX8" fmla="*/ 945931 w 3508507"/>
              <a:gd name="connsiteY8" fmla="*/ 872359 h 3958358"/>
              <a:gd name="connsiteX9" fmla="*/ 1012914 w 3508507"/>
              <a:gd name="connsiteY9" fmla="*/ 1090064 h 3958358"/>
              <a:gd name="connsiteX10" fmla="*/ 1168382 w 3508507"/>
              <a:gd name="connsiteY10" fmla="*/ 1093566 h 3958358"/>
              <a:gd name="connsiteX11" fmla="*/ 1575355 w 3508507"/>
              <a:gd name="connsiteY11" fmla="*/ 1131317 h 3958358"/>
              <a:gd name="connsiteX12" fmla="*/ 1676168 w 3508507"/>
              <a:gd name="connsiteY12" fmla="*/ 1359259 h 3958358"/>
              <a:gd name="connsiteX13" fmla="*/ 1733649 w 3508507"/>
              <a:gd name="connsiteY13" fmla="*/ 1565924 h 3958358"/>
              <a:gd name="connsiteX14" fmla="*/ 1860331 w 3508507"/>
              <a:gd name="connsiteY14" fmla="*/ 1875601 h 3958358"/>
              <a:gd name="connsiteX15" fmla="*/ 2232369 w 3508507"/>
              <a:gd name="connsiteY15" fmla="*/ 2098755 h 3958358"/>
              <a:gd name="connsiteX16" fmla="*/ 2720380 w 3508507"/>
              <a:gd name="connsiteY16" fmla="*/ 2356521 h 3958358"/>
              <a:gd name="connsiteX17" fmla="*/ 3019489 w 3508507"/>
              <a:gd name="connsiteY17" fmla="*/ 2519960 h 3958358"/>
              <a:gd name="connsiteX18" fmla="*/ 2929320 w 3508507"/>
              <a:gd name="connsiteY18" fmla="*/ 2921144 h 3958358"/>
              <a:gd name="connsiteX19" fmla="*/ 3274699 w 3508507"/>
              <a:gd name="connsiteY19" fmla="*/ 3452387 h 3958358"/>
              <a:gd name="connsiteX20" fmla="*/ 3508507 w 3508507"/>
              <a:gd name="connsiteY20" fmla="*/ 3958358 h 3958358"/>
              <a:gd name="connsiteX0" fmla="*/ 0 w 3532871"/>
              <a:gd name="connsiteY0" fmla="*/ 0 h 3992741"/>
              <a:gd name="connsiteX1" fmla="*/ 94594 w 3532871"/>
              <a:gd name="connsiteY1" fmla="*/ 105103 h 3992741"/>
              <a:gd name="connsiteX2" fmla="*/ 94594 w 3532871"/>
              <a:gd name="connsiteY2" fmla="*/ 336331 h 3992741"/>
              <a:gd name="connsiteX3" fmla="*/ 161088 w 3532871"/>
              <a:gd name="connsiteY3" fmla="*/ 391066 h 3992741"/>
              <a:gd name="connsiteX4" fmla="*/ 349845 w 3532871"/>
              <a:gd name="connsiteY4" fmla="*/ 435293 h 3992741"/>
              <a:gd name="connsiteX5" fmla="*/ 683173 w 3532871"/>
              <a:gd name="connsiteY5" fmla="*/ 462455 h 3992741"/>
              <a:gd name="connsiteX6" fmla="*/ 976175 w 3532871"/>
              <a:gd name="connsiteY6" fmla="*/ 575748 h 3992741"/>
              <a:gd name="connsiteX7" fmla="*/ 998483 w 3532871"/>
              <a:gd name="connsiteY7" fmla="*/ 735724 h 3992741"/>
              <a:gd name="connsiteX8" fmla="*/ 945931 w 3532871"/>
              <a:gd name="connsiteY8" fmla="*/ 872359 h 3992741"/>
              <a:gd name="connsiteX9" fmla="*/ 1012914 w 3532871"/>
              <a:gd name="connsiteY9" fmla="*/ 1090064 h 3992741"/>
              <a:gd name="connsiteX10" fmla="*/ 1168382 w 3532871"/>
              <a:gd name="connsiteY10" fmla="*/ 1093566 h 3992741"/>
              <a:gd name="connsiteX11" fmla="*/ 1575355 w 3532871"/>
              <a:gd name="connsiteY11" fmla="*/ 1131317 h 3992741"/>
              <a:gd name="connsiteX12" fmla="*/ 1676168 w 3532871"/>
              <a:gd name="connsiteY12" fmla="*/ 1359259 h 3992741"/>
              <a:gd name="connsiteX13" fmla="*/ 1733649 w 3532871"/>
              <a:gd name="connsiteY13" fmla="*/ 1565924 h 3992741"/>
              <a:gd name="connsiteX14" fmla="*/ 1860331 w 3532871"/>
              <a:gd name="connsiteY14" fmla="*/ 1875601 h 3992741"/>
              <a:gd name="connsiteX15" fmla="*/ 2232369 w 3532871"/>
              <a:gd name="connsiteY15" fmla="*/ 2098755 h 3992741"/>
              <a:gd name="connsiteX16" fmla="*/ 2720380 w 3532871"/>
              <a:gd name="connsiteY16" fmla="*/ 2356521 h 3992741"/>
              <a:gd name="connsiteX17" fmla="*/ 3019489 w 3532871"/>
              <a:gd name="connsiteY17" fmla="*/ 2519960 h 3992741"/>
              <a:gd name="connsiteX18" fmla="*/ 2929320 w 3532871"/>
              <a:gd name="connsiteY18" fmla="*/ 2921144 h 3992741"/>
              <a:gd name="connsiteX19" fmla="*/ 3274699 w 3532871"/>
              <a:gd name="connsiteY19" fmla="*/ 3452387 h 3992741"/>
              <a:gd name="connsiteX20" fmla="*/ 3508507 w 3532871"/>
              <a:gd name="connsiteY20" fmla="*/ 3958358 h 3992741"/>
              <a:gd name="connsiteX21" fmla="*/ 3528434 w 3532871"/>
              <a:gd name="connsiteY21" fmla="*/ 3947039 h 3992741"/>
              <a:gd name="connsiteX0" fmla="*/ 0 w 3508507"/>
              <a:gd name="connsiteY0" fmla="*/ 0 h 3958358"/>
              <a:gd name="connsiteX1" fmla="*/ 94594 w 3508507"/>
              <a:gd name="connsiteY1" fmla="*/ 105103 h 3958358"/>
              <a:gd name="connsiteX2" fmla="*/ 94594 w 3508507"/>
              <a:gd name="connsiteY2" fmla="*/ 336331 h 3958358"/>
              <a:gd name="connsiteX3" fmla="*/ 161088 w 3508507"/>
              <a:gd name="connsiteY3" fmla="*/ 391066 h 3958358"/>
              <a:gd name="connsiteX4" fmla="*/ 349845 w 3508507"/>
              <a:gd name="connsiteY4" fmla="*/ 435293 h 3958358"/>
              <a:gd name="connsiteX5" fmla="*/ 683173 w 3508507"/>
              <a:gd name="connsiteY5" fmla="*/ 462455 h 3958358"/>
              <a:gd name="connsiteX6" fmla="*/ 976175 w 3508507"/>
              <a:gd name="connsiteY6" fmla="*/ 575748 h 3958358"/>
              <a:gd name="connsiteX7" fmla="*/ 998483 w 3508507"/>
              <a:gd name="connsiteY7" fmla="*/ 735724 h 3958358"/>
              <a:gd name="connsiteX8" fmla="*/ 945931 w 3508507"/>
              <a:gd name="connsiteY8" fmla="*/ 872359 h 3958358"/>
              <a:gd name="connsiteX9" fmla="*/ 1012914 w 3508507"/>
              <a:gd name="connsiteY9" fmla="*/ 1090064 h 3958358"/>
              <a:gd name="connsiteX10" fmla="*/ 1168382 w 3508507"/>
              <a:gd name="connsiteY10" fmla="*/ 1093566 h 3958358"/>
              <a:gd name="connsiteX11" fmla="*/ 1575355 w 3508507"/>
              <a:gd name="connsiteY11" fmla="*/ 1131317 h 3958358"/>
              <a:gd name="connsiteX12" fmla="*/ 1676168 w 3508507"/>
              <a:gd name="connsiteY12" fmla="*/ 1359259 h 3958358"/>
              <a:gd name="connsiteX13" fmla="*/ 1733649 w 3508507"/>
              <a:gd name="connsiteY13" fmla="*/ 1565924 h 3958358"/>
              <a:gd name="connsiteX14" fmla="*/ 1860331 w 3508507"/>
              <a:gd name="connsiteY14" fmla="*/ 1875601 h 3958358"/>
              <a:gd name="connsiteX15" fmla="*/ 2232369 w 3508507"/>
              <a:gd name="connsiteY15" fmla="*/ 2098755 h 3958358"/>
              <a:gd name="connsiteX16" fmla="*/ 2720380 w 3508507"/>
              <a:gd name="connsiteY16" fmla="*/ 2356521 h 3958358"/>
              <a:gd name="connsiteX17" fmla="*/ 3019489 w 3508507"/>
              <a:gd name="connsiteY17" fmla="*/ 2519960 h 3958358"/>
              <a:gd name="connsiteX18" fmla="*/ 2929320 w 3508507"/>
              <a:gd name="connsiteY18" fmla="*/ 2921144 h 3958358"/>
              <a:gd name="connsiteX19" fmla="*/ 3274699 w 3508507"/>
              <a:gd name="connsiteY19" fmla="*/ 3452387 h 3958358"/>
              <a:gd name="connsiteX20" fmla="*/ 3508507 w 3508507"/>
              <a:gd name="connsiteY20" fmla="*/ 3958358 h 3958358"/>
              <a:gd name="connsiteX0" fmla="*/ 0 w 3274699"/>
              <a:gd name="connsiteY0" fmla="*/ 0 h 3452387"/>
              <a:gd name="connsiteX1" fmla="*/ 94594 w 3274699"/>
              <a:gd name="connsiteY1" fmla="*/ 105103 h 3452387"/>
              <a:gd name="connsiteX2" fmla="*/ 94594 w 3274699"/>
              <a:gd name="connsiteY2" fmla="*/ 336331 h 3452387"/>
              <a:gd name="connsiteX3" fmla="*/ 161088 w 3274699"/>
              <a:gd name="connsiteY3" fmla="*/ 391066 h 3452387"/>
              <a:gd name="connsiteX4" fmla="*/ 349845 w 3274699"/>
              <a:gd name="connsiteY4" fmla="*/ 435293 h 3452387"/>
              <a:gd name="connsiteX5" fmla="*/ 683173 w 3274699"/>
              <a:gd name="connsiteY5" fmla="*/ 462455 h 3452387"/>
              <a:gd name="connsiteX6" fmla="*/ 976175 w 3274699"/>
              <a:gd name="connsiteY6" fmla="*/ 575748 h 3452387"/>
              <a:gd name="connsiteX7" fmla="*/ 998483 w 3274699"/>
              <a:gd name="connsiteY7" fmla="*/ 735724 h 3452387"/>
              <a:gd name="connsiteX8" fmla="*/ 945931 w 3274699"/>
              <a:gd name="connsiteY8" fmla="*/ 872359 h 3452387"/>
              <a:gd name="connsiteX9" fmla="*/ 1012914 w 3274699"/>
              <a:gd name="connsiteY9" fmla="*/ 1090064 h 3452387"/>
              <a:gd name="connsiteX10" fmla="*/ 1168382 w 3274699"/>
              <a:gd name="connsiteY10" fmla="*/ 1093566 h 3452387"/>
              <a:gd name="connsiteX11" fmla="*/ 1575355 w 3274699"/>
              <a:gd name="connsiteY11" fmla="*/ 1131317 h 3452387"/>
              <a:gd name="connsiteX12" fmla="*/ 1676168 w 3274699"/>
              <a:gd name="connsiteY12" fmla="*/ 1359259 h 3452387"/>
              <a:gd name="connsiteX13" fmla="*/ 1733649 w 3274699"/>
              <a:gd name="connsiteY13" fmla="*/ 1565924 h 3452387"/>
              <a:gd name="connsiteX14" fmla="*/ 1860331 w 3274699"/>
              <a:gd name="connsiteY14" fmla="*/ 1875601 h 3452387"/>
              <a:gd name="connsiteX15" fmla="*/ 2232369 w 3274699"/>
              <a:gd name="connsiteY15" fmla="*/ 2098755 h 3452387"/>
              <a:gd name="connsiteX16" fmla="*/ 2720380 w 3274699"/>
              <a:gd name="connsiteY16" fmla="*/ 2356521 h 3452387"/>
              <a:gd name="connsiteX17" fmla="*/ 3019489 w 3274699"/>
              <a:gd name="connsiteY17" fmla="*/ 2519960 h 3452387"/>
              <a:gd name="connsiteX18" fmla="*/ 2929320 w 3274699"/>
              <a:gd name="connsiteY18" fmla="*/ 2921144 h 3452387"/>
              <a:gd name="connsiteX19" fmla="*/ 3274699 w 3274699"/>
              <a:gd name="connsiteY19" fmla="*/ 3452387 h 3452387"/>
              <a:gd name="connsiteX0" fmla="*/ 0 w 3024288"/>
              <a:gd name="connsiteY0" fmla="*/ 0 h 2921144"/>
              <a:gd name="connsiteX1" fmla="*/ 94594 w 3024288"/>
              <a:gd name="connsiteY1" fmla="*/ 105103 h 2921144"/>
              <a:gd name="connsiteX2" fmla="*/ 94594 w 3024288"/>
              <a:gd name="connsiteY2" fmla="*/ 336331 h 2921144"/>
              <a:gd name="connsiteX3" fmla="*/ 161088 w 3024288"/>
              <a:gd name="connsiteY3" fmla="*/ 391066 h 2921144"/>
              <a:gd name="connsiteX4" fmla="*/ 349845 w 3024288"/>
              <a:gd name="connsiteY4" fmla="*/ 435293 h 2921144"/>
              <a:gd name="connsiteX5" fmla="*/ 683173 w 3024288"/>
              <a:gd name="connsiteY5" fmla="*/ 462455 h 2921144"/>
              <a:gd name="connsiteX6" fmla="*/ 976175 w 3024288"/>
              <a:gd name="connsiteY6" fmla="*/ 575748 h 2921144"/>
              <a:gd name="connsiteX7" fmla="*/ 998483 w 3024288"/>
              <a:gd name="connsiteY7" fmla="*/ 735724 h 2921144"/>
              <a:gd name="connsiteX8" fmla="*/ 945931 w 3024288"/>
              <a:gd name="connsiteY8" fmla="*/ 872359 h 2921144"/>
              <a:gd name="connsiteX9" fmla="*/ 1012914 w 3024288"/>
              <a:gd name="connsiteY9" fmla="*/ 1090064 h 2921144"/>
              <a:gd name="connsiteX10" fmla="*/ 1168382 w 3024288"/>
              <a:gd name="connsiteY10" fmla="*/ 1093566 h 2921144"/>
              <a:gd name="connsiteX11" fmla="*/ 1575355 w 3024288"/>
              <a:gd name="connsiteY11" fmla="*/ 1131317 h 2921144"/>
              <a:gd name="connsiteX12" fmla="*/ 1676168 w 3024288"/>
              <a:gd name="connsiteY12" fmla="*/ 1359259 h 2921144"/>
              <a:gd name="connsiteX13" fmla="*/ 1733649 w 3024288"/>
              <a:gd name="connsiteY13" fmla="*/ 1565924 h 2921144"/>
              <a:gd name="connsiteX14" fmla="*/ 1860331 w 3024288"/>
              <a:gd name="connsiteY14" fmla="*/ 1875601 h 2921144"/>
              <a:gd name="connsiteX15" fmla="*/ 2232369 w 3024288"/>
              <a:gd name="connsiteY15" fmla="*/ 2098755 h 2921144"/>
              <a:gd name="connsiteX16" fmla="*/ 2720380 w 3024288"/>
              <a:gd name="connsiteY16" fmla="*/ 2356521 h 2921144"/>
              <a:gd name="connsiteX17" fmla="*/ 3019489 w 3024288"/>
              <a:gd name="connsiteY17" fmla="*/ 2519960 h 2921144"/>
              <a:gd name="connsiteX18" fmla="*/ 2929320 w 3024288"/>
              <a:gd name="connsiteY18" fmla="*/ 2921144 h 2921144"/>
              <a:gd name="connsiteX0" fmla="*/ 0 w 3019489"/>
              <a:gd name="connsiteY0" fmla="*/ 0 h 2519960"/>
              <a:gd name="connsiteX1" fmla="*/ 94594 w 3019489"/>
              <a:gd name="connsiteY1" fmla="*/ 105103 h 2519960"/>
              <a:gd name="connsiteX2" fmla="*/ 94594 w 3019489"/>
              <a:gd name="connsiteY2" fmla="*/ 336331 h 2519960"/>
              <a:gd name="connsiteX3" fmla="*/ 161088 w 3019489"/>
              <a:gd name="connsiteY3" fmla="*/ 391066 h 2519960"/>
              <a:gd name="connsiteX4" fmla="*/ 349845 w 3019489"/>
              <a:gd name="connsiteY4" fmla="*/ 435293 h 2519960"/>
              <a:gd name="connsiteX5" fmla="*/ 683173 w 3019489"/>
              <a:gd name="connsiteY5" fmla="*/ 462455 h 2519960"/>
              <a:gd name="connsiteX6" fmla="*/ 976175 w 3019489"/>
              <a:gd name="connsiteY6" fmla="*/ 575748 h 2519960"/>
              <a:gd name="connsiteX7" fmla="*/ 998483 w 3019489"/>
              <a:gd name="connsiteY7" fmla="*/ 735724 h 2519960"/>
              <a:gd name="connsiteX8" fmla="*/ 945931 w 3019489"/>
              <a:gd name="connsiteY8" fmla="*/ 872359 h 2519960"/>
              <a:gd name="connsiteX9" fmla="*/ 1012914 w 3019489"/>
              <a:gd name="connsiteY9" fmla="*/ 1090064 h 2519960"/>
              <a:gd name="connsiteX10" fmla="*/ 1168382 w 3019489"/>
              <a:gd name="connsiteY10" fmla="*/ 1093566 h 2519960"/>
              <a:gd name="connsiteX11" fmla="*/ 1575355 w 3019489"/>
              <a:gd name="connsiteY11" fmla="*/ 1131317 h 2519960"/>
              <a:gd name="connsiteX12" fmla="*/ 1676168 w 3019489"/>
              <a:gd name="connsiteY12" fmla="*/ 1359259 h 2519960"/>
              <a:gd name="connsiteX13" fmla="*/ 1733649 w 3019489"/>
              <a:gd name="connsiteY13" fmla="*/ 1565924 h 2519960"/>
              <a:gd name="connsiteX14" fmla="*/ 1860331 w 3019489"/>
              <a:gd name="connsiteY14" fmla="*/ 1875601 h 2519960"/>
              <a:gd name="connsiteX15" fmla="*/ 2232369 w 3019489"/>
              <a:gd name="connsiteY15" fmla="*/ 2098755 h 2519960"/>
              <a:gd name="connsiteX16" fmla="*/ 2720380 w 3019489"/>
              <a:gd name="connsiteY16" fmla="*/ 2356521 h 2519960"/>
              <a:gd name="connsiteX17" fmla="*/ 3019489 w 3019489"/>
              <a:gd name="connsiteY17" fmla="*/ 2519960 h 2519960"/>
              <a:gd name="connsiteX0" fmla="*/ 0 w 2720380"/>
              <a:gd name="connsiteY0" fmla="*/ 0 h 2356521"/>
              <a:gd name="connsiteX1" fmla="*/ 94594 w 2720380"/>
              <a:gd name="connsiteY1" fmla="*/ 105103 h 2356521"/>
              <a:gd name="connsiteX2" fmla="*/ 94594 w 2720380"/>
              <a:gd name="connsiteY2" fmla="*/ 336331 h 2356521"/>
              <a:gd name="connsiteX3" fmla="*/ 161088 w 2720380"/>
              <a:gd name="connsiteY3" fmla="*/ 391066 h 2356521"/>
              <a:gd name="connsiteX4" fmla="*/ 349845 w 2720380"/>
              <a:gd name="connsiteY4" fmla="*/ 435293 h 2356521"/>
              <a:gd name="connsiteX5" fmla="*/ 683173 w 2720380"/>
              <a:gd name="connsiteY5" fmla="*/ 462455 h 2356521"/>
              <a:gd name="connsiteX6" fmla="*/ 976175 w 2720380"/>
              <a:gd name="connsiteY6" fmla="*/ 575748 h 2356521"/>
              <a:gd name="connsiteX7" fmla="*/ 998483 w 2720380"/>
              <a:gd name="connsiteY7" fmla="*/ 735724 h 2356521"/>
              <a:gd name="connsiteX8" fmla="*/ 945931 w 2720380"/>
              <a:gd name="connsiteY8" fmla="*/ 872359 h 2356521"/>
              <a:gd name="connsiteX9" fmla="*/ 1012914 w 2720380"/>
              <a:gd name="connsiteY9" fmla="*/ 1090064 h 2356521"/>
              <a:gd name="connsiteX10" fmla="*/ 1168382 w 2720380"/>
              <a:gd name="connsiteY10" fmla="*/ 1093566 h 2356521"/>
              <a:gd name="connsiteX11" fmla="*/ 1575355 w 2720380"/>
              <a:gd name="connsiteY11" fmla="*/ 1131317 h 2356521"/>
              <a:gd name="connsiteX12" fmla="*/ 1676168 w 2720380"/>
              <a:gd name="connsiteY12" fmla="*/ 1359259 h 2356521"/>
              <a:gd name="connsiteX13" fmla="*/ 1733649 w 2720380"/>
              <a:gd name="connsiteY13" fmla="*/ 1565924 h 2356521"/>
              <a:gd name="connsiteX14" fmla="*/ 1860331 w 2720380"/>
              <a:gd name="connsiteY14" fmla="*/ 1875601 h 2356521"/>
              <a:gd name="connsiteX15" fmla="*/ 2232369 w 2720380"/>
              <a:gd name="connsiteY15" fmla="*/ 2098755 h 2356521"/>
              <a:gd name="connsiteX16" fmla="*/ 2720380 w 2720380"/>
              <a:gd name="connsiteY16" fmla="*/ 2356521 h 2356521"/>
              <a:gd name="connsiteX0" fmla="*/ 0 w 2720380"/>
              <a:gd name="connsiteY0" fmla="*/ 0 h 2356521"/>
              <a:gd name="connsiteX1" fmla="*/ 94594 w 2720380"/>
              <a:gd name="connsiteY1" fmla="*/ 105103 h 2356521"/>
              <a:gd name="connsiteX2" fmla="*/ 94594 w 2720380"/>
              <a:gd name="connsiteY2" fmla="*/ 336331 h 2356521"/>
              <a:gd name="connsiteX3" fmla="*/ 161088 w 2720380"/>
              <a:gd name="connsiteY3" fmla="*/ 391066 h 2356521"/>
              <a:gd name="connsiteX4" fmla="*/ 349845 w 2720380"/>
              <a:gd name="connsiteY4" fmla="*/ 435293 h 2356521"/>
              <a:gd name="connsiteX5" fmla="*/ 544603 w 2720380"/>
              <a:gd name="connsiteY5" fmla="*/ 437214 h 2356521"/>
              <a:gd name="connsiteX6" fmla="*/ 683173 w 2720380"/>
              <a:gd name="connsiteY6" fmla="*/ 462455 h 2356521"/>
              <a:gd name="connsiteX7" fmla="*/ 976175 w 2720380"/>
              <a:gd name="connsiteY7" fmla="*/ 575748 h 2356521"/>
              <a:gd name="connsiteX8" fmla="*/ 998483 w 2720380"/>
              <a:gd name="connsiteY8" fmla="*/ 735724 h 2356521"/>
              <a:gd name="connsiteX9" fmla="*/ 945931 w 2720380"/>
              <a:gd name="connsiteY9" fmla="*/ 872359 h 2356521"/>
              <a:gd name="connsiteX10" fmla="*/ 1012914 w 2720380"/>
              <a:gd name="connsiteY10" fmla="*/ 1090064 h 2356521"/>
              <a:gd name="connsiteX11" fmla="*/ 1168382 w 2720380"/>
              <a:gd name="connsiteY11" fmla="*/ 1093566 h 2356521"/>
              <a:gd name="connsiteX12" fmla="*/ 1575355 w 2720380"/>
              <a:gd name="connsiteY12" fmla="*/ 1131317 h 2356521"/>
              <a:gd name="connsiteX13" fmla="*/ 1676168 w 2720380"/>
              <a:gd name="connsiteY13" fmla="*/ 1359259 h 2356521"/>
              <a:gd name="connsiteX14" fmla="*/ 1733649 w 2720380"/>
              <a:gd name="connsiteY14" fmla="*/ 1565924 h 2356521"/>
              <a:gd name="connsiteX15" fmla="*/ 1860331 w 2720380"/>
              <a:gd name="connsiteY15" fmla="*/ 1875601 h 2356521"/>
              <a:gd name="connsiteX16" fmla="*/ 2232369 w 2720380"/>
              <a:gd name="connsiteY16" fmla="*/ 2098755 h 2356521"/>
              <a:gd name="connsiteX17" fmla="*/ 2720380 w 2720380"/>
              <a:gd name="connsiteY17" fmla="*/ 2356521 h 2356521"/>
              <a:gd name="connsiteX0" fmla="*/ 0 w 2232369"/>
              <a:gd name="connsiteY0" fmla="*/ 0 h 2098755"/>
              <a:gd name="connsiteX1" fmla="*/ 94594 w 2232369"/>
              <a:gd name="connsiteY1" fmla="*/ 105103 h 2098755"/>
              <a:gd name="connsiteX2" fmla="*/ 94594 w 2232369"/>
              <a:gd name="connsiteY2" fmla="*/ 336331 h 2098755"/>
              <a:gd name="connsiteX3" fmla="*/ 161088 w 2232369"/>
              <a:gd name="connsiteY3" fmla="*/ 391066 h 2098755"/>
              <a:gd name="connsiteX4" fmla="*/ 349845 w 2232369"/>
              <a:gd name="connsiteY4" fmla="*/ 435293 h 2098755"/>
              <a:gd name="connsiteX5" fmla="*/ 544603 w 2232369"/>
              <a:gd name="connsiteY5" fmla="*/ 437214 h 2098755"/>
              <a:gd name="connsiteX6" fmla="*/ 683173 w 2232369"/>
              <a:gd name="connsiteY6" fmla="*/ 462455 h 2098755"/>
              <a:gd name="connsiteX7" fmla="*/ 976175 w 2232369"/>
              <a:gd name="connsiteY7" fmla="*/ 575748 h 2098755"/>
              <a:gd name="connsiteX8" fmla="*/ 998483 w 2232369"/>
              <a:gd name="connsiteY8" fmla="*/ 735724 h 2098755"/>
              <a:gd name="connsiteX9" fmla="*/ 945931 w 2232369"/>
              <a:gd name="connsiteY9" fmla="*/ 872359 h 2098755"/>
              <a:gd name="connsiteX10" fmla="*/ 1012914 w 2232369"/>
              <a:gd name="connsiteY10" fmla="*/ 1090064 h 2098755"/>
              <a:gd name="connsiteX11" fmla="*/ 1168382 w 2232369"/>
              <a:gd name="connsiteY11" fmla="*/ 1093566 h 2098755"/>
              <a:gd name="connsiteX12" fmla="*/ 1575355 w 2232369"/>
              <a:gd name="connsiteY12" fmla="*/ 1131317 h 2098755"/>
              <a:gd name="connsiteX13" fmla="*/ 1676168 w 2232369"/>
              <a:gd name="connsiteY13" fmla="*/ 1359259 h 2098755"/>
              <a:gd name="connsiteX14" fmla="*/ 1733649 w 2232369"/>
              <a:gd name="connsiteY14" fmla="*/ 1565924 h 2098755"/>
              <a:gd name="connsiteX15" fmla="*/ 1860331 w 2232369"/>
              <a:gd name="connsiteY15" fmla="*/ 1875601 h 2098755"/>
              <a:gd name="connsiteX16" fmla="*/ 2232369 w 2232369"/>
              <a:gd name="connsiteY16" fmla="*/ 2098755 h 2098755"/>
              <a:gd name="connsiteX0" fmla="*/ 0 w 1860331"/>
              <a:gd name="connsiteY0" fmla="*/ 0 h 1875601"/>
              <a:gd name="connsiteX1" fmla="*/ 94594 w 1860331"/>
              <a:gd name="connsiteY1" fmla="*/ 105103 h 1875601"/>
              <a:gd name="connsiteX2" fmla="*/ 94594 w 1860331"/>
              <a:gd name="connsiteY2" fmla="*/ 336331 h 1875601"/>
              <a:gd name="connsiteX3" fmla="*/ 161088 w 1860331"/>
              <a:gd name="connsiteY3" fmla="*/ 391066 h 1875601"/>
              <a:gd name="connsiteX4" fmla="*/ 349845 w 1860331"/>
              <a:gd name="connsiteY4" fmla="*/ 435293 h 1875601"/>
              <a:gd name="connsiteX5" fmla="*/ 544603 w 1860331"/>
              <a:gd name="connsiteY5" fmla="*/ 437214 h 1875601"/>
              <a:gd name="connsiteX6" fmla="*/ 683173 w 1860331"/>
              <a:gd name="connsiteY6" fmla="*/ 462455 h 1875601"/>
              <a:gd name="connsiteX7" fmla="*/ 976175 w 1860331"/>
              <a:gd name="connsiteY7" fmla="*/ 575748 h 1875601"/>
              <a:gd name="connsiteX8" fmla="*/ 998483 w 1860331"/>
              <a:gd name="connsiteY8" fmla="*/ 735724 h 1875601"/>
              <a:gd name="connsiteX9" fmla="*/ 945931 w 1860331"/>
              <a:gd name="connsiteY9" fmla="*/ 872359 h 1875601"/>
              <a:gd name="connsiteX10" fmla="*/ 1012914 w 1860331"/>
              <a:gd name="connsiteY10" fmla="*/ 1090064 h 1875601"/>
              <a:gd name="connsiteX11" fmla="*/ 1168382 w 1860331"/>
              <a:gd name="connsiteY11" fmla="*/ 1093566 h 1875601"/>
              <a:gd name="connsiteX12" fmla="*/ 1575355 w 1860331"/>
              <a:gd name="connsiteY12" fmla="*/ 1131317 h 1875601"/>
              <a:gd name="connsiteX13" fmla="*/ 1676168 w 1860331"/>
              <a:gd name="connsiteY13" fmla="*/ 1359259 h 1875601"/>
              <a:gd name="connsiteX14" fmla="*/ 1733649 w 1860331"/>
              <a:gd name="connsiteY14" fmla="*/ 1565924 h 1875601"/>
              <a:gd name="connsiteX15" fmla="*/ 1860331 w 1860331"/>
              <a:gd name="connsiteY15" fmla="*/ 1875601 h 1875601"/>
              <a:gd name="connsiteX0" fmla="*/ 0 w 2189783"/>
              <a:gd name="connsiteY0" fmla="*/ 26647 h 1780086"/>
              <a:gd name="connsiteX1" fmla="*/ 424046 w 2189783"/>
              <a:gd name="connsiteY1" fmla="*/ 9588 h 1780086"/>
              <a:gd name="connsiteX2" fmla="*/ 424046 w 2189783"/>
              <a:gd name="connsiteY2" fmla="*/ 240816 h 1780086"/>
              <a:gd name="connsiteX3" fmla="*/ 490540 w 2189783"/>
              <a:gd name="connsiteY3" fmla="*/ 295551 h 1780086"/>
              <a:gd name="connsiteX4" fmla="*/ 679297 w 2189783"/>
              <a:gd name="connsiteY4" fmla="*/ 339778 h 1780086"/>
              <a:gd name="connsiteX5" fmla="*/ 874055 w 2189783"/>
              <a:gd name="connsiteY5" fmla="*/ 341699 h 1780086"/>
              <a:gd name="connsiteX6" fmla="*/ 1012625 w 2189783"/>
              <a:gd name="connsiteY6" fmla="*/ 366940 h 1780086"/>
              <a:gd name="connsiteX7" fmla="*/ 1305627 w 2189783"/>
              <a:gd name="connsiteY7" fmla="*/ 480233 h 1780086"/>
              <a:gd name="connsiteX8" fmla="*/ 1327935 w 2189783"/>
              <a:gd name="connsiteY8" fmla="*/ 640209 h 1780086"/>
              <a:gd name="connsiteX9" fmla="*/ 1275383 w 2189783"/>
              <a:gd name="connsiteY9" fmla="*/ 776844 h 1780086"/>
              <a:gd name="connsiteX10" fmla="*/ 1342366 w 2189783"/>
              <a:gd name="connsiteY10" fmla="*/ 994549 h 1780086"/>
              <a:gd name="connsiteX11" fmla="*/ 1497834 w 2189783"/>
              <a:gd name="connsiteY11" fmla="*/ 998051 h 1780086"/>
              <a:gd name="connsiteX12" fmla="*/ 1904807 w 2189783"/>
              <a:gd name="connsiteY12" fmla="*/ 1035802 h 1780086"/>
              <a:gd name="connsiteX13" fmla="*/ 2005620 w 2189783"/>
              <a:gd name="connsiteY13" fmla="*/ 1263744 h 1780086"/>
              <a:gd name="connsiteX14" fmla="*/ 2063101 w 2189783"/>
              <a:gd name="connsiteY14" fmla="*/ 1470409 h 1780086"/>
              <a:gd name="connsiteX15" fmla="*/ 2189783 w 2189783"/>
              <a:gd name="connsiteY15" fmla="*/ 1780086 h 1780086"/>
              <a:gd name="connsiteX0" fmla="*/ 0 w 2189783"/>
              <a:gd name="connsiteY0" fmla="*/ 0 h 1753439"/>
              <a:gd name="connsiteX1" fmla="*/ 316469 w 2189783"/>
              <a:gd name="connsiteY1" fmla="*/ 77957 h 1753439"/>
              <a:gd name="connsiteX2" fmla="*/ 424046 w 2189783"/>
              <a:gd name="connsiteY2" fmla="*/ 214169 h 1753439"/>
              <a:gd name="connsiteX3" fmla="*/ 490540 w 2189783"/>
              <a:gd name="connsiteY3" fmla="*/ 268904 h 1753439"/>
              <a:gd name="connsiteX4" fmla="*/ 679297 w 2189783"/>
              <a:gd name="connsiteY4" fmla="*/ 313131 h 1753439"/>
              <a:gd name="connsiteX5" fmla="*/ 874055 w 2189783"/>
              <a:gd name="connsiteY5" fmla="*/ 315052 h 1753439"/>
              <a:gd name="connsiteX6" fmla="*/ 1012625 w 2189783"/>
              <a:gd name="connsiteY6" fmla="*/ 340293 h 1753439"/>
              <a:gd name="connsiteX7" fmla="*/ 1305627 w 2189783"/>
              <a:gd name="connsiteY7" fmla="*/ 453586 h 1753439"/>
              <a:gd name="connsiteX8" fmla="*/ 1327935 w 2189783"/>
              <a:gd name="connsiteY8" fmla="*/ 613562 h 1753439"/>
              <a:gd name="connsiteX9" fmla="*/ 1275383 w 2189783"/>
              <a:gd name="connsiteY9" fmla="*/ 750197 h 1753439"/>
              <a:gd name="connsiteX10" fmla="*/ 1342366 w 2189783"/>
              <a:gd name="connsiteY10" fmla="*/ 967902 h 1753439"/>
              <a:gd name="connsiteX11" fmla="*/ 1497834 w 2189783"/>
              <a:gd name="connsiteY11" fmla="*/ 971404 h 1753439"/>
              <a:gd name="connsiteX12" fmla="*/ 1904807 w 2189783"/>
              <a:gd name="connsiteY12" fmla="*/ 1009155 h 1753439"/>
              <a:gd name="connsiteX13" fmla="*/ 2005620 w 2189783"/>
              <a:gd name="connsiteY13" fmla="*/ 1237097 h 1753439"/>
              <a:gd name="connsiteX14" fmla="*/ 2063101 w 2189783"/>
              <a:gd name="connsiteY14" fmla="*/ 1443762 h 1753439"/>
              <a:gd name="connsiteX15" fmla="*/ 2189783 w 2189783"/>
              <a:gd name="connsiteY15" fmla="*/ 1753439 h 1753439"/>
              <a:gd name="connsiteX0" fmla="*/ 0 w 2189783"/>
              <a:gd name="connsiteY0" fmla="*/ 0 h 1753439"/>
              <a:gd name="connsiteX1" fmla="*/ 316469 w 2189783"/>
              <a:gd name="connsiteY1" fmla="*/ 77957 h 1753439"/>
              <a:gd name="connsiteX2" fmla="*/ 403875 w 2189783"/>
              <a:gd name="connsiteY2" fmla="*/ 227743 h 1753439"/>
              <a:gd name="connsiteX3" fmla="*/ 490540 w 2189783"/>
              <a:gd name="connsiteY3" fmla="*/ 268904 h 1753439"/>
              <a:gd name="connsiteX4" fmla="*/ 679297 w 2189783"/>
              <a:gd name="connsiteY4" fmla="*/ 313131 h 1753439"/>
              <a:gd name="connsiteX5" fmla="*/ 874055 w 2189783"/>
              <a:gd name="connsiteY5" fmla="*/ 315052 h 1753439"/>
              <a:gd name="connsiteX6" fmla="*/ 1012625 w 2189783"/>
              <a:gd name="connsiteY6" fmla="*/ 340293 h 1753439"/>
              <a:gd name="connsiteX7" fmla="*/ 1305627 w 2189783"/>
              <a:gd name="connsiteY7" fmla="*/ 453586 h 1753439"/>
              <a:gd name="connsiteX8" fmla="*/ 1327935 w 2189783"/>
              <a:gd name="connsiteY8" fmla="*/ 613562 h 1753439"/>
              <a:gd name="connsiteX9" fmla="*/ 1275383 w 2189783"/>
              <a:gd name="connsiteY9" fmla="*/ 750197 h 1753439"/>
              <a:gd name="connsiteX10" fmla="*/ 1342366 w 2189783"/>
              <a:gd name="connsiteY10" fmla="*/ 967902 h 1753439"/>
              <a:gd name="connsiteX11" fmla="*/ 1497834 w 2189783"/>
              <a:gd name="connsiteY11" fmla="*/ 971404 h 1753439"/>
              <a:gd name="connsiteX12" fmla="*/ 1904807 w 2189783"/>
              <a:gd name="connsiteY12" fmla="*/ 1009155 h 1753439"/>
              <a:gd name="connsiteX13" fmla="*/ 2005620 w 2189783"/>
              <a:gd name="connsiteY13" fmla="*/ 1237097 h 1753439"/>
              <a:gd name="connsiteX14" fmla="*/ 2063101 w 2189783"/>
              <a:gd name="connsiteY14" fmla="*/ 1443762 h 1753439"/>
              <a:gd name="connsiteX15" fmla="*/ 2189783 w 2189783"/>
              <a:gd name="connsiteY15" fmla="*/ 1753439 h 1753439"/>
              <a:gd name="connsiteX0" fmla="*/ 0 w 2283064"/>
              <a:gd name="connsiteY0" fmla="*/ 86099 h 1676159"/>
              <a:gd name="connsiteX1" fmla="*/ 409750 w 2283064"/>
              <a:gd name="connsiteY1" fmla="*/ 677 h 1676159"/>
              <a:gd name="connsiteX2" fmla="*/ 497156 w 2283064"/>
              <a:gd name="connsiteY2" fmla="*/ 150463 h 1676159"/>
              <a:gd name="connsiteX3" fmla="*/ 583821 w 2283064"/>
              <a:gd name="connsiteY3" fmla="*/ 191624 h 1676159"/>
              <a:gd name="connsiteX4" fmla="*/ 772578 w 2283064"/>
              <a:gd name="connsiteY4" fmla="*/ 235851 h 1676159"/>
              <a:gd name="connsiteX5" fmla="*/ 967336 w 2283064"/>
              <a:gd name="connsiteY5" fmla="*/ 237772 h 1676159"/>
              <a:gd name="connsiteX6" fmla="*/ 1105906 w 2283064"/>
              <a:gd name="connsiteY6" fmla="*/ 263013 h 1676159"/>
              <a:gd name="connsiteX7" fmla="*/ 1398908 w 2283064"/>
              <a:gd name="connsiteY7" fmla="*/ 376306 h 1676159"/>
              <a:gd name="connsiteX8" fmla="*/ 1421216 w 2283064"/>
              <a:gd name="connsiteY8" fmla="*/ 536282 h 1676159"/>
              <a:gd name="connsiteX9" fmla="*/ 1368664 w 2283064"/>
              <a:gd name="connsiteY9" fmla="*/ 672917 h 1676159"/>
              <a:gd name="connsiteX10" fmla="*/ 1435647 w 2283064"/>
              <a:gd name="connsiteY10" fmla="*/ 890622 h 1676159"/>
              <a:gd name="connsiteX11" fmla="*/ 1591115 w 2283064"/>
              <a:gd name="connsiteY11" fmla="*/ 894124 h 1676159"/>
              <a:gd name="connsiteX12" fmla="*/ 1998088 w 2283064"/>
              <a:gd name="connsiteY12" fmla="*/ 931875 h 1676159"/>
              <a:gd name="connsiteX13" fmla="*/ 2098901 w 2283064"/>
              <a:gd name="connsiteY13" fmla="*/ 1159817 h 1676159"/>
              <a:gd name="connsiteX14" fmla="*/ 2156382 w 2283064"/>
              <a:gd name="connsiteY14" fmla="*/ 1366482 h 1676159"/>
              <a:gd name="connsiteX15" fmla="*/ 2283064 w 2283064"/>
              <a:gd name="connsiteY15" fmla="*/ 1676159 h 1676159"/>
              <a:gd name="connsiteX0" fmla="*/ 0 w 2283064"/>
              <a:gd name="connsiteY0" fmla="*/ 88452 h 1678512"/>
              <a:gd name="connsiteX1" fmla="*/ 235334 w 2283064"/>
              <a:gd name="connsiteY1" fmla="*/ 55033 h 1678512"/>
              <a:gd name="connsiteX2" fmla="*/ 409750 w 2283064"/>
              <a:gd name="connsiteY2" fmla="*/ 3030 h 1678512"/>
              <a:gd name="connsiteX3" fmla="*/ 497156 w 2283064"/>
              <a:gd name="connsiteY3" fmla="*/ 152816 h 1678512"/>
              <a:gd name="connsiteX4" fmla="*/ 583821 w 2283064"/>
              <a:gd name="connsiteY4" fmla="*/ 193977 h 1678512"/>
              <a:gd name="connsiteX5" fmla="*/ 772578 w 2283064"/>
              <a:gd name="connsiteY5" fmla="*/ 238204 h 1678512"/>
              <a:gd name="connsiteX6" fmla="*/ 967336 w 2283064"/>
              <a:gd name="connsiteY6" fmla="*/ 240125 h 1678512"/>
              <a:gd name="connsiteX7" fmla="*/ 1105906 w 2283064"/>
              <a:gd name="connsiteY7" fmla="*/ 265366 h 1678512"/>
              <a:gd name="connsiteX8" fmla="*/ 1398908 w 2283064"/>
              <a:gd name="connsiteY8" fmla="*/ 378659 h 1678512"/>
              <a:gd name="connsiteX9" fmla="*/ 1421216 w 2283064"/>
              <a:gd name="connsiteY9" fmla="*/ 538635 h 1678512"/>
              <a:gd name="connsiteX10" fmla="*/ 1368664 w 2283064"/>
              <a:gd name="connsiteY10" fmla="*/ 675270 h 1678512"/>
              <a:gd name="connsiteX11" fmla="*/ 1435647 w 2283064"/>
              <a:gd name="connsiteY11" fmla="*/ 892975 h 1678512"/>
              <a:gd name="connsiteX12" fmla="*/ 1591115 w 2283064"/>
              <a:gd name="connsiteY12" fmla="*/ 896477 h 1678512"/>
              <a:gd name="connsiteX13" fmla="*/ 1998088 w 2283064"/>
              <a:gd name="connsiteY13" fmla="*/ 934228 h 1678512"/>
              <a:gd name="connsiteX14" fmla="*/ 2098901 w 2283064"/>
              <a:gd name="connsiteY14" fmla="*/ 1162170 h 1678512"/>
              <a:gd name="connsiteX15" fmla="*/ 2156382 w 2283064"/>
              <a:gd name="connsiteY15" fmla="*/ 1368835 h 1678512"/>
              <a:gd name="connsiteX16" fmla="*/ 2283064 w 2283064"/>
              <a:gd name="connsiteY16" fmla="*/ 1678512 h 1678512"/>
              <a:gd name="connsiteX0" fmla="*/ 0 w 2283064"/>
              <a:gd name="connsiteY0" fmla="*/ 88452 h 1678512"/>
              <a:gd name="connsiteX1" fmla="*/ 235334 w 2283064"/>
              <a:gd name="connsiteY1" fmla="*/ 55033 h 1678512"/>
              <a:gd name="connsiteX2" fmla="*/ 409750 w 2283064"/>
              <a:gd name="connsiteY2" fmla="*/ 3030 h 1678512"/>
              <a:gd name="connsiteX3" fmla="*/ 497156 w 2283064"/>
              <a:gd name="connsiteY3" fmla="*/ 152816 h 1678512"/>
              <a:gd name="connsiteX4" fmla="*/ 173831 w 2283064"/>
              <a:gd name="connsiteY4" fmla="*/ 618550 h 1678512"/>
              <a:gd name="connsiteX5" fmla="*/ 772578 w 2283064"/>
              <a:gd name="connsiteY5" fmla="*/ 238204 h 1678512"/>
              <a:gd name="connsiteX6" fmla="*/ 967336 w 2283064"/>
              <a:gd name="connsiteY6" fmla="*/ 240125 h 1678512"/>
              <a:gd name="connsiteX7" fmla="*/ 1105906 w 2283064"/>
              <a:gd name="connsiteY7" fmla="*/ 265366 h 1678512"/>
              <a:gd name="connsiteX8" fmla="*/ 1398908 w 2283064"/>
              <a:gd name="connsiteY8" fmla="*/ 378659 h 1678512"/>
              <a:gd name="connsiteX9" fmla="*/ 1421216 w 2283064"/>
              <a:gd name="connsiteY9" fmla="*/ 538635 h 1678512"/>
              <a:gd name="connsiteX10" fmla="*/ 1368664 w 2283064"/>
              <a:gd name="connsiteY10" fmla="*/ 675270 h 1678512"/>
              <a:gd name="connsiteX11" fmla="*/ 1435647 w 2283064"/>
              <a:gd name="connsiteY11" fmla="*/ 892975 h 1678512"/>
              <a:gd name="connsiteX12" fmla="*/ 1591115 w 2283064"/>
              <a:gd name="connsiteY12" fmla="*/ 896477 h 1678512"/>
              <a:gd name="connsiteX13" fmla="*/ 1998088 w 2283064"/>
              <a:gd name="connsiteY13" fmla="*/ 934228 h 1678512"/>
              <a:gd name="connsiteX14" fmla="*/ 2098901 w 2283064"/>
              <a:gd name="connsiteY14" fmla="*/ 1162170 h 1678512"/>
              <a:gd name="connsiteX15" fmla="*/ 2156382 w 2283064"/>
              <a:gd name="connsiteY15" fmla="*/ 1368835 h 1678512"/>
              <a:gd name="connsiteX16" fmla="*/ 2283064 w 2283064"/>
              <a:gd name="connsiteY16" fmla="*/ 1678512 h 1678512"/>
              <a:gd name="connsiteX0" fmla="*/ 0 w 2283064"/>
              <a:gd name="connsiteY0" fmla="*/ 88452 h 1678512"/>
              <a:gd name="connsiteX1" fmla="*/ 235334 w 2283064"/>
              <a:gd name="connsiteY1" fmla="*/ 55033 h 1678512"/>
              <a:gd name="connsiteX2" fmla="*/ 409750 w 2283064"/>
              <a:gd name="connsiteY2" fmla="*/ 3030 h 1678512"/>
              <a:gd name="connsiteX3" fmla="*/ 497156 w 2283064"/>
              <a:gd name="connsiteY3" fmla="*/ 152816 h 1678512"/>
              <a:gd name="connsiteX4" fmla="*/ 173831 w 2283064"/>
              <a:gd name="connsiteY4" fmla="*/ 618550 h 1678512"/>
              <a:gd name="connsiteX5" fmla="*/ 567785 w 2283064"/>
              <a:gd name="connsiteY5" fmla="*/ 724074 h 1678512"/>
              <a:gd name="connsiteX6" fmla="*/ 967336 w 2283064"/>
              <a:gd name="connsiteY6" fmla="*/ 240125 h 1678512"/>
              <a:gd name="connsiteX7" fmla="*/ 1105906 w 2283064"/>
              <a:gd name="connsiteY7" fmla="*/ 265366 h 1678512"/>
              <a:gd name="connsiteX8" fmla="*/ 1398908 w 2283064"/>
              <a:gd name="connsiteY8" fmla="*/ 378659 h 1678512"/>
              <a:gd name="connsiteX9" fmla="*/ 1421216 w 2283064"/>
              <a:gd name="connsiteY9" fmla="*/ 538635 h 1678512"/>
              <a:gd name="connsiteX10" fmla="*/ 1368664 w 2283064"/>
              <a:gd name="connsiteY10" fmla="*/ 675270 h 1678512"/>
              <a:gd name="connsiteX11" fmla="*/ 1435647 w 2283064"/>
              <a:gd name="connsiteY11" fmla="*/ 892975 h 1678512"/>
              <a:gd name="connsiteX12" fmla="*/ 1591115 w 2283064"/>
              <a:gd name="connsiteY12" fmla="*/ 896477 h 1678512"/>
              <a:gd name="connsiteX13" fmla="*/ 1998088 w 2283064"/>
              <a:gd name="connsiteY13" fmla="*/ 934228 h 1678512"/>
              <a:gd name="connsiteX14" fmla="*/ 2098901 w 2283064"/>
              <a:gd name="connsiteY14" fmla="*/ 1162170 h 1678512"/>
              <a:gd name="connsiteX15" fmla="*/ 2156382 w 2283064"/>
              <a:gd name="connsiteY15" fmla="*/ 1368835 h 1678512"/>
              <a:gd name="connsiteX16" fmla="*/ 2283064 w 2283064"/>
              <a:gd name="connsiteY16" fmla="*/ 1678512 h 1678512"/>
              <a:gd name="connsiteX0" fmla="*/ 0 w 2283064"/>
              <a:gd name="connsiteY0" fmla="*/ 88452 h 1678512"/>
              <a:gd name="connsiteX1" fmla="*/ 235334 w 2283064"/>
              <a:gd name="connsiteY1" fmla="*/ 55033 h 1678512"/>
              <a:gd name="connsiteX2" fmla="*/ 409750 w 2283064"/>
              <a:gd name="connsiteY2" fmla="*/ 3030 h 1678512"/>
              <a:gd name="connsiteX3" fmla="*/ 497156 w 2283064"/>
              <a:gd name="connsiteY3" fmla="*/ 152816 h 1678512"/>
              <a:gd name="connsiteX4" fmla="*/ 173831 w 2283064"/>
              <a:gd name="connsiteY4" fmla="*/ 618550 h 1678512"/>
              <a:gd name="connsiteX5" fmla="*/ 567785 w 2283064"/>
              <a:gd name="connsiteY5" fmla="*/ 724074 h 1678512"/>
              <a:gd name="connsiteX6" fmla="*/ 942630 w 2283064"/>
              <a:gd name="connsiteY6" fmla="*/ 661041 h 1678512"/>
              <a:gd name="connsiteX7" fmla="*/ 1105906 w 2283064"/>
              <a:gd name="connsiteY7" fmla="*/ 265366 h 1678512"/>
              <a:gd name="connsiteX8" fmla="*/ 1398908 w 2283064"/>
              <a:gd name="connsiteY8" fmla="*/ 378659 h 1678512"/>
              <a:gd name="connsiteX9" fmla="*/ 1421216 w 2283064"/>
              <a:gd name="connsiteY9" fmla="*/ 538635 h 1678512"/>
              <a:gd name="connsiteX10" fmla="*/ 1368664 w 2283064"/>
              <a:gd name="connsiteY10" fmla="*/ 675270 h 1678512"/>
              <a:gd name="connsiteX11" fmla="*/ 1435647 w 2283064"/>
              <a:gd name="connsiteY11" fmla="*/ 892975 h 1678512"/>
              <a:gd name="connsiteX12" fmla="*/ 1591115 w 2283064"/>
              <a:gd name="connsiteY12" fmla="*/ 896477 h 1678512"/>
              <a:gd name="connsiteX13" fmla="*/ 1998088 w 2283064"/>
              <a:gd name="connsiteY13" fmla="*/ 934228 h 1678512"/>
              <a:gd name="connsiteX14" fmla="*/ 2098901 w 2283064"/>
              <a:gd name="connsiteY14" fmla="*/ 1162170 h 1678512"/>
              <a:gd name="connsiteX15" fmla="*/ 2156382 w 2283064"/>
              <a:gd name="connsiteY15" fmla="*/ 1368835 h 1678512"/>
              <a:gd name="connsiteX16" fmla="*/ 2283064 w 2283064"/>
              <a:gd name="connsiteY16" fmla="*/ 1678512 h 1678512"/>
              <a:gd name="connsiteX0" fmla="*/ 0 w 2283064"/>
              <a:gd name="connsiteY0" fmla="*/ 88452 h 1678512"/>
              <a:gd name="connsiteX1" fmla="*/ 235334 w 2283064"/>
              <a:gd name="connsiteY1" fmla="*/ 55033 h 1678512"/>
              <a:gd name="connsiteX2" fmla="*/ 409750 w 2283064"/>
              <a:gd name="connsiteY2" fmla="*/ 3030 h 1678512"/>
              <a:gd name="connsiteX3" fmla="*/ 497156 w 2283064"/>
              <a:gd name="connsiteY3" fmla="*/ 152816 h 1678512"/>
              <a:gd name="connsiteX4" fmla="*/ 173831 w 2283064"/>
              <a:gd name="connsiteY4" fmla="*/ 618550 h 1678512"/>
              <a:gd name="connsiteX5" fmla="*/ 567785 w 2283064"/>
              <a:gd name="connsiteY5" fmla="*/ 724074 h 1678512"/>
              <a:gd name="connsiteX6" fmla="*/ 942630 w 2283064"/>
              <a:gd name="connsiteY6" fmla="*/ 661041 h 1678512"/>
              <a:gd name="connsiteX7" fmla="*/ 1398908 w 2283064"/>
              <a:gd name="connsiteY7" fmla="*/ 378659 h 1678512"/>
              <a:gd name="connsiteX8" fmla="*/ 1421216 w 2283064"/>
              <a:gd name="connsiteY8" fmla="*/ 538635 h 1678512"/>
              <a:gd name="connsiteX9" fmla="*/ 1368664 w 2283064"/>
              <a:gd name="connsiteY9" fmla="*/ 675270 h 1678512"/>
              <a:gd name="connsiteX10" fmla="*/ 1435647 w 2283064"/>
              <a:gd name="connsiteY10" fmla="*/ 892975 h 1678512"/>
              <a:gd name="connsiteX11" fmla="*/ 1591115 w 2283064"/>
              <a:gd name="connsiteY11" fmla="*/ 896477 h 1678512"/>
              <a:gd name="connsiteX12" fmla="*/ 1998088 w 2283064"/>
              <a:gd name="connsiteY12" fmla="*/ 934228 h 1678512"/>
              <a:gd name="connsiteX13" fmla="*/ 2098901 w 2283064"/>
              <a:gd name="connsiteY13" fmla="*/ 1162170 h 1678512"/>
              <a:gd name="connsiteX14" fmla="*/ 2156382 w 2283064"/>
              <a:gd name="connsiteY14" fmla="*/ 1368835 h 1678512"/>
              <a:gd name="connsiteX15" fmla="*/ 2283064 w 2283064"/>
              <a:gd name="connsiteY15" fmla="*/ 1678512 h 1678512"/>
              <a:gd name="connsiteX0" fmla="*/ 0 w 2283064"/>
              <a:gd name="connsiteY0" fmla="*/ 88452 h 1678512"/>
              <a:gd name="connsiteX1" fmla="*/ 235334 w 2283064"/>
              <a:gd name="connsiteY1" fmla="*/ 55033 h 1678512"/>
              <a:gd name="connsiteX2" fmla="*/ 409750 w 2283064"/>
              <a:gd name="connsiteY2" fmla="*/ 3030 h 1678512"/>
              <a:gd name="connsiteX3" fmla="*/ 497156 w 2283064"/>
              <a:gd name="connsiteY3" fmla="*/ 152816 h 1678512"/>
              <a:gd name="connsiteX4" fmla="*/ 173831 w 2283064"/>
              <a:gd name="connsiteY4" fmla="*/ 618550 h 1678512"/>
              <a:gd name="connsiteX5" fmla="*/ 567785 w 2283064"/>
              <a:gd name="connsiteY5" fmla="*/ 724074 h 1678512"/>
              <a:gd name="connsiteX6" fmla="*/ 942630 w 2283064"/>
              <a:gd name="connsiteY6" fmla="*/ 661041 h 1678512"/>
              <a:gd name="connsiteX7" fmla="*/ 1421216 w 2283064"/>
              <a:gd name="connsiteY7" fmla="*/ 538635 h 1678512"/>
              <a:gd name="connsiteX8" fmla="*/ 1368664 w 2283064"/>
              <a:gd name="connsiteY8" fmla="*/ 675270 h 1678512"/>
              <a:gd name="connsiteX9" fmla="*/ 1435647 w 2283064"/>
              <a:gd name="connsiteY9" fmla="*/ 892975 h 1678512"/>
              <a:gd name="connsiteX10" fmla="*/ 1591115 w 2283064"/>
              <a:gd name="connsiteY10" fmla="*/ 896477 h 1678512"/>
              <a:gd name="connsiteX11" fmla="*/ 1998088 w 2283064"/>
              <a:gd name="connsiteY11" fmla="*/ 934228 h 1678512"/>
              <a:gd name="connsiteX12" fmla="*/ 2098901 w 2283064"/>
              <a:gd name="connsiteY12" fmla="*/ 1162170 h 1678512"/>
              <a:gd name="connsiteX13" fmla="*/ 2156382 w 2283064"/>
              <a:gd name="connsiteY13" fmla="*/ 1368835 h 1678512"/>
              <a:gd name="connsiteX14" fmla="*/ 2283064 w 2283064"/>
              <a:gd name="connsiteY14" fmla="*/ 1678512 h 1678512"/>
              <a:gd name="connsiteX0" fmla="*/ 0 w 2283064"/>
              <a:gd name="connsiteY0" fmla="*/ 88452 h 1678512"/>
              <a:gd name="connsiteX1" fmla="*/ 235334 w 2283064"/>
              <a:gd name="connsiteY1" fmla="*/ 55033 h 1678512"/>
              <a:gd name="connsiteX2" fmla="*/ 409750 w 2283064"/>
              <a:gd name="connsiteY2" fmla="*/ 3030 h 1678512"/>
              <a:gd name="connsiteX3" fmla="*/ 497156 w 2283064"/>
              <a:gd name="connsiteY3" fmla="*/ 152816 h 1678512"/>
              <a:gd name="connsiteX4" fmla="*/ 173831 w 2283064"/>
              <a:gd name="connsiteY4" fmla="*/ 618550 h 1678512"/>
              <a:gd name="connsiteX5" fmla="*/ 567785 w 2283064"/>
              <a:gd name="connsiteY5" fmla="*/ 724074 h 1678512"/>
              <a:gd name="connsiteX6" fmla="*/ 942630 w 2283064"/>
              <a:gd name="connsiteY6" fmla="*/ 661041 h 1678512"/>
              <a:gd name="connsiteX7" fmla="*/ 1030382 w 2283064"/>
              <a:gd name="connsiteY7" fmla="*/ 928680 h 1678512"/>
              <a:gd name="connsiteX8" fmla="*/ 1368664 w 2283064"/>
              <a:gd name="connsiteY8" fmla="*/ 675270 h 1678512"/>
              <a:gd name="connsiteX9" fmla="*/ 1435647 w 2283064"/>
              <a:gd name="connsiteY9" fmla="*/ 892975 h 1678512"/>
              <a:gd name="connsiteX10" fmla="*/ 1591115 w 2283064"/>
              <a:gd name="connsiteY10" fmla="*/ 896477 h 1678512"/>
              <a:gd name="connsiteX11" fmla="*/ 1998088 w 2283064"/>
              <a:gd name="connsiteY11" fmla="*/ 934228 h 1678512"/>
              <a:gd name="connsiteX12" fmla="*/ 2098901 w 2283064"/>
              <a:gd name="connsiteY12" fmla="*/ 1162170 h 1678512"/>
              <a:gd name="connsiteX13" fmla="*/ 2156382 w 2283064"/>
              <a:gd name="connsiteY13" fmla="*/ 1368835 h 1678512"/>
              <a:gd name="connsiteX14" fmla="*/ 2283064 w 2283064"/>
              <a:gd name="connsiteY14" fmla="*/ 1678512 h 1678512"/>
              <a:gd name="connsiteX0" fmla="*/ 0 w 2283064"/>
              <a:gd name="connsiteY0" fmla="*/ 88452 h 1678512"/>
              <a:gd name="connsiteX1" fmla="*/ 235334 w 2283064"/>
              <a:gd name="connsiteY1" fmla="*/ 55033 h 1678512"/>
              <a:gd name="connsiteX2" fmla="*/ 409750 w 2283064"/>
              <a:gd name="connsiteY2" fmla="*/ 3030 h 1678512"/>
              <a:gd name="connsiteX3" fmla="*/ 497156 w 2283064"/>
              <a:gd name="connsiteY3" fmla="*/ 152816 h 1678512"/>
              <a:gd name="connsiteX4" fmla="*/ 173831 w 2283064"/>
              <a:gd name="connsiteY4" fmla="*/ 618550 h 1678512"/>
              <a:gd name="connsiteX5" fmla="*/ 567785 w 2283064"/>
              <a:gd name="connsiteY5" fmla="*/ 724074 h 1678512"/>
              <a:gd name="connsiteX6" fmla="*/ 875103 w 2283064"/>
              <a:gd name="connsiteY6" fmla="*/ 692238 h 1678512"/>
              <a:gd name="connsiteX7" fmla="*/ 1030382 w 2283064"/>
              <a:gd name="connsiteY7" fmla="*/ 928680 h 1678512"/>
              <a:gd name="connsiteX8" fmla="*/ 1368664 w 2283064"/>
              <a:gd name="connsiteY8" fmla="*/ 675270 h 1678512"/>
              <a:gd name="connsiteX9" fmla="*/ 1435647 w 2283064"/>
              <a:gd name="connsiteY9" fmla="*/ 892975 h 1678512"/>
              <a:gd name="connsiteX10" fmla="*/ 1591115 w 2283064"/>
              <a:gd name="connsiteY10" fmla="*/ 896477 h 1678512"/>
              <a:gd name="connsiteX11" fmla="*/ 1998088 w 2283064"/>
              <a:gd name="connsiteY11" fmla="*/ 934228 h 1678512"/>
              <a:gd name="connsiteX12" fmla="*/ 2098901 w 2283064"/>
              <a:gd name="connsiteY12" fmla="*/ 1162170 h 1678512"/>
              <a:gd name="connsiteX13" fmla="*/ 2156382 w 2283064"/>
              <a:gd name="connsiteY13" fmla="*/ 1368835 h 1678512"/>
              <a:gd name="connsiteX14" fmla="*/ 2283064 w 2283064"/>
              <a:gd name="connsiteY14" fmla="*/ 1678512 h 1678512"/>
              <a:gd name="connsiteX0" fmla="*/ 0 w 2283064"/>
              <a:gd name="connsiteY0" fmla="*/ 88452 h 1678512"/>
              <a:gd name="connsiteX1" fmla="*/ 235334 w 2283064"/>
              <a:gd name="connsiteY1" fmla="*/ 55033 h 1678512"/>
              <a:gd name="connsiteX2" fmla="*/ 409750 w 2283064"/>
              <a:gd name="connsiteY2" fmla="*/ 3030 h 1678512"/>
              <a:gd name="connsiteX3" fmla="*/ 497156 w 2283064"/>
              <a:gd name="connsiteY3" fmla="*/ 152816 h 1678512"/>
              <a:gd name="connsiteX4" fmla="*/ 173831 w 2283064"/>
              <a:gd name="connsiteY4" fmla="*/ 618550 h 1678512"/>
              <a:gd name="connsiteX5" fmla="*/ 567785 w 2283064"/>
              <a:gd name="connsiteY5" fmla="*/ 724074 h 1678512"/>
              <a:gd name="connsiteX6" fmla="*/ 1030382 w 2283064"/>
              <a:gd name="connsiteY6" fmla="*/ 928680 h 1678512"/>
              <a:gd name="connsiteX7" fmla="*/ 1368664 w 2283064"/>
              <a:gd name="connsiteY7" fmla="*/ 675270 h 1678512"/>
              <a:gd name="connsiteX8" fmla="*/ 1435647 w 2283064"/>
              <a:gd name="connsiteY8" fmla="*/ 892975 h 1678512"/>
              <a:gd name="connsiteX9" fmla="*/ 1591115 w 2283064"/>
              <a:gd name="connsiteY9" fmla="*/ 896477 h 1678512"/>
              <a:gd name="connsiteX10" fmla="*/ 1998088 w 2283064"/>
              <a:gd name="connsiteY10" fmla="*/ 934228 h 1678512"/>
              <a:gd name="connsiteX11" fmla="*/ 2098901 w 2283064"/>
              <a:gd name="connsiteY11" fmla="*/ 1162170 h 1678512"/>
              <a:gd name="connsiteX12" fmla="*/ 2156382 w 2283064"/>
              <a:gd name="connsiteY12" fmla="*/ 1368835 h 1678512"/>
              <a:gd name="connsiteX13" fmla="*/ 2283064 w 2283064"/>
              <a:gd name="connsiteY13" fmla="*/ 1678512 h 1678512"/>
              <a:gd name="connsiteX0" fmla="*/ 0 w 2283064"/>
              <a:gd name="connsiteY0" fmla="*/ 88452 h 1678512"/>
              <a:gd name="connsiteX1" fmla="*/ 235334 w 2283064"/>
              <a:gd name="connsiteY1" fmla="*/ 55033 h 1678512"/>
              <a:gd name="connsiteX2" fmla="*/ 409750 w 2283064"/>
              <a:gd name="connsiteY2" fmla="*/ 3030 h 1678512"/>
              <a:gd name="connsiteX3" fmla="*/ 497156 w 2283064"/>
              <a:gd name="connsiteY3" fmla="*/ 152816 h 1678512"/>
              <a:gd name="connsiteX4" fmla="*/ 173831 w 2283064"/>
              <a:gd name="connsiteY4" fmla="*/ 618550 h 1678512"/>
              <a:gd name="connsiteX5" fmla="*/ 567785 w 2283064"/>
              <a:gd name="connsiteY5" fmla="*/ 724074 h 1678512"/>
              <a:gd name="connsiteX6" fmla="*/ 863768 w 2283064"/>
              <a:gd name="connsiteY6" fmla="*/ 685062 h 1678512"/>
              <a:gd name="connsiteX7" fmla="*/ 1030382 w 2283064"/>
              <a:gd name="connsiteY7" fmla="*/ 928680 h 1678512"/>
              <a:gd name="connsiteX8" fmla="*/ 1368664 w 2283064"/>
              <a:gd name="connsiteY8" fmla="*/ 675270 h 1678512"/>
              <a:gd name="connsiteX9" fmla="*/ 1435647 w 2283064"/>
              <a:gd name="connsiteY9" fmla="*/ 892975 h 1678512"/>
              <a:gd name="connsiteX10" fmla="*/ 1591115 w 2283064"/>
              <a:gd name="connsiteY10" fmla="*/ 896477 h 1678512"/>
              <a:gd name="connsiteX11" fmla="*/ 1998088 w 2283064"/>
              <a:gd name="connsiteY11" fmla="*/ 934228 h 1678512"/>
              <a:gd name="connsiteX12" fmla="*/ 2098901 w 2283064"/>
              <a:gd name="connsiteY12" fmla="*/ 1162170 h 1678512"/>
              <a:gd name="connsiteX13" fmla="*/ 2156382 w 2283064"/>
              <a:gd name="connsiteY13" fmla="*/ 1368835 h 1678512"/>
              <a:gd name="connsiteX14" fmla="*/ 2283064 w 2283064"/>
              <a:gd name="connsiteY14" fmla="*/ 1678512 h 1678512"/>
              <a:gd name="connsiteX0" fmla="*/ 0 w 2283064"/>
              <a:gd name="connsiteY0" fmla="*/ 88452 h 1678512"/>
              <a:gd name="connsiteX1" fmla="*/ 235334 w 2283064"/>
              <a:gd name="connsiteY1" fmla="*/ 55033 h 1678512"/>
              <a:gd name="connsiteX2" fmla="*/ 409750 w 2283064"/>
              <a:gd name="connsiteY2" fmla="*/ 3030 h 1678512"/>
              <a:gd name="connsiteX3" fmla="*/ 497156 w 2283064"/>
              <a:gd name="connsiteY3" fmla="*/ 152816 h 1678512"/>
              <a:gd name="connsiteX4" fmla="*/ 173831 w 2283064"/>
              <a:gd name="connsiteY4" fmla="*/ 618550 h 1678512"/>
              <a:gd name="connsiteX5" fmla="*/ 567785 w 2283064"/>
              <a:gd name="connsiteY5" fmla="*/ 724074 h 1678512"/>
              <a:gd name="connsiteX6" fmla="*/ 863768 w 2283064"/>
              <a:gd name="connsiteY6" fmla="*/ 685062 h 1678512"/>
              <a:gd name="connsiteX7" fmla="*/ 1030382 w 2283064"/>
              <a:gd name="connsiteY7" fmla="*/ 928680 h 1678512"/>
              <a:gd name="connsiteX8" fmla="*/ 1368664 w 2283064"/>
              <a:gd name="connsiteY8" fmla="*/ 675270 h 1678512"/>
              <a:gd name="connsiteX9" fmla="*/ 1324056 w 2283064"/>
              <a:gd name="connsiteY9" fmla="*/ 1106034 h 1678512"/>
              <a:gd name="connsiteX10" fmla="*/ 1591115 w 2283064"/>
              <a:gd name="connsiteY10" fmla="*/ 896477 h 1678512"/>
              <a:gd name="connsiteX11" fmla="*/ 1998088 w 2283064"/>
              <a:gd name="connsiteY11" fmla="*/ 934228 h 1678512"/>
              <a:gd name="connsiteX12" fmla="*/ 2098901 w 2283064"/>
              <a:gd name="connsiteY12" fmla="*/ 1162170 h 1678512"/>
              <a:gd name="connsiteX13" fmla="*/ 2156382 w 2283064"/>
              <a:gd name="connsiteY13" fmla="*/ 1368835 h 1678512"/>
              <a:gd name="connsiteX14" fmla="*/ 2283064 w 2283064"/>
              <a:gd name="connsiteY14" fmla="*/ 1678512 h 1678512"/>
              <a:gd name="connsiteX0" fmla="*/ 0 w 2283064"/>
              <a:gd name="connsiteY0" fmla="*/ 88452 h 1678512"/>
              <a:gd name="connsiteX1" fmla="*/ 235334 w 2283064"/>
              <a:gd name="connsiteY1" fmla="*/ 55033 h 1678512"/>
              <a:gd name="connsiteX2" fmla="*/ 409750 w 2283064"/>
              <a:gd name="connsiteY2" fmla="*/ 3030 h 1678512"/>
              <a:gd name="connsiteX3" fmla="*/ 497156 w 2283064"/>
              <a:gd name="connsiteY3" fmla="*/ 152816 h 1678512"/>
              <a:gd name="connsiteX4" fmla="*/ 173831 w 2283064"/>
              <a:gd name="connsiteY4" fmla="*/ 618550 h 1678512"/>
              <a:gd name="connsiteX5" fmla="*/ 567785 w 2283064"/>
              <a:gd name="connsiteY5" fmla="*/ 724074 h 1678512"/>
              <a:gd name="connsiteX6" fmla="*/ 863768 w 2283064"/>
              <a:gd name="connsiteY6" fmla="*/ 685062 h 1678512"/>
              <a:gd name="connsiteX7" fmla="*/ 1030382 w 2283064"/>
              <a:gd name="connsiteY7" fmla="*/ 928680 h 1678512"/>
              <a:gd name="connsiteX8" fmla="*/ 1324056 w 2283064"/>
              <a:gd name="connsiteY8" fmla="*/ 1106034 h 1678512"/>
              <a:gd name="connsiteX9" fmla="*/ 1591115 w 2283064"/>
              <a:gd name="connsiteY9" fmla="*/ 896477 h 1678512"/>
              <a:gd name="connsiteX10" fmla="*/ 1998088 w 2283064"/>
              <a:gd name="connsiteY10" fmla="*/ 934228 h 1678512"/>
              <a:gd name="connsiteX11" fmla="*/ 2098901 w 2283064"/>
              <a:gd name="connsiteY11" fmla="*/ 1162170 h 1678512"/>
              <a:gd name="connsiteX12" fmla="*/ 2156382 w 2283064"/>
              <a:gd name="connsiteY12" fmla="*/ 1368835 h 1678512"/>
              <a:gd name="connsiteX13" fmla="*/ 2283064 w 2283064"/>
              <a:gd name="connsiteY13" fmla="*/ 1678512 h 1678512"/>
              <a:gd name="connsiteX0" fmla="*/ 0 w 2283064"/>
              <a:gd name="connsiteY0" fmla="*/ 88452 h 1678512"/>
              <a:gd name="connsiteX1" fmla="*/ 235334 w 2283064"/>
              <a:gd name="connsiteY1" fmla="*/ 55033 h 1678512"/>
              <a:gd name="connsiteX2" fmla="*/ 409750 w 2283064"/>
              <a:gd name="connsiteY2" fmla="*/ 3030 h 1678512"/>
              <a:gd name="connsiteX3" fmla="*/ 497156 w 2283064"/>
              <a:gd name="connsiteY3" fmla="*/ 152816 h 1678512"/>
              <a:gd name="connsiteX4" fmla="*/ 173831 w 2283064"/>
              <a:gd name="connsiteY4" fmla="*/ 618550 h 1678512"/>
              <a:gd name="connsiteX5" fmla="*/ 567785 w 2283064"/>
              <a:gd name="connsiteY5" fmla="*/ 724074 h 1678512"/>
              <a:gd name="connsiteX6" fmla="*/ 863768 w 2283064"/>
              <a:gd name="connsiteY6" fmla="*/ 685062 h 1678512"/>
              <a:gd name="connsiteX7" fmla="*/ 1030382 w 2283064"/>
              <a:gd name="connsiteY7" fmla="*/ 928680 h 1678512"/>
              <a:gd name="connsiteX8" fmla="*/ 1232592 w 2283064"/>
              <a:gd name="connsiteY8" fmla="*/ 980252 h 1678512"/>
              <a:gd name="connsiteX9" fmla="*/ 1324056 w 2283064"/>
              <a:gd name="connsiteY9" fmla="*/ 1106034 h 1678512"/>
              <a:gd name="connsiteX10" fmla="*/ 1591115 w 2283064"/>
              <a:gd name="connsiteY10" fmla="*/ 896477 h 1678512"/>
              <a:gd name="connsiteX11" fmla="*/ 1998088 w 2283064"/>
              <a:gd name="connsiteY11" fmla="*/ 934228 h 1678512"/>
              <a:gd name="connsiteX12" fmla="*/ 2098901 w 2283064"/>
              <a:gd name="connsiteY12" fmla="*/ 1162170 h 1678512"/>
              <a:gd name="connsiteX13" fmla="*/ 2156382 w 2283064"/>
              <a:gd name="connsiteY13" fmla="*/ 1368835 h 1678512"/>
              <a:gd name="connsiteX14" fmla="*/ 2283064 w 2283064"/>
              <a:gd name="connsiteY14" fmla="*/ 1678512 h 1678512"/>
              <a:gd name="connsiteX0" fmla="*/ 0 w 2156382"/>
              <a:gd name="connsiteY0" fmla="*/ 88452 h 1368835"/>
              <a:gd name="connsiteX1" fmla="*/ 235334 w 2156382"/>
              <a:gd name="connsiteY1" fmla="*/ 55033 h 1368835"/>
              <a:gd name="connsiteX2" fmla="*/ 409750 w 2156382"/>
              <a:gd name="connsiteY2" fmla="*/ 3030 h 1368835"/>
              <a:gd name="connsiteX3" fmla="*/ 497156 w 2156382"/>
              <a:gd name="connsiteY3" fmla="*/ 152816 h 1368835"/>
              <a:gd name="connsiteX4" fmla="*/ 173831 w 2156382"/>
              <a:gd name="connsiteY4" fmla="*/ 618550 h 1368835"/>
              <a:gd name="connsiteX5" fmla="*/ 567785 w 2156382"/>
              <a:gd name="connsiteY5" fmla="*/ 724074 h 1368835"/>
              <a:gd name="connsiteX6" fmla="*/ 863768 w 2156382"/>
              <a:gd name="connsiteY6" fmla="*/ 685062 h 1368835"/>
              <a:gd name="connsiteX7" fmla="*/ 1030382 w 2156382"/>
              <a:gd name="connsiteY7" fmla="*/ 928680 h 1368835"/>
              <a:gd name="connsiteX8" fmla="*/ 1232592 w 2156382"/>
              <a:gd name="connsiteY8" fmla="*/ 980252 h 1368835"/>
              <a:gd name="connsiteX9" fmla="*/ 1324056 w 2156382"/>
              <a:gd name="connsiteY9" fmla="*/ 1106034 h 1368835"/>
              <a:gd name="connsiteX10" fmla="*/ 1591115 w 2156382"/>
              <a:gd name="connsiteY10" fmla="*/ 896477 h 1368835"/>
              <a:gd name="connsiteX11" fmla="*/ 1998088 w 2156382"/>
              <a:gd name="connsiteY11" fmla="*/ 934228 h 1368835"/>
              <a:gd name="connsiteX12" fmla="*/ 2098901 w 2156382"/>
              <a:gd name="connsiteY12" fmla="*/ 1162170 h 1368835"/>
              <a:gd name="connsiteX13" fmla="*/ 2156382 w 2156382"/>
              <a:gd name="connsiteY13" fmla="*/ 1368835 h 1368835"/>
              <a:gd name="connsiteX0" fmla="*/ 0 w 2098901"/>
              <a:gd name="connsiteY0" fmla="*/ 88452 h 1162170"/>
              <a:gd name="connsiteX1" fmla="*/ 235334 w 2098901"/>
              <a:gd name="connsiteY1" fmla="*/ 55033 h 1162170"/>
              <a:gd name="connsiteX2" fmla="*/ 409750 w 2098901"/>
              <a:gd name="connsiteY2" fmla="*/ 3030 h 1162170"/>
              <a:gd name="connsiteX3" fmla="*/ 497156 w 2098901"/>
              <a:gd name="connsiteY3" fmla="*/ 152816 h 1162170"/>
              <a:gd name="connsiteX4" fmla="*/ 173831 w 2098901"/>
              <a:gd name="connsiteY4" fmla="*/ 618550 h 1162170"/>
              <a:gd name="connsiteX5" fmla="*/ 567785 w 2098901"/>
              <a:gd name="connsiteY5" fmla="*/ 724074 h 1162170"/>
              <a:gd name="connsiteX6" fmla="*/ 863768 w 2098901"/>
              <a:gd name="connsiteY6" fmla="*/ 685062 h 1162170"/>
              <a:gd name="connsiteX7" fmla="*/ 1030382 w 2098901"/>
              <a:gd name="connsiteY7" fmla="*/ 928680 h 1162170"/>
              <a:gd name="connsiteX8" fmla="*/ 1232592 w 2098901"/>
              <a:gd name="connsiteY8" fmla="*/ 980252 h 1162170"/>
              <a:gd name="connsiteX9" fmla="*/ 1324056 w 2098901"/>
              <a:gd name="connsiteY9" fmla="*/ 1106034 h 1162170"/>
              <a:gd name="connsiteX10" fmla="*/ 1591115 w 2098901"/>
              <a:gd name="connsiteY10" fmla="*/ 896477 h 1162170"/>
              <a:gd name="connsiteX11" fmla="*/ 1998088 w 2098901"/>
              <a:gd name="connsiteY11" fmla="*/ 934228 h 1162170"/>
              <a:gd name="connsiteX12" fmla="*/ 2098901 w 2098901"/>
              <a:gd name="connsiteY12" fmla="*/ 1162170 h 1162170"/>
              <a:gd name="connsiteX0" fmla="*/ 0 w 1998088"/>
              <a:gd name="connsiteY0" fmla="*/ 88452 h 1107250"/>
              <a:gd name="connsiteX1" fmla="*/ 235334 w 1998088"/>
              <a:gd name="connsiteY1" fmla="*/ 55033 h 1107250"/>
              <a:gd name="connsiteX2" fmla="*/ 409750 w 1998088"/>
              <a:gd name="connsiteY2" fmla="*/ 3030 h 1107250"/>
              <a:gd name="connsiteX3" fmla="*/ 497156 w 1998088"/>
              <a:gd name="connsiteY3" fmla="*/ 152816 h 1107250"/>
              <a:gd name="connsiteX4" fmla="*/ 173831 w 1998088"/>
              <a:gd name="connsiteY4" fmla="*/ 618550 h 1107250"/>
              <a:gd name="connsiteX5" fmla="*/ 567785 w 1998088"/>
              <a:gd name="connsiteY5" fmla="*/ 724074 h 1107250"/>
              <a:gd name="connsiteX6" fmla="*/ 863768 w 1998088"/>
              <a:gd name="connsiteY6" fmla="*/ 685062 h 1107250"/>
              <a:gd name="connsiteX7" fmla="*/ 1030382 w 1998088"/>
              <a:gd name="connsiteY7" fmla="*/ 928680 h 1107250"/>
              <a:gd name="connsiteX8" fmla="*/ 1232592 w 1998088"/>
              <a:gd name="connsiteY8" fmla="*/ 980252 h 1107250"/>
              <a:gd name="connsiteX9" fmla="*/ 1324056 w 1998088"/>
              <a:gd name="connsiteY9" fmla="*/ 1106034 h 1107250"/>
              <a:gd name="connsiteX10" fmla="*/ 1591115 w 1998088"/>
              <a:gd name="connsiteY10" fmla="*/ 896477 h 1107250"/>
              <a:gd name="connsiteX11" fmla="*/ 1998088 w 1998088"/>
              <a:gd name="connsiteY11" fmla="*/ 934228 h 1107250"/>
              <a:gd name="connsiteX0" fmla="*/ 0 w 1597108"/>
              <a:gd name="connsiteY0" fmla="*/ 88452 h 1709407"/>
              <a:gd name="connsiteX1" fmla="*/ 235334 w 1597108"/>
              <a:gd name="connsiteY1" fmla="*/ 55033 h 1709407"/>
              <a:gd name="connsiteX2" fmla="*/ 409750 w 1597108"/>
              <a:gd name="connsiteY2" fmla="*/ 3030 h 1709407"/>
              <a:gd name="connsiteX3" fmla="*/ 497156 w 1597108"/>
              <a:gd name="connsiteY3" fmla="*/ 152816 h 1709407"/>
              <a:gd name="connsiteX4" fmla="*/ 173831 w 1597108"/>
              <a:gd name="connsiteY4" fmla="*/ 618550 h 1709407"/>
              <a:gd name="connsiteX5" fmla="*/ 567785 w 1597108"/>
              <a:gd name="connsiteY5" fmla="*/ 724074 h 1709407"/>
              <a:gd name="connsiteX6" fmla="*/ 863768 w 1597108"/>
              <a:gd name="connsiteY6" fmla="*/ 685062 h 1709407"/>
              <a:gd name="connsiteX7" fmla="*/ 1030382 w 1597108"/>
              <a:gd name="connsiteY7" fmla="*/ 928680 h 1709407"/>
              <a:gd name="connsiteX8" fmla="*/ 1232592 w 1597108"/>
              <a:gd name="connsiteY8" fmla="*/ 980252 h 1709407"/>
              <a:gd name="connsiteX9" fmla="*/ 1324056 w 1597108"/>
              <a:gd name="connsiteY9" fmla="*/ 1106034 h 1709407"/>
              <a:gd name="connsiteX10" fmla="*/ 1591115 w 1597108"/>
              <a:gd name="connsiteY10" fmla="*/ 896477 h 1709407"/>
              <a:gd name="connsiteX11" fmla="*/ 1035449 w 1597108"/>
              <a:gd name="connsiteY11" fmla="*/ 1709407 h 1709407"/>
              <a:gd name="connsiteX0" fmla="*/ 0 w 1332738"/>
              <a:gd name="connsiteY0" fmla="*/ 88452 h 1709407"/>
              <a:gd name="connsiteX1" fmla="*/ 235334 w 1332738"/>
              <a:gd name="connsiteY1" fmla="*/ 55033 h 1709407"/>
              <a:gd name="connsiteX2" fmla="*/ 409750 w 1332738"/>
              <a:gd name="connsiteY2" fmla="*/ 3030 h 1709407"/>
              <a:gd name="connsiteX3" fmla="*/ 497156 w 1332738"/>
              <a:gd name="connsiteY3" fmla="*/ 152816 h 1709407"/>
              <a:gd name="connsiteX4" fmla="*/ 173831 w 1332738"/>
              <a:gd name="connsiteY4" fmla="*/ 618550 h 1709407"/>
              <a:gd name="connsiteX5" fmla="*/ 567785 w 1332738"/>
              <a:gd name="connsiteY5" fmla="*/ 724074 h 1709407"/>
              <a:gd name="connsiteX6" fmla="*/ 863768 w 1332738"/>
              <a:gd name="connsiteY6" fmla="*/ 685062 h 1709407"/>
              <a:gd name="connsiteX7" fmla="*/ 1030382 w 1332738"/>
              <a:gd name="connsiteY7" fmla="*/ 928680 h 1709407"/>
              <a:gd name="connsiteX8" fmla="*/ 1232592 w 1332738"/>
              <a:gd name="connsiteY8" fmla="*/ 980252 h 1709407"/>
              <a:gd name="connsiteX9" fmla="*/ 1324056 w 1332738"/>
              <a:gd name="connsiteY9" fmla="*/ 1106034 h 1709407"/>
              <a:gd name="connsiteX10" fmla="*/ 1024463 w 1332738"/>
              <a:gd name="connsiteY10" fmla="*/ 1481953 h 1709407"/>
              <a:gd name="connsiteX11" fmla="*/ 1035449 w 1332738"/>
              <a:gd name="connsiteY11" fmla="*/ 1709407 h 1709407"/>
              <a:gd name="connsiteX0" fmla="*/ 0 w 1329030"/>
              <a:gd name="connsiteY0" fmla="*/ 88452 h 1709407"/>
              <a:gd name="connsiteX1" fmla="*/ 235334 w 1329030"/>
              <a:gd name="connsiteY1" fmla="*/ 55033 h 1709407"/>
              <a:gd name="connsiteX2" fmla="*/ 409750 w 1329030"/>
              <a:gd name="connsiteY2" fmla="*/ 3030 h 1709407"/>
              <a:gd name="connsiteX3" fmla="*/ 497156 w 1329030"/>
              <a:gd name="connsiteY3" fmla="*/ 152816 h 1709407"/>
              <a:gd name="connsiteX4" fmla="*/ 173831 w 1329030"/>
              <a:gd name="connsiteY4" fmla="*/ 618550 h 1709407"/>
              <a:gd name="connsiteX5" fmla="*/ 567785 w 1329030"/>
              <a:gd name="connsiteY5" fmla="*/ 724074 h 1709407"/>
              <a:gd name="connsiteX6" fmla="*/ 863768 w 1329030"/>
              <a:gd name="connsiteY6" fmla="*/ 685062 h 1709407"/>
              <a:gd name="connsiteX7" fmla="*/ 1030382 w 1329030"/>
              <a:gd name="connsiteY7" fmla="*/ 928680 h 1709407"/>
              <a:gd name="connsiteX8" fmla="*/ 1232592 w 1329030"/>
              <a:gd name="connsiteY8" fmla="*/ 980252 h 1709407"/>
              <a:gd name="connsiteX9" fmla="*/ 1324056 w 1329030"/>
              <a:gd name="connsiteY9" fmla="*/ 1106034 h 1709407"/>
              <a:gd name="connsiteX10" fmla="*/ 1090218 w 1329030"/>
              <a:gd name="connsiteY10" fmla="*/ 1289298 h 1709407"/>
              <a:gd name="connsiteX11" fmla="*/ 1024463 w 1329030"/>
              <a:gd name="connsiteY11" fmla="*/ 1481953 h 1709407"/>
              <a:gd name="connsiteX12" fmla="*/ 1035449 w 1329030"/>
              <a:gd name="connsiteY12" fmla="*/ 1709407 h 1709407"/>
              <a:gd name="connsiteX0" fmla="*/ 0 w 1329030"/>
              <a:gd name="connsiteY0" fmla="*/ 88452 h 1709407"/>
              <a:gd name="connsiteX1" fmla="*/ 235334 w 1329030"/>
              <a:gd name="connsiteY1" fmla="*/ 55033 h 1709407"/>
              <a:gd name="connsiteX2" fmla="*/ 409750 w 1329030"/>
              <a:gd name="connsiteY2" fmla="*/ 3030 h 1709407"/>
              <a:gd name="connsiteX3" fmla="*/ 497156 w 1329030"/>
              <a:gd name="connsiteY3" fmla="*/ 152816 h 1709407"/>
              <a:gd name="connsiteX4" fmla="*/ 173831 w 1329030"/>
              <a:gd name="connsiteY4" fmla="*/ 618550 h 1709407"/>
              <a:gd name="connsiteX5" fmla="*/ 567785 w 1329030"/>
              <a:gd name="connsiteY5" fmla="*/ 724074 h 1709407"/>
              <a:gd name="connsiteX6" fmla="*/ 863768 w 1329030"/>
              <a:gd name="connsiteY6" fmla="*/ 685062 h 1709407"/>
              <a:gd name="connsiteX7" fmla="*/ 1030382 w 1329030"/>
              <a:gd name="connsiteY7" fmla="*/ 928680 h 1709407"/>
              <a:gd name="connsiteX8" fmla="*/ 1232592 w 1329030"/>
              <a:gd name="connsiteY8" fmla="*/ 980252 h 1709407"/>
              <a:gd name="connsiteX9" fmla="*/ 1324056 w 1329030"/>
              <a:gd name="connsiteY9" fmla="*/ 1106034 h 1709407"/>
              <a:gd name="connsiteX10" fmla="*/ 1090218 w 1329030"/>
              <a:gd name="connsiteY10" fmla="*/ 1289298 h 1709407"/>
              <a:gd name="connsiteX11" fmla="*/ 893595 w 1329030"/>
              <a:gd name="connsiteY11" fmla="*/ 1565389 h 1709407"/>
              <a:gd name="connsiteX12" fmla="*/ 1035449 w 1329030"/>
              <a:gd name="connsiteY12" fmla="*/ 1709407 h 1709407"/>
              <a:gd name="connsiteX0" fmla="*/ 0 w 1329030"/>
              <a:gd name="connsiteY0" fmla="*/ 88452 h 1709407"/>
              <a:gd name="connsiteX1" fmla="*/ 235334 w 1329030"/>
              <a:gd name="connsiteY1" fmla="*/ 55033 h 1709407"/>
              <a:gd name="connsiteX2" fmla="*/ 409750 w 1329030"/>
              <a:gd name="connsiteY2" fmla="*/ 3030 h 1709407"/>
              <a:gd name="connsiteX3" fmla="*/ 497156 w 1329030"/>
              <a:gd name="connsiteY3" fmla="*/ 152816 h 1709407"/>
              <a:gd name="connsiteX4" fmla="*/ 173831 w 1329030"/>
              <a:gd name="connsiteY4" fmla="*/ 618550 h 1709407"/>
              <a:gd name="connsiteX5" fmla="*/ 567785 w 1329030"/>
              <a:gd name="connsiteY5" fmla="*/ 724074 h 1709407"/>
              <a:gd name="connsiteX6" fmla="*/ 863768 w 1329030"/>
              <a:gd name="connsiteY6" fmla="*/ 685062 h 1709407"/>
              <a:gd name="connsiteX7" fmla="*/ 1030382 w 1329030"/>
              <a:gd name="connsiteY7" fmla="*/ 928680 h 1709407"/>
              <a:gd name="connsiteX8" fmla="*/ 1232592 w 1329030"/>
              <a:gd name="connsiteY8" fmla="*/ 980252 h 1709407"/>
              <a:gd name="connsiteX9" fmla="*/ 1324056 w 1329030"/>
              <a:gd name="connsiteY9" fmla="*/ 1106034 h 1709407"/>
              <a:gd name="connsiteX10" fmla="*/ 1090218 w 1329030"/>
              <a:gd name="connsiteY10" fmla="*/ 1289298 h 1709407"/>
              <a:gd name="connsiteX11" fmla="*/ 1031142 w 1329030"/>
              <a:gd name="connsiteY11" fmla="*/ 1472012 h 1709407"/>
              <a:gd name="connsiteX12" fmla="*/ 893595 w 1329030"/>
              <a:gd name="connsiteY12" fmla="*/ 1565389 h 1709407"/>
              <a:gd name="connsiteX13" fmla="*/ 1035449 w 1329030"/>
              <a:gd name="connsiteY13" fmla="*/ 1709407 h 1709407"/>
              <a:gd name="connsiteX0" fmla="*/ 0 w 1329030"/>
              <a:gd name="connsiteY0" fmla="*/ 88452 h 1709407"/>
              <a:gd name="connsiteX1" fmla="*/ 235334 w 1329030"/>
              <a:gd name="connsiteY1" fmla="*/ 55033 h 1709407"/>
              <a:gd name="connsiteX2" fmla="*/ 409750 w 1329030"/>
              <a:gd name="connsiteY2" fmla="*/ 3030 h 1709407"/>
              <a:gd name="connsiteX3" fmla="*/ 497156 w 1329030"/>
              <a:gd name="connsiteY3" fmla="*/ 152816 h 1709407"/>
              <a:gd name="connsiteX4" fmla="*/ 173831 w 1329030"/>
              <a:gd name="connsiteY4" fmla="*/ 618550 h 1709407"/>
              <a:gd name="connsiteX5" fmla="*/ 567785 w 1329030"/>
              <a:gd name="connsiteY5" fmla="*/ 724074 h 1709407"/>
              <a:gd name="connsiteX6" fmla="*/ 863768 w 1329030"/>
              <a:gd name="connsiteY6" fmla="*/ 685062 h 1709407"/>
              <a:gd name="connsiteX7" fmla="*/ 1030382 w 1329030"/>
              <a:gd name="connsiteY7" fmla="*/ 928680 h 1709407"/>
              <a:gd name="connsiteX8" fmla="*/ 1232592 w 1329030"/>
              <a:gd name="connsiteY8" fmla="*/ 980252 h 1709407"/>
              <a:gd name="connsiteX9" fmla="*/ 1324056 w 1329030"/>
              <a:gd name="connsiteY9" fmla="*/ 1106034 h 1709407"/>
              <a:gd name="connsiteX10" fmla="*/ 1090218 w 1329030"/>
              <a:gd name="connsiteY10" fmla="*/ 1289298 h 1709407"/>
              <a:gd name="connsiteX11" fmla="*/ 1027721 w 1329030"/>
              <a:gd name="connsiteY11" fmla="*/ 1356689 h 1709407"/>
              <a:gd name="connsiteX12" fmla="*/ 1031142 w 1329030"/>
              <a:gd name="connsiteY12" fmla="*/ 1472012 h 1709407"/>
              <a:gd name="connsiteX13" fmla="*/ 893595 w 1329030"/>
              <a:gd name="connsiteY13" fmla="*/ 1565389 h 1709407"/>
              <a:gd name="connsiteX14" fmla="*/ 1035449 w 1329030"/>
              <a:gd name="connsiteY14" fmla="*/ 1709407 h 1709407"/>
              <a:gd name="connsiteX0" fmla="*/ 0 w 1329030"/>
              <a:gd name="connsiteY0" fmla="*/ 88452 h 1709407"/>
              <a:gd name="connsiteX1" fmla="*/ 235334 w 1329030"/>
              <a:gd name="connsiteY1" fmla="*/ 55033 h 1709407"/>
              <a:gd name="connsiteX2" fmla="*/ 409750 w 1329030"/>
              <a:gd name="connsiteY2" fmla="*/ 3030 h 1709407"/>
              <a:gd name="connsiteX3" fmla="*/ 497156 w 1329030"/>
              <a:gd name="connsiteY3" fmla="*/ 152816 h 1709407"/>
              <a:gd name="connsiteX4" fmla="*/ 173831 w 1329030"/>
              <a:gd name="connsiteY4" fmla="*/ 618550 h 1709407"/>
              <a:gd name="connsiteX5" fmla="*/ 524444 w 1329030"/>
              <a:gd name="connsiteY5" fmla="*/ 756936 h 1709407"/>
              <a:gd name="connsiteX6" fmla="*/ 863768 w 1329030"/>
              <a:gd name="connsiteY6" fmla="*/ 685062 h 1709407"/>
              <a:gd name="connsiteX7" fmla="*/ 1030382 w 1329030"/>
              <a:gd name="connsiteY7" fmla="*/ 928680 h 1709407"/>
              <a:gd name="connsiteX8" fmla="*/ 1232592 w 1329030"/>
              <a:gd name="connsiteY8" fmla="*/ 980252 h 1709407"/>
              <a:gd name="connsiteX9" fmla="*/ 1324056 w 1329030"/>
              <a:gd name="connsiteY9" fmla="*/ 1106034 h 1709407"/>
              <a:gd name="connsiteX10" fmla="*/ 1090218 w 1329030"/>
              <a:gd name="connsiteY10" fmla="*/ 1289298 h 1709407"/>
              <a:gd name="connsiteX11" fmla="*/ 1027721 w 1329030"/>
              <a:gd name="connsiteY11" fmla="*/ 1356689 h 1709407"/>
              <a:gd name="connsiteX12" fmla="*/ 1031142 w 1329030"/>
              <a:gd name="connsiteY12" fmla="*/ 1472012 h 1709407"/>
              <a:gd name="connsiteX13" fmla="*/ 893595 w 1329030"/>
              <a:gd name="connsiteY13" fmla="*/ 1565389 h 1709407"/>
              <a:gd name="connsiteX14" fmla="*/ 1035449 w 1329030"/>
              <a:gd name="connsiteY14" fmla="*/ 1709407 h 1709407"/>
              <a:gd name="connsiteX0" fmla="*/ 0 w 1329030"/>
              <a:gd name="connsiteY0" fmla="*/ 89392 h 1710347"/>
              <a:gd name="connsiteX1" fmla="*/ 235334 w 1329030"/>
              <a:gd name="connsiteY1" fmla="*/ 55973 h 1710347"/>
              <a:gd name="connsiteX2" fmla="*/ 409750 w 1329030"/>
              <a:gd name="connsiteY2" fmla="*/ 3970 h 1710347"/>
              <a:gd name="connsiteX3" fmla="*/ 492166 w 1329030"/>
              <a:gd name="connsiteY3" fmla="*/ 172280 h 1710347"/>
              <a:gd name="connsiteX4" fmla="*/ 173831 w 1329030"/>
              <a:gd name="connsiteY4" fmla="*/ 619490 h 1710347"/>
              <a:gd name="connsiteX5" fmla="*/ 524444 w 1329030"/>
              <a:gd name="connsiteY5" fmla="*/ 757876 h 1710347"/>
              <a:gd name="connsiteX6" fmla="*/ 863768 w 1329030"/>
              <a:gd name="connsiteY6" fmla="*/ 686002 h 1710347"/>
              <a:gd name="connsiteX7" fmla="*/ 1030382 w 1329030"/>
              <a:gd name="connsiteY7" fmla="*/ 929620 h 1710347"/>
              <a:gd name="connsiteX8" fmla="*/ 1232592 w 1329030"/>
              <a:gd name="connsiteY8" fmla="*/ 981192 h 1710347"/>
              <a:gd name="connsiteX9" fmla="*/ 1324056 w 1329030"/>
              <a:gd name="connsiteY9" fmla="*/ 1106974 h 1710347"/>
              <a:gd name="connsiteX10" fmla="*/ 1090218 w 1329030"/>
              <a:gd name="connsiteY10" fmla="*/ 1290238 h 1710347"/>
              <a:gd name="connsiteX11" fmla="*/ 1027721 w 1329030"/>
              <a:gd name="connsiteY11" fmla="*/ 1357629 h 1710347"/>
              <a:gd name="connsiteX12" fmla="*/ 1031142 w 1329030"/>
              <a:gd name="connsiteY12" fmla="*/ 1472952 h 1710347"/>
              <a:gd name="connsiteX13" fmla="*/ 893595 w 1329030"/>
              <a:gd name="connsiteY13" fmla="*/ 1566329 h 1710347"/>
              <a:gd name="connsiteX14" fmla="*/ 1035449 w 1329030"/>
              <a:gd name="connsiteY14" fmla="*/ 1710347 h 1710347"/>
              <a:gd name="connsiteX0" fmla="*/ 0 w 1329030"/>
              <a:gd name="connsiteY0" fmla="*/ 89392 h 1710347"/>
              <a:gd name="connsiteX1" fmla="*/ 235334 w 1329030"/>
              <a:gd name="connsiteY1" fmla="*/ 55973 h 1710347"/>
              <a:gd name="connsiteX2" fmla="*/ 409750 w 1329030"/>
              <a:gd name="connsiteY2" fmla="*/ 3970 h 1710347"/>
              <a:gd name="connsiteX3" fmla="*/ 492166 w 1329030"/>
              <a:gd name="connsiteY3" fmla="*/ 172280 h 1710347"/>
              <a:gd name="connsiteX4" fmla="*/ 173831 w 1329030"/>
              <a:gd name="connsiteY4" fmla="*/ 619490 h 1710347"/>
              <a:gd name="connsiteX5" fmla="*/ 524444 w 1329030"/>
              <a:gd name="connsiteY5" fmla="*/ 757876 h 1710347"/>
              <a:gd name="connsiteX6" fmla="*/ 863768 w 1329030"/>
              <a:gd name="connsiteY6" fmla="*/ 686002 h 1710347"/>
              <a:gd name="connsiteX7" fmla="*/ 1030382 w 1329030"/>
              <a:gd name="connsiteY7" fmla="*/ 929620 h 1710347"/>
              <a:gd name="connsiteX8" fmla="*/ 1232592 w 1329030"/>
              <a:gd name="connsiteY8" fmla="*/ 981192 h 1710347"/>
              <a:gd name="connsiteX9" fmla="*/ 1324056 w 1329030"/>
              <a:gd name="connsiteY9" fmla="*/ 1106974 h 1710347"/>
              <a:gd name="connsiteX10" fmla="*/ 1090218 w 1329030"/>
              <a:gd name="connsiteY10" fmla="*/ 1290238 h 1710347"/>
              <a:gd name="connsiteX11" fmla="*/ 1027721 w 1329030"/>
              <a:gd name="connsiteY11" fmla="*/ 1357629 h 1710347"/>
              <a:gd name="connsiteX12" fmla="*/ 1031142 w 1329030"/>
              <a:gd name="connsiteY12" fmla="*/ 1472952 h 1710347"/>
              <a:gd name="connsiteX13" fmla="*/ 893595 w 1329030"/>
              <a:gd name="connsiteY13" fmla="*/ 1566329 h 1710347"/>
              <a:gd name="connsiteX14" fmla="*/ 1035449 w 1329030"/>
              <a:gd name="connsiteY14" fmla="*/ 1710347 h 1710347"/>
              <a:gd name="connsiteX0" fmla="*/ 0 w 1329030"/>
              <a:gd name="connsiteY0" fmla="*/ 87190 h 1708145"/>
              <a:gd name="connsiteX1" fmla="*/ 235334 w 1329030"/>
              <a:gd name="connsiteY1" fmla="*/ 53771 h 1708145"/>
              <a:gd name="connsiteX2" fmla="*/ 409750 w 1329030"/>
              <a:gd name="connsiteY2" fmla="*/ 1768 h 1708145"/>
              <a:gd name="connsiteX3" fmla="*/ 450434 w 1329030"/>
              <a:gd name="connsiteY3" fmla="*/ 123810 h 1708145"/>
              <a:gd name="connsiteX4" fmla="*/ 173831 w 1329030"/>
              <a:gd name="connsiteY4" fmla="*/ 617288 h 1708145"/>
              <a:gd name="connsiteX5" fmla="*/ 524444 w 1329030"/>
              <a:gd name="connsiteY5" fmla="*/ 755674 h 1708145"/>
              <a:gd name="connsiteX6" fmla="*/ 863768 w 1329030"/>
              <a:gd name="connsiteY6" fmla="*/ 683800 h 1708145"/>
              <a:gd name="connsiteX7" fmla="*/ 1030382 w 1329030"/>
              <a:gd name="connsiteY7" fmla="*/ 927418 h 1708145"/>
              <a:gd name="connsiteX8" fmla="*/ 1232592 w 1329030"/>
              <a:gd name="connsiteY8" fmla="*/ 978990 h 1708145"/>
              <a:gd name="connsiteX9" fmla="*/ 1324056 w 1329030"/>
              <a:gd name="connsiteY9" fmla="*/ 1104772 h 1708145"/>
              <a:gd name="connsiteX10" fmla="*/ 1090218 w 1329030"/>
              <a:gd name="connsiteY10" fmla="*/ 1288036 h 1708145"/>
              <a:gd name="connsiteX11" fmla="*/ 1027721 w 1329030"/>
              <a:gd name="connsiteY11" fmla="*/ 1355427 h 1708145"/>
              <a:gd name="connsiteX12" fmla="*/ 1031142 w 1329030"/>
              <a:gd name="connsiteY12" fmla="*/ 1470750 h 1708145"/>
              <a:gd name="connsiteX13" fmla="*/ 893595 w 1329030"/>
              <a:gd name="connsiteY13" fmla="*/ 1564127 h 1708145"/>
              <a:gd name="connsiteX14" fmla="*/ 1035449 w 1329030"/>
              <a:gd name="connsiteY14" fmla="*/ 1708145 h 1708145"/>
              <a:gd name="connsiteX0" fmla="*/ 0 w 1329030"/>
              <a:gd name="connsiteY0" fmla="*/ 87190 h 1708145"/>
              <a:gd name="connsiteX1" fmla="*/ 235334 w 1329030"/>
              <a:gd name="connsiteY1" fmla="*/ 53771 h 1708145"/>
              <a:gd name="connsiteX2" fmla="*/ 409750 w 1329030"/>
              <a:gd name="connsiteY2" fmla="*/ 1768 h 1708145"/>
              <a:gd name="connsiteX3" fmla="*/ 450434 w 1329030"/>
              <a:gd name="connsiteY3" fmla="*/ 123810 h 1708145"/>
              <a:gd name="connsiteX4" fmla="*/ 483956 w 1329030"/>
              <a:gd name="connsiteY4" fmla="*/ 191637 h 1708145"/>
              <a:gd name="connsiteX5" fmla="*/ 173831 w 1329030"/>
              <a:gd name="connsiteY5" fmla="*/ 617288 h 1708145"/>
              <a:gd name="connsiteX6" fmla="*/ 524444 w 1329030"/>
              <a:gd name="connsiteY6" fmla="*/ 755674 h 1708145"/>
              <a:gd name="connsiteX7" fmla="*/ 863768 w 1329030"/>
              <a:gd name="connsiteY7" fmla="*/ 683800 h 1708145"/>
              <a:gd name="connsiteX8" fmla="*/ 1030382 w 1329030"/>
              <a:gd name="connsiteY8" fmla="*/ 927418 h 1708145"/>
              <a:gd name="connsiteX9" fmla="*/ 1232592 w 1329030"/>
              <a:gd name="connsiteY9" fmla="*/ 978990 h 1708145"/>
              <a:gd name="connsiteX10" fmla="*/ 1324056 w 1329030"/>
              <a:gd name="connsiteY10" fmla="*/ 1104772 h 1708145"/>
              <a:gd name="connsiteX11" fmla="*/ 1090218 w 1329030"/>
              <a:gd name="connsiteY11" fmla="*/ 1288036 h 1708145"/>
              <a:gd name="connsiteX12" fmla="*/ 1027721 w 1329030"/>
              <a:gd name="connsiteY12" fmla="*/ 1355427 h 1708145"/>
              <a:gd name="connsiteX13" fmla="*/ 1031142 w 1329030"/>
              <a:gd name="connsiteY13" fmla="*/ 1470750 h 1708145"/>
              <a:gd name="connsiteX14" fmla="*/ 893595 w 1329030"/>
              <a:gd name="connsiteY14" fmla="*/ 1564127 h 1708145"/>
              <a:gd name="connsiteX15" fmla="*/ 1035449 w 1329030"/>
              <a:gd name="connsiteY15" fmla="*/ 1708145 h 1708145"/>
              <a:gd name="connsiteX0" fmla="*/ 0 w 1329030"/>
              <a:gd name="connsiteY0" fmla="*/ 87190 h 1671140"/>
              <a:gd name="connsiteX1" fmla="*/ 235334 w 1329030"/>
              <a:gd name="connsiteY1" fmla="*/ 53771 h 1671140"/>
              <a:gd name="connsiteX2" fmla="*/ 409750 w 1329030"/>
              <a:gd name="connsiteY2" fmla="*/ 1768 h 1671140"/>
              <a:gd name="connsiteX3" fmla="*/ 450434 w 1329030"/>
              <a:gd name="connsiteY3" fmla="*/ 123810 h 1671140"/>
              <a:gd name="connsiteX4" fmla="*/ 483956 w 1329030"/>
              <a:gd name="connsiteY4" fmla="*/ 191637 h 1671140"/>
              <a:gd name="connsiteX5" fmla="*/ 173831 w 1329030"/>
              <a:gd name="connsiteY5" fmla="*/ 617288 h 1671140"/>
              <a:gd name="connsiteX6" fmla="*/ 524444 w 1329030"/>
              <a:gd name="connsiteY6" fmla="*/ 755674 h 1671140"/>
              <a:gd name="connsiteX7" fmla="*/ 863768 w 1329030"/>
              <a:gd name="connsiteY7" fmla="*/ 683800 h 1671140"/>
              <a:gd name="connsiteX8" fmla="*/ 1030382 w 1329030"/>
              <a:gd name="connsiteY8" fmla="*/ 927418 h 1671140"/>
              <a:gd name="connsiteX9" fmla="*/ 1232592 w 1329030"/>
              <a:gd name="connsiteY9" fmla="*/ 978990 h 1671140"/>
              <a:gd name="connsiteX10" fmla="*/ 1324056 w 1329030"/>
              <a:gd name="connsiteY10" fmla="*/ 1104772 h 1671140"/>
              <a:gd name="connsiteX11" fmla="*/ 1090218 w 1329030"/>
              <a:gd name="connsiteY11" fmla="*/ 1288036 h 1671140"/>
              <a:gd name="connsiteX12" fmla="*/ 1027721 w 1329030"/>
              <a:gd name="connsiteY12" fmla="*/ 1355427 h 1671140"/>
              <a:gd name="connsiteX13" fmla="*/ 1031142 w 1329030"/>
              <a:gd name="connsiteY13" fmla="*/ 1470750 h 1671140"/>
              <a:gd name="connsiteX14" fmla="*/ 893595 w 1329030"/>
              <a:gd name="connsiteY14" fmla="*/ 1564127 h 1671140"/>
              <a:gd name="connsiteX15" fmla="*/ 991222 w 1329030"/>
              <a:gd name="connsiteY15" fmla="*/ 1671140 h 1671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29030" h="1671140">
                <a:moveTo>
                  <a:pt x="0" y="87190"/>
                </a:moveTo>
                <a:cubicBezTo>
                  <a:pt x="39638" y="80077"/>
                  <a:pt x="167042" y="68008"/>
                  <a:pt x="235334" y="53771"/>
                </a:cubicBezTo>
                <a:cubicBezTo>
                  <a:pt x="303626" y="39534"/>
                  <a:pt x="373900" y="-9905"/>
                  <a:pt x="409750" y="1768"/>
                </a:cubicBezTo>
                <a:cubicBezTo>
                  <a:pt x="445600" y="13441"/>
                  <a:pt x="438066" y="92165"/>
                  <a:pt x="450434" y="123810"/>
                </a:cubicBezTo>
                <a:cubicBezTo>
                  <a:pt x="462802" y="155455"/>
                  <a:pt x="530057" y="109391"/>
                  <a:pt x="483956" y="191637"/>
                </a:cubicBezTo>
                <a:cubicBezTo>
                  <a:pt x="437856" y="273883"/>
                  <a:pt x="167083" y="523282"/>
                  <a:pt x="173831" y="617288"/>
                </a:cubicBezTo>
                <a:cubicBezTo>
                  <a:pt x="180579" y="711294"/>
                  <a:pt x="409455" y="744589"/>
                  <a:pt x="524444" y="755674"/>
                </a:cubicBezTo>
                <a:cubicBezTo>
                  <a:pt x="639433" y="766759"/>
                  <a:pt x="786669" y="649699"/>
                  <a:pt x="863768" y="683800"/>
                </a:cubicBezTo>
                <a:cubicBezTo>
                  <a:pt x="940867" y="717901"/>
                  <a:pt x="968911" y="878220"/>
                  <a:pt x="1030382" y="927418"/>
                </a:cubicBezTo>
                <a:cubicBezTo>
                  <a:pt x="1091853" y="976616"/>
                  <a:pt x="1183646" y="949431"/>
                  <a:pt x="1232592" y="978990"/>
                </a:cubicBezTo>
                <a:cubicBezTo>
                  <a:pt x="1281538" y="1008549"/>
                  <a:pt x="1347785" y="1053264"/>
                  <a:pt x="1324056" y="1104772"/>
                </a:cubicBezTo>
                <a:cubicBezTo>
                  <a:pt x="1300327" y="1156280"/>
                  <a:pt x="1133772" y="1249632"/>
                  <a:pt x="1090218" y="1288036"/>
                </a:cubicBezTo>
                <a:cubicBezTo>
                  <a:pt x="1046664" y="1326440"/>
                  <a:pt x="1037567" y="1324975"/>
                  <a:pt x="1027721" y="1355427"/>
                </a:cubicBezTo>
                <a:cubicBezTo>
                  <a:pt x="1017875" y="1385879"/>
                  <a:pt x="1059332" y="1432595"/>
                  <a:pt x="1031142" y="1470750"/>
                </a:cubicBezTo>
                <a:cubicBezTo>
                  <a:pt x="1002953" y="1508905"/>
                  <a:pt x="900248" y="1530729"/>
                  <a:pt x="893595" y="1564127"/>
                </a:cubicBezTo>
                <a:cubicBezTo>
                  <a:pt x="886942" y="1597525"/>
                  <a:pt x="906591" y="1626858"/>
                  <a:pt x="991222" y="1671140"/>
                </a:cubicBezTo>
              </a:path>
            </a:pathLst>
          </a:custGeom>
          <a:noFill/>
          <a:ln w="57150" cmpd="thinThick">
            <a:solidFill>
              <a:srgbClr val="3B2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9" name="Блок-схема: узел 88">
            <a:extLst>
              <a:ext uri="{FF2B5EF4-FFF2-40B4-BE49-F238E27FC236}">
                <a16:creationId xmlns:a16="http://schemas.microsoft.com/office/drawing/2014/main" id="{FF1817D3-B36A-49E7-96FE-F15B0B74B2F5}"/>
              </a:ext>
            </a:extLst>
          </p:cNvPr>
          <p:cNvSpPr/>
          <p:nvPr/>
        </p:nvSpPr>
        <p:spPr>
          <a:xfrm>
            <a:off x="4554494" y="2036475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ru-RU" dirty="0">
              <a:solidFill>
                <a:prstClr val="white"/>
              </a:solidFill>
              <a:latin typeface="Roboto"/>
            </a:endParaRPr>
          </a:p>
        </p:txBody>
      </p:sp>
      <p:sp>
        <p:nvSpPr>
          <p:cNvPr id="90" name="Прямоугольная выноска 8">
            <a:extLst>
              <a:ext uri="{FF2B5EF4-FFF2-40B4-BE49-F238E27FC236}">
                <a16:creationId xmlns:a16="http://schemas.microsoft.com/office/drawing/2014/main" id="{A749D453-CE89-45DD-9403-37C9DEC365A1}"/>
              </a:ext>
            </a:extLst>
          </p:cNvPr>
          <p:cNvSpPr/>
          <p:nvPr/>
        </p:nvSpPr>
        <p:spPr>
          <a:xfrm>
            <a:off x="365855" y="1311880"/>
            <a:ext cx="1130250" cy="378749"/>
          </a:xfrm>
          <a:prstGeom prst="wedgeRectCallout">
            <a:avLst>
              <a:gd name="adj1" fmla="val -36427"/>
              <a:gd name="adj2" fmla="val 3268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Германия</a:t>
            </a:r>
          </a:p>
        </p:txBody>
      </p:sp>
      <p:sp>
        <p:nvSpPr>
          <p:cNvPr id="94" name="Прямоугольная выноска 8">
            <a:extLst>
              <a:ext uri="{FF2B5EF4-FFF2-40B4-BE49-F238E27FC236}">
                <a16:creationId xmlns:a16="http://schemas.microsoft.com/office/drawing/2014/main" id="{E8096CA8-7C54-4386-8B57-F15DE4EFC0CD}"/>
              </a:ext>
            </a:extLst>
          </p:cNvPr>
          <p:cNvSpPr/>
          <p:nvPr/>
        </p:nvSpPr>
        <p:spPr>
          <a:xfrm>
            <a:off x="975265" y="2927036"/>
            <a:ext cx="1975898" cy="765298"/>
          </a:xfrm>
          <a:prstGeom prst="wedgeRectCallout">
            <a:avLst>
              <a:gd name="adj1" fmla="val 26184"/>
              <a:gd name="adj2" fmla="val -121138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Советско-германская граница</a:t>
            </a:r>
          </a:p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в сентябре 1941 года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B8865D3-9FC6-4543-9EE7-FA623A39A5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16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1C0BEE-C257-4183-A6E2-701703DCCA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76" t="48663" r="31145" b="12340"/>
          <a:stretch/>
        </p:blipFill>
        <p:spPr>
          <a:xfrm>
            <a:off x="-344562" y="0"/>
            <a:ext cx="9488562" cy="516207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4C9B1D3-6F35-4731-9437-71AC7E535D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562" y="-4286"/>
            <a:ext cx="9488562" cy="5147786"/>
          </a:xfrm>
          <a:prstGeom prst="rect">
            <a:avLst/>
          </a:prstGeom>
        </p:spPr>
      </p:pic>
      <p:sp>
        <p:nvSpPr>
          <p:cNvPr id="19" name="Блок-схема: узел 18">
            <a:extLst>
              <a:ext uri="{FF2B5EF4-FFF2-40B4-BE49-F238E27FC236}">
                <a16:creationId xmlns:a16="http://schemas.microsoft.com/office/drawing/2014/main" id="{2C3CB84C-9852-4C1B-9957-4A853558A38D}"/>
              </a:ext>
            </a:extLst>
          </p:cNvPr>
          <p:cNvSpPr/>
          <p:nvPr/>
        </p:nvSpPr>
        <p:spPr>
          <a:xfrm>
            <a:off x="5986062" y="376238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20" name="Прямоугольная выноска 8">
            <a:extLst>
              <a:ext uri="{FF2B5EF4-FFF2-40B4-BE49-F238E27FC236}">
                <a16:creationId xmlns:a16="http://schemas.microsoft.com/office/drawing/2014/main" id="{FA301A58-D449-4E2F-A863-9205D3DFE778}"/>
              </a:ext>
            </a:extLst>
          </p:cNvPr>
          <p:cNvSpPr/>
          <p:nvPr/>
        </p:nvSpPr>
        <p:spPr>
          <a:xfrm>
            <a:off x="6969703" y="692454"/>
            <a:ext cx="957627" cy="378749"/>
          </a:xfrm>
          <a:prstGeom prst="wedgeRectCallout">
            <a:avLst>
              <a:gd name="adj1" fmla="val -36427"/>
              <a:gd name="adj2" fmla="val 3268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СССР</a:t>
            </a:r>
          </a:p>
        </p:txBody>
      </p:sp>
      <p:sp>
        <p:nvSpPr>
          <p:cNvPr id="21" name="Прямоугольная выноска 8">
            <a:extLst>
              <a:ext uri="{FF2B5EF4-FFF2-40B4-BE49-F238E27FC236}">
                <a16:creationId xmlns:a16="http://schemas.microsoft.com/office/drawing/2014/main" id="{351B883C-F3A9-4427-99A4-FEC688BCB1C7}"/>
              </a:ext>
            </a:extLst>
          </p:cNvPr>
          <p:cNvSpPr/>
          <p:nvPr/>
        </p:nvSpPr>
        <p:spPr>
          <a:xfrm>
            <a:off x="696764" y="2927036"/>
            <a:ext cx="2249125" cy="687413"/>
          </a:xfrm>
          <a:prstGeom prst="wedgeRectCallout">
            <a:avLst>
              <a:gd name="adj1" fmla="val 46526"/>
              <a:gd name="adj2" fmla="val -88600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Оккупированная Германией территория СССР в конце 1942 года</a:t>
            </a:r>
          </a:p>
        </p:txBody>
      </p:sp>
      <p:sp>
        <p:nvSpPr>
          <p:cNvPr id="22" name="Блок-схема: узел 21">
            <a:extLst>
              <a:ext uri="{FF2B5EF4-FFF2-40B4-BE49-F238E27FC236}">
                <a16:creationId xmlns:a16="http://schemas.microsoft.com/office/drawing/2014/main" id="{78A8ACB2-0CEF-4A85-9D89-FB5A2CBD8763}"/>
              </a:ext>
            </a:extLst>
          </p:cNvPr>
          <p:cNvSpPr/>
          <p:nvPr/>
        </p:nvSpPr>
        <p:spPr>
          <a:xfrm>
            <a:off x="4161279" y="3027786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0FA577-ABB7-4559-985B-BC0B00217A86}"/>
              </a:ext>
            </a:extLst>
          </p:cNvPr>
          <p:cNvSpPr txBox="1"/>
          <p:nvPr/>
        </p:nvSpPr>
        <p:spPr>
          <a:xfrm>
            <a:off x="4144281" y="2773148"/>
            <a:ext cx="955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Кишинёв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CAB3FD-9D24-4C73-96B7-29D5B94F4C4D}"/>
              </a:ext>
            </a:extLst>
          </p:cNvPr>
          <p:cNvSpPr txBox="1"/>
          <p:nvPr/>
        </p:nvSpPr>
        <p:spPr>
          <a:xfrm>
            <a:off x="7707178" y="2415991"/>
            <a:ext cx="1181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Сталинград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20E49FC-4353-4D94-AF31-60FC7E2783EF}"/>
              </a:ext>
            </a:extLst>
          </p:cNvPr>
          <p:cNvSpPr txBox="1"/>
          <p:nvPr/>
        </p:nvSpPr>
        <p:spPr>
          <a:xfrm>
            <a:off x="6014929" y="446311"/>
            <a:ext cx="835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Москва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CF1A632-66EB-4999-A316-B68C4B5D073F}"/>
              </a:ext>
            </a:extLst>
          </p:cNvPr>
          <p:cNvSpPr txBox="1"/>
          <p:nvPr/>
        </p:nvSpPr>
        <p:spPr>
          <a:xfrm>
            <a:off x="3973389" y="1052880"/>
            <a:ext cx="740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Минск</a:t>
            </a:r>
          </a:p>
        </p:txBody>
      </p:sp>
      <p:sp>
        <p:nvSpPr>
          <p:cNvPr id="27" name="Блок-схема: узел 26">
            <a:extLst>
              <a:ext uri="{FF2B5EF4-FFF2-40B4-BE49-F238E27FC236}">
                <a16:creationId xmlns:a16="http://schemas.microsoft.com/office/drawing/2014/main" id="{92258062-48CE-4630-9978-A4B80198A28B}"/>
              </a:ext>
            </a:extLst>
          </p:cNvPr>
          <p:cNvSpPr/>
          <p:nvPr/>
        </p:nvSpPr>
        <p:spPr>
          <a:xfrm>
            <a:off x="3961141" y="962774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F5D025C-9BE4-4D3B-9CE0-809D54A7490A}"/>
              </a:ext>
            </a:extLst>
          </p:cNvPr>
          <p:cNvSpPr txBox="1"/>
          <p:nvPr/>
        </p:nvSpPr>
        <p:spPr>
          <a:xfrm>
            <a:off x="4563640" y="2108214"/>
            <a:ext cx="601447" cy="307777"/>
          </a:xfrm>
          <a:prstGeom prst="rect">
            <a:avLst/>
          </a:prstGeom>
          <a:noFill/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Киев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2DFDC54-9874-46CE-AA4C-85CFB1636E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426522">
            <a:off x="6528752" y="2932786"/>
            <a:ext cx="305525" cy="196907"/>
          </a:xfrm>
          <a:prstGeom prst="ellipse">
            <a:avLst/>
          </a:prstGeom>
          <a:effectLst>
            <a:softEdge rad="31750"/>
          </a:effectLst>
        </p:spPr>
      </p:pic>
      <p:sp>
        <p:nvSpPr>
          <p:cNvPr id="30" name="Полилиния: фигура 29">
            <a:extLst>
              <a:ext uri="{FF2B5EF4-FFF2-40B4-BE49-F238E27FC236}">
                <a16:creationId xmlns:a16="http://schemas.microsoft.com/office/drawing/2014/main" id="{AC3BFF43-4ED0-462A-9322-816E2718CBAE}"/>
              </a:ext>
            </a:extLst>
          </p:cNvPr>
          <p:cNvSpPr/>
          <p:nvPr/>
        </p:nvSpPr>
        <p:spPr>
          <a:xfrm>
            <a:off x="4677104" y="-3"/>
            <a:ext cx="3511238" cy="4102669"/>
          </a:xfrm>
          <a:custGeom>
            <a:avLst/>
            <a:gdLst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05104 w 1562202"/>
              <a:gd name="connsiteY3" fmla="*/ 409903 h 3384331"/>
              <a:gd name="connsiteX4" fmla="*/ 262759 w 1562202"/>
              <a:gd name="connsiteY4" fmla="*/ 472965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262759 w 1562202"/>
              <a:gd name="connsiteY4" fmla="*/ 472965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70207 w 1562202"/>
              <a:gd name="connsiteY18" fmla="*/ 1833031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70207 w 1562202"/>
              <a:gd name="connsiteY18" fmla="*/ 1833031 h 3384331"/>
              <a:gd name="connsiteX19" fmla="*/ 1311434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70207 w 1562202"/>
              <a:gd name="connsiteY18" fmla="*/ 1833031 h 3384331"/>
              <a:gd name="connsiteX19" fmla="*/ 1311434 w 1562202"/>
              <a:gd name="connsiteY19" fmla="*/ 1975945 h 3384331"/>
              <a:gd name="connsiteX20" fmla="*/ 1279475 w 1562202"/>
              <a:gd name="connsiteY20" fmla="*/ 200324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55546"/>
              <a:gd name="connsiteY0" fmla="*/ 0 h 3384331"/>
              <a:gd name="connsiteX1" fmla="*/ 94594 w 1555546"/>
              <a:gd name="connsiteY1" fmla="*/ 105103 h 3384331"/>
              <a:gd name="connsiteX2" fmla="*/ 94594 w 1555546"/>
              <a:gd name="connsiteY2" fmla="*/ 336331 h 3384331"/>
              <a:gd name="connsiteX3" fmla="*/ 161088 w 1555546"/>
              <a:gd name="connsiteY3" fmla="*/ 391066 h 3384331"/>
              <a:gd name="connsiteX4" fmla="*/ 349845 w 1555546"/>
              <a:gd name="connsiteY4" fmla="*/ 435293 h 3384331"/>
              <a:gd name="connsiteX5" fmla="*/ 683173 w 1555546"/>
              <a:gd name="connsiteY5" fmla="*/ 462455 h 3384331"/>
              <a:gd name="connsiteX6" fmla="*/ 976175 w 1555546"/>
              <a:gd name="connsiteY6" fmla="*/ 575748 h 3384331"/>
              <a:gd name="connsiteX7" fmla="*/ 998483 w 1555546"/>
              <a:gd name="connsiteY7" fmla="*/ 735724 h 3384331"/>
              <a:gd name="connsiteX8" fmla="*/ 945931 w 1555546"/>
              <a:gd name="connsiteY8" fmla="*/ 872359 h 3384331"/>
              <a:gd name="connsiteX9" fmla="*/ 1021006 w 1555546"/>
              <a:gd name="connsiteY9" fmla="*/ 983878 h 3384331"/>
              <a:gd name="connsiteX10" fmla="*/ 1111737 w 1555546"/>
              <a:gd name="connsiteY10" fmla="*/ 1175247 h 3384331"/>
              <a:gd name="connsiteX11" fmla="*/ 1381146 w 1555546"/>
              <a:gd name="connsiteY11" fmla="*/ 1139485 h 3384331"/>
              <a:gd name="connsiteX12" fmla="*/ 1481959 w 1555546"/>
              <a:gd name="connsiteY12" fmla="*/ 1261241 h 3384331"/>
              <a:gd name="connsiteX13" fmla="*/ 1450428 w 1555546"/>
              <a:gd name="connsiteY13" fmla="*/ 1418897 h 3384331"/>
              <a:gd name="connsiteX14" fmla="*/ 1358624 w 1555546"/>
              <a:gd name="connsiteY14" fmla="*/ 1459026 h 3384331"/>
              <a:gd name="connsiteX15" fmla="*/ 1303283 w 1555546"/>
              <a:gd name="connsiteY15" fmla="*/ 1587062 h 3384331"/>
              <a:gd name="connsiteX16" fmla="*/ 1292773 w 1555546"/>
              <a:gd name="connsiteY16" fmla="*/ 1639614 h 3384331"/>
              <a:gd name="connsiteX17" fmla="*/ 1303283 w 1555546"/>
              <a:gd name="connsiteY17" fmla="*/ 1713186 h 3384331"/>
              <a:gd name="connsiteX18" fmla="*/ 1370207 w 1555546"/>
              <a:gd name="connsiteY18" fmla="*/ 1833031 h 3384331"/>
              <a:gd name="connsiteX19" fmla="*/ 1311434 w 1555546"/>
              <a:gd name="connsiteY19" fmla="*/ 1975945 h 3384331"/>
              <a:gd name="connsiteX20" fmla="*/ 1279475 w 1555546"/>
              <a:gd name="connsiteY20" fmla="*/ 2003245 h 3384331"/>
              <a:gd name="connsiteX21" fmla="*/ 1177159 w 1555546"/>
              <a:gd name="connsiteY21" fmla="*/ 2112579 h 3384331"/>
              <a:gd name="connsiteX22" fmla="*/ 1177159 w 1555546"/>
              <a:gd name="connsiteY22" fmla="*/ 2249214 h 3384331"/>
              <a:gd name="connsiteX23" fmla="*/ 1198180 w 1555546"/>
              <a:gd name="connsiteY23" fmla="*/ 2364828 h 3384331"/>
              <a:gd name="connsiteX24" fmla="*/ 1409030 w 1555546"/>
              <a:gd name="connsiteY24" fmla="*/ 2612435 h 3384331"/>
              <a:gd name="connsiteX25" fmla="*/ 1534511 w 1555546"/>
              <a:gd name="connsiteY25" fmla="*/ 2921876 h 3384331"/>
              <a:gd name="connsiteX26" fmla="*/ 1513490 w 1555546"/>
              <a:gd name="connsiteY26" fmla="*/ 3048000 h 3384331"/>
              <a:gd name="connsiteX27" fmla="*/ 1135118 w 1555546"/>
              <a:gd name="connsiteY27" fmla="*/ 3142593 h 3384331"/>
              <a:gd name="connsiteX28" fmla="*/ 725214 w 1555546"/>
              <a:gd name="connsiteY28" fmla="*/ 3195145 h 3384331"/>
              <a:gd name="connsiteX29" fmla="*/ 588580 w 1555546"/>
              <a:gd name="connsiteY29" fmla="*/ 3226676 h 3384331"/>
              <a:gd name="connsiteX30" fmla="*/ 493987 w 1555546"/>
              <a:gd name="connsiteY30" fmla="*/ 3384331 h 3384331"/>
              <a:gd name="connsiteX0" fmla="*/ 0 w 1543155"/>
              <a:gd name="connsiteY0" fmla="*/ 0 h 3384331"/>
              <a:gd name="connsiteX1" fmla="*/ 94594 w 1543155"/>
              <a:gd name="connsiteY1" fmla="*/ 105103 h 3384331"/>
              <a:gd name="connsiteX2" fmla="*/ 94594 w 1543155"/>
              <a:gd name="connsiteY2" fmla="*/ 336331 h 3384331"/>
              <a:gd name="connsiteX3" fmla="*/ 161088 w 1543155"/>
              <a:gd name="connsiteY3" fmla="*/ 391066 h 3384331"/>
              <a:gd name="connsiteX4" fmla="*/ 349845 w 1543155"/>
              <a:gd name="connsiteY4" fmla="*/ 435293 h 3384331"/>
              <a:gd name="connsiteX5" fmla="*/ 683173 w 1543155"/>
              <a:gd name="connsiteY5" fmla="*/ 462455 h 3384331"/>
              <a:gd name="connsiteX6" fmla="*/ 976175 w 1543155"/>
              <a:gd name="connsiteY6" fmla="*/ 575748 h 3384331"/>
              <a:gd name="connsiteX7" fmla="*/ 998483 w 1543155"/>
              <a:gd name="connsiteY7" fmla="*/ 735724 h 3384331"/>
              <a:gd name="connsiteX8" fmla="*/ 945931 w 1543155"/>
              <a:gd name="connsiteY8" fmla="*/ 872359 h 3384331"/>
              <a:gd name="connsiteX9" fmla="*/ 1021006 w 1543155"/>
              <a:gd name="connsiteY9" fmla="*/ 983878 h 3384331"/>
              <a:gd name="connsiteX10" fmla="*/ 1111737 w 1543155"/>
              <a:gd name="connsiteY10" fmla="*/ 1175247 h 3384331"/>
              <a:gd name="connsiteX11" fmla="*/ 1381146 w 1543155"/>
              <a:gd name="connsiteY11" fmla="*/ 1139485 h 3384331"/>
              <a:gd name="connsiteX12" fmla="*/ 1481959 w 1543155"/>
              <a:gd name="connsiteY12" fmla="*/ 1261241 h 3384331"/>
              <a:gd name="connsiteX13" fmla="*/ 1450428 w 1543155"/>
              <a:gd name="connsiteY13" fmla="*/ 1418897 h 3384331"/>
              <a:gd name="connsiteX14" fmla="*/ 1358624 w 1543155"/>
              <a:gd name="connsiteY14" fmla="*/ 1459026 h 3384331"/>
              <a:gd name="connsiteX15" fmla="*/ 1303283 w 1543155"/>
              <a:gd name="connsiteY15" fmla="*/ 1587062 h 3384331"/>
              <a:gd name="connsiteX16" fmla="*/ 1292773 w 1543155"/>
              <a:gd name="connsiteY16" fmla="*/ 1639614 h 3384331"/>
              <a:gd name="connsiteX17" fmla="*/ 1303283 w 1543155"/>
              <a:gd name="connsiteY17" fmla="*/ 1713186 h 3384331"/>
              <a:gd name="connsiteX18" fmla="*/ 1370207 w 1543155"/>
              <a:gd name="connsiteY18" fmla="*/ 1833031 h 3384331"/>
              <a:gd name="connsiteX19" fmla="*/ 1311434 w 1543155"/>
              <a:gd name="connsiteY19" fmla="*/ 1975945 h 3384331"/>
              <a:gd name="connsiteX20" fmla="*/ 1279475 w 1543155"/>
              <a:gd name="connsiteY20" fmla="*/ 2003245 h 3384331"/>
              <a:gd name="connsiteX21" fmla="*/ 1177159 w 1543155"/>
              <a:gd name="connsiteY21" fmla="*/ 2112579 h 3384331"/>
              <a:gd name="connsiteX22" fmla="*/ 1177159 w 1543155"/>
              <a:gd name="connsiteY22" fmla="*/ 2249214 h 3384331"/>
              <a:gd name="connsiteX23" fmla="*/ 1198180 w 1543155"/>
              <a:gd name="connsiteY23" fmla="*/ 2364828 h 3384331"/>
              <a:gd name="connsiteX24" fmla="*/ 1409030 w 1543155"/>
              <a:gd name="connsiteY24" fmla="*/ 2612435 h 3384331"/>
              <a:gd name="connsiteX25" fmla="*/ 1534511 w 1543155"/>
              <a:gd name="connsiteY25" fmla="*/ 2921876 h 3384331"/>
              <a:gd name="connsiteX26" fmla="*/ 1513490 w 1543155"/>
              <a:gd name="connsiteY26" fmla="*/ 3048000 h 3384331"/>
              <a:gd name="connsiteX27" fmla="*/ 1362913 w 1543155"/>
              <a:gd name="connsiteY27" fmla="*/ 3082943 h 3384331"/>
              <a:gd name="connsiteX28" fmla="*/ 1135118 w 1543155"/>
              <a:gd name="connsiteY28" fmla="*/ 3142593 h 3384331"/>
              <a:gd name="connsiteX29" fmla="*/ 725214 w 1543155"/>
              <a:gd name="connsiteY29" fmla="*/ 3195145 h 3384331"/>
              <a:gd name="connsiteX30" fmla="*/ 588580 w 1543155"/>
              <a:gd name="connsiteY30" fmla="*/ 3226676 h 3384331"/>
              <a:gd name="connsiteX31" fmla="*/ 493987 w 1543155"/>
              <a:gd name="connsiteY31" fmla="*/ 3384331 h 3384331"/>
              <a:gd name="connsiteX0" fmla="*/ 0 w 1539788"/>
              <a:gd name="connsiteY0" fmla="*/ 0 h 3384331"/>
              <a:gd name="connsiteX1" fmla="*/ 94594 w 1539788"/>
              <a:gd name="connsiteY1" fmla="*/ 105103 h 3384331"/>
              <a:gd name="connsiteX2" fmla="*/ 94594 w 1539788"/>
              <a:gd name="connsiteY2" fmla="*/ 336331 h 3384331"/>
              <a:gd name="connsiteX3" fmla="*/ 161088 w 1539788"/>
              <a:gd name="connsiteY3" fmla="*/ 391066 h 3384331"/>
              <a:gd name="connsiteX4" fmla="*/ 349845 w 1539788"/>
              <a:gd name="connsiteY4" fmla="*/ 435293 h 3384331"/>
              <a:gd name="connsiteX5" fmla="*/ 683173 w 1539788"/>
              <a:gd name="connsiteY5" fmla="*/ 462455 h 3384331"/>
              <a:gd name="connsiteX6" fmla="*/ 976175 w 1539788"/>
              <a:gd name="connsiteY6" fmla="*/ 575748 h 3384331"/>
              <a:gd name="connsiteX7" fmla="*/ 998483 w 1539788"/>
              <a:gd name="connsiteY7" fmla="*/ 735724 h 3384331"/>
              <a:gd name="connsiteX8" fmla="*/ 945931 w 1539788"/>
              <a:gd name="connsiteY8" fmla="*/ 872359 h 3384331"/>
              <a:gd name="connsiteX9" fmla="*/ 1021006 w 1539788"/>
              <a:gd name="connsiteY9" fmla="*/ 983878 h 3384331"/>
              <a:gd name="connsiteX10" fmla="*/ 1111737 w 1539788"/>
              <a:gd name="connsiteY10" fmla="*/ 1175247 h 3384331"/>
              <a:gd name="connsiteX11" fmla="*/ 1381146 w 1539788"/>
              <a:gd name="connsiteY11" fmla="*/ 1139485 h 3384331"/>
              <a:gd name="connsiteX12" fmla="*/ 1481959 w 1539788"/>
              <a:gd name="connsiteY12" fmla="*/ 1261241 h 3384331"/>
              <a:gd name="connsiteX13" fmla="*/ 1450428 w 1539788"/>
              <a:gd name="connsiteY13" fmla="*/ 1418897 h 3384331"/>
              <a:gd name="connsiteX14" fmla="*/ 1358624 w 1539788"/>
              <a:gd name="connsiteY14" fmla="*/ 1459026 h 3384331"/>
              <a:gd name="connsiteX15" fmla="*/ 1303283 w 1539788"/>
              <a:gd name="connsiteY15" fmla="*/ 1587062 h 3384331"/>
              <a:gd name="connsiteX16" fmla="*/ 1292773 w 1539788"/>
              <a:gd name="connsiteY16" fmla="*/ 1639614 h 3384331"/>
              <a:gd name="connsiteX17" fmla="*/ 1303283 w 1539788"/>
              <a:gd name="connsiteY17" fmla="*/ 1713186 h 3384331"/>
              <a:gd name="connsiteX18" fmla="*/ 1370207 w 1539788"/>
              <a:gd name="connsiteY18" fmla="*/ 1833031 h 3384331"/>
              <a:gd name="connsiteX19" fmla="*/ 1311434 w 1539788"/>
              <a:gd name="connsiteY19" fmla="*/ 1975945 h 3384331"/>
              <a:gd name="connsiteX20" fmla="*/ 1279475 w 1539788"/>
              <a:gd name="connsiteY20" fmla="*/ 2003245 h 3384331"/>
              <a:gd name="connsiteX21" fmla="*/ 1177159 w 1539788"/>
              <a:gd name="connsiteY21" fmla="*/ 2112579 h 3384331"/>
              <a:gd name="connsiteX22" fmla="*/ 1177159 w 1539788"/>
              <a:gd name="connsiteY22" fmla="*/ 2249214 h 3384331"/>
              <a:gd name="connsiteX23" fmla="*/ 1198180 w 1539788"/>
              <a:gd name="connsiteY23" fmla="*/ 2364828 h 3384331"/>
              <a:gd name="connsiteX24" fmla="*/ 1409030 w 1539788"/>
              <a:gd name="connsiteY24" fmla="*/ 2612435 h 3384331"/>
              <a:gd name="connsiteX25" fmla="*/ 1534511 w 1539788"/>
              <a:gd name="connsiteY25" fmla="*/ 2921876 h 3384331"/>
              <a:gd name="connsiteX26" fmla="*/ 1501049 w 1539788"/>
              <a:gd name="connsiteY26" fmla="*/ 2997769 h 3384331"/>
              <a:gd name="connsiteX27" fmla="*/ 1362913 w 1539788"/>
              <a:gd name="connsiteY27" fmla="*/ 3082943 h 3384331"/>
              <a:gd name="connsiteX28" fmla="*/ 1135118 w 1539788"/>
              <a:gd name="connsiteY28" fmla="*/ 3142593 h 3384331"/>
              <a:gd name="connsiteX29" fmla="*/ 725214 w 1539788"/>
              <a:gd name="connsiteY29" fmla="*/ 3195145 h 3384331"/>
              <a:gd name="connsiteX30" fmla="*/ 588580 w 1539788"/>
              <a:gd name="connsiteY30" fmla="*/ 3226676 h 3384331"/>
              <a:gd name="connsiteX31" fmla="*/ 493987 w 1539788"/>
              <a:gd name="connsiteY31" fmla="*/ 3384331 h 3384331"/>
              <a:gd name="connsiteX0" fmla="*/ 0 w 1539788"/>
              <a:gd name="connsiteY0" fmla="*/ 0 h 3384331"/>
              <a:gd name="connsiteX1" fmla="*/ 94594 w 1539788"/>
              <a:gd name="connsiteY1" fmla="*/ 105103 h 3384331"/>
              <a:gd name="connsiteX2" fmla="*/ 94594 w 1539788"/>
              <a:gd name="connsiteY2" fmla="*/ 336331 h 3384331"/>
              <a:gd name="connsiteX3" fmla="*/ 161088 w 1539788"/>
              <a:gd name="connsiteY3" fmla="*/ 391066 h 3384331"/>
              <a:gd name="connsiteX4" fmla="*/ 349845 w 1539788"/>
              <a:gd name="connsiteY4" fmla="*/ 435293 h 3384331"/>
              <a:gd name="connsiteX5" fmla="*/ 683173 w 1539788"/>
              <a:gd name="connsiteY5" fmla="*/ 462455 h 3384331"/>
              <a:gd name="connsiteX6" fmla="*/ 976175 w 1539788"/>
              <a:gd name="connsiteY6" fmla="*/ 575748 h 3384331"/>
              <a:gd name="connsiteX7" fmla="*/ 998483 w 1539788"/>
              <a:gd name="connsiteY7" fmla="*/ 735724 h 3384331"/>
              <a:gd name="connsiteX8" fmla="*/ 945931 w 1539788"/>
              <a:gd name="connsiteY8" fmla="*/ 872359 h 3384331"/>
              <a:gd name="connsiteX9" fmla="*/ 1021006 w 1539788"/>
              <a:gd name="connsiteY9" fmla="*/ 983878 h 3384331"/>
              <a:gd name="connsiteX10" fmla="*/ 1111737 w 1539788"/>
              <a:gd name="connsiteY10" fmla="*/ 1175247 h 3384331"/>
              <a:gd name="connsiteX11" fmla="*/ 1381146 w 1539788"/>
              <a:gd name="connsiteY11" fmla="*/ 1139485 h 3384331"/>
              <a:gd name="connsiteX12" fmla="*/ 1481959 w 1539788"/>
              <a:gd name="connsiteY12" fmla="*/ 1261241 h 3384331"/>
              <a:gd name="connsiteX13" fmla="*/ 1450428 w 1539788"/>
              <a:gd name="connsiteY13" fmla="*/ 1418897 h 3384331"/>
              <a:gd name="connsiteX14" fmla="*/ 1358624 w 1539788"/>
              <a:gd name="connsiteY14" fmla="*/ 1459026 h 3384331"/>
              <a:gd name="connsiteX15" fmla="*/ 1303283 w 1539788"/>
              <a:gd name="connsiteY15" fmla="*/ 1587062 h 3384331"/>
              <a:gd name="connsiteX16" fmla="*/ 1292773 w 1539788"/>
              <a:gd name="connsiteY16" fmla="*/ 1639614 h 3384331"/>
              <a:gd name="connsiteX17" fmla="*/ 1303283 w 1539788"/>
              <a:gd name="connsiteY17" fmla="*/ 1713186 h 3384331"/>
              <a:gd name="connsiteX18" fmla="*/ 1370207 w 1539788"/>
              <a:gd name="connsiteY18" fmla="*/ 1833031 h 3384331"/>
              <a:gd name="connsiteX19" fmla="*/ 1311434 w 1539788"/>
              <a:gd name="connsiteY19" fmla="*/ 1975945 h 3384331"/>
              <a:gd name="connsiteX20" fmla="*/ 1279475 w 1539788"/>
              <a:gd name="connsiteY20" fmla="*/ 2003245 h 3384331"/>
              <a:gd name="connsiteX21" fmla="*/ 1177159 w 1539788"/>
              <a:gd name="connsiteY21" fmla="*/ 2112579 h 3384331"/>
              <a:gd name="connsiteX22" fmla="*/ 1177159 w 1539788"/>
              <a:gd name="connsiteY22" fmla="*/ 2249214 h 3384331"/>
              <a:gd name="connsiteX23" fmla="*/ 1198180 w 1539788"/>
              <a:gd name="connsiteY23" fmla="*/ 2364828 h 3384331"/>
              <a:gd name="connsiteX24" fmla="*/ 1409030 w 1539788"/>
              <a:gd name="connsiteY24" fmla="*/ 2612435 h 3384331"/>
              <a:gd name="connsiteX25" fmla="*/ 1534511 w 1539788"/>
              <a:gd name="connsiteY25" fmla="*/ 2921876 h 3384331"/>
              <a:gd name="connsiteX26" fmla="*/ 1501049 w 1539788"/>
              <a:gd name="connsiteY26" fmla="*/ 2997769 h 3384331"/>
              <a:gd name="connsiteX27" fmla="*/ 1362913 w 1539788"/>
              <a:gd name="connsiteY27" fmla="*/ 3082943 h 3384331"/>
              <a:gd name="connsiteX28" fmla="*/ 1135118 w 1539788"/>
              <a:gd name="connsiteY28" fmla="*/ 3142593 h 3384331"/>
              <a:gd name="connsiteX29" fmla="*/ 725214 w 1539788"/>
              <a:gd name="connsiteY29" fmla="*/ 3195145 h 3384331"/>
              <a:gd name="connsiteX30" fmla="*/ 588580 w 1539788"/>
              <a:gd name="connsiteY30" fmla="*/ 3226676 h 3384331"/>
              <a:gd name="connsiteX31" fmla="*/ 548041 w 1539788"/>
              <a:gd name="connsiteY31" fmla="*/ 3365495 h 3384331"/>
              <a:gd name="connsiteX32" fmla="*/ 493987 w 1539788"/>
              <a:gd name="connsiteY32" fmla="*/ 3384331 h 3384331"/>
              <a:gd name="connsiteX0" fmla="*/ 0 w 1701349"/>
              <a:gd name="connsiteY0" fmla="*/ 0 h 3384331"/>
              <a:gd name="connsiteX1" fmla="*/ 94594 w 1701349"/>
              <a:gd name="connsiteY1" fmla="*/ 105103 h 3384331"/>
              <a:gd name="connsiteX2" fmla="*/ 94594 w 1701349"/>
              <a:gd name="connsiteY2" fmla="*/ 336331 h 3384331"/>
              <a:gd name="connsiteX3" fmla="*/ 161088 w 1701349"/>
              <a:gd name="connsiteY3" fmla="*/ 391066 h 3384331"/>
              <a:gd name="connsiteX4" fmla="*/ 349845 w 1701349"/>
              <a:gd name="connsiteY4" fmla="*/ 435293 h 3384331"/>
              <a:gd name="connsiteX5" fmla="*/ 683173 w 1701349"/>
              <a:gd name="connsiteY5" fmla="*/ 462455 h 3384331"/>
              <a:gd name="connsiteX6" fmla="*/ 976175 w 1701349"/>
              <a:gd name="connsiteY6" fmla="*/ 575748 h 3384331"/>
              <a:gd name="connsiteX7" fmla="*/ 998483 w 1701349"/>
              <a:gd name="connsiteY7" fmla="*/ 735724 h 3384331"/>
              <a:gd name="connsiteX8" fmla="*/ 945931 w 1701349"/>
              <a:gd name="connsiteY8" fmla="*/ 872359 h 3384331"/>
              <a:gd name="connsiteX9" fmla="*/ 1021006 w 1701349"/>
              <a:gd name="connsiteY9" fmla="*/ 983878 h 3384331"/>
              <a:gd name="connsiteX10" fmla="*/ 1111737 w 1701349"/>
              <a:gd name="connsiteY10" fmla="*/ 1175247 h 3384331"/>
              <a:gd name="connsiteX11" fmla="*/ 1381146 w 1701349"/>
              <a:gd name="connsiteY11" fmla="*/ 1139485 h 3384331"/>
              <a:gd name="connsiteX12" fmla="*/ 1481959 w 1701349"/>
              <a:gd name="connsiteY12" fmla="*/ 1261241 h 3384331"/>
              <a:gd name="connsiteX13" fmla="*/ 1450428 w 1701349"/>
              <a:gd name="connsiteY13" fmla="*/ 1418897 h 3384331"/>
              <a:gd name="connsiteX14" fmla="*/ 1358624 w 1701349"/>
              <a:gd name="connsiteY14" fmla="*/ 1459026 h 3384331"/>
              <a:gd name="connsiteX15" fmla="*/ 1303283 w 1701349"/>
              <a:gd name="connsiteY15" fmla="*/ 1587062 h 3384331"/>
              <a:gd name="connsiteX16" fmla="*/ 1292773 w 1701349"/>
              <a:gd name="connsiteY16" fmla="*/ 1639614 h 3384331"/>
              <a:gd name="connsiteX17" fmla="*/ 1303283 w 1701349"/>
              <a:gd name="connsiteY17" fmla="*/ 1713186 h 3384331"/>
              <a:gd name="connsiteX18" fmla="*/ 1370207 w 1701349"/>
              <a:gd name="connsiteY18" fmla="*/ 1833031 h 3384331"/>
              <a:gd name="connsiteX19" fmla="*/ 1311434 w 1701349"/>
              <a:gd name="connsiteY19" fmla="*/ 1975945 h 3384331"/>
              <a:gd name="connsiteX20" fmla="*/ 1279475 w 1701349"/>
              <a:gd name="connsiteY20" fmla="*/ 2003245 h 3384331"/>
              <a:gd name="connsiteX21" fmla="*/ 1177159 w 1701349"/>
              <a:gd name="connsiteY21" fmla="*/ 2112579 h 3384331"/>
              <a:gd name="connsiteX22" fmla="*/ 1177159 w 1701349"/>
              <a:gd name="connsiteY22" fmla="*/ 2249214 h 3384331"/>
              <a:gd name="connsiteX23" fmla="*/ 1198180 w 1701349"/>
              <a:gd name="connsiteY23" fmla="*/ 2364828 h 3384331"/>
              <a:gd name="connsiteX24" fmla="*/ 1409030 w 1701349"/>
              <a:gd name="connsiteY24" fmla="*/ 2612435 h 3384331"/>
              <a:gd name="connsiteX25" fmla="*/ 1700309 w 1701349"/>
              <a:gd name="connsiteY25" fmla="*/ 3119661 h 3384331"/>
              <a:gd name="connsiteX26" fmla="*/ 1501049 w 1701349"/>
              <a:gd name="connsiteY26" fmla="*/ 2997769 h 3384331"/>
              <a:gd name="connsiteX27" fmla="*/ 1362913 w 1701349"/>
              <a:gd name="connsiteY27" fmla="*/ 3082943 h 3384331"/>
              <a:gd name="connsiteX28" fmla="*/ 1135118 w 1701349"/>
              <a:gd name="connsiteY28" fmla="*/ 3142593 h 3384331"/>
              <a:gd name="connsiteX29" fmla="*/ 725214 w 1701349"/>
              <a:gd name="connsiteY29" fmla="*/ 3195145 h 3384331"/>
              <a:gd name="connsiteX30" fmla="*/ 588580 w 1701349"/>
              <a:gd name="connsiteY30" fmla="*/ 3226676 h 3384331"/>
              <a:gd name="connsiteX31" fmla="*/ 548041 w 1701349"/>
              <a:gd name="connsiteY31" fmla="*/ 3365495 h 3384331"/>
              <a:gd name="connsiteX32" fmla="*/ 493987 w 1701349"/>
              <a:gd name="connsiteY32" fmla="*/ 3384331 h 3384331"/>
              <a:gd name="connsiteX0" fmla="*/ 0 w 1704106"/>
              <a:gd name="connsiteY0" fmla="*/ 0 h 3384331"/>
              <a:gd name="connsiteX1" fmla="*/ 94594 w 1704106"/>
              <a:gd name="connsiteY1" fmla="*/ 105103 h 3384331"/>
              <a:gd name="connsiteX2" fmla="*/ 94594 w 1704106"/>
              <a:gd name="connsiteY2" fmla="*/ 336331 h 3384331"/>
              <a:gd name="connsiteX3" fmla="*/ 161088 w 1704106"/>
              <a:gd name="connsiteY3" fmla="*/ 391066 h 3384331"/>
              <a:gd name="connsiteX4" fmla="*/ 349845 w 1704106"/>
              <a:gd name="connsiteY4" fmla="*/ 435293 h 3384331"/>
              <a:gd name="connsiteX5" fmla="*/ 683173 w 1704106"/>
              <a:gd name="connsiteY5" fmla="*/ 462455 h 3384331"/>
              <a:gd name="connsiteX6" fmla="*/ 976175 w 1704106"/>
              <a:gd name="connsiteY6" fmla="*/ 575748 h 3384331"/>
              <a:gd name="connsiteX7" fmla="*/ 998483 w 1704106"/>
              <a:gd name="connsiteY7" fmla="*/ 735724 h 3384331"/>
              <a:gd name="connsiteX8" fmla="*/ 945931 w 1704106"/>
              <a:gd name="connsiteY8" fmla="*/ 872359 h 3384331"/>
              <a:gd name="connsiteX9" fmla="*/ 1021006 w 1704106"/>
              <a:gd name="connsiteY9" fmla="*/ 983878 h 3384331"/>
              <a:gd name="connsiteX10" fmla="*/ 1111737 w 1704106"/>
              <a:gd name="connsiteY10" fmla="*/ 1175247 h 3384331"/>
              <a:gd name="connsiteX11" fmla="*/ 1381146 w 1704106"/>
              <a:gd name="connsiteY11" fmla="*/ 1139485 h 3384331"/>
              <a:gd name="connsiteX12" fmla="*/ 1481959 w 1704106"/>
              <a:gd name="connsiteY12" fmla="*/ 1261241 h 3384331"/>
              <a:gd name="connsiteX13" fmla="*/ 1450428 w 1704106"/>
              <a:gd name="connsiteY13" fmla="*/ 1418897 h 3384331"/>
              <a:gd name="connsiteX14" fmla="*/ 1358624 w 1704106"/>
              <a:gd name="connsiteY14" fmla="*/ 1459026 h 3384331"/>
              <a:gd name="connsiteX15" fmla="*/ 1303283 w 1704106"/>
              <a:gd name="connsiteY15" fmla="*/ 1587062 h 3384331"/>
              <a:gd name="connsiteX16" fmla="*/ 1292773 w 1704106"/>
              <a:gd name="connsiteY16" fmla="*/ 1639614 h 3384331"/>
              <a:gd name="connsiteX17" fmla="*/ 1303283 w 1704106"/>
              <a:gd name="connsiteY17" fmla="*/ 1713186 h 3384331"/>
              <a:gd name="connsiteX18" fmla="*/ 1370207 w 1704106"/>
              <a:gd name="connsiteY18" fmla="*/ 1833031 h 3384331"/>
              <a:gd name="connsiteX19" fmla="*/ 1311434 w 1704106"/>
              <a:gd name="connsiteY19" fmla="*/ 1975945 h 3384331"/>
              <a:gd name="connsiteX20" fmla="*/ 1279475 w 1704106"/>
              <a:gd name="connsiteY20" fmla="*/ 2003245 h 3384331"/>
              <a:gd name="connsiteX21" fmla="*/ 1177159 w 1704106"/>
              <a:gd name="connsiteY21" fmla="*/ 2112579 h 3384331"/>
              <a:gd name="connsiteX22" fmla="*/ 1177159 w 1704106"/>
              <a:gd name="connsiteY22" fmla="*/ 2249214 h 3384331"/>
              <a:gd name="connsiteX23" fmla="*/ 1198180 w 1704106"/>
              <a:gd name="connsiteY23" fmla="*/ 2364828 h 3384331"/>
              <a:gd name="connsiteX24" fmla="*/ 1409030 w 1704106"/>
              <a:gd name="connsiteY24" fmla="*/ 2612435 h 3384331"/>
              <a:gd name="connsiteX25" fmla="*/ 1700309 w 1704106"/>
              <a:gd name="connsiteY25" fmla="*/ 3119661 h 3384331"/>
              <a:gd name="connsiteX26" fmla="*/ 1561339 w 1704106"/>
              <a:gd name="connsiteY26" fmla="*/ 3129627 h 3384331"/>
              <a:gd name="connsiteX27" fmla="*/ 1362913 w 1704106"/>
              <a:gd name="connsiteY27" fmla="*/ 3082943 h 3384331"/>
              <a:gd name="connsiteX28" fmla="*/ 1135118 w 1704106"/>
              <a:gd name="connsiteY28" fmla="*/ 3142593 h 3384331"/>
              <a:gd name="connsiteX29" fmla="*/ 725214 w 1704106"/>
              <a:gd name="connsiteY29" fmla="*/ 3195145 h 3384331"/>
              <a:gd name="connsiteX30" fmla="*/ 588580 w 1704106"/>
              <a:gd name="connsiteY30" fmla="*/ 3226676 h 3384331"/>
              <a:gd name="connsiteX31" fmla="*/ 548041 w 1704106"/>
              <a:gd name="connsiteY31" fmla="*/ 3365495 h 3384331"/>
              <a:gd name="connsiteX32" fmla="*/ 493987 w 1704106"/>
              <a:gd name="connsiteY32" fmla="*/ 3384331 h 3384331"/>
              <a:gd name="connsiteX0" fmla="*/ 0 w 1704106"/>
              <a:gd name="connsiteY0" fmla="*/ 0 h 3384331"/>
              <a:gd name="connsiteX1" fmla="*/ 94594 w 1704106"/>
              <a:gd name="connsiteY1" fmla="*/ 105103 h 3384331"/>
              <a:gd name="connsiteX2" fmla="*/ 94594 w 1704106"/>
              <a:gd name="connsiteY2" fmla="*/ 336331 h 3384331"/>
              <a:gd name="connsiteX3" fmla="*/ 161088 w 1704106"/>
              <a:gd name="connsiteY3" fmla="*/ 391066 h 3384331"/>
              <a:gd name="connsiteX4" fmla="*/ 349845 w 1704106"/>
              <a:gd name="connsiteY4" fmla="*/ 435293 h 3384331"/>
              <a:gd name="connsiteX5" fmla="*/ 683173 w 1704106"/>
              <a:gd name="connsiteY5" fmla="*/ 462455 h 3384331"/>
              <a:gd name="connsiteX6" fmla="*/ 976175 w 1704106"/>
              <a:gd name="connsiteY6" fmla="*/ 575748 h 3384331"/>
              <a:gd name="connsiteX7" fmla="*/ 998483 w 1704106"/>
              <a:gd name="connsiteY7" fmla="*/ 735724 h 3384331"/>
              <a:gd name="connsiteX8" fmla="*/ 945931 w 1704106"/>
              <a:gd name="connsiteY8" fmla="*/ 872359 h 3384331"/>
              <a:gd name="connsiteX9" fmla="*/ 1021006 w 1704106"/>
              <a:gd name="connsiteY9" fmla="*/ 983878 h 3384331"/>
              <a:gd name="connsiteX10" fmla="*/ 1111737 w 1704106"/>
              <a:gd name="connsiteY10" fmla="*/ 1175247 h 3384331"/>
              <a:gd name="connsiteX11" fmla="*/ 1381146 w 1704106"/>
              <a:gd name="connsiteY11" fmla="*/ 1139485 h 3384331"/>
              <a:gd name="connsiteX12" fmla="*/ 1481959 w 1704106"/>
              <a:gd name="connsiteY12" fmla="*/ 1261241 h 3384331"/>
              <a:gd name="connsiteX13" fmla="*/ 1450428 w 1704106"/>
              <a:gd name="connsiteY13" fmla="*/ 1418897 h 3384331"/>
              <a:gd name="connsiteX14" fmla="*/ 1358624 w 1704106"/>
              <a:gd name="connsiteY14" fmla="*/ 1459026 h 3384331"/>
              <a:gd name="connsiteX15" fmla="*/ 1303283 w 1704106"/>
              <a:gd name="connsiteY15" fmla="*/ 1587062 h 3384331"/>
              <a:gd name="connsiteX16" fmla="*/ 1292773 w 1704106"/>
              <a:gd name="connsiteY16" fmla="*/ 1639614 h 3384331"/>
              <a:gd name="connsiteX17" fmla="*/ 1303283 w 1704106"/>
              <a:gd name="connsiteY17" fmla="*/ 1713186 h 3384331"/>
              <a:gd name="connsiteX18" fmla="*/ 1370207 w 1704106"/>
              <a:gd name="connsiteY18" fmla="*/ 1833031 h 3384331"/>
              <a:gd name="connsiteX19" fmla="*/ 1311434 w 1704106"/>
              <a:gd name="connsiteY19" fmla="*/ 1975945 h 3384331"/>
              <a:gd name="connsiteX20" fmla="*/ 1279475 w 1704106"/>
              <a:gd name="connsiteY20" fmla="*/ 2003245 h 3384331"/>
              <a:gd name="connsiteX21" fmla="*/ 1177159 w 1704106"/>
              <a:gd name="connsiteY21" fmla="*/ 2112579 h 3384331"/>
              <a:gd name="connsiteX22" fmla="*/ 1177159 w 1704106"/>
              <a:gd name="connsiteY22" fmla="*/ 2249214 h 3384331"/>
              <a:gd name="connsiteX23" fmla="*/ 1198180 w 1704106"/>
              <a:gd name="connsiteY23" fmla="*/ 2364828 h 3384331"/>
              <a:gd name="connsiteX24" fmla="*/ 1409030 w 1704106"/>
              <a:gd name="connsiteY24" fmla="*/ 2612435 h 3384331"/>
              <a:gd name="connsiteX25" fmla="*/ 1700309 w 1704106"/>
              <a:gd name="connsiteY25" fmla="*/ 3119661 h 3384331"/>
              <a:gd name="connsiteX26" fmla="*/ 1561339 w 1704106"/>
              <a:gd name="connsiteY26" fmla="*/ 3129627 h 3384331"/>
              <a:gd name="connsiteX27" fmla="*/ 1362913 w 1704106"/>
              <a:gd name="connsiteY27" fmla="*/ 3082943 h 3384331"/>
              <a:gd name="connsiteX28" fmla="*/ 1135118 w 1704106"/>
              <a:gd name="connsiteY28" fmla="*/ 3142593 h 3384331"/>
              <a:gd name="connsiteX29" fmla="*/ 725214 w 1704106"/>
              <a:gd name="connsiteY29" fmla="*/ 3195145 h 3384331"/>
              <a:gd name="connsiteX30" fmla="*/ 588580 w 1704106"/>
              <a:gd name="connsiteY30" fmla="*/ 3226676 h 3384331"/>
              <a:gd name="connsiteX31" fmla="*/ 548041 w 1704106"/>
              <a:gd name="connsiteY31" fmla="*/ 3365495 h 3384331"/>
              <a:gd name="connsiteX32" fmla="*/ 493987 w 1704106"/>
              <a:gd name="connsiteY32" fmla="*/ 3384331 h 3384331"/>
              <a:gd name="connsiteX0" fmla="*/ 0 w 1700918"/>
              <a:gd name="connsiteY0" fmla="*/ 0 h 3384331"/>
              <a:gd name="connsiteX1" fmla="*/ 94594 w 1700918"/>
              <a:gd name="connsiteY1" fmla="*/ 105103 h 3384331"/>
              <a:gd name="connsiteX2" fmla="*/ 94594 w 1700918"/>
              <a:gd name="connsiteY2" fmla="*/ 336331 h 3384331"/>
              <a:gd name="connsiteX3" fmla="*/ 161088 w 1700918"/>
              <a:gd name="connsiteY3" fmla="*/ 391066 h 3384331"/>
              <a:gd name="connsiteX4" fmla="*/ 349845 w 1700918"/>
              <a:gd name="connsiteY4" fmla="*/ 435293 h 3384331"/>
              <a:gd name="connsiteX5" fmla="*/ 683173 w 1700918"/>
              <a:gd name="connsiteY5" fmla="*/ 462455 h 3384331"/>
              <a:gd name="connsiteX6" fmla="*/ 976175 w 1700918"/>
              <a:gd name="connsiteY6" fmla="*/ 575748 h 3384331"/>
              <a:gd name="connsiteX7" fmla="*/ 998483 w 1700918"/>
              <a:gd name="connsiteY7" fmla="*/ 735724 h 3384331"/>
              <a:gd name="connsiteX8" fmla="*/ 945931 w 1700918"/>
              <a:gd name="connsiteY8" fmla="*/ 872359 h 3384331"/>
              <a:gd name="connsiteX9" fmla="*/ 1021006 w 1700918"/>
              <a:gd name="connsiteY9" fmla="*/ 983878 h 3384331"/>
              <a:gd name="connsiteX10" fmla="*/ 1111737 w 1700918"/>
              <a:gd name="connsiteY10" fmla="*/ 1175247 h 3384331"/>
              <a:gd name="connsiteX11" fmla="*/ 1381146 w 1700918"/>
              <a:gd name="connsiteY11" fmla="*/ 1139485 h 3384331"/>
              <a:gd name="connsiteX12" fmla="*/ 1481959 w 1700918"/>
              <a:gd name="connsiteY12" fmla="*/ 1261241 h 3384331"/>
              <a:gd name="connsiteX13" fmla="*/ 1450428 w 1700918"/>
              <a:gd name="connsiteY13" fmla="*/ 1418897 h 3384331"/>
              <a:gd name="connsiteX14" fmla="*/ 1358624 w 1700918"/>
              <a:gd name="connsiteY14" fmla="*/ 1459026 h 3384331"/>
              <a:gd name="connsiteX15" fmla="*/ 1303283 w 1700918"/>
              <a:gd name="connsiteY15" fmla="*/ 1587062 h 3384331"/>
              <a:gd name="connsiteX16" fmla="*/ 1292773 w 1700918"/>
              <a:gd name="connsiteY16" fmla="*/ 1639614 h 3384331"/>
              <a:gd name="connsiteX17" fmla="*/ 1303283 w 1700918"/>
              <a:gd name="connsiteY17" fmla="*/ 1713186 h 3384331"/>
              <a:gd name="connsiteX18" fmla="*/ 1370207 w 1700918"/>
              <a:gd name="connsiteY18" fmla="*/ 1833031 h 3384331"/>
              <a:gd name="connsiteX19" fmla="*/ 1311434 w 1700918"/>
              <a:gd name="connsiteY19" fmla="*/ 1975945 h 3384331"/>
              <a:gd name="connsiteX20" fmla="*/ 1279475 w 1700918"/>
              <a:gd name="connsiteY20" fmla="*/ 2003245 h 3384331"/>
              <a:gd name="connsiteX21" fmla="*/ 1177159 w 1700918"/>
              <a:gd name="connsiteY21" fmla="*/ 2112579 h 3384331"/>
              <a:gd name="connsiteX22" fmla="*/ 1177159 w 1700918"/>
              <a:gd name="connsiteY22" fmla="*/ 2249214 h 3384331"/>
              <a:gd name="connsiteX23" fmla="*/ 1198180 w 1700918"/>
              <a:gd name="connsiteY23" fmla="*/ 2364828 h 3384331"/>
              <a:gd name="connsiteX24" fmla="*/ 1409030 w 1700918"/>
              <a:gd name="connsiteY24" fmla="*/ 2612435 h 3384331"/>
              <a:gd name="connsiteX25" fmla="*/ 1507657 w 1700918"/>
              <a:gd name="connsiteY25" fmla="*/ 2890712 h 3384331"/>
              <a:gd name="connsiteX26" fmla="*/ 1700309 w 1700918"/>
              <a:gd name="connsiteY26" fmla="*/ 3119661 h 3384331"/>
              <a:gd name="connsiteX27" fmla="*/ 1561339 w 1700918"/>
              <a:gd name="connsiteY27" fmla="*/ 3129627 h 3384331"/>
              <a:gd name="connsiteX28" fmla="*/ 1362913 w 1700918"/>
              <a:gd name="connsiteY28" fmla="*/ 3082943 h 3384331"/>
              <a:gd name="connsiteX29" fmla="*/ 1135118 w 1700918"/>
              <a:gd name="connsiteY29" fmla="*/ 3142593 h 3384331"/>
              <a:gd name="connsiteX30" fmla="*/ 725214 w 1700918"/>
              <a:gd name="connsiteY30" fmla="*/ 3195145 h 3384331"/>
              <a:gd name="connsiteX31" fmla="*/ 588580 w 1700918"/>
              <a:gd name="connsiteY31" fmla="*/ 3226676 h 3384331"/>
              <a:gd name="connsiteX32" fmla="*/ 548041 w 1700918"/>
              <a:gd name="connsiteY32" fmla="*/ 3365495 h 3384331"/>
              <a:gd name="connsiteX33" fmla="*/ 493987 w 1700918"/>
              <a:gd name="connsiteY33" fmla="*/ 3384331 h 3384331"/>
              <a:gd name="connsiteX0" fmla="*/ 0 w 1700918"/>
              <a:gd name="connsiteY0" fmla="*/ 0 h 3384331"/>
              <a:gd name="connsiteX1" fmla="*/ 94594 w 1700918"/>
              <a:gd name="connsiteY1" fmla="*/ 105103 h 3384331"/>
              <a:gd name="connsiteX2" fmla="*/ 94594 w 1700918"/>
              <a:gd name="connsiteY2" fmla="*/ 336331 h 3384331"/>
              <a:gd name="connsiteX3" fmla="*/ 161088 w 1700918"/>
              <a:gd name="connsiteY3" fmla="*/ 391066 h 3384331"/>
              <a:gd name="connsiteX4" fmla="*/ 349845 w 1700918"/>
              <a:gd name="connsiteY4" fmla="*/ 435293 h 3384331"/>
              <a:gd name="connsiteX5" fmla="*/ 683173 w 1700918"/>
              <a:gd name="connsiteY5" fmla="*/ 462455 h 3384331"/>
              <a:gd name="connsiteX6" fmla="*/ 976175 w 1700918"/>
              <a:gd name="connsiteY6" fmla="*/ 575748 h 3384331"/>
              <a:gd name="connsiteX7" fmla="*/ 998483 w 1700918"/>
              <a:gd name="connsiteY7" fmla="*/ 735724 h 3384331"/>
              <a:gd name="connsiteX8" fmla="*/ 945931 w 1700918"/>
              <a:gd name="connsiteY8" fmla="*/ 872359 h 3384331"/>
              <a:gd name="connsiteX9" fmla="*/ 1021006 w 1700918"/>
              <a:gd name="connsiteY9" fmla="*/ 983878 h 3384331"/>
              <a:gd name="connsiteX10" fmla="*/ 1111737 w 1700918"/>
              <a:gd name="connsiteY10" fmla="*/ 1175247 h 3384331"/>
              <a:gd name="connsiteX11" fmla="*/ 1381146 w 1700918"/>
              <a:gd name="connsiteY11" fmla="*/ 1139485 h 3384331"/>
              <a:gd name="connsiteX12" fmla="*/ 1481959 w 1700918"/>
              <a:gd name="connsiteY12" fmla="*/ 1261241 h 3384331"/>
              <a:gd name="connsiteX13" fmla="*/ 1450428 w 1700918"/>
              <a:gd name="connsiteY13" fmla="*/ 1418897 h 3384331"/>
              <a:gd name="connsiteX14" fmla="*/ 1358624 w 1700918"/>
              <a:gd name="connsiteY14" fmla="*/ 1459026 h 3384331"/>
              <a:gd name="connsiteX15" fmla="*/ 1303283 w 1700918"/>
              <a:gd name="connsiteY15" fmla="*/ 1587062 h 3384331"/>
              <a:gd name="connsiteX16" fmla="*/ 1292773 w 1700918"/>
              <a:gd name="connsiteY16" fmla="*/ 1639614 h 3384331"/>
              <a:gd name="connsiteX17" fmla="*/ 1303283 w 1700918"/>
              <a:gd name="connsiteY17" fmla="*/ 1713186 h 3384331"/>
              <a:gd name="connsiteX18" fmla="*/ 1370207 w 1700918"/>
              <a:gd name="connsiteY18" fmla="*/ 1833031 h 3384331"/>
              <a:gd name="connsiteX19" fmla="*/ 1311434 w 1700918"/>
              <a:gd name="connsiteY19" fmla="*/ 1975945 h 3384331"/>
              <a:gd name="connsiteX20" fmla="*/ 1279475 w 1700918"/>
              <a:gd name="connsiteY20" fmla="*/ 2003245 h 3384331"/>
              <a:gd name="connsiteX21" fmla="*/ 1177159 w 1700918"/>
              <a:gd name="connsiteY21" fmla="*/ 2112579 h 3384331"/>
              <a:gd name="connsiteX22" fmla="*/ 1177159 w 1700918"/>
              <a:gd name="connsiteY22" fmla="*/ 2249214 h 3384331"/>
              <a:gd name="connsiteX23" fmla="*/ 1198180 w 1700918"/>
              <a:gd name="connsiteY23" fmla="*/ 2364828 h 3384331"/>
              <a:gd name="connsiteX24" fmla="*/ 1409030 w 1700918"/>
              <a:gd name="connsiteY24" fmla="*/ 2612435 h 3384331"/>
              <a:gd name="connsiteX25" fmla="*/ 1507657 w 1700918"/>
              <a:gd name="connsiteY25" fmla="*/ 2890712 h 3384331"/>
              <a:gd name="connsiteX26" fmla="*/ 1700309 w 1700918"/>
              <a:gd name="connsiteY26" fmla="*/ 3119661 h 3384331"/>
              <a:gd name="connsiteX27" fmla="*/ 1561339 w 1700918"/>
              <a:gd name="connsiteY27" fmla="*/ 3129627 h 3384331"/>
              <a:gd name="connsiteX28" fmla="*/ 1362913 w 1700918"/>
              <a:gd name="connsiteY28" fmla="*/ 3082943 h 3384331"/>
              <a:gd name="connsiteX29" fmla="*/ 1135118 w 1700918"/>
              <a:gd name="connsiteY29" fmla="*/ 3142593 h 3384331"/>
              <a:gd name="connsiteX30" fmla="*/ 725214 w 1700918"/>
              <a:gd name="connsiteY30" fmla="*/ 3195145 h 3384331"/>
              <a:gd name="connsiteX31" fmla="*/ 588580 w 1700918"/>
              <a:gd name="connsiteY31" fmla="*/ 3226676 h 3384331"/>
              <a:gd name="connsiteX32" fmla="*/ 548041 w 1700918"/>
              <a:gd name="connsiteY32" fmla="*/ 3365495 h 3384331"/>
              <a:gd name="connsiteX33" fmla="*/ 493987 w 1700918"/>
              <a:gd name="connsiteY33" fmla="*/ 3384331 h 3384331"/>
              <a:gd name="connsiteX0" fmla="*/ 0 w 1702190"/>
              <a:gd name="connsiteY0" fmla="*/ 0 h 3384331"/>
              <a:gd name="connsiteX1" fmla="*/ 94594 w 1702190"/>
              <a:gd name="connsiteY1" fmla="*/ 105103 h 3384331"/>
              <a:gd name="connsiteX2" fmla="*/ 94594 w 1702190"/>
              <a:gd name="connsiteY2" fmla="*/ 336331 h 3384331"/>
              <a:gd name="connsiteX3" fmla="*/ 161088 w 1702190"/>
              <a:gd name="connsiteY3" fmla="*/ 391066 h 3384331"/>
              <a:gd name="connsiteX4" fmla="*/ 349845 w 1702190"/>
              <a:gd name="connsiteY4" fmla="*/ 435293 h 3384331"/>
              <a:gd name="connsiteX5" fmla="*/ 683173 w 1702190"/>
              <a:gd name="connsiteY5" fmla="*/ 462455 h 3384331"/>
              <a:gd name="connsiteX6" fmla="*/ 976175 w 1702190"/>
              <a:gd name="connsiteY6" fmla="*/ 575748 h 3384331"/>
              <a:gd name="connsiteX7" fmla="*/ 998483 w 1702190"/>
              <a:gd name="connsiteY7" fmla="*/ 735724 h 3384331"/>
              <a:gd name="connsiteX8" fmla="*/ 945931 w 1702190"/>
              <a:gd name="connsiteY8" fmla="*/ 872359 h 3384331"/>
              <a:gd name="connsiteX9" fmla="*/ 1021006 w 1702190"/>
              <a:gd name="connsiteY9" fmla="*/ 983878 h 3384331"/>
              <a:gd name="connsiteX10" fmla="*/ 1111737 w 1702190"/>
              <a:gd name="connsiteY10" fmla="*/ 1175247 h 3384331"/>
              <a:gd name="connsiteX11" fmla="*/ 1381146 w 1702190"/>
              <a:gd name="connsiteY11" fmla="*/ 1139485 h 3384331"/>
              <a:gd name="connsiteX12" fmla="*/ 1481959 w 1702190"/>
              <a:gd name="connsiteY12" fmla="*/ 1261241 h 3384331"/>
              <a:gd name="connsiteX13" fmla="*/ 1450428 w 1702190"/>
              <a:gd name="connsiteY13" fmla="*/ 1418897 h 3384331"/>
              <a:gd name="connsiteX14" fmla="*/ 1358624 w 1702190"/>
              <a:gd name="connsiteY14" fmla="*/ 1459026 h 3384331"/>
              <a:gd name="connsiteX15" fmla="*/ 1303283 w 1702190"/>
              <a:gd name="connsiteY15" fmla="*/ 1587062 h 3384331"/>
              <a:gd name="connsiteX16" fmla="*/ 1292773 w 1702190"/>
              <a:gd name="connsiteY16" fmla="*/ 1639614 h 3384331"/>
              <a:gd name="connsiteX17" fmla="*/ 1303283 w 1702190"/>
              <a:gd name="connsiteY17" fmla="*/ 1713186 h 3384331"/>
              <a:gd name="connsiteX18" fmla="*/ 1370207 w 1702190"/>
              <a:gd name="connsiteY18" fmla="*/ 1833031 h 3384331"/>
              <a:gd name="connsiteX19" fmla="*/ 1311434 w 1702190"/>
              <a:gd name="connsiteY19" fmla="*/ 1975945 h 3384331"/>
              <a:gd name="connsiteX20" fmla="*/ 1279475 w 1702190"/>
              <a:gd name="connsiteY20" fmla="*/ 2003245 h 3384331"/>
              <a:gd name="connsiteX21" fmla="*/ 1177159 w 1702190"/>
              <a:gd name="connsiteY21" fmla="*/ 2112579 h 3384331"/>
              <a:gd name="connsiteX22" fmla="*/ 1177159 w 1702190"/>
              <a:gd name="connsiteY22" fmla="*/ 2249214 h 3384331"/>
              <a:gd name="connsiteX23" fmla="*/ 1198180 w 1702190"/>
              <a:gd name="connsiteY23" fmla="*/ 2364828 h 3384331"/>
              <a:gd name="connsiteX24" fmla="*/ 1409030 w 1702190"/>
              <a:gd name="connsiteY24" fmla="*/ 2612435 h 3384331"/>
              <a:gd name="connsiteX25" fmla="*/ 1507657 w 1702190"/>
              <a:gd name="connsiteY25" fmla="*/ 2890712 h 3384331"/>
              <a:gd name="connsiteX26" fmla="*/ 1700309 w 1702190"/>
              <a:gd name="connsiteY26" fmla="*/ 3119661 h 3384331"/>
              <a:gd name="connsiteX27" fmla="*/ 1591484 w 1702190"/>
              <a:gd name="connsiteY27" fmla="*/ 3099198 h 3384331"/>
              <a:gd name="connsiteX28" fmla="*/ 1362913 w 1702190"/>
              <a:gd name="connsiteY28" fmla="*/ 3082943 h 3384331"/>
              <a:gd name="connsiteX29" fmla="*/ 1135118 w 1702190"/>
              <a:gd name="connsiteY29" fmla="*/ 3142593 h 3384331"/>
              <a:gd name="connsiteX30" fmla="*/ 725214 w 1702190"/>
              <a:gd name="connsiteY30" fmla="*/ 3195145 h 3384331"/>
              <a:gd name="connsiteX31" fmla="*/ 588580 w 1702190"/>
              <a:gd name="connsiteY31" fmla="*/ 3226676 h 3384331"/>
              <a:gd name="connsiteX32" fmla="*/ 548041 w 1702190"/>
              <a:gd name="connsiteY32" fmla="*/ 3365495 h 3384331"/>
              <a:gd name="connsiteX33" fmla="*/ 493987 w 1702190"/>
              <a:gd name="connsiteY33" fmla="*/ 3384331 h 3384331"/>
              <a:gd name="connsiteX0" fmla="*/ 0 w 1702190"/>
              <a:gd name="connsiteY0" fmla="*/ 0 h 3365495"/>
              <a:gd name="connsiteX1" fmla="*/ 94594 w 1702190"/>
              <a:gd name="connsiteY1" fmla="*/ 105103 h 3365495"/>
              <a:gd name="connsiteX2" fmla="*/ 94594 w 1702190"/>
              <a:gd name="connsiteY2" fmla="*/ 336331 h 3365495"/>
              <a:gd name="connsiteX3" fmla="*/ 161088 w 1702190"/>
              <a:gd name="connsiteY3" fmla="*/ 391066 h 3365495"/>
              <a:gd name="connsiteX4" fmla="*/ 349845 w 1702190"/>
              <a:gd name="connsiteY4" fmla="*/ 435293 h 3365495"/>
              <a:gd name="connsiteX5" fmla="*/ 683173 w 1702190"/>
              <a:gd name="connsiteY5" fmla="*/ 462455 h 3365495"/>
              <a:gd name="connsiteX6" fmla="*/ 976175 w 1702190"/>
              <a:gd name="connsiteY6" fmla="*/ 575748 h 3365495"/>
              <a:gd name="connsiteX7" fmla="*/ 998483 w 1702190"/>
              <a:gd name="connsiteY7" fmla="*/ 735724 h 3365495"/>
              <a:gd name="connsiteX8" fmla="*/ 945931 w 1702190"/>
              <a:gd name="connsiteY8" fmla="*/ 872359 h 3365495"/>
              <a:gd name="connsiteX9" fmla="*/ 1021006 w 1702190"/>
              <a:gd name="connsiteY9" fmla="*/ 983878 h 3365495"/>
              <a:gd name="connsiteX10" fmla="*/ 1111737 w 1702190"/>
              <a:gd name="connsiteY10" fmla="*/ 1175247 h 3365495"/>
              <a:gd name="connsiteX11" fmla="*/ 1381146 w 1702190"/>
              <a:gd name="connsiteY11" fmla="*/ 1139485 h 3365495"/>
              <a:gd name="connsiteX12" fmla="*/ 1481959 w 1702190"/>
              <a:gd name="connsiteY12" fmla="*/ 1261241 h 3365495"/>
              <a:gd name="connsiteX13" fmla="*/ 1450428 w 1702190"/>
              <a:gd name="connsiteY13" fmla="*/ 1418897 h 3365495"/>
              <a:gd name="connsiteX14" fmla="*/ 1358624 w 1702190"/>
              <a:gd name="connsiteY14" fmla="*/ 1459026 h 3365495"/>
              <a:gd name="connsiteX15" fmla="*/ 1303283 w 1702190"/>
              <a:gd name="connsiteY15" fmla="*/ 1587062 h 3365495"/>
              <a:gd name="connsiteX16" fmla="*/ 1292773 w 1702190"/>
              <a:gd name="connsiteY16" fmla="*/ 1639614 h 3365495"/>
              <a:gd name="connsiteX17" fmla="*/ 1303283 w 1702190"/>
              <a:gd name="connsiteY17" fmla="*/ 1713186 h 3365495"/>
              <a:gd name="connsiteX18" fmla="*/ 1370207 w 1702190"/>
              <a:gd name="connsiteY18" fmla="*/ 1833031 h 3365495"/>
              <a:gd name="connsiteX19" fmla="*/ 1311434 w 1702190"/>
              <a:gd name="connsiteY19" fmla="*/ 1975945 h 3365495"/>
              <a:gd name="connsiteX20" fmla="*/ 1279475 w 1702190"/>
              <a:gd name="connsiteY20" fmla="*/ 2003245 h 3365495"/>
              <a:gd name="connsiteX21" fmla="*/ 1177159 w 1702190"/>
              <a:gd name="connsiteY21" fmla="*/ 2112579 h 3365495"/>
              <a:gd name="connsiteX22" fmla="*/ 1177159 w 1702190"/>
              <a:gd name="connsiteY22" fmla="*/ 2249214 h 3365495"/>
              <a:gd name="connsiteX23" fmla="*/ 1198180 w 1702190"/>
              <a:gd name="connsiteY23" fmla="*/ 2364828 h 3365495"/>
              <a:gd name="connsiteX24" fmla="*/ 1409030 w 1702190"/>
              <a:gd name="connsiteY24" fmla="*/ 2612435 h 3365495"/>
              <a:gd name="connsiteX25" fmla="*/ 1507657 w 1702190"/>
              <a:gd name="connsiteY25" fmla="*/ 2890712 h 3365495"/>
              <a:gd name="connsiteX26" fmla="*/ 1700309 w 1702190"/>
              <a:gd name="connsiteY26" fmla="*/ 3119661 h 3365495"/>
              <a:gd name="connsiteX27" fmla="*/ 1591484 w 1702190"/>
              <a:gd name="connsiteY27" fmla="*/ 3099198 h 3365495"/>
              <a:gd name="connsiteX28" fmla="*/ 1362913 w 1702190"/>
              <a:gd name="connsiteY28" fmla="*/ 3082943 h 3365495"/>
              <a:gd name="connsiteX29" fmla="*/ 1135118 w 1702190"/>
              <a:gd name="connsiteY29" fmla="*/ 3142593 h 3365495"/>
              <a:gd name="connsiteX30" fmla="*/ 725214 w 1702190"/>
              <a:gd name="connsiteY30" fmla="*/ 3195145 h 3365495"/>
              <a:gd name="connsiteX31" fmla="*/ 588580 w 1702190"/>
              <a:gd name="connsiteY31" fmla="*/ 3226676 h 3365495"/>
              <a:gd name="connsiteX32" fmla="*/ 548041 w 1702190"/>
              <a:gd name="connsiteY32" fmla="*/ 3365495 h 3365495"/>
              <a:gd name="connsiteX0" fmla="*/ 0 w 1702190"/>
              <a:gd name="connsiteY0" fmla="*/ 0 h 3226676"/>
              <a:gd name="connsiteX1" fmla="*/ 94594 w 1702190"/>
              <a:gd name="connsiteY1" fmla="*/ 105103 h 3226676"/>
              <a:gd name="connsiteX2" fmla="*/ 94594 w 1702190"/>
              <a:gd name="connsiteY2" fmla="*/ 336331 h 3226676"/>
              <a:gd name="connsiteX3" fmla="*/ 161088 w 1702190"/>
              <a:gd name="connsiteY3" fmla="*/ 391066 h 3226676"/>
              <a:gd name="connsiteX4" fmla="*/ 349845 w 1702190"/>
              <a:gd name="connsiteY4" fmla="*/ 435293 h 3226676"/>
              <a:gd name="connsiteX5" fmla="*/ 683173 w 1702190"/>
              <a:gd name="connsiteY5" fmla="*/ 462455 h 3226676"/>
              <a:gd name="connsiteX6" fmla="*/ 976175 w 1702190"/>
              <a:gd name="connsiteY6" fmla="*/ 575748 h 3226676"/>
              <a:gd name="connsiteX7" fmla="*/ 998483 w 1702190"/>
              <a:gd name="connsiteY7" fmla="*/ 735724 h 3226676"/>
              <a:gd name="connsiteX8" fmla="*/ 945931 w 1702190"/>
              <a:gd name="connsiteY8" fmla="*/ 872359 h 3226676"/>
              <a:gd name="connsiteX9" fmla="*/ 1021006 w 1702190"/>
              <a:gd name="connsiteY9" fmla="*/ 983878 h 3226676"/>
              <a:gd name="connsiteX10" fmla="*/ 1111737 w 1702190"/>
              <a:gd name="connsiteY10" fmla="*/ 1175247 h 3226676"/>
              <a:gd name="connsiteX11" fmla="*/ 1381146 w 1702190"/>
              <a:gd name="connsiteY11" fmla="*/ 1139485 h 3226676"/>
              <a:gd name="connsiteX12" fmla="*/ 1481959 w 1702190"/>
              <a:gd name="connsiteY12" fmla="*/ 1261241 h 3226676"/>
              <a:gd name="connsiteX13" fmla="*/ 1450428 w 1702190"/>
              <a:gd name="connsiteY13" fmla="*/ 1418897 h 3226676"/>
              <a:gd name="connsiteX14" fmla="*/ 1358624 w 1702190"/>
              <a:gd name="connsiteY14" fmla="*/ 1459026 h 3226676"/>
              <a:gd name="connsiteX15" fmla="*/ 1303283 w 1702190"/>
              <a:gd name="connsiteY15" fmla="*/ 1587062 h 3226676"/>
              <a:gd name="connsiteX16" fmla="*/ 1292773 w 1702190"/>
              <a:gd name="connsiteY16" fmla="*/ 1639614 h 3226676"/>
              <a:gd name="connsiteX17" fmla="*/ 1303283 w 1702190"/>
              <a:gd name="connsiteY17" fmla="*/ 1713186 h 3226676"/>
              <a:gd name="connsiteX18" fmla="*/ 1370207 w 1702190"/>
              <a:gd name="connsiteY18" fmla="*/ 1833031 h 3226676"/>
              <a:gd name="connsiteX19" fmla="*/ 1311434 w 1702190"/>
              <a:gd name="connsiteY19" fmla="*/ 1975945 h 3226676"/>
              <a:gd name="connsiteX20" fmla="*/ 1279475 w 1702190"/>
              <a:gd name="connsiteY20" fmla="*/ 2003245 h 3226676"/>
              <a:gd name="connsiteX21" fmla="*/ 1177159 w 1702190"/>
              <a:gd name="connsiteY21" fmla="*/ 2112579 h 3226676"/>
              <a:gd name="connsiteX22" fmla="*/ 1177159 w 1702190"/>
              <a:gd name="connsiteY22" fmla="*/ 2249214 h 3226676"/>
              <a:gd name="connsiteX23" fmla="*/ 1198180 w 1702190"/>
              <a:gd name="connsiteY23" fmla="*/ 2364828 h 3226676"/>
              <a:gd name="connsiteX24" fmla="*/ 1409030 w 1702190"/>
              <a:gd name="connsiteY24" fmla="*/ 2612435 h 3226676"/>
              <a:gd name="connsiteX25" fmla="*/ 1507657 w 1702190"/>
              <a:gd name="connsiteY25" fmla="*/ 2890712 h 3226676"/>
              <a:gd name="connsiteX26" fmla="*/ 1700309 w 1702190"/>
              <a:gd name="connsiteY26" fmla="*/ 3119661 h 3226676"/>
              <a:gd name="connsiteX27" fmla="*/ 1591484 w 1702190"/>
              <a:gd name="connsiteY27" fmla="*/ 3099198 h 3226676"/>
              <a:gd name="connsiteX28" fmla="*/ 1362913 w 1702190"/>
              <a:gd name="connsiteY28" fmla="*/ 3082943 h 3226676"/>
              <a:gd name="connsiteX29" fmla="*/ 1135118 w 1702190"/>
              <a:gd name="connsiteY29" fmla="*/ 3142593 h 3226676"/>
              <a:gd name="connsiteX30" fmla="*/ 725214 w 1702190"/>
              <a:gd name="connsiteY30" fmla="*/ 3195145 h 3226676"/>
              <a:gd name="connsiteX31" fmla="*/ 588580 w 1702190"/>
              <a:gd name="connsiteY31" fmla="*/ 3226676 h 3226676"/>
              <a:gd name="connsiteX0" fmla="*/ 0 w 1702190"/>
              <a:gd name="connsiteY0" fmla="*/ 0 h 3195145"/>
              <a:gd name="connsiteX1" fmla="*/ 94594 w 1702190"/>
              <a:gd name="connsiteY1" fmla="*/ 105103 h 3195145"/>
              <a:gd name="connsiteX2" fmla="*/ 94594 w 1702190"/>
              <a:gd name="connsiteY2" fmla="*/ 336331 h 3195145"/>
              <a:gd name="connsiteX3" fmla="*/ 161088 w 1702190"/>
              <a:gd name="connsiteY3" fmla="*/ 391066 h 3195145"/>
              <a:gd name="connsiteX4" fmla="*/ 349845 w 1702190"/>
              <a:gd name="connsiteY4" fmla="*/ 435293 h 3195145"/>
              <a:gd name="connsiteX5" fmla="*/ 683173 w 1702190"/>
              <a:gd name="connsiteY5" fmla="*/ 462455 h 3195145"/>
              <a:gd name="connsiteX6" fmla="*/ 976175 w 1702190"/>
              <a:gd name="connsiteY6" fmla="*/ 575748 h 3195145"/>
              <a:gd name="connsiteX7" fmla="*/ 998483 w 1702190"/>
              <a:gd name="connsiteY7" fmla="*/ 735724 h 3195145"/>
              <a:gd name="connsiteX8" fmla="*/ 945931 w 1702190"/>
              <a:gd name="connsiteY8" fmla="*/ 872359 h 3195145"/>
              <a:gd name="connsiteX9" fmla="*/ 1021006 w 1702190"/>
              <a:gd name="connsiteY9" fmla="*/ 983878 h 3195145"/>
              <a:gd name="connsiteX10" fmla="*/ 1111737 w 1702190"/>
              <a:gd name="connsiteY10" fmla="*/ 1175247 h 3195145"/>
              <a:gd name="connsiteX11" fmla="*/ 1381146 w 1702190"/>
              <a:gd name="connsiteY11" fmla="*/ 1139485 h 3195145"/>
              <a:gd name="connsiteX12" fmla="*/ 1481959 w 1702190"/>
              <a:gd name="connsiteY12" fmla="*/ 1261241 h 3195145"/>
              <a:gd name="connsiteX13" fmla="*/ 1450428 w 1702190"/>
              <a:gd name="connsiteY13" fmla="*/ 1418897 h 3195145"/>
              <a:gd name="connsiteX14" fmla="*/ 1358624 w 1702190"/>
              <a:gd name="connsiteY14" fmla="*/ 1459026 h 3195145"/>
              <a:gd name="connsiteX15" fmla="*/ 1303283 w 1702190"/>
              <a:gd name="connsiteY15" fmla="*/ 1587062 h 3195145"/>
              <a:gd name="connsiteX16" fmla="*/ 1292773 w 1702190"/>
              <a:gd name="connsiteY16" fmla="*/ 1639614 h 3195145"/>
              <a:gd name="connsiteX17" fmla="*/ 1303283 w 1702190"/>
              <a:gd name="connsiteY17" fmla="*/ 1713186 h 3195145"/>
              <a:gd name="connsiteX18" fmla="*/ 1370207 w 1702190"/>
              <a:gd name="connsiteY18" fmla="*/ 1833031 h 3195145"/>
              <a:gd name="connsiteX19" fmla="*/ 1311434 w 1702190"/>
              <a:gd name="connsiteY19" fmla="*/ 1975945 h 3195145"/>
              <a:gd name="connsiteX20" fmla="*/ 1279475 w 1702190"/>
              <a:gd name="connsiteY20" fmla="*/ 2003245 h 3195145"/>
              <a:gd name="connsiteX21" fmla="*/ 1177159 w 1702190"/>
              <a:gd name="connsiteY21" fmla="*/ 2112579 h 3195145"/>
              <a:gd name="connsiteX22" fmla="*/ 1177159 w 1702190"/>
              <a:gd name="connsiteY22" fmla="*/ 2249214 h 3195145"/>
              <a:gd name="connsiteX23" fmla="*/ 1198180 w 1702190"/>
              <a:gd name="connsiteY23" fmla="*/ 2364828 h 3195145"/>
              <a:gd name="connsiteX24" fmla="*/ 1409030 w 1702190"/>
              <a:gd name="connsiteY24" fmla="*/ 2612435 h 3195145"/>
              <a:gd name="connsiteX25" fmla="*/ 1507657 w 1702190"/>
              <a:gd name="connsiteY25" fmla="*/ 2890712 h 3195145"/>
              <a:gd name="connsiteX26" fmla="*/ 1700309 w 1702190"/>
              <a:gd name="connsiteY26" fmla="*/ 3119661 h 3195145"/>
              <a:gd name="connsiteX27" fmla="*/ 1591484 w 1702190"/>
              <a:gd name="connsiteY27" fmla="*/ 3099198 h 3195145"/>
              <a:gd name="connsiteX28" fmla="*/ 1362913 w 1702190"/>
              <a:gd name="connsiteY28" fmla="*/ 3082943 h 3195145"/>
              <a:gd name="connsiteX29" fmla="*/ 1135118 w 1702190"/>
              <a:gd name="connsiteY29" fmla="*/ 3142593 h 3195145"/>
              <a:gd name="connsiteX30" fmla="*/ 725214 w 1702190"/>
              <a:gd name="connsiteY30" fmla="*/ 3195145 h 3195145"/>
              <a:gd name="connsiteX0" fmla="*/ 0 w 1702190"/>
              <a:gd name="connsiteY0" fmla="*/ 0 h 3142593"/>
              <a:gd name="connsiteX1" fmla="*/ 94594 w 1702190"/>
              <a:gd name="connsiteY1" fmla="*/ 105103 h 3142593"/>
              <a:gd name="connsiteX2" fmla="*/ 94594 w 1702190"/>
              <a:gd name="connsiteY2" fmla="*/ 336331 h 3142593"/>
              <a:gd name="connsiteX3" fmla="*/ 161088 w 1702190"/>
              <a:gd name="connsiteY3" fmla="*/ 391066 h 3142593"/>
              <a:gd name="connsiteX4" fmla="*/ 349845 w 1702190"/>
              <a:gd name="connsiteY4" fmla="*/ 435293 h 3142593"/>
              <a:gd name="connsiteX5" fmla="*/ 683173 w 1702190"/>
              <a:gd name="connsiteY5" fmla="*/ 462455 h 3142593"/>
              <a:gd name="connsiteX6" fmla="*/ 976175 w 1702190"/>
              <a:gd name="connsiteY6" fmla="*/ 575748 h 3142593"/>
              <a:gd name="connsiteX7" fmla="*/ 998483 w 1702190"/>
              <a:gd name="connsiteY7" fmla="*/ 735724 h 3142593"/>
              <a:gd name="connsiteX8" fmla="*/ 945931 w 1702190"/>
              <a:gd name="connsiteY8" fmla="*/ 872359 h 3142593"/>
              <a:gd name="connsiteX9" fmla="*/ 1021006 w 1702190"/>
              <a:gd name="connsiteY9" fmla="*/ 983878 h 3142593"/>
              <a:gd name="connsiteX10" fmla="*/ 1111737 w 1702190"/>
              <a:gd name="connsiteY10" fmla="*/ 1175247 h 3142593"/>
              <a:gd name="connsiteX11" fmla="*/ 1381146 w 1702190"/>
              <a:gd name="connsiteY11" fmla="*/ 1139485 h 3142593"/>
              <a:gd name="connsiteX12" fmla="*/ 1481959 w 1702190"/>
              <a:gd name="connsiteY12" fmla="*/ 1261241 h 3142593"/>
              <a:gd name="connsiteX13" fmla="*/ 1450428 w 1702190"/>
              <a:gd name="connsiteY13" fmla="*/ 1418897 h 3142593"/>
              <a:gd name="connsiteX14" fmla="*/ 1358624 w 1702190"/>
              <a:gd name="connsiteY14" fmla="*/ 1459026 h 3142593"/>
              <a:gd name="connsiteX15" fmla="*/ 1303283 w 1702190"/>
              <a:gd name="connsiteY15" fmla="*/ 1587062 h 3142593"/>
              <a:gd name="connsiteX16" fmla="*/ 1292773 w 1702190"/>
              <a:gd name="connsiteY16" fmla="*/ 1639614 h 3142593"/>
              <a:gd name="connsiteX17" fmla="*/ 1303283 w 1702190"/>
              <a:gd name="connsiteY17" fmla="*/ 1713186 h 3142593"/>
              <a:gd name="connsiteX18" fmla="*/ 1370207 w 1702190"/>
              <a:gd name="connsiteY18" fmla="*/ 1833031 h 3142593"/>
              <a:gd name="connsiteX19" fmla="*/ 1311434 w 1702190"/>
              <a:gd name="connsiteY19" fmla="*/ 1975945 h 3142593"/>
              <a:gd name="connsiteX20" fmla="*/ 1279475 w 1702190"/>
              <a:gd name="connsiteY20" fmla="*/ 2003245 h 3142593"/>
              <a:gd name="connsiteX21" fmla="*/ 1177159 w 1702190"/>
              <a:gd name="connsiteY21" fmla="*/ 2112579 h 3142593"/>
              <a:gd name="connsiteX22" fmla="*/ 1177159 w 1702190"/>
              <a:gd name="connsiteY22" fmla="*/ 2249214 h 3142593"/>
              <a:gd name="connsiteX23" fmla="*/ 1198180 w 1702190"/>
              <a:gd name="connsiteY23" fmla="*/ 2364828 h 3142593"/>
              <a:gd name="connsiteX24" fmla="*/ 1409030 w 1702190"/>
              <a:gd name="connsiteY24" fmla="*/ 2612435 h 3142593"/>
              <a:gd name="connsiteX25" fmla="*/ 1507657 w 1702190"/>
              <a:gd name="connsiteY25" fmla="*/ 2890712 h 3142593"/>
              <a:gd name="connsiteX26" fmla="*/ 1700309 w 1702190"/>
              <a:gd name="connsiteY26" fmla="*/ 3119661 h 3142593"/>
              <a:gd name="connsiteX27" fmla="*/ 1591484 w 1702190"/>
              <a:gd name="connsiteY27" fmla="*/ 3099198 h 3142593"/>
              <a:gd name="connsiteX28" fmla="*/ 1362913 w 1702190"/>
              <a:gd name="connsiteY28" fmla="*/ 3082943 h 3142593"/>
              <a:gd name="connsiteX29" fmla="*/ 1135118 w 1702190"/>
              <a:gd name="connsiteY29" fmla="*/ 3142593 h 3142593"/>
              <a:gd name="connsiteX0" fmla="*/ 0 w 1702190"/>
              <a:gd name="connsiteY0" fmla="*/ 0 h 3131991"/>
              <a:gd name="connsiteX1" fmla="*/ 94594 w 1702190"/>
              <a:gd name="connsiteY1" fmla="*/ 105103 h 3131991"/>
              <a:gd name="connsiteX2" fmla="*/ 94594 w 1702190"/>
              <a:gd name="connsiteY2" fmla="*/ 336331 h 3131991"/>
              <a:gd name="connsiteX3" fmla="*/ 161088 w 1702190"/>
              <a:gd name="connsiteY3" fmla="*/ 391066 h 3131991"/>
              <a:gd name="connsiteX4" fmla="*/ 349845 w 1702190"/>
              <a:gd name="connsiteY4" fmla="*/ 435293 h 3131991"/>
              <a:gd name="connsiteX5" fmla="*/ 683173 w 1702190"/>
              <a:gd name="connsiteY5" fmla="*/ 462455 h 3131991"/>
              <a:gd name="connsiteX6" fmla="*/ 976175 w 1702190"/>
              <a:gd name="connsiteY6" fmla="*/ 575748 h 3131991"/>
              <a:gd name="connsiteX7" fmla="*/ 998483 w 1702190"/>
              <a:gd name="connsiteY7" fmla="*/ 735724 h 3131991"/>
              <a:gd name="connsiteX8" fmla="*/ 945931 w 1702190"/>
              <a:gd name="connsiteY8" fmla="*/ 872359 h 3131991"/>
              <a:gd name="connsiteX9" fmla="*/ 1021006 w 1702190"/>
              <a:gd name="connsiteY9" fmla="*/ 983878 h 3131991"/>
              <a:gd name="connsiteX10" fmla="*/ 1111737 w 1702190"/>
              <a:gd name="connsiteY10" fmla="*/ 1175247 h 3131991"/>
              <a:gd name="connsiteX11" fmla="*/ 1381146 w 1702190"/>
              <a:gd name="connsiteY11" fmla="*/ 1139485 h 3131991"/>
              <a:gd name="connsiteX12" fmla="*/ 1481959 w 1702190"/>
              <a:gd name="connsiteY12" fmla="*/ 1261241 h 3131991"/>
              <a:gd name="connsiteX13" fmla="*/ 1450428 w 1702190"/>
              <a:gd name="connsiteY13" fmla="*/ 1418897 h 3131991"/>
              <a:gd name="connsiteX14" fmla="*/ 1358624 w 1702190"/>
              <a:gd name="connsiteY14" fmla="*/ 1459026 h 3131991"/>
              <a:gd name="connsiteX15" fmla="*/ 1303283 w 1702190"/>
              <a:gd name="connsiteY15" fmla="*/ 1587062 h 3131991"/>
              <a:gd name="connsiteX16" fmla="*/ 1292773 w 1702190"/>
              <a:gd name="connsiteY16" fmla="*/ 1639614 h 3131991"/>
              <a:gd name="connsiteX17" fmla="*/ 1303283 w 1702190"/>
              <a:gd name="connsiteY17" fmla="*/ 1713186 h 3131991"/>
              <a:gd name="connsiteX18" fmla="*/ 1370207 w 1702190"/>
              <a:gd name="connsiteY18" fmla="*/ 1833031 h 3131991"/>
              <a:gd name="connsiteX19" fmla="*/ 1311434 w 1702190"/>
              <a:gd name="connsiteY19" fmla="*/ 1975945 h 3131991"/>
              <a:gd name="connsiteX20" fmla="*/ 1279475 w 1702190"/>
              <a:gd name="connsiteY20" fmla="*/ 2003245 h 3131991"/>
              <a:gd name="connsiteX21" fmla="*/ 1177159 w 1702190"/>
              <a:gd name="connsiteY21" fmla="*/ 2112579 h 3131991"/>
              <a:gd name="connsiteX22" fmla="*/ 1177159 w 1702190"/>
              <a:gd name="connsiteY22" fmla="*/ 2249214 h 3131991"/>
              <a:gd name="connsiteX23" fmla="*/ 1198180 w 1702190"/>
              <a:gd name="connsiteY23" fmla="*/ 2364828 h 3131991"/>
              <a:gd name="connsiteX24" fmla="*/ 1409030 w 1702190"/>
              <a:gd name="connsiteY24" fmla="*/ 2612435 h 3131991"/>
              <a:gd name="connsiteX25" fmla="*/ 1507657 w 1702190"/>
              <a:gd name="connsiteY25" fmla="*/ 2890712 h 3131991"/>
              <a:gd name="connsiteX26" fmla="*/ 1700309 w 1702190"/>
              <a:gd name="connsiteY26" fmla="*/ 3119661 h 3131991"/>
              <a:gd name="connsiteX27" fmla="*/ 1591484 w 1702190"/>
              <a:gd name="connsiteY27" fmla="*/ 3099198 h 3131991"/>
              <a:gd name="connsiteX28" fmla="*/ 1362913 w 1702190"/>
              <a:gd name="connsiteY28" fmla="*/ 3082943 h 3131991"/>
              <a:gd name="connsiteX0" fmla="*/ 0 w 1702190"/>
              <a:gd name="connsiteY0" fmla="*/ 0 h 3131991"/>
              <a:gd name="connsiteX1" fmla="*/ 94594 w 1702190"/>
              <a:gd name="connsiteY1" fmla="*/ 105103 h 3131991"/>
              <a:gd name="connsiteX2" fmla="*/ 94594 w 1702190"/>
              <a:gd name="connsiteY2" fmla="*/ 336331 h 3131991"/>
              <a:gd name="connsiteX3" fmla="*/ 161088 w 1702190"/>
              <a:gd name="connsiteY3" fmla="*/ 391066 h 3131991"/>
              <a:gd name="connsiteX4" fmla="*/ 349845 w 1702190"/>
              <a:gd name="connsiteY4" fmla="*/ 435293 h 3131991"/>
              <a:gd name="connsiteX5" fmla="*/ 683173 w 1702190"/>
              <a:gd name="connsiteY5" fmla="*/ 462455 h 3131991"/>
              <a:gd name="connsiteX6" fmla="*/ 976175 w 1702190"/>
              <a:gd name="connsiteY6" fmla="*/ 575748 h 3131991"/>
              <a:gd name="connsiteX7" fmla="*/ 998483 w 1702190"/>
              <a:gd name="connsiteY7" fmla="*/ 735724 h 3131991"/>
              <a:gd name="connsiteX8" fmla="*/ 945931 w 1702190"/>
              <a:gd name="connsiteY8" fmla="*/ 872359 h 3131991"/>
              <a:gd name="connsiteX9" fmla="*/ 1021006 w 1702190"/>
              <a:gd name="connsiteY9" fmla="*/ 983878 h 3131991"/>
              <a:gd name="connsiteX10" fmla="*/ 1111737 w 1702190"/>
              <a:gd name="connsiteY10" fmla="*/ 1175247 h 3131991"/>
              <a:gd name="connsiteX11" fmla="*/ 1381146 w 1702190"/>
              <a:gd name="connsiteY11" fmla="*/ 1139485 h 3131991"/>
              <a:gd name="connsiteX12" fmla="*/ 1481959 w 1702190"/>
              <a:gd name="connsiteY12" fmla="*/ 1261241 h 3131991"/>
              <a:gd name="connsiteX13" fmla="*/ 1450428 w 1702190"/>
              <a:gd name="connsiteY13" fmla="*/ 1418897 h 3131991"/>
              <a:gd name="connsiteX14" fmla="*/ 1358624 w 1702190"/>
              <a:gd name="connsiteY14" fmla="*/ 1459026 h 3131991"/>
              <a:gd name="connsiteX15" fmla="*/ 1303283 w 1702190"/>
              <a:gd name="connsiteY15" fmla="*/ 1587062 h 3131991"/>
              <a:gd name="connsiteX16" fmla="*/ 1292773 w 1702190"/>
              <a:gd name="connsiteY16" fmla="*/ 1639614 h 3131991"/>
              <a:gd name="connsiteX17" fmla="*/ 1303283 w 1702190"/>
              <a:gd name="connsiteY17" fmla="*/ 1713186 h 3131991"/>
              <a:gd name="connsiteX18" fmla="*/ 1370207 w 1702190"/>
              <a:gd name="connsiteY18" fmla="*/ 1833031 h 3131991"/>
              <a:gd name="connsiteX19" fmla="*/ 1311434 w 1702190"/>
              <a:gd name="connsiteY19" fmla="*/ 1975945 h 3131991"/>
              <a:gd name="connsiteX20" fmla="*/ 1279475 w 1702190"/>
              <a:gd name="connsiteY20" fmla="*/ 2003245 h 3131991"/>
              <a:gd name="connsiteX21" fmla="*/ 1177159 w 1702190"/>
              <a:gd name="connsiteY21" fmla="*/ 2112579 h 3131991"/>
              <a:gd name="connsiteX22" fmla="*/ 1177159 w 1702190"/>
              <a:gd name="connsiteY22" fmla="*/ 2249214 h 3131991"/>
              <a:gd name="connsiteX23" fmla="*/ 1198180 w 1702190"/>
              <a:gd name="connsiteY23" fmla="*/ 2364828 h 3131991"/>
              <a:gd name="connsiteX24" fmla="*/ 1409030 w 1702190"/>
              <a:gd name="connsiteY24" fmla="*/ 2612435 h 3131991"/>
              <a:gd name="connsiteX25" fmla="*/ 1507657 w 1702190"/>
              <a:gd name="connsiteY25" fmla="*/ 2890712 h 3131991"/>
              <a:gd name="connsiteX26" fmla="*/ 1700309 w 1702190"/>
              <a:gd name="connsiteY26" fmla="*/ 3119661 h 3131991"/>
              <a:gd name="connsiteX27" fmla="*/ 1591484 w 1702190"/>
              <a:gd name="connsiteY27" fmla="*/ 3099198 h 3131991"/>
              <a:gd name="connsiteX0" fmla="*/ 0 w 1700309"/>
              <a:gd name="connsiteY0" fmla="*/ 0 h 3119661"/>
              <a:gd name="connsiteX1" fmla="*/ 94594 w 1700309"/>
              <a:gd name="connsiteY1" fmla="*/ 105103 h 3119661"/>
              <a:gd name="connsiteX2" fmla="*/ 94594 w 1700309"/>
              <a:gd name="connsiteY2" fmla="*/ 336331 h 3119661"/>
              <a:gd name="connsiteX3" fmla="*/ 161088 w 1700309"/>
              <a:gd name="connsiteY3" fmla="*/ 391066 h 3119661"/>
              <a:gd name="connsiteX4" fmla="*/ 349845 w 1700309"/>
              <a:gd name="connsiteY4" fmla="*/ 435293 h 3119661"/>
              <a:gd name="connsiteX5" fmla="*/ 683173 w 1700309"/>
              <a:gd name="connsiteY5" fmla="*/ 462455 h 3119661"/>
              <a:gd name="connsiteX6" fmla="*/ 976175 w 1700309"/>
              <a:gd name="connsiteY6" fmla="*/ 575748 h 3119661"/>
              <a:gd name="connsiteX7" fmla="*/ 998483 w 1700309"/>
              <a:gd name="connsiteY7" fmla="*/ 735724 h 3119661"/>
              <a:gd name="connsiteX8" fmla="*/ 945931 w 1700309"/>
              <a:gd name="connsiteY8" fmla="*/ 872359 h 3119661"/>
              <a:gd name="connsiteX9" fmla="*/ 1021006 w 1700309"/>
              <a:gd name="connsiteY9" fmla="*/ 983878 h 3119661"/>
              <a:gd name="connsiteX10" fmla="*/ 1111737 w 1700309"/>
              <a:gd name="connsiteY10" fmla="*/ 1175247 h 3119661"/>
              <a:gd name="connsiteX11" fmla="*/ 1381146 w 1700309"/>
              <a:gd name="connsiteY11" fmla="*/ 1139485 h 3119661"/>
              <a:gd name="connsiteX12" fmla="*/ 1481959 w 1700309"/>
              <a:gd name="connsiteY12" fmla="*/ 1261241 h 3119661"/>
              <a:gd name="connsiteX13" fmla="*/ 1450428 w 1700309"/>
              <a:gd name="connsiteY13" fmla="*/ 1418897 h 3119661"/>
              <a:gd name="connsiteX14" fmla="*/ 1358624 w 1700309"/>
              <a:gd name="connsiteY14" fmla="*/ 1459026 h 3119661"/>
              <a:gd name="connsiteX15" fmla="*/ 1303283 w 1700309"/>
              <a:gd name="connsiteY15" fmla="*/ 1587062 h 3119661"/>
              <a:gd name="connsiteX16" fmla="*/ 1292773 w 1700309"/>
              <a:gd name="connsiteY16" fmla="*/ 1639614 h 3119661"/>
              <a:gd name="connsiteX17" fmla="*/ 1303283 w 1700309"/>
              <a:gd name="connsiteY17" fmla="*/ 1713186 h 3119661"/>
              <a:gd name="connsiteX18" fmla="*/ 1370207 w 1700309"/>
              <a:gd name="connsiteY18" fmla="*/ 1833031 h 3119661"/>
              <a:gd name="connsiteX19" fmla="*/ 1311434 w 1700309"/>
              <a:gd name="connsiteY19" fmla="*/ 1975945 h 3119661"/>
              <a:gd name="connsiteX20" fmla="*/ 1279475 w 1700309"/>
              <a:gd name="connsiteY20" fmla="*/ 2003245 h 3119661"/>
              <a:gd name="connsiteX21" fmla="*/ 1177159 w 1700309"/>
              <a:gd name="connsiteY21" fmla="*/ 2112579 h 3119661"/>
              <a:gd name="connsiteX22" fmla="*/ 1177159 w 1700309"/>
              <a:gd name="connsiteY22" fmla="*/ 2249214 h 3119661"/>
              <a:gd name="connsiteX23" fmla="*/ 1198180 w 1700309"/>
              <a:gd name="connsiteY23" fmla="*/ 2364828 h 3119661"/>
              <a:gd name="connsiteX24" fmla="*/ 1409030 w 1700309"/>
              <a:gd name="connsiteY24" fmla="*/ 2612435 h 3119661"/>
              <a:gd name="connsiteX25" fmla="*/ 1507657 w 1700309"/>
              <a:gd name="connsiteY25" fmla="*/ 2890712 h 3119661"/>
              <a:gd name="connsiteX26" fmla="*/ 1700309 w 1700309"/>
              <a:gd name="connsiteY26" fmla="*/ 3119661 h 3119661"/>
              <a:gd name="connsiteX0" fmla="*/ 0 w 1665140"/>
              <a:gd name="connsiteY0" fmla="*/ 0 h 3084161"/>
              <a:gd name="connsiteX1" fmla="*/ 94594 w 1665140"/>
              <a:gd name="connsiteY1" fmla="*/ 105103 h 3084161"/>
              <a:gd name="connsiteX2" fmla="*/ 94594 w 1665140"/>
              <a:gd name="connsiteY2" fmla="*/ 336331 h 3084161"/>
              <a:gd name="connsiteX3" fmla="*/ 161088 w 1665140"/>
              <a:gd name="connsiteY3" fmla="*/ 391066 h 3084161"/>
              <a:gd name="connsiteX4" fmla="*/ 349845 w 1665140"/>
              <a:gd name="connsiteY4" fmla="*/ 435293 h 3084161"/>
              <a:gd name="connsiteX5" fmla="*/ 683173 w 1665140"/>
              <a:gd name="connsiteY5" fmla="*/ 462455 h 3084161"/>
              <a:gd name="connsiteX6" fmla="*/ 976175 w 1665140"/>
              <a:gd name="connsiteY6" fmla="*/ 575748 h 3084161"/>
              <a:gd name="connsiteX7" fmla="*/ 998483 w 1665140"/>
              <a:gd name="connsiteY7" fmla="*/ 735724 h 3084161"/>
              <a:gd name="connsiteX8" fmla="*/ 945931 w 1665140"/>
              <a:gd name="connsiteY8" fmla="*/ 872359 h 3084161"/>
              <a:gd name="connsiteX9" fmla="*/ 1021006 w 1665140"/>
              <a:gd name="connsiteY9" fmla="*/ 983878 h 3084161"/>
              <a:gd name="connsiteX10" fmla="*/ 1111737 w 1665140"/>
              <a:gd name="connsiteY10" fmla="*/ 1175247 h 3084161"/>
              <a:gd name="connsiteX11" fmla="*/ 1381146 w 1665140"/>
              <a:gd name="connsiteY11" fmla="*/ 1139485 h 3084161"/>
              <a:gd name="connsiteX12" fmla="*/ 1481959 w 1665140"/>
              <a:gd name="connsiteY12" fmla="*/ 1261241 h 3084161"/>
              <a:gd name="connsiteX13" fmla="*/ 1450428 w 1665140"/>
              <a:gd name="connsiteY13" fmla="*/ 1418897 h 3084161"/>
              <a:gd name="connsiteX14" fmla="*/ 1358624 w 1665140"/>
              <a:gd name="connsiteY14" fmla="*/ 1459026 h 3084161"/>
              <a:gd name="connsiteX15" fmla="*/ 1303283 w 1665140"/>
              <a:gd name="connsiteY15" fmla="*/ 1587062 h 3084161"/>
              <a:gd name="connsiteX16" fmla="*/ 1292773 w 1665140"/>
              <a:gd name="connsiteY16" fmla="*/ 1639614 h 3084161"/>
              <a:gd name="connsiteX17" fmla="*/ 1303283 w 1665140"/>
              <a:gd name="connsiteY17" fmla="*/ 1713186 h 3084161"/>
              <a:gd name="connsiteX18" fmla="*/ 1370207 w 1665140"/>
              <a:gd name="connsiteY18" fmla="*/ 1833031 h 3084161"/>
              <a:gd name="connsiteX19" fmla="*/ 1311434 w 1665140"/>
              <a:gd name="connsiteY19" fmla="*/ 1975945 h 3084161"/>
              <a:gd name="connsiteX20" fmla="*/ 1279475 w 1665140"/>
              <a:gd name="connsiteY20" fmla="*/ 2003245 h 3084161"/>
              <a:gd name="connsiteX21" fmla="*/ 1177159 w 1665140"/>
              <a:gd name="connsiteY21" fmla="*/ 2112579 h 3084161"/>
              <a:gd name="connsiteX22" fmla="*/ 1177159 w 1665140"/>
              <a:gd name="connsiteY22" fmla="*/ 2249214 h 3084161"/>
              <a:gd name="connsiteX23" fmla="*/ 1198180 w 1665140"/>
              <a:gd name="connsiteY23" fmla="*/ 2364828 h 3084161"/>
              <a:gd name="connsiteX24" fmla="*/ 1409030 w 1665140"/>
              <a:gd name="connsiteY24" fmla="*/ 2612435 h 3084161"/>
              <a:gd name="connsiteX25" fmla="*/ 1507657 w 1665140"/>
              <a:gd name="connsiteY25" fmla="*/ 2890712 h 3084161"/>
              <a:gd name="connsiteX26" fmla="*/ 1665140 w 1665140"/>
              <a:gd name="connsiteY26" fmla="*/ 3084161 h 3084161"/>
              <a:gd name="connsiteX0" fmla="*/ 0 w 2499325"/>
              <a:gd name="connsiteY0" fmla="*/ 0 h 3084161"/>
              <a:gd name="connsiteX1" fmla="*/ 94594 w 2499325"/>
              <a:gd name="connsiteY1" fmla="*/ 105103 h 3084161"/>
              <a:gd name="connsiteX2" fmla="*/ 94594 w 2499325"/>
              <a:gd name="connsiteY2" fmla="*/ 336331 h 3084161"/>
              <a:gd name="connsiteX3" fmla="*/ 161088 w 2499325"/>
              <a:gd name="connsiteY3" fmla="*/ 391066 h 3084161"/>
              <a:gd name="connsiteX4" fmla="*/ 349845 w 2499325"/>
              <a:gd name="connsiteY4" fmla="*/ 435293 h 3084161"/>
              <a:gd name="connsiteX5" fmla="*/ 683173 w 2499325"/>
              <a:gd name="connsiteY5" fmla="*/ 462455 h 3084161"/>
              <a:gd name="connsiteX6" fmla="*/ 976175 w 2499325"/>
              <a:gd name="connsiteY6" fmla="*/ 575748 h 3084161"/>
              <a:gd name="connsiteX7" fmla="*/ 998483 w 2499325"/>
              <a:gd name="connsiteY7" fmla="*/ 735724 h 3084161"/>
              <a:gd name="connsiteX8" fmla="*/ 945931 w 2499325"/>
              <a:gd name="connsiteY8" fmla="*/ 872359 h 3084161"/>
              <a:gd name="connsiteX9" fmla="*/ 1021006 w 2499325"/>
              <a:gd name="connsiteY9" fmla="*/ 983878 h 3084161"/>
              <a:gd name="connsiteX10" fmla="*/ 1111737 w 2499325"/>
              <a:gd name="connsiteY10" fmla="*/ 1175247 h 3084161"/>
              <a:gd name="connsiteX11" fmla="*/ 1381146 w 2499325"/>
              <a:gd name="connsiteY11" fmla="*/ 1139485 h 3084161"/>
              <a:gd name="connsiteX12" fmla="*/ 1481959 w 2499325"/>
              <a:gd name="connsiteY12" fmla="*/ 1261241 h 3084161"/>
              <a:gd name="connsiteX13" fmla="*/ 1450428 w 2499325"/>
              <a:gd name="connsiteY13" fmla="*/ 1418897 h 3084161"/>
              <a:gd name="connsiteX14" fmla="*/ 1358624 w 2499325"/>
              <a:gd name="connsiteY14" fmla="*/ 1459026 h 3084161"/>
              <a:gd name="connsiteX15" fmla="*/ 1303283 w 2499325"/>
              <a:gd name="connsiteY15" fmla="*/ 1587062 h 3084161"/>
              <a:gd name="connsiteX16" fmla="*/ 1292773 w 2499325"/>
              <a:gd name="connsiteY16" fmla="*/ 1639614 h 3084161"/>
              <a:gd name="connsiteX17" fmla="*/ 1303283 w 2499325"/>
              <a:gd name="connsiteY17" fmla="*/ 1713186 h 3084161"/>
              <a:gd name="connsiteX18" fmla="*/ 1370207 w 2499325"/>
              <a:gd name="connsiteY18" fmla="*/ 1833031 h 3084161"/>
              <a:gd name="connsiteX19" fmla="*/ 1311434 w 2499325"/>
              <a:gd name="connsiteY19" fmla="*/ 1975945 h 3084161"/>
              <a:gd name="connsiteX20" fmla="*/ 1279475 w 2499325"/>
              <a:gd name="connsiteY20" fmla="*/ 2003245 h 3084161"/>
              <a:gd name="connsiteX21" fmla="*/ 1177159 w 2499325"/>
              <a:gd name="connsiteY21" fmla="*/ 2112579 h 3084161"/>
              <a:gd name="connsiteX22" fmla="*/ 1177159 w 2499325"/>
              <a:gd name="connsiteY22" fmla="*/ 2249214 h 3084161"/>
              <a:gd name="connsiteX23" fmla="*/ 1198180 w 2499325"/>
              <a:gd name="connsiteY23" fmla="*/ 2364828 h 3084161"/>
              <a:gd name="connsiteX24" fmla="*/ 1409030 w 2499325"/>
              <a:gd name="connsiteY24" fmla="*/ 2612435 h 3084161"/>
              <a:gd name="connsiteX25" fmla="*/ 2497419 w 2499325"/>
              <a:gd name="connsiteY25" fmla="*/ 2652355 h 3084161"/>
              <a:gd name="connsiteX26" fmla="*/ 1665140 w 2499325"/>
              <a:gd name="connsiteY26" fmla="*/ 3084161 h 3084161"/>
              <a:gd name="connsiteX0" fmla="*/ 0 w 2499787"/>
              <a:gd name="connsiteY0" fmla="*/ 0 h 3155160"/>
              <a:gd name="connsiteX1" fmla="*/ 94594 w 2499787"/>
              <a:gd name="connsiteY1" fmla="*/ 105103 h 3155160"/>
              <a:gd name="connsiteX2" fmla="*/ 94594 w 2499787"/>
              <a:gd name="connsiteY2" fmla="*/ 336331 h 3155160"/>
              <a:gd name="connsiteX3" fmla="*/ 161088 w 2499787"/>
              <a:gd name="connsiteY3" fmla="*/ 391066 h 3155160"/>
              <a:gd name="connsiteX4" fmla="*/ 349845 w 2499787"/>
              <a:gd name="connsiteY4" fmla="*/ 435293 h 3155160"/>
              <a:gd name="connsiteX5" fmla="*/ 683173 w 2499787"/>
              <a:gd name="connsiteY5" fmla="*/ 462455 h 3155160"/>
              <a:gd name="connsiteX6" fmla="*/ 976175 w 2499787"/>
              <a:gd name="connsiteY6" fmla="*/ 575748 h 3155160"/>
              <a:gd name="connsiteX7" fmla="*/ 998483 w 2499787"/>
              <a:gd name="connsiteY7" fmla="*/ 735724 h 3155160"/>
              <a:gd name="connsiteX8" fmla="*/ 945931 w 2499787"/>
              <a:gd name="connsiteY8" fmla="*/ 872359 h 3155160"/>
              <a:gd name="connsiteX9" fmla="*/ 1021006 w 2499787"/>
              <a:gd name="connsiteY9" fmla="*/ 983878 h 3155160"/>
              <a:gd name="connsiteX10" fmla="*/ 1111737 w 2499787"/>
              <a:gd name="connsiteY10" fmla="*/ 1175247 h 3155160"/>
              <a:gd name="connsiteX11" fmla="*/ 1381146 w 2499787"/>
              <a:gd name="connsiteY11" fmla="*/ 1139485 h 3155160"/>
              <a:gd name="connsiteX12" fmla="*/ 1481959 w 2499787"/>
              <a:gd name="connsiteY12" fmla="*/ 1261241 h 3155160"/>
              <a:gd name="connsiteX13" fmla="*/ 1450428 w 2499787"/>
              <a:gd name="connsiteY13" fmla="*/ 1418897 h 3155160"/>
              <a:gd name="connsiteX14" fmla="*/ 1358624 w 2499787"/>
              <a:gd name="connsiteY14" fmla="*/ 1459026 h 3155160"/>
              <a:gd name="connsiteX15" fmla="*/ 1303283 w 2499787"/>
              <a:gd name="connsiteY15" fmla="*/ 1587062 h 3155160"/>
              <a:gd name="connsiteX16" fmla="*/ 1292773 w 2499787"/>
              <a:gd name="connsiteY16" fmla="*/ 1639614 h 3155160"/>
              <a:gd name="connsiteX17" fmla="*/ 1303283 w 2499787"/>
              <a:gd name="connsiteY17" fmla="*/ 1713186 h 3155160"/>
              <a:gd name="connsiteX18" fmla="*/ 1370207 w 2499787"/>
              <a:gd name="connsiteY18" fmla="*/ 1833031 h 3155160"/>
              <a:gd name="connsiteX19" fmla="*/ 1311434 w 2499787"/>
              <a:gd name="connsiteY19" fmla="*/ 1975945 h 3155160"/>
              <a:gd name="connsiteX20" fmla="*/ 1279475 w 2499787"/>
              <a:gd name="connsiteY20" fmla="*/ 2003245 h 3155160"/>
              <a:gd name="connsiteX21" fmla="*/ 1177159 w 2499787"/>
              <a:gd name="connsiteY21" fmla="*/ 2112579 h 3155160"/>
              <a:gd name="connsiteX22" fmla="*/ 1177159 w 2499787"/>
              <a:gd name="connsiteY22" fmla="*/ 2249214 h 3155160"/>
              <a:gd name="connsiteX23" fmla="*/ 1198180 w 2499787"/>
              <a:gd name="connsiteY23" fmla="*/ 2364828 h 3155160"/>
              <a:gd name="connsiteX24" fmla="*/ 1409030 w 2499787"/>
              <a:gd name="connsiteY24" fmla="*/ 2612435 h 3155160"/>
              <a:gd name="connsiteX25" fmla="*/ 2497419 w 2499787"/>
              <a:gd name="connsiteY25" fmla="*/ 2652355 h 3155160"/>
              <a:gd name="connsiteX26" fmla="*/ 1846010 w 2499787"/>
              <a:gd name="connsiteY26" fmla="*/ 3155160 h 3155160"/>
              <a:gd name="connsiteX0" fmla="*/ 0 w 2519372"/>
              <a:gd name="connsiteY0" fmla="*/ 0 h 3155160"/>
              <a:gd name="connsiteX1" fmla="*/ 94594 w 2519372"/>
              <a:gd name="connsiteY1" fmla="*/ 105103 h 3155160"/>
              <a:gd name="connsiteX2" fmla="*/ 94594 w 2519372"/>
              <a:gd name="connsiteY2" fmla="*/ 336331 h 3155160"/>
              <a:gd name="connsiteX3" fmla="*/ 161088 w 2519372"/>
              <a:gd name="connsiteY3" fmla="*/ 391066 h 3155160"/>
              <a:gd name="connsiteX4" fmla="*/ 349845 w 2519372"/>
              <a:gd name="connsiteY4" fmla="*/ 435293 h 3155160"/>
              <a:gd name="connsiteX5" fmla="*/ 683173 w 2519372"/>
              <a:gd name="connsiteY5" fmla="*/ 462455 h 3155160"/>
              <a:gd name="connsiteX6" fmla="*/ 976175 w 2519372"/>
              <a:gd name="connsiteY6" fmla="*/ 575748 h 3155160"/>
              <a:gd name="connsiteX7" fmla="*/ 998483 w 2519372"/>
              <a:gd name="connsiteY7" fmla="*/ 735724 h 3155160"/>
              <a:gd name="connsiteX8" fmla="*/ 945931 w 2519372"/>
              <a:gd name="connsiteY8" fmla="*/ 872359 h 3155160"/>
              <a:gd name="connsiteX9" fmla="*/ 1021006 w 2519372"/>
              <a:gd name="connsiteY9" fmla="*/ 983878 h 3155160"/>
              <a:gd name="connsiteX10" fmla="*/ 1111737 w 2519372"/>
              <a:gd name="connsiteY10" fmla="*/ 1175247 h 3155160"/>
              <a:gd name="connsiteX11" fmla="*/ 1381146 w 2519372"/>
              <a:gd name="connsiteY11" fmla="*/ 1139485 h 3155160"/>
              <a:gd name="connsiteX12" fmla="*/ 1481959 w 2519372"/>
              <a:gd name="connsiteY12" fmla="*/ 1261241 h 3155160"/>
              <a:gd name="connsiteX13" fmla="*/ 1450428 w 2519372"/>
              <a:gd name="connsiteY13" fmla="*/ 1418897 h 3155160"/>
              <a:gd name="connsiteX14" fmla="*/ 1358624 w 2519372"/>
              <a:gd name="connsiteY14" fmla="*/ 1459026 h 3155160"/>
              <a:gd name="connsiteX15" fmla="*/ 1303283 w 2519372"/>
              <a:gd name="connsiteY15" fmla="*/ 1587062 h 3155160"/>
              <a:gd name="connsiteX16" fmla="*/ 1292773 w 2519372"/>
              <a:gd name="connsiteY16" fmla="*/ 1639614 h 3155160"/>
              <a:gd name="connsiteX17" fmla="*/ 1303283 w 2519372"/>
              <a:gd name="connsiteY17" fmla="*/ 1713186 h 3155160"/>
              <a:gd name="connsiteX18" fmla="*/ 1370207 w 2519372"/>
              <a:gd name="connsiteY18" fmla="*/ 1833031 h 3155160"/>
              <a:gd name="connsiteX19" fmla="*/ 1311434 w 2519372"/>
              <a:gd name="connsiteY19" fmla="*/ 1975945 h 3155160"/>
              <a:gd name="connsiteX20" fmla="*/ 1279475 w 2519372"/>
              <a:gd name="connsiteY20" fmla="*/ 2003245 h 3155160"/>
              <a:gd name="connsiteX21" fmla="*/ 1177159 w 2519372"/>
              <a:gd name="connsiteY21" fmla="*/ 2112579 h 3155160"/>
              <a:gd name="connsiteX22" fmla="*/ 1177159 w 2519372"/>
              <a:gd name="connsiteY22" fmla="*/ 2249214 h 3155160"/>
              <a:gd name="connsiteX23" fmla="*/ 1198180 w 2519372"/>
              <a:gd name="connsiteY23" fmla="*/ 2364828 h 3155160"/>
              <a:gd name="connsiteX24" fmla="*/ 1409030 w 2519372"/>
              <a:gd name="connsiteY24" fmla="*/ 2612435 h 3155160"/>
              <a:gd name="connsiteX25" fmla="*/ 2497419 w 2519372"/>
              <a:gd name="connsiteY25" fmla="*/ 2652355 h 3155160"/>
              <a:gd name="connsiteX26" fmla="*/ 2055294 w 2519372"/>
              <a:gd name="connsiteY26" fmla="*/ 3083429 h 3155160"/>
              <a:gd name="connsiteX27" fmla="*/ 1846010 w 2519372"/>
              <a:gd name="connsiteY27" fmla="*/ 3155160 h 3155160"/>
              <a:gd name="connsiteX0" fmla="*/ 0 w 2533789"/>
              <a:gd name="connsiteY0" fmla="*/ 0 h 3155160"/>
              <a:gd name="connsiteX1" fmla="*/ 94594 w 2533789"/>
              <a:gd name="connsiteY1" fmla="*/ 105103 h 3155160"/>
              <a:gd name="connsiteX2" fmla="*/ 94594 w 2533789"/>
              <a:gd name="connsiteY2" fmla="*/ 336331 h 3155160"/>
              <a:gd name="connsiteX3" fmla="*/ 161088 w 2533789"/>
              <a:gd name="connsiteY3" fmla="*/ 391066 h 3155160"/>
              <a:gd name="connsiteX4" fmla="*/ 349845 w 2533789"/>
              <a:gd name="connsiteY4" fmla="*/ 435293 h 3155160"/>
              <a:gd name="connsiteX5" fmla="*/ 683173 w 2533789"/>
              <a:gd name="connsiteY5" fmla="*/ 462455 h 3155160"/>
              <a:gd name="connsiteX6" fmla="*/ 976175 w 2533789"/>
              <a:gd name="connsiteY6" fmla="*/ 575748 h 3155160"/>
              <a:gd name="connsiteX7" fmla="*/ 998483 w 2533789"/>
              <a:gd name="connsiteY7" fmla="*/ 735724 h 3155160"/>
              <a:gd name="connsiteX8" fmla="*/ 945931 w 2533789"/>
              <a:gd name="connsiteY8" fmla="*/ 872359 h 3155160"/>
              <a:gd name="connsiteX9" fmla="*/ 1021006 w 2533789"/>
              <a:gd name="connsiteY9" fmla="*/ 983878 h 3155160"/>
              <a:gd name="connsiteX10" fmla="*/ 1111737 w 2533789"/>
              <a:gd name="connsiteY10" fmla="*/ 1175247 h 3155160"/>
              <a:gd name="connsiteX11" fmla="*/ 1381146 w 2533789"/>
              <a:gd name="connsiteY11" fmla="*/ 1139485 h 3155160"/>
              <a:gd name="connsiteX12" fmla="*/ 1481959 w 2533789"/>
              <a:gd name="connsiteY12" fmla="*/ 1261241 h 3155160"/>
              <a:gd name="connsiteX13" fmla="*/ 1450428 w 2533789"/>
              <a:gd name="connsiteY13" fmla="*/ 1418897 h 3155160"/>
              <a:gd name="connsiteX14" fmla="*/ 1358624 w 2533789"/>
              <a:gd name="connsiteY14" fmla="*/ 1459026 h 3155160"/>
              <a:gd name="connsiteX15" fmla="*/ 1303283 w 2533789"/>
              <a:gd name="connsiteY15" fmla="*/ 1587062 h 3155160"/>
              <a:gd name="connsiteX16" fmla="*/ 1292773 w 2533789"/>
              <a:gd name="connsiteY16" fmla="*/ 1639614 h 3155160"/>
              <a:gd name="connsiteX17" fmla="*/ 1303283 w 2533789"/>
              <a:gd name="connsiteY17" fmla="*/ 1713186 h 3155160"/>
              <a:gd name="connsiteX18" fmla="*/ 1370207 w 2533789"/>
              <a:gd name="connsiteY18" fmla="*/ 1833031 h 3155160"/>
              <a:gd name="connsiteX19" fmla="*/ 1311434 w 2533789"/>
              <a:gd name="connsiteY19" fmla="*/ 1975945 h 3155160"/>
              <a:gd name="connsiteX20" fmla="*/ 1279475 w 2533789"/>
              <a:gd name="connsiteY20" fmla="*/ 2003245 h 3155160"/>
              <a:gd name="connsiteX21" fmla="*/ 1177159 w 2533789"/>
              <a:gd name="connsiteY21" fmla="*/ 2112579 h 3155160"/>
              <a:gd name="connsiteX22" fmla="*/ 1177159 w 2533789"/>
              <a:gd name="connsiteY22" fmla="*/ 2249214 h 3155160"/>
              <a:gd name="connsiteX23" fmla="*/ 1198180 w 2533789"/>
              <a:gd name="connsiteY23" fmla="*/ 2364828 h 3155160"/>
              <a:gd name="connsiteX24" fmla="*/ 1409030 w 2533789"/>
              <a:gd name="connsiteY24" fmla="*/ 2612435 h 3155160"/>
              <a:gd name="connsiteX25" fmla="*/ 2497419 w 2533789"/>
              <a:gd name="connsiteY25" fmla="*/ 2652355 h 3155160"/>
              <a:gd name="connsiteX26" fmla="*/ 2055294 w 2533789"/>
              <a:gd name="connsiteY26" fmla="*/ 3083429 h 3155160"/>
              <a:gd name="connsiteX27" fmla="*/ 1846010 w 2533789"/>
              <a:gd name="connsiteY27" fmla="*/ 3155160 h 3155160"/>
              <a:gd name="connsiteX0" fmla="*/ 0 w 2545218"/>
              <a:gd name="connsiteY0" fmla="*/ 0 h 3155160"/>
              <a:gd name="connsiteX1" fmla="*/ 94594 w 2545218"/>
              <a:gd name="connsiteY1" fmla="*/ 105103 h 3155160"/>
              <a:gd name="connsiteX2" fmla="*/ 94594 w 2545218"/>
              <a:gd name="connsiteY2" fmla="*/ 336331 h 3155160"/>
              <a:gd name="connsiteX3" fmla="*/ 161088 w 2545218"/>
              <a:gd name="connsiteY3" fmla="*/ 391066 h 3155160"/>
              <a:gd name="connsiteX4" fmla="*/ 349845 w 2545218"/>
              <a:gd name="connsiteY4" fmla="*/ 435293 h 3155160"/>
              <a:gd name="connsiteX5" fmla="*/ 683173 w 2545218"/>
              <a:gd name="connsiteY5" fmla="*/ 462455 h 3155160"/>
              <a:gd name="connsiteX6" fmla="*/ 976175 w 2545218"/>
              <a:gd name="connsiteY6" fmla="*/ 575748 h 3155160"/>
              <a:gd name="connsiteX7" fmla="*/ 998483 w 2545218"/>
              <a:gd name="connsiteY7" fmla="*/ 735724 h 3155160"/>
              <a:gd name="connsiteX8" fmla="*/ 945931 w 2545218"/>
              <a:gd name="connsiteY8" fmla="*/ 872359 h 3155160"/>
              <a:gd name="connsiteX9" fmla="*/ 1021006 w 2545218"/>
              <a:gd name="connsiteY9" fmla="*/ 983878 h 3155160"/>
              <a:gd name="connsiteX10" fmla="*/ 1111737 w 2545218"/>
              <a:gd name="connsiteY10" fmla="*/ 1175247 h 3155160"/>
              <a:gd name="connsiteX11" fmla="*/ 1381146 w 2545218"/>
              <a:gd name="connsiteY11" fmla="*/ 1139485 h 3155160"/>
              <a:gd name="connsiteX12" fmla="*/ 1481959 w 2545218"/>
              <a:gd name="connsiteY12" fmla="*/ 1261241 h 3155160"/>
              <a:gd name="connsiteX13" fmla="*/ 1450428 w 2545218"/>
              <a:gd name="connsiteY13" fmla="*/ 1418897 h 3155160"/>
              <a:gd name="connsiteX14" fmla="*/ 1358624 w 2545218"/>
              <a:gd name="connsiteY14" fmla="*/ 1459026 h 3155160"/>
              <a:gd name="connsiteX15" fmla="*/ 1303283 w 2545218"/>
              <a:gd name="connsiteY15" fmla="*/ 1587062 h 3155160"/>
              <a:gd name="connsiteX16" fmla="*/ 1292773 w 2545218"/>
              <a:gd name="connsiteY16" fmla="*/ 1639614 h 3155160"/>
              <a:gd name="connsiteX17" fmla="*/ 1303283 w 2545218"/>
              <a:gd name="connsiteY17" fmla="*/ 1713186 h 3155160"/>
              <a:gd name="connsiteX18" fmla="*/ 1370207 w 2545218"/>
              <a:gd name="connsiteY18" fmla="*/ 1833031 h 3155160"/>
              <a:gd name="connsiteX19" fmla="*/ 1311434 w 2545218"/>
              <a:gd name="connsiteY19" fmla="*/ 1975945 h 3155160"/>
              <a:gd name="connsiteX20" fmla="*/ 1279475 w 2545218"/>
              <a:gd name="connsiteY20" fmla="*/ 2003245 h 3155160"/>
              <a:gd name="connsiteX21" fmla="*/ 1177159 w 2545218"/>
              <a:gd name="connsiteY21" fmla="*/ 2112579 h 3155160"/>
              <a:gd name="connsiteX22" fmla="*/ 1177159 w 2545218"/>
              <a:gd name="connsiteY22" fmla="*/ 2249214 h 3155160"/>
              <a:gd name="connsiteX23" fmla="*/ 1198180 w 2545218"/>
              <a:gd name="connsiteY23" fmla="*/ 2364828 h 3155160"/>
              <a:gd name="connsiteX24" fmla="*/ 1409030 w 2545218"/>
              <a:gd name="connsiteY24" fmla="*/ 2612435 h 3155160"/>
              <a:gd name="connsiteX25" fmla="*/ 2497419 w 2545218"/>
              <a:gd name="connsiteY25" fmla="*/ 2652355 h 3155160"/>
              <a:gd name="connsiteX26" fmla="*/ 2055294 w 2545218"/>
              <a:gd name="connsiteY26" fmla="*/ 3083429 h 3155160"/>
              <a:gd name="connsiteX27" fmla="*/ 1846010 w 2545218"/>
              <a:gd name="connsiteY27" fmla="*/ 3155160 h 3155160"/>
              <a:gd name="connsiteX0" fmla="*/ 0 w 2518758"/>
              <a:gd name="connsiteY0" fmla="*/ 0 h 3155160"/>
              <a:gd name="connsiteX1" fmla="*/ 94594 w 2518758"/>
              <a:gd name="connsiteY1" fmla="*/ 105103 h 3155160"/>
              <a:gd name="connsiteX2" fmla="*/ 94594 w 2518758"/>
              <a:gd name="connsiteY2" fmla="*/ 336331 h 3155160"/>
              <a:gd name="connsiteX3" fmla="*/ 161088 w 2518758"/>
              <a:gd name="connsiteY3" fmla="*/ 391066 h 3155160"/>
              <a:gd name="connsiteX4" fmla="*/ 349845 w 2518758"/>
              <a:gd name="connsiteY4" fmla="*/ 435293 h 3155160"/>
              <a:gd name="connsiteX5" fmla="*/ 683173 w 2518758"/>
              <a:gd name="connsiteY5" fmla="*/ 462455 h 3155160"/>
              <a:gd name="connsiteX6" fmla="*/ 976175 w 2518758"/>
              <a:gd name="connsiteY6" fmla="*/ 575748 h 3155160"/>
              <a:gd name="connsiteX7" fmla="*/ 998483 w 2518758"/>
              <a:gd name="connsiteY7" fmla="*/ 735724 h 3155160"/>
              <a:gd name="connsiteX8" fmla="*/ 945931 w 2518758"/>
              <a:gd name="connsiteY8" fmla="*/ 872359 h 3155160"/>
              <a:gd name="connsiteX9" fmla="*/ 1021006 w 2518758"/>
              <a:gd name="connsiteY9" fmla="*/ 983878 h 3155160"/>
              <a:gd name="connsiteX10" fmla="*/ 1111737 w 2518758"/>
              <a:gd name="connsiteY10" fmla="*/ 1175247 h 3155160"/>
              <a:gd name="connsiteX11" fmla="*/ 1381146 w 2518758"/>
              <a:gd name="connsiteY11" fmla="*/ 1139485 h 3155160"/>
              <a:gd name="connsiteX12" fmla="*/ 1481959 w 2518758"/>
              <a:gd name="connsiteY12" fmla="*/ 1261241 h 3155160"/>
              <a:gd name="connsiteX13" fmla="*/ 1450428 w 2518758"/>
              <a:gd name="connsiteY13" fmla="*/ 1418897 h 3155160"/>
              <a:gd name="connsiteX14" fmla="*/ 1358624 w 2518758"/>
              <a:gd name="connsiteY14" fmla="*/ 1459026 h 3155160"/>
              <a:gd name="connsiteX15" fmla="*/ 1303283 w 2518758"/>
              <a:gd name="connsiteY15" fmla="*/ 1587062 h 3155160"/>
              <a:gd name="connsiteX16" fmla="*/ 1292773 w 2518758"/>
              <a:gd name="connsiteY16" fmla="*/ 1639614 h 3155160"/>
              <a:gd name="connsiteX17" fmla="*/ 1303283 w 2518758"/>
              <a:gd name="connsiteY17" fmla="*/ 1713186 h 3155160"/>
              <a:gd name="connsiteX18" fmla="*/ 1370207 w 2518758"/>
              <a:gd name="connsiteY18" fmla="*/ 1833031 h 3155160"/>
              <a:gd name="connsiteX19" fmla="*/ 1311434 w 2518758"/>
              <a:gd name="connsiteY19" fmla="*/ 1975945 h 3155160"/>
              <a:gd name="connsiteX20" fmla="*/ 1279475 w 2518758"/>
              <a:gd name="connsiteY20" fmla="*/ 2003245 h 3155160"/>
              <a:gd name="connsiteX21" fmla="*/ 1177159 w 2518758"/>
              <a:gd name="connsiteY21" fmla="*/ 2112579 h 3155160"/>
              <a:gd name="connsiteX22" fmla="*/ 1177159 w 2518758"/>
              <a:gd name="connsiteY22" fmla="*/ 2249214 h 3155160"/>
              <a:gd name="connsiteX23" fmla="*/ 1198180 w 2518758"/>
              <a:gd name="connsiteY23" fmla="*/ 2364828 h 3155160"/>
              <a:gd name="connsiteX24" fmla="*/ 1409030 w 2518758"/>
              <a:gd name="connsiteY24" fmla="*/ 2612435 h 3155160"/>
              <a:gd name="connsiteX25" fmla="*/ 2497419 w 2518758"/>
              <a:gd name="connsiteY25" fmla="*/ 2652355 h 3155160"/>
              <a:gd name="connsiteX26" fmla="*/ 2125630 w 2518758"/>
              <a:gd name="connsiteY26" fmla="*/ 3027643 h 3155160"/>
              <a:gd name="connsiteX27" fmla="*/ 2055294 w 2518758"/>
              <a:gd name="connsiteY27" fmla="*/ 3083429 h 3155160"/>
              <a:gd name="connsiteX28" fmla="*/ 1846010 w 2518758"/>
              <a:gd name="connsiteY28" fmla="*/ 3155160 h 3155160"/>
              <a:gd name="connsiteX0" fmla="*/ 0 w 2518758"/>
              <a:gd name="connsiteY0" fmla="*/ 0 h 3129803"/>
              <a:gd name="connsiteX1" fmla="*/ 94594 w 2518758"/>
              <a:gd name="connsiteY1" fmla="*/ 105103 h 3129803"/>
              <a:gd name="connsiteX2" fmla="*/ 94594 w 2518758"/>
              <a:gd name="connsiteY2" fmla="*/ 336331 h 3129803"/>
              <a:gd name="connsiteX3" fmla="*/ 161088 w 2518758"/>
              <a:gd name="connsiteY3" fmla="*/ 391066 h 3129803"/>
              <a:gd name="connsiteX4" fmla="*/ 349845 w 2518758"/>
              <a:gd name="connsiteY4" fmla="*/ 435293 h 3129803"/>
              <a:gd name="connsiteX5" fmla="*/ 683173 w 2518758"/>
              <a:gd name="connsiteY5" fmla="*/ 462455 h 3129803"/>
              <a:gd name="connsiteX6" fmla="*/ 976175 w 2518758"/>
              <a:gd name="connsiteY6" fmla="*/ 575748 h 3129803"/>
              <a:gd name="connsiteX7" fmla="*/ 998483 w 2518758"/>
              <a:gd name="connsiteY7" fmla="*/ 735724 h 3129803"/>
              <a:gd name="connsiteX8" fmla="*/ 945931 w 2518758"/>
              <a:gd name="connsiteY8" fmla="*/ 872359 h 3129803"/>
              <a:gd name="connsiteX9" fmla="*/ 1021006 w 2518758"/>
              <a:gd name="connsiteY9" fmla="*/ 983878 h 3129803"/>
              <a:gd name="connsiteX10" fmla="*/ 1111737 w 2518758"/>
              <a:gd name="connsiteY10" fmla="*/ 1175247 h 3129803"/>
              <a:gd name="connsiteX11" fmla="*/ 1381146 w 2518758"/>
              <a:gd name="connsiteY11" fmla="*/ 1139485 h 3129803"/>
              <a:gd name="connsiteX12" fmla="*/ 1481959 w 2518758"/>
              <a:gd name="connsiteY12" fmla="*/ 1261241 h 3129803"/>
              <a:gd name="connsiteX13" fmla="*/ 1450428 w 2518758"/>
              <a:gd name="connsiteY13" fmla="*/ 1418897 h 3129803"/>
              <a:gd name="connsiteX14" fmla="*/ 1358624 w 2518758"/>
              <a:gd name="connsiteY14" fmla="*/ 1459026 h 3129803"/>
              <a:gd name="connsiteX15" fmla="*/ 1303283 w 2518758"/>
              <a:gd name="connsiteY15" fmla="*/ 1587062 h 3129803"/>
              <a:gd name="connsiteX16" fmla="*/ 1292773 w 2518758"/>
              <a:gd name="connsiteY16" fmla="*/ 1639614 h 3129803"/>
              <a:gd name="connsiteX17" fmla="*/ 1303283 w 2518758"/>
              <a:gd name="connsiteY17" fmla="*/ 1713186 h 3129803"/>
              <a:gd name="connsiteX18" fmla="*/ 1370207 w 2518758"/>
              <a:gd name="connsiteY18" fmla="*/ 1833031 h 3129803"/>
              <a:gd name="connsiteX19" fmla="*/ 1311434 w 2518758"/>
              <a:gd name="connsiteY19" fmla="*/ 1975945 h 3129803"/>
              <a:gd name="connsiteX20" fmla="*/ 1279475 w 2518758"/>
              <a:gd name="connsiteY20" fmla="*/ 2003245 h 3129803"/>
              <a:gd name="connsiteX21" fmla="*/ 1177159 w 2518758"/>
              <a:gd name="connsiteY21" fmla="*/ 2112579 h 3129803"/>
              <a:gd name="connsiteX22" fmla="*/ 1177159 w 2518758"/>
              <a:gd name="connsiteY22" fmla="*/ 2249214 h 3129803"/>
              <a:gd name="connsiteX23" fmla="*/ 1198180 w 2518758"/>
              <a:gd name="connsiteY23" fmla="*/ 2364828 h 3129803"/>
              <a:gd name="connsiteX24" fmla="*/ 1409030 w 2518758"/>
              <a:gd name="connsiteY24" fmla="*/ 2612435 h 3129803"/>
              <a:gd name="connsiteX25" fmla="*/ 2497419 w 2518758"/>
              <a:gd name="connsiteY25" fmla="*/ 2652355 h 3129803"/>
              <a:gd name="connsiteX26" fmla="*/ 2125630 w 2518758"/>
              <a:gd name="connsiteY26" fmla="*/ 3027643 h 3129803"/>
              <a:gd name="connsiteX27" fmla="*/ 2055294 w 2518758"/>
              <a:gd name="connsiteY27" fmla="*/ 3083429 h 3129803"/>
              <a:gd name="connsiteX28" fmla="*/ 1815865 w 2518758"/>
              <a:gd name="connsiteY28" fmla="*/ 3129803 h 3129803"/>
              <a:gd name="connsiteX0" fmla="*/ 0 w 2547655"/>
              <a:gd name="connsiteY0" fmla="*/ 0 h 3129803"/>
              <a:gd name="connsiteX1" fmla="*/ 94594 w 2547655"/>
              <a:gd name="connsiteY1" fmla="*/ 105103 h 3129803"/>
              <a:gd name="connsiteX2" fmla="*/ 94594 w 2547655"/>
              <a:gd name="connsiteY2" fmla="*/ 336331 h 3129803"/>
              <a:gd name="connsiteX3" fmla="*/ 161088 w 2547655"/>
              <a:gd name="connsiteY3" fmla="*/ 391066 h 3129803"/>
              <a:gd name="connsiteX4" fmla="*/ 349845 w 2547655"/>
              <a:gd name="connsiteY4" fmla="*/ 435293 h 3129803"/>
              <a:gd name="connsiteX5" fmla="*/ 683173 w 2547655"/>
              <a:gd name="connsiteY5" fmla="*/ 462455 h 3129803"/>
              <a:gd name="connsiteX6" fmla="*/ 976175 w 2547655"/>
              <a:gd name="connsiteY6" fmla="*/ 575748 h 3129803"/>
              <a:gd name="connsiteX7" fmla="*/ 998483 w 2547655"/>
              <a:gd name="connsiteY7" fmla="*/ 735724 h 3129803"/>
              <a:gd name="connsiteX8" fmla="*/ 945931 w 2547655"/>
              <a:gd name="connsiteY8" fmla="*/ 872359 h 3129803"/>
              <a:gd name="connsiteX9" fmla="*/ 1021006 w 2547655"/>
              <a:gd name="connsiteY9" fmla="*/ 983878 h 3129803"/>
              <a:gd name="connsiteX10" fmla="*/ 1111737 w 2547655"/>
              <a:gd name="connsiteY10" fmla="*/ 1175247 h 3129803"/>
              <a:gd name="connsiteX11" fmla="*/ 1381146 w 2547655"/>
              <a:gd name="connsiteY11" fmla="*/ 1139485 h 3129803"/>
              <a:gd name="connsiteX12" fmla="*/ 1481959 w 2547655"/>
              <a:gd name="connsiteY12" fmla="*/ 1261241 h 3129803"/>
              <a:gd name="connsiteX13" fmla="*/ 1450428 w 2547655"/>
              <a:gd name="connsiteY13" fmla="*/ 1418897 h 3129803"/>
              <a:gd name="connsiteX14" fmla="*/ 1358624 w 2547655"/>
              <a:gd name="connsiteY14" fmla="*/ 1459026 h 3129803"/>
              <a:gd name="connsiteX15" fmla="*/ 1303283 w 2547655"/>
              <a:gd name="connsiteY15" fmla="*/ 1587062 h 3129803"/>
              <a:gd name="connsiteX16" fmla="*/ 1292773 w 2547655"/>
              <a:gd name="connsiteY16" fmla="*/ 1639614 h 3129803"/>
              <a:gd name="connsiteX17" fmla="*/ 1303283 w 2547655"/>
              <a:gd name="connsiteY17" fmla="*/ 1713186 h 3129803"/>
              <a:gd name="connsiteX18" fmla="*/ 1370207 w 2547655"/>
              <a:gd name="connsiteY18" fmla="*/ 1833031 h 3129803"/>
              <a:gd name="connsiteX19" fmla="*/ 1311434 w 2547655"/>
              <a:gd name="connsiteY19" fmla="*/ 1975945 h 3129803"/>
              <a:gd name="connsiteX20" fmla="*/ 1279475 w 2547655"/>
              <a:gd name="connsiteY20" fmla="*/ 2003245 h 3129803"/>
              <a:gd name="connsiteX21" fmla="*/ 1177159 w 2547655"/>
              <a:gd name="connsiteY21" fmla="*/ 2112579 h 3129803"/>
              <a:gd name="connsiteX22" fmla="*/ 1177159 w 2547655"/>
              <a:gd name="connsiteY22" fmla="*/ 2249214 h 3129803"/>
              <a:gd name="connsiteX23" fmla="*/ 1198180 w 2547655"/>
              <a:gd name="connsiteY23" fmla="*/ 2364828 h 3129803"/>
              <a:gd name="connsiteX24" fmla="*/ 1409030 w 2547655"/>
              <a:gd name="connsiteY24" fmla="*/ 2612435 h 3129803"/>
              <a:gd name="connsiteX25" fmla="*/ 2497419 w 2547655"/>
              <a:gd name="connsiteY25" fmla="*/ 2652355 h 3129803"/>
              <a:gd name="connsiteX26" fmla="*/ 2341670 w 2547655"/>
              <a:gd name="connsiteY26" fmla="*/ 2951571 h 3129803"/>
              <a:gd name="connsiteX27" fmla="*/ 2125630 w 2547655"/>
              <a:gd name="connsiteY27" fmla="*/ 3027643 h 3129803"/>
              <a:gd name="connsiteX28" fmla="*/ 2055294 w 2547655"/>
              <a:gd name="connsiteY28" fmla="*/ 3083429 h 3129803"/>
              <a:gd name="connsiteX29" fmla="*/ 1815865 w 2547655"/>
              <a:gd name="connsiteY29" fmla="*/ 3129803 h 3129803"/>
              <a:gd name="connsiteX0" fmla="*/ 0 w 2547655"/>
              <a:gd name="connsiteY0" fmla="*/ 0 h 3129803"/>
              <a:gd name="connsiteX1" fmla="*/ 94594 w 2547655"/>
              <a:gd name="connsiteY1" fmla="*/ 105103 h 3129803"/>
              <a:gd name="connsiteX2" fmla="*/ 94594 w 2547655"/>
              <a:gd name="connsiteY2" fmla="*/ 336331 h 3129803"/>
              <a:gd name="connsiteX3" fmla="*/ 161088 w 2547655"/>
              <a:gd name="connsiteY3" fmla="*/ 391066 h 3129803"/>
              <a:gd name="connsiteX4" fmla="*/ 349845 w 2547655"/>
              <a:gd name="connsiteY4" fmla="*/ 435293 h 3129803"/>
              <a:gd name="connsiteX5" fmla="*/ 683173 w 2547655"/>
              <a:gd name="connsiteY5" fmla="*/ 462455 h 3129803"/>
              <a:gd name="connsiteX6" fmla="*/ 976175 w 2547655"/>
              <a:gd name="connsiteY6" fmla="*/ 575748 h 3129803"/>
              <a:gd name="connsiteX7" fmla="*/ 998483 w 2547655"/>
              <a:gd name="connsiteY7" fmla="*/ 735724 h 3129803"/>
              <a:gd name="connsiteX8" fmla="*/ 945931 w 2547655"/>
              <a:gd name="connsiteY8" fmla="*/ 872359 h 3129803"/>
              <a:gd name="connsiteX9" fmla="*/ 1021006 w 2547655"/>
              <a:gd name="connsiteY9" fmla="*/ 983878 h 3129803"/>
              <a:gd name="connsiteX10" fmla="*/ 1111737 w 2547655"/>
              <a:gd name="connsiteY10" fmla="*/ 1175247 h 3129803"/>
              <a:gd name="connsiteX11" fmla="*/ 1381146 w 2547655"/>
              <a:gd name="connsiteY11" fmla="*/ 1139485 h 3129803"/>
              <a:gd name="connsiteX12" fmla="*/ 1481959 w 2547655"/>
              <a:gd name="connsiteY12" fmla="*/ 1261241 h 3129803"/>
              <a:gd name="connsiteX13" fmla="*/ 1450428 w 2547655"/>
              <a:gd name="connsiteY13" fmla="*/ 1418897 h 3129803"/>
              <a:gd name="connsiteX14" fmla="*/ 1358624 w 2547655"/>
              <a:gd name="connsiteY14" fmla="*/ 1459026 h 3129803"/>
              <a:gd name="connsiteX15" fmla="*/ 1303283 w 2547655"/>
              <a:gd name="connsiteY15" fmla="*/ 1587062 h 3129803"/>
              <a:gd name="connsiteX16" fmla="*/ 1292773 w 2547655"/>
              <a:gd name="connsiteY16" fmla="*/ 1639614 h 3129803"/>
              <a:gd name="connsiteX17" fmla="*/ 1303283 w 2547655"/>
              <a:gd name="connsiteY17" fmla="*/ 1713186 h 3129803"/>
              <a:gd name="connsiteX18" fmla="*/ 1370207 w 2547655"/>
              <a:gd name="connsiteY18" fmla="*/ 1833031 h 3129803"/>
              <a:gd name="connsiteX19" fmla="*/ 1311434 w 2547655"/>
              <a:gd name="connsiteY19" fmla="*/ 1975945 h 3129803"/>
              <a:gd name="connsiteX20" fmla="*/ 1279475 w 2547655"/>
              <a:gd name="connsiteY20" fmla="*/ 2003245 h 3129803"/>
              <a:gd name="connsiteX21" fmla="*/ 1177159 w 2547655"/>
              <a:gd name="connsiteY21" fmla="*/ 2112579 h 3129803"/>
              <a:gd name="connsiteX22" fmla="*/ 1177159 w 2547655"/>
              <a:gd name="connsiteY22" fmla="*/ 2249214 h 3129803"/>
              <a:gd name="connsiteX23" fmla="*/ 1198180 w 2547655"/>
              <a:gd name="connsiteY23" fmla="*/ 2364828 h 3129803"/>
              <a:gd name="connsiteX24" fmla="*/ 2438986 w 2547655"/>
              <a:gd name="connsiteY24" fmla="*/ 2490721 h 3129803"/>
              <a:gd name="connsiteX25" fmla="*/ 2497419 w 2547655"/>
              <a:gd name="connsiteY25" fmla="*/ 2652355 h 3129803"/>
              <a:gd name="connsiteX26" fmla="*/ 2341670 w 2547655"/>
              <a:gd name="connsiteY26" fmla="*/ 2951571 h 3129803"/>
              <a:gd name="connsiteX27" fmla="*/ 2125630 w 2547655"/>
              <a:gd name="connsiteY27" fmla="*/ 3027643 h 3129803"/>
              <a:gd name="connsiteX28" fmla="*/ 2055294 w 2547655"/>
              <a:gd name="connsiteY28" fmla="*/ 3083429 h 3129803"/>
              <a:gd name="connsiteX29" fmla="*/ 1815865 w 2547655"/>
              <a:gd name="connsiteY29" fmla="*/ 3129803 h 3129803"/>
              <a:gd name="connsiteX0" fmla="*/ 0 w 2605410"/>
              <a:gd name="connsiteY0" fmla="*/ 0 h 3129803"/>
              <a:gd name="connsiteX1" fmla="*/ 94594 w 2605410"/>
              <a:gd name="connsiteY1" fmla="*/ 105103 h 3129803"/>
              <a:gd name="connsiteX2" fmla="*/ 94594 w 2605410"/>
              <a:gd name="connsiteY2" fmla="*/ 336331 h 3129803"/>
              <a:gd name="connsiteX3" fmla="*/ 161088 w 2605410"/>
              <a:gd name="connsiteY3" fmla="*/ 391066 h 3129803"/>
              <a:gd name="connsiteX4" fmla="*/ 349845 w 2605410"/>
              <a:gd name="connsiteY4" fmla="*/ 435293 h 3129803"/>
              <a:gd name="connsiteX5" fmla="*/ 683173 w 2605410"/>
              <a:gd name="connsiteY5" fmla="*/ 462455 h 3129803"/>
              <a:gd name="connsiteX6" fmla="*/ 976175 w 2605410"/>
              <a:gd name="connsiteY6" fmla="*/ 575748 h 3129803"/>
              <a:gd name="connsiteX7" fmla="*/ 998483 w 2605410"/>
              <a:gd name="connsiteY7" fmla="*/ 735724 h 3129803"/>
              <a:gd name="connsiteX8" fmla="*/ 945931 w 2605410"/>
              <a:gd name="connsiteY8" fmla="*/ 872359 h 3129803"/>
              <a:gd name="connsiteX9" fmla="*/ 1021006 w 2605410"/>
              <a:gd name="connsiteY9" fmla="*/ 983878 h 3129803"/>
              <a:gd name="connsiteX10" fmla="*/ 1111737 w 2605410"/>
              <a:gd name="connsiteY10" fmla="*/ 1175247 h 3129803"/>
              <a:gd name="connsiteX11" fmla="*/ 1381146 w 2605410"/>
              <a:gd name="connsiteY11" fmla="*/ 1139485 h 3129803"/>
              <a:gd name="connsiteX12" fmla="*/ 1481959 w 2605410"/>
              <a:gd name="connsiteY12" fmla="*/ 1261241 h 3129803"/>
              <a:gd name="connsiteX13" fmla="*/ 1450428 w 2605410"/>
              <a:gd name="connsiteY13" fmla="*/ 1418897 h 3129803"/>
              <a:gd name="connsiteX14" fmla="*/ 1358624 w 2605410"/>
              <a:gd name="connsiteY14" fmla="*/ 1459026 h 3129803"/>
              <a:gd name="connsiteX15" fmla="*/ 1303283 w 2605410"/>
              <a:gd name="connsiteY15" fmla="*/ 1587062 h 3129803"/>
              <a:gd name="connsiteX16" fmla="*/ 1292773 w 2605410"/>
              <a:gd name="connsiteY16" fmla="*/ 1639614 h 3129803"/>
              <a:gd name="connsiteX17" fmla="*/ 1303283 w 2605410"/>
              <a:gd name="connsiteY17" fmla="*/ 1713186 h 3129803"/>
              <a:gd name="connsiteX18" fmla="*/ 1370207 w 2605410"/>
              <a:gd name="connsiteY18" fmla="*/ 1833031 h 3129803"/>
              <a:gd name="connsiteX19" fmla="*/ 1311434 w 2605410"/>
              <a:gd name="connsiteY19" fmla="*/ 1975945 h 3129803"/>
              <a:gd name="connsiteX20" fmla="*/ 1279475 w 2605410"/>
              <a:gd name="connsiteY20" fmla="*/ 2003245 h 3129803"/>
              <a:gd name="connsiteX21" fmla="*/ 1177159 w 2605410"/>
              <a:gd name="connsiteY21" fmla="*/ 2112579 h 3129803"/>
              <a:gd name="connsiteX22" fmla="*/ 1177159 w 2605410"/>
              <a:gd name="connsiteY22" fmla="*/ 2249214 h 3129803"/>
              <a:gd name="connsiteX23" fmla="*/ 1198180 w 2605410"/>
              <a:gd name="connsiteY23" fmla="*/ 2364828 h 3129803"/>
              <a:gd name="connsiteX24" fmla="*/ 2438986 w 2605410"/>
              <a:gd name="connsiteY24" fmla="*/ 2490721 h 3129803"/>
              <a:gd name="connsiteX25" fmla="*/ 2562733 w 2605410"/>
              <a:gd name="connsiteY25" fmla="*/ 2545855 h 3129803"/>
              <a:gd name="connsiteX26" fmla="*/ 2341670 w 2605410"/>
              <a:gd name="connsiteY26" fmla="*/ 2951571 h 3129803"/>
              <a:gd name="connsiteX27" fmla="*/ 2125630 w 2605410"/>
              <a:gd name="connsiteY27" fmla="*/ 3027643 h 3129803"/>
              <a:gd name="connsiteX28" fmla="*/ 2055294 w 2605410"/>
              <a:gd name="connsiteY28" fmla="*/ 3083429 h 3129803"/>
              <a:gd name="connsiteX29" fmla="*/ 1815865 w 2605410"/>
              <a:gd name="connsiteY29" fmla="*/ 3129803 h 3129803"/>
              <a:gd name="connsiteX0" fmla="*/ 0 w 2521943"/>
              <a:gd name="connsiteY0" fmla="*/ 0 h 3129803"/>
              <a:gd name="connsiteX1" fmla="*/ 94594 w 2521943"/>
              <a:gd name="connsiteY1" fmla="*/ 105103 h 3129803"/>
              <a:gd name="connsiteX2" fmla="*/ 94594 w 2521943"/>
              <a:gd name="connsiteY2" fmla="*/ 336331 h 3129803"/>
              <a:gd name="connsiteX3" fmla="*/ 161088 w 2521943"/>
              <a:gd name="connsiteY3" fmla="*/ 391066 h 3129803"/>
              <a:gd name="connsiteX4" fmla="*/ 349845 w 2521943"/>
              <a:gd name="connsiteY4" fmla="*/ 435293 h 3129803"/>
              <a:gd name="connsiteX5" fmla="*/ 683173 w 2521943"/>
              <a:gd name="connsiteY5" fmla="*/ 462455 h 3129803"/>
              <a:gd name="connsiteX6" fmla="*/ 976175 w 2521943"/>
              <a:gd name="connsiteY6" fmla="*/ 575748 h 3129803"/>
              <a:gd name="connsiteX7" fmla="*/ 998483 w 2521943"/>
              <a:gd name="connsiteY7" fmla="*/ 735724 h 3129803"/>
              <a:gd name="connsiteX8" fmla="*/ 945931 w 2521943"/>
              <a:gd name="connsiteY8" fmla="*/ 872359 h 3129803"/>
              <a:gd name="connsiteX9" fmla="*/ 1021006 w 2521943"/>
              <a:gd name="connsiteY9" fmla="*/ 983878 h 3129803"/>
              <a:gd name="connsiteX10" fmla="*/ 1111737 w 2521943"/>
              <a:gd name="connsiteY10" fmla="*/ 1175247 h 3129803"/>
              <a:gd name="connsiteX11" fmla="*/ 1381146 w 2521943"/>
              <a:gd name="connsiteY11" fmla="*/ 1139485 h 3129803"/>
              <a:gd name="connsiteX12" fmla="*/ 1481959 w 2521943"/>
              <a:gd name="connsiteY12" fmla="*/ 1261241 h 3129803"/>
              <a:gd name="connsiteX13" fmla="*/ 1450428 w 2521943"/>
              <a:gd name="connsiteY13" fmla="*/ 1418897 h 3129803"/>
              <a:gd name="connsiteX14" fmla="*/ 1358624 w 2521943"/>
              <a:gd name="connsiteY14" fmla="*/ 1459026 h 3129803"/>
              <a:gd name="connsiteX15" fmla="*/ 1303283 w 2521943"/>
              <a:gd name="connsiteY15" fmla="*/ 1587062 h 3129803"/>
              <a:gd name="connsiteX16" fmla="*/ 1292773 w 2521943"/>
              <a:gd name="connsiteY16" fmla="*/ 1639614 h 3129803"/>
              <a:gd name="connsiteX17" fmla="*/ 1303283 w 2521943"/>
              <a:gd name="connsiteY17" fmla="*/ 1713186 h 3129803"/>
              <a:gd name="connsiteX18" fmla="*/ 1370207 w 2521943"/>
              <a:gd name="connsiteY18" fmla="*/ 1833031 h 3129803"/>
              <a:gd name="connsiteX19" fmla="*/ 1311434 w 2521943"/>
              <a:gd name="connsiteY19" fmla="*/ 1975945 h 3129803"/>
              <a:gd name="connsiteX20" fmla="*/ 1279475 w 2521943"/>
              <a:gd name="connsiteY20" fmla="*/ 2003245 h 3129803"/>
              <a:gd name="connsiteX21" fmla="*/ 1177159 w 2521943"/>
              <a:gd name="connsiteY21" fmla="*/ 2112579 h 3129803"/>
              <a:gd name="connsiteX22" fmla="*/ 1177159 w 2521943"/>
              <a:gd name="connsiteY22" fmla="*/ 2249214 h 3129803"/>
              <a:gd name="connsiteX23" fmla="*/ 1198180 w 2521943"/>
              <a:gd name="connsiteY23" fmla="*/ 2364828 h 3129803"/>
              <a:gd name="connsiteX24" fmla="*/ 2438986 w 2521943"/>
              <a:gd name="connsiteY24" fmla="*/ 2490721 h 3129803"/>
              <a:gd name="connsiteX25" fmla="*/ 2467273 w 2521943"/>
              <a:gd name="connsiteY25" fmla="*/ 2601641 h 3129803"/>
              <a:gd name="connsiteX26" fmla="*/ 2341670 w 2521943"/>
              <a:gd name="connsiteY26" fmla="*/ 2951571 h 3129803"/>
              <a:gd name="connsiteX27" fmla="*/ 2125630 w 2521943"/>
              <a:gd name="connsiteY27" fmla="*/ 3027643 h 3129803"/>
              <a:gd name="connsiteX28" fmla="*/ 2055294 w 2521943"/>
              <a:gd name="connsiteY28" fmla="*/ 3083429 h 3129803"/>
              <a:gd name="connsiteX29" fmla="*/ 1815865 w 2521943"/>
              <a:gd name="connsiteY29" fmla="*/ 3129803 h 3129803"/>
              <a:gd name="connsiteX0" fmla="*/ 0 w 2521943"/>
              <a:gd name="connsiteY0" fmla="*/ 0 h 3129803"/>
              <a:gd name="connsiteX1" fmla="*/ 94594 w 2521943"/>
              <a:gd name="connsiteY1" fmla="*/ 105103 h 3129803"/>
              <a:gd name="connsiteX2" fmla="*/ 94594 w 2521943"/>
              <a:gd name="connsiteY2" fmla="*/ 336331 h 3129803"/>
              <a:gd name="connsiteX3" fmla="*/ 161088 w 2521943"/>
              <a:gd name="connsiteY3" fmla="*/ 391066 h 3129803"/>
              <a:gd name="connsiteX4" fmla="*/ 349845 w 2521943"/>
              <a:gd name="connsiteY4" fmla="*/ 435293 h 3129803"/>
              <a:gd name="connsiteX5" fmla="*/ 683173 w 2521943"/>
              <a:gd name="connsiteY5" fmla="*/ 462455 h 3129803"/>
              <a:gd name="connsiteX6" fmla="*/ 976175 w 2521943"/>
              <a:gd name="connsiteY6" fmla="*/ 575748 h 3129803"/>
              <a:gd name="connsiteX7" fmla="*/ 998483 w 2521943"/>
              <a:gd name="connsiteY7" fmla="*/ 735724 h 3129803"/>
              <a:gd name="connsiteX8" fmla="*/ 945931 w 2521943"/>
              <a:gd name="connsiteY8" fmla="*/ 872359 h 3129803"/>
              <a:gd name="connsiteX9" fmla="*/ 1021006 w 2521943"/>
              <a:gd name="connsiteY9" fmla="*/ 983878 h 3129803"/>
              <a:gd name="connsiteX10" fmla="*/ 1111737 w 2521943"/>
              <a:gd name="connsiteY10" fmla="*/ 1175247 h 3129803"/>
              <a:gd name="connsiteX11" fmla="*/ 1381146 w 2521943"/>
              <a:gd name="connsiteY11" fmla="*/ 1139485 h 3129803"/>
              <a:gd name="connsiteX12" fmla="*/ 1481959 w 2521943"/>
              <a:gd name="connsiteY12" fmla="*/ 1261241 h 3129803"/>
              <a:gd name="connsiteX13" fmla="*/ 1450428 w 2521943"/>
              <a:gd name="connsiteY13" fmla="*/ 1418897 h 3129803"/>
              <a:gd name="connsiteX14" fmla="*/ 1358624 w 2521943"/>
              <a:gd name="connsiteY14" fmla="*/ 1459026 h 3129803"/>
              <a:gd name="connsiteX15" fmla="*/ 1303283 w 2521943"/>
              <a:gd name="connsiteY15" fmla="*/ 1587062 h 3129803"/>
              <a:gd name="connsiteX16" fmla="*/ 1292773 w 2521943"/>
              <a:gd name="connsiteY16" fmla="*/ 1639614 h 3129803"/>
              <a:gd name="connsiteX17" fmla="*/ 1303283 w 2521943"/>
              <a:gd name="connsiteY17" fmla="*/ 1713186 h 3129803"/>
              <a:gd name="connsiteX18" fmla="*/ 1370207 w 2521943"/>
              <a:gd name="connsiteY18" fmla="*/ 1833031 h 3129803"/>
              <a:gd name="connsiteX19" fmla="*/ 1311434 w 2521943"/>
              <a:gd name="connsiteY19" fmla="*/ 1975945 h 3129803"/>
              <a:gd name="connsiteX20" fmla="*/ 1279475 w 2521943"/>
              <a:gd name="connsiteY20" fmla="*/ 2003245 h 3129803"/>
              <a:gd name="connsiteX21" fmla="*/ 1177159 w 2521943"/>
              <a:gd name="connsiteY21" fmla="*/ 2112579 h 3129803"/>
              <a:gd name="connsiteX22" fmla="*/ 1177159 w 2521943"/>
              <a:gd name="connsiteY22" fmla="*/ 2249214 h 3129803"/>
              <a:gd name="connsiteX23" fmla="*/ 1198180 w 2521943"/>
              <a:gd name="connsiteY23" fmla="*/ 2364828 h 3129803"/>
              <a:gd name="connsiteX24" fmla="*/ 2142559 w 2521943"/>
              <a:gd name="connsiteY24" fmla="*/ 2521149 h 3129803"/>
              <a:gd name="connsiteX25" fmla="*/ 2467273 w 2521943"/>
              <a:gd name="connsiteY25" fmla="*/ 2601641 h 3129803"/>
              <a:gd name="connsiteX26" fmla="*/ 2341670 w 2521943"/>
              <a:gd name="connsiteY26" fmla="*/ 2951571 h 3129803"/>
              <a:gd name="connsiteX27" fmla="*/ 2125630 w 2521943"/>
              <a:gd name="connsiteY27" fmla="*/ 3027643 h 3129803"/>
              <a:gd name="connsiteX28" fmla="*/ 2055294 w 2521943"/>
              <a:gd name="connsiteY28" fmla="*/ 3083429 h 3129803"/>
              <a:gd name="connsiteX29" fmla="*/ 1815865 w 2521943"/>
              <a:gd name="connsiteY29" fmla="*/ 3129803 h 3129803"/>
              <a:gd name="connsiteX0" fmla="*/ 0 w 2481014"/>
              <a:gd name="connsiteY0" fmla="*/ 0 h 3129803"/>
              <a:gd name="connsiteX1" fmla="*/ 94594 w 2481014"/>
              <a:gd name="connsiteY1" fmla="*/ 105103 h 3129803"/>
              <a:gd name="connsiteX2" fmla="*/ 94594 w 2481014"/>
              <a:gd name="connsiteY2" fmla="*/ 336331 h 3129803"/>
              <a:gd name="connsiteX3" fmla="*/ 161088 w 2481014"/>
              <a:gd name="connsiteY3" fmla="*/ 391066 h 3129803"/>
              <a:gd name="connsiteX4" fmla="*/ 349845 w 2481014"/>
              <a:gd name="connsiteY4" fmla="*/ 435293 h 3129803"/>
              <a:gd name="connsiteX5" fmla="*/ 683173 w 2481014"/>
              <a:gd name="connsiteY5" fmla="*/ 462455 h 3129803"/>
              <a:gd name="connsiteX6" fmla="*/ 976175 w 2481014"/>
              <a:gd name="connsiteY6" fmla="*/ 575748 h 3129803"/>
              <a:gd name="connsiteX7" fmla="*/ 998483 w 2481014"/>
              <a:gd name="connsiteY7" fmla="*/ 735724 h 3129803"/>
              <a:gd name="connsiteX8" fmla="*/ 945931 w 2481014"/>
              <a:gd name="connsiteY8" fmla="*/ 872359 h 3129803"/>
              <a:gd name="connsiteX9" fmla="*/ 1021006 w 2481014"/>
              <a:gd name="connsiteY9" fmla="*/ 983878 h 3129803"/>
              <a:gd name="connsiteX10" fmla="*/ 1111737 w 2481014"/>
              <a:gd name="connsiteY10" fmla="*/ 1175247 h 3129803"/>
              <a:gd name="connsiteX11" fmla="*/ 1381146 w 2481014"/>
              <a:gd name="connsiteY11" fmla="*/ 1139485 h 3129803"/>
              <a:gd name="connsiteX12" fmla="*/ 1481959 w 2481014"/>
              <a:gd name="connsiteY12" fmla="*/ 1261241 h 3129803"/>
              <a:gd name="connsiteX13" fmla="*/ 1450428 w 2481014"/>
              <a:gd name="connsiteY13" fmla="*/ 1418897 h 3129803"/>
              <a:gd name="connsiteX14" fmla="*/ 1358624 w 2481014"/>
              <a:gd name="connsiteY14" fmla="*/ 1459026 h 3129803"/>
              <a:gd name="connsiteX15" fmla="*/ 1303283 w 2481014"/>
              <a:gd name="connsiteY15" fmla="*/ 1587062 h 3129803"/>
              <a:gd name="connsiteX16" fmla="*/ 1292773 w 2481014"/>
              <a:gd name="connsiteY16" fmla="*/ 1639614 h 3129803"/>
              <a:gd name="connsiteX17" fmla="*/ 1303283 w 2481014"/>
              <a:gd name="connsiteY17" fmla="*/ 1713186 h 3129803"/>
              <a:gd name="connsiteX18" fmla="*/ 1370207 w 2481014"/>
              <a:gd name="connsiteY18" fmla="*/ 1833031 h 3129803"/>
              <a:gd name="connsiteX19" fmla="*/ 1311434 w 2481014"/>
              <a:gd name="connsiteY19" fmla="*/ 1975945 h 3129803"/>
              <a:gd name="connsiteX20" fmla="*/ 1279475 w 2481014"/>
              <a:gd name="connsiteY20" fmla="*/ 2003245 h 3129803"/>
              <a:gd name="connsiteX21" fmla="*/ 1177159 w 2481014"/>
              <a:gd name="connsiteY21" fmla="*/ 2112579 h 3129803"/>
              <a:gd name="connsiteX22" fmla="*/ 1177159 w 2481014"/>
              <a:gd name="connsiteY22" fmla="*/ 2249214 h 3129803"/>
              <a:gd name="connsiteX23" fmla="*/ 1198180 w 2481014"/>
              <a:gd name="connsiteY23" fmla="*/ 2364828 h 3129803"/>
              <a:gd name="connsiteX24" fmla="*/ 2142559 w 2481014"/>
              <a:gd name="connsiteY24" fmla="*/ 2521149 h 3129803"/>
              <a:gd name="connsiteX25" fmla="*/ 2417032 w 2481014"/>
              <a:gd name="connsiteY25" fmla="*/ 2561069 h 3129803"/>
              <a:gd name="connsiteX26" fmla="*/ 2341670 w 2481014"/>
              <a:gd name="connsiteY26" fmla="*/ 2951571 h 3129803"/>
              <a:gd name="connsiteX27" fmla="*/ 2125630 w 2481014"/>
              <a:gd name="connsiteY27" fmla="*/ 3027643 h 3129803"/>
              <a:gd name="connsiteX28" fmla="*/ 2055294 w 2481014"/>
              <a:gd name="connsiteY28" fmla="*/ 3083429 h 3129803"/>
              <a:gd name="connsiteX29" fmla="*/ 1815865 w 2481014"/>
              <a:gd name="connsiteY29" fmla="*/ 3129803 h 3129803"/>
              <a:gd name="connsiteX0" fmla="*/ 0 w 2482111"/>
              <a:gd name="connsiteY0" fmla="*/ 0 h 3129803"/>
              <a:gd name="connsiteX1" fmla="*/ 94594 w 2482111"/>
              <a:gd name="connsiteY1" fmla="*/ 105103 h 3129803"/>
              <a:gd name="connsiteX2" fmla="*/ 94594 w 2482111"/>
              <a:gd name="connsiteY2" fmla="*/ 336331 h 3129803"/>
              <a:gd name="connsiteX3" fmla="*/ 161088 w 2482111"/>
              <a:gd name="connsiteY3" fmla="*/ 391066 h 3129803"/>
              <a:gd name="connsiteX4" fmla="*/ 349845 w 2482111"/>
              <a:gd name="connsiteY4" fmla="*/ 435293 h 3129803"/>
              <a:gd name="connsiteX5" fmla="*/ 683173 w 2482111"/>
              <a:gd name="connsiteY5" fmla="*/ 462455 h 3129803"/>
              <a:gd name="connsiteX6" fmla="*/ 976175 w 2482111"/>
              <a:gd name="connsiteY6" fmla="*/ 575748 h 3129803"/>
              <a:gd name="connsiteX7" fmla="*/ 998483 w 2482111"/>
              <a:gd name="connsiteY7" fmla="*/ 735724 h 3129803"/>
              <a:gd name="connsiteX8" fmla="*/ 945931 w 2482111"/>
              <a:gd name="connsiteY8" fmla="*/ 872359 h 3129803"/>
              <a:gd name="connsiteX9" fmla="*/ 1021006 w 2482111"/>
              <a:gd name="connsiteY9" fmla="*/ 983878 h 3129803"/>
              <a:gd name="connsiteX10" fmla="*/ 1111737 w 2482111"/>
              <a:gd name="connsiteY10" fmla="*/ 1175247 h 3129803"/>
              <a:gd name="connsiteX11" fmla="*/ 1381146 w 2482111"/>
              <a:gd name="connsiteY11" fmla="*/ 1139485 h 3129803"/>
              <a:gd name="connsiteX12" fmla="*/ 1481959 w 2482111"/>
              <a:gd name="connsiteY12" fmla="*/ 1261241 h 3129803"/>
              <a:gd name="connsiteX13" fmla="*/ 1450428 w 2482111"/>
              <a:gd name="connsiteY13" fmla="*/ 1418897 h 3129803"/>
              <a:gd name="connsiteX14" fmla="*/ 1358624 w 2482111"/>
              <a:gd name="connsiteY14" fmla="*/ 1459026 h 3129803"/>
              <a:gd name="connsiteX15" fmla="*/ 1303283 w 2482111"/>
              <a:gd name="connsiteY15" fmla="*/ 1587062 h 3129803"/>
              <a:gd name="connsiteX16" fmla="*/ 1292773 w 2482111"/>
              <a:gd name="connsiteY16" fmla="*/ 1639614 h 3129803"/>
              <a:gd name="connsiteX17" fmla="*/ 1303283 w 2482111"/>
              <a:gd name="connsiteY17" fmla="*/ 1713186 h 3129803"/>
              <a:gd name="connsiteX18" fmla="*/ 1370207 w 2482111"/>
              <a:gd name="connsiteY18" fmla="*/ 1833031 h 3129803"/>
              <a:gd name="connsiteX19" fmla="*/ 1311434 w 2482111"/>
              <a:gd name="connsiteY19" fmla="*/ 1975945 h 3129803"/>
              <a:gd name="connsiteX20" fmla="*/ 1279475 w 2482111"/>
              <a:gd name="connsiteY20" fmla="*/ 2003245 h 3129803"/>
              <a:gd name="connsiteX21" fmla="*/ 1177159 w 2482111"/>
              <a:gd name="connsiteY21" fmla="*/ 2112579 h 3129803"/>
              <a:gd name="connsiteX22" fmla="*/ 1177159 w 2482111"/>
              <a:gd name="connsiteY22" fmla="*/ 2249214 h 3129803"/>
              <a:gd name="connsiteX23" fmla="*/ 1198180 w 2482111"/>
              <a:gd name="connsiteY23" fmla="*/ 2364828 h 3129803"/>
              <a:gd name="connsiteX24" fmla="*/ 2142559 w 2482111"/>
              <a:gd name="connsiteY24" fmla="*/ 2521149 h 3129803"/>
              <a:gd name="connsiteX25" fmla="*/ 2417032 w 2482111"/>
              <a:gd name="connsiteY25" fmla="*/ 2561069 h 3129803"/>
              <a:gd name="connsiteX26" fmla="*/ 2346694 w 2482111"/>
              <a:gd name="connsiteY26" fmla="*/ 2921143 h 3129803"/>
              <a:gd name="connsiteX27" fmla="*/ 2125630 w 2482111"/>
              <a:gd name="connsiteY27" fmla="*/ 3027643 h 3129803"/>
              <a:gd name="connsiteX28" fmla="*/ 2055294 w 2482111"/>
              <a:gd name="connsiteY28" fmla="*/ 3083429 h 3129803"/>
              <a:gd name="connsiteX29" fmla="*/ 1815865 w 2482111"/>
              <a:gd name="connsiteY29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177159 w 2463043"/>
              <a:gd name="connsiteY21" fmla="*/ 2112579 h 3129803"/>
              <a:gd name="connsiteX22" fmla="*/ 1177159 w 2463043"/>
              <a:gd name="connsiteY22" fmla="*/ 2249214 h 3129803"/>
              <a:gd name="connsiteX23" fmla="*/ 1198180 w 2463043"/>
              <a:gd name="connsiteY23" fmla="*/ 2364828 h 3129803"/>
              <a:gd name="connsiteX24" fmla="*/ 2142559 w 2463043"/>
              <a:gd name="connsiteY24" fmla="*/ 2521149 h 3129803"/>
              <a:gd name="connsiteX25" fmla="*/ 2391911 w 2463043"/>
              <a:gd name="connsiteY25" fmla="*/ 2606713 h 3129803"/>
              <a:gd name="connsiteX26" fmla="*/ 2346694 w 2463043"/>
              <a:gd name="connsiteY26" fmla="*/ 2921143 h 3129803"/>
              <a:gd name="connsiteX27" fmla="*/ 2125630 w 2463043"/>
              <a:gd name="connsiteY27" fmla="*/ 3027643 h 3129803"/>
              <a:gd name="connsiteX28" fmla="*/ 2055294 w 2463043"/>
              <a:gd name="connsiteY28" fmla="*/ 3083429 h 3129803"/>
              <a:gd name="connsiteX29" fmla="*/ 1815865 w 2463043"/>
              <a:gd name="connsiteY29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177159 w 2463043"/>
              <a:gd name="connsiteY21" fmla="*/ 2112579 h 3129803"/>
              <a:gd name="connsiteX22" fmla="*/ 1729818 w 2463043"/>
              <a:gd name="connsiteY22" fmla="*/ 2198499 h 3129803"/>
              <a:gd name="connsiteX23" fmla="*/ 1198180 w 2463043"/>
              <a:gd name="connsiteY23" fmla="*/ 2364828 h 3129803"/>
              <a:gd name="connsiteX24" fmla="*/ 2142559 w 2463043"/>
              <a:gd name="connsiteY24" fmla="*/ 2521149 h 3129803"/>
              <a:gd name="connsiteX25" fmla="*/ 2391911 w 2463043"/>
              <a:gd name="connsiteY25" fmla="*/ 2606713 h 3129803"/>
              <a:gd name="connsiteX26" fmla="*/ 2346694 w 2463043"/>
              <a:gd name="connsiteY26" fmla="*/ 2921143 h 3129803"/>
              <a:gd name="connsiteX27" fmla="*/ 2125630 w 2463043"/>
              <a:gd name="connsiteY27" fmla="*/ 3027643 h 3129803"/>
              <a:gd name="connsiteX28" fmla="*/ 2055294 w 2463043"/>
              <a:gd name="connsiteY28" fmla="*/ 3083429 h 3129803"/>
              <a:gd name="connsiteX29" fmla="*/ 1815865 w 2463043"/>
              <a:gd name="connsiteY29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177159 w 2463043"/>
              <a:gd name="connsiteY21" fmla="*/ 2112579 h 3129803"/>
              <a:gd name="connsiteX22" fmla="*/ 1729818 w 2463043"/>
              <a:gd name="connsiteY22" fmla="*/ 2198499 h 3129803"/>
              <a:gd name="connsiteX23" fmla="*/ 1871420 w 2463043"/>
              <a:gd name="connsiteY23" fmla="*/ 2298900 h 3129803"/>
              <a:gd name="connsiteX24" fmla="*/ 2142559 w 2463043"/>
              <a:gd name="connsiteY24" fmla="*/ 2521149 h 3129803"/>
              <a:gd name="connsiteX25" fmla="*/ 2391911 w 2463043"/>
              <a:gd name="connsiteY25" fmla="*/ 2606713 h 3129803"/>
              <a:gd name="connsiteX26" fmla="*/ 2346694 w 2463043"/>
              <a:gd name="connsiteY26" fmla="*/ 2921143 h 3129803"/>
              <a:gd name="connsiteX27" fmla="*/ 2125630 w 2463043"/>
              <a:gd name="connsiteY27" fmla="*/ 3027643 h 3129803"/>
              <a:gd name="connsiteX28" fmla="*/ 2055294 w 2463043"/>
              <a:gd name="connsiteY28" fmla="*/ 3083429 h 3129803"/>
              <a:gd name="connsiteX29" fmla="*/ 1815865 w 2463043"/>
              <a:gd name="connsiteY29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177159 w 2463043"/>
              <a:gd name="connsiteY21" fmla="*/ 2112579 h 3129803"/>
              <a:gd name="connsiteX22" fmla="*/ 1679576 w 2463043"/>
              <a:gd name="connsiteY22" fmla="*/ 2254285 h 3129803"/>
              <a:gd name="connsiteX23" fmla="*/ 1871420 w 2463043"/>
              <a:gd name="connsiteY23" fmla="*/ 2298900 h 3129803"/>
              <a:gd name="connsiteX24" fmla="*/ 2142559 w 2463043"/>
              <a:gd name="connsiteY24" fmla="*/ 2521149 h 3129803"/>
              <a:gd name="connsiteX25" fmla="*/ 2391911 w 2463043"/>
              <a:gd name="connsiteY25" fmla="*/ 2606713 h 3129803"/>
              <a:gd name="connsiteX26" fmla="*/ 2346694 w 2463043"/>
              <a:gd name="connsiteY26" fmla="*/ 2921143 h 3129803"/>
              <a:gd name="connsiteX27" fmla="*/ 2125630 w 2463043"/>
              <a:gd name="connsiteY27" fmla="*/ 3027643 h 3129803"/>
              <a:gd name="connsiteX28" fmla="*/ 2055294 w 2463043"/>
              <a:gd name="connsiteY28" fmla="*/ 3083429 h 3129803"/>
              <a:gd name="connsiteX29" fmla="*/ 1815865 w 2463043"/>
              <a:gd name="connsiteY29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177159 w 2463043"/>
              <a:gd name="connsiteY21" fmla="*/ 2112579 h 3129803"/>
              <a:gd name="connsiteX22" fmla="*/ 1679576 w 2463043"/>
              <a:gd name="connsiteY22" fmla="*/ 2254285 h 3129803"/>
              <a:gd name="connsiteX23" fmla="*/ 1871420 w 2463043"/>
              <a:gd name="connsiteY23" fmla="*/ 2298900 h 3129803"/>
              <a:gd name="connsiteX24" fmla="*/ 2085437 w 2463043"/>
              <a:gd name="connsiteY24" fmla="*/ 2348072 h 3129803"/>
              <a:gd name="connsiteX25" fmla="*/ 2142559 w 2463043"/>
              <a:gd name="connsiteY25" fmla="*/ 2521149 h 3129803"/>
              <a:gd name="connsiteX26" fmla="*/ 2391911 w 2463043"/>
              <a:gd name="connsiteY26" fmla="*/ 2606713 h 3129803"/>
              <a:gd name="connsiteX27" fmla="*/ 2346694 w 2463043"/>
              <a:gd name="connsiteY27" fmla="*/ 2921143 h 3129803"/>
              <a:gd name="connsiteX28" fmla="*/ 2125630 w 2463043"/>
              <a:gd name="connsiteY28" fmla="*/ 3027643 h 3129803"/>
              <a:gd name="connsiteX29" fmla="*/ 2055294 w 2463043"/>
              <a:gd name="connsiteY29" fmla="*/ 3083429 h 3129803"/>
              <a:gd name="connsiteX30" fmla="*/ 1815865 w 2463043"/>
              <a:gd name="connsiteY30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177159 w 2463043"/>
              <a:gd name="connsiteY21" fmla="*/ 2112579 h 3129803"/>
              <a:gd name="connsiteX22" fmla="*/ 1679576 w 2463043"/>
              <a:gd name="connsiteY22" fmla="*/ 2254285 h 3129803"/>
              <a:gd name="connsiteX23" fmla="*/ 1871420 w 2463043"/>
              <a:gd name="connsiteY23" fmla="*/ 2298900 h 3129803"/>
              <a:gd name="connsiteX24" fmla="*/ 2085437 w 2463043"/>
              <a:gd name="connsiteY24" fmla="*/ 2348072 h 3129803"/>
              <a:gd name="connsiteX25" fmla="*/ 2077245 w 2463043"/>
              <a:gd name="connsiteY25" fmla="*/ 2500863 h 3129803"/>
              <a:gd name="connsiteX26" fmla="*/ 2391911 w 2463043"/>
              <a:gd name="connsiteY26" fmla="*/ 2606713 h 3129803"/>
              <a:gd name="connsiteX27" fmla="*/ 2346694 w 2463043"/>
              <a:gd name="connsiteY27" fmla="*/ 2921143 h 3129803"/>
              <a:gd name="connsiteX28" fmla="*/ 2125630 w 2463043"/>
              <a:gd name="connsiteY28" fmla="*/ 3027643 h 3129803"/>
              <a:gd name="connsiteX29" fmla="*/ 2055294 w 2463043"/>
              <a:gd name="connsiteY29" fmla="*/ 3083429 h 3129803"/>
              <a:gd name="connsiteX30" fmla="*/ 1815865 w 2463043"/>
              <a:gd name="connsiteY30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754939 w 2463043"/>
              <a:gd name="connsiteY21" fmla="*/ 2041579 h 3129803"/>
              <a:gd name="connsiteX22" fmla="*/ 1679576 w 2463043"/>
              <a:gd name="connsiteY22" fmla="*/ 2254285 h 3129803"/>
              <a:gd name="connsiteX23" fmla="*/ 1871420 w 2463043"/>
              <a:gd name="connsiteY23" fmla="*/ 2298900 h 3129803"/>
              <a:gd name="connsiteX24" fmla="*/ 2085437 w 2463043"/>
              <a:gd name="connsiteY24" fmla="*/ 2348072 h 3129803"/>
              <a:gd name="connsiteX25" fmla="*/ 2077245 w 2463043"/>
              <a:gd name="connsiteY25" fmla="*/ 2500863 h 3129803"/>
              <a:gd name="connsiteX26" fmla="*/ 2391911 w 2463043"/>
              <a:gd name="connsiteY26" fmla="*/ 2606713 h 3129803"/>
              <a:gd name="connsiteX27" fmla="*/ 2346694 w 2463043"/>
              <a:gd name="connsiteY27" fmla="*/ 2921143 h 3129803"/>
              <a:gd name="connsiteX28" fmla="*/ 2125630 w 2463043"/>
              <a:gd name="connsiteY28" fmla="*/ 3027643 h 3129803"/>
              <a:gd name="connsiteX29" fmla="*/ 2055294 w 2463043"/>
              <a:gd name="connsiteY29" fmla="*/ 3083429 h 3129803"/>
              <a:gd name="connsiteX30" fmla="*/ 1815865 w 2463043"/>
              <a:gd name="connsiteY30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754939 w 2463043"/>
              <a:gd name="connsiteY21" fmla="*/ 2041579 h 3129803"/>
              <a:gd name="connsiteX22" fmla="*/ 1719769 w 2463043"/>
              <a:gd name="connsiteY22" fmla="*/ 2249214 h 3129803"/>
              <a:gd name="connsiteX23" fmla="*/ 1871420 w 2463043"/>
              <a:gd name="connsiteY23" fmla="*/ 2298900 h 3129803"/>
              <a:gd name="connsiteX24" fmla="*/ 2085437 w 2463043"/>
              <a:gd name="connsiteY24" fmla="*/ 2348072 h 3129803"/>
              <a:gd name="connsiteX25" fmla="*/ 2077245 w 2463043"/>
              <a:gd name="connsiteY25" fmla="*/ 2500863 h 3129803"/>
              <a:gd name="connsiteX26" fmla="*/ 2391911 w 2463043"/>
              <a:gd name="connsiteY26" fmla="*/ 2606713 h 3129803"/>
              <a:gd name="connsiteX27" fmla="*/ 2346694 w 2463043"/>
              <a:gd name="connsiteY27" fmla="*/ 2921143 h 3129803"/>
              <a:gd name="connsiteX28" fmla="*/ 2125630 w 2463043"/>
              <a:gd name="connsiteY28" fmla="*/ 3027643 h 3129803"/>
              <a:gd name="connsiteX29" fmla="*/ 2055294 w 2463043"/>
              <a:gd name="connsiteY29" fmla="*/ 3083429 h 3129803"/>
              <a:gd name="connsiteX30" fmla="*/ 1815865 w 2463043"/>
              <a:gd name="connsiteY30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754939 w 2463043"/>
              <a:gd name="connsiteY20" fmla="*/ 2041579 h 3129803"/>
              <a:gd name="connsiteX21" fmla="*/ 1719769 w 2463043"/>
              <a:gd name="connsiteY21" fmla="*/ 2249214 h 3129803"/>
              <a:gd name="connsiteX22" fmla="*/ 1871420 w 2463043"/>
              <a:gd name="connsiteY22" fmla="*/ 2298900 h 3129803"/>
              <a:gd name="connsiteX23" fmla="*/ 2085437 w 2463043"/>
              <a:gd name="connsiteY23" fmla="*/ 2348072 h 3129803"/>
              <a:gd name="connsiteX24" fmla="*/ 2077245 w 2463043"/>
              <a:gd name="connsiteY24" fmla="*/ 2500863 h 3129803"/>
              <a:gd name="connsiteX25" fmla="*/ 2391911 w 2463043"/>
              <a:gd name="connsiteY25" fmla="*/ 2606713 h 3129803"/>
              <a:gd name="connsiteX26" fmla="*/ 2346694 w 2463043"/>
              <a:gd name="connsiteY26" fmla="*/ 2921143 h 3129803"/>
              <a:gd name="connsiteX27" fmla="*/ 2125630 w 2463043"/>
              <a:gd name="connsiteY27" fmla="*/ 3027643 h 3129803"/>
              <a:gd name="connsiteX28" fmla="*/ 2055294 w 2463043"/>
              <a:gd name="connsiteY28" fmla="*/ 3083429 h 3129803"/>
              <a:gd name="connsiteX29" fmla="*/ 1815865 w 2463043"/>
              <a:gd name="connsiteY29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502352 w 2463043"/>
              <a:gd name="connsiteY19" fmla="*/ 1925231 h 3129803"/>
              <a:gd name="connsiteX20" fmla="*/ 1754939 w 2463043"/>
              <a:gd name="connsiteY20" fmla="*/ 2041579 h 3129803"/>
              <a:gd name="connsiteX21" fmla="*/ 1719769 w 2463043"/>
              <a:gd name="connsiteY21" fmla="*/ 2249214 h 3129803"/>
              <a:gd name="connsiteX22" fmla="*/ 1871420 w 2463043"/>
              <a:gd name="connsiteY22" fmla="*/ 2298900 h 3129803"/>
              <a:gd name="connsiteX23" fmla="*/ 2085437 w 2463043"/>
              <a:gd name="connsiteY23" fmla="*/ 2348072 h 3129803"/>
              <a:gd name="connsiteX24" fmla="*/ 2077245 w 2463043"/>
              <a:gd name="connsiteY24" fmla="*/ 2500863 h 3129803"/>
              <a:gd name="connsiteX25" fmla="*/ 2391911 w 2463043"/>
              <a:gd name="connsiteY25" fmla="*/ 2606713 h 3129803"/>
              <a:gd name="connsiteX26" fmla="*/ 2346694 w 2463043"/>
              <a:gd name="connsiteY26" fmla="*/ 2921143 h 3129803"/>
              <a:gd name="connsiteX27" fmla="*/ 2125630 w 2463043"/>
              <a:gd name="connsiteY27" fmla="*/ 3027643 h 3129803"/>
              <a:gd name="connsiteX28" fmla="*/ 2055294 w 2463043"/>
              <a:gd name="connsiteY28" fmla="*/ 3083429 h 3129803"/>
              <a:gd name="connsiteX29" fmla="*/ 1815865 w 2463043"/>
              <a:gd name="connsiteY29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30013 w 2463043"/>
              <a:gd name="connsiteY18" fmla="*/ 1873604 h 3129803"/>
              <a:gd name="connsiteX19" fmla="*/ 1502352 w 2463043"/>
              <a:gd name="connsiteY19" fmla="*/ 1925231 h 3129803"/>
              <a:gd name="connsiteX20" fmla="*/ 1754939 w 2463043"/>
              <a:gd name="connsiteY20" fmla="*/ 2041579 h 3129803"/>
              <a:gd name="connsiteX21" fmla="*/ 1719769 w 2463043"/>
              <a:gd name="connsiteY21" fmla="*/ 2249214 h 3129803"/>
              <a:gd name="connsiteX22" fmla="*/ 1871420 w 2463043"/>
              <a:gd name="connsiteY22" fmla="*/ 2298900 h 3129803"/>
              <a:gd name="connsiteX23" fmla="*/ 2085437 w 2463043"/>
              <a:gd name="connsiteY23" fmla="*/ 2348072 h 3129803"/>
              <a:gd name="connsiteX24" fmla="*/ 2077245 w 2463043"/>
              <a:gd name="connsiteY24" fmla="*/ 2500863 h 3129803"/>
              <a:gd name="connsiteX25" fmla="*/ 2391911 w 2463043"/>
              <a:gd name="connsiteY25" fmla="*/ 2606713 h 3129803"/>
              <a:gd name="connsiteX26" fmla="*/ 2346694 w 2463043"/>
              <a:gd name="connsiteY26" fmla="*/ 2921143 h 3129803"/>
              <a:gd name="connsiteX27" fmla="*/ 2125630 w 2463043"/>
              <a:gd name="connsiteY27" fmla="*/ 3027643 h 3129803"/>
              <a:gd name="connsiteX28" fmla="*/ 2055294 w 2463043"/>
              <a:gd name="connsiteY28" fmla="*/ 3083429 h 3129803"/>
              <a:gd name="connsiteX29" fmla="*/ 1815865 w 2463043"/>
              <a:gd name="connsiteY29" fmla="*/ 3129803 h 3129803"/>
              <a:gd name="connsiteX0" fmla="*/ 0 w 2531202"/>
              <a:gd name="connsiteY0" fmla="*/ 0 h 3129803"/>
              <a:gd name="connsiteX1" fmla="*/ 94594 w 2531202"/>
              <a:gd name="connsiteY1" fmla="*/ 105103 h 3129803"/>
              <a:gd name="connsiteX2" fmla="*/ 94594 w 2531202"/>
              <a:gd name="connsiteY2" fmla="*/ 336331 h 3129803"/>
              <a:gd name="connsiteX3" fmla="*/ 161088 w 2531202"/>
              <a:gd name="connsiteY3" fmla="*/ 391066 h 3129803"/>
              <a:gd name="connsiteX4" fmla="*/ 349845 w 2531202"/>
              <a:gd name="connsiteY4" fmla="*/ 435293 h 3129803"/>
              <a:gd name="connsiteX5" fmla="*/ 683173 w 2531202"/>
              <a:gd name="connsiteY5" fmla="*/ 462455 h 3129803"/>
              <a:gd name="connsiteX6" fmla="*/ 976175 w 2531202"/>
              <a:gd name="connsiteY6" fmla="*/ 575748 h 3129803"/>
              <a:gd name="connsiteX7" fmla="*/ 998483 w 2531202"/>
              <a:gd name="connsiteY7" fmla="*/ 735724 h 3129803"/>
              <a:gd name="connsiteX8" fmla="*/ 945931 w 2531202"/>
              <a:gd name="connsiteY8" fmla="*/ 872359 h 3129803"/>
              <a:gd name="connsiteX9" fmla="*/ 1021006 w 2531202"/>
              <a:gd name="connsiteY9" fmla="*/ 983878 h 3129803"/>
              <a:gd name="connsiteX10" fmla="*/ 1111737 w 2531202"/>
              <a:gd name="connsiteY10" fmla="*/ 1175247 h 3129803"/>
              <a:gd name="connsiteX11" fmla="*/ 1381146 w 2531202"/>
              <a:gd name="connsiteY11" fmla="*/ 1139485 h 3129803"/>
              <a:gd name="connsiteX12" fmla="*/ 1481959 w 2531202"/>
              <a:gd name="connsiteY12" fmla="*/ 1261241 h 3129803"/>
              <a:gd name="connsiteX13" fmla="*/ 1450428 w 2531202"/>
              <a:gd name="connsiteY13" fmla="*/ 1418897 h 3129803"/>
              <a:gd name="connsiteX14" fmla="*/ 1358624 w 2531202"/>
              <a:gd name="connsiteY14" fmla="*/ 1459026 h 3129803"/>
              <a:gd name="connsiteX15" fmla="*/ 1303283 w 2531202"/>
              <a:gd name="connsiteY15" fmla="*/ 1587062 h 3129803"/>
              <a:gd name="connsiteX16" fmla="*/ 1292773 w 2531202"/>
              <a:gd name="connsiteY16" fmla="*/ 1639614 h 3129803"/>
              <a:gd name="connsiteX17" fmla="*/ 1303283 w 2531202"/>
              <a:gd name="connsiteY17" fmla="*/ 1713186 h 3129803"/>
              <a:gd name="connsiteX18" fmla="*/ 1330013 w 2531202"/>
              <a:gd name="connsiteY18" fmla="*/ 1873604 h 3129803"/>
              <a:gd name="connsiteX19" fmla="*/ 1502352 w 2531202"/>
              <a:gd name="connsiteY19" fmla="*/ 1925231 h 3129803"/>
              <a:gd name="connsiteX20" fmla="*/ 1754939 w 2531202"/>
              <a:gd name="connsiteY20" fmla="*/ 2041579 h 3129803"/>
              <a:gd name="connsiteX21" fmla="*/ 1719769 w 2531202"/>
              <a:gd name="connsiteY21" fmla="*/ 2249214 h 3129803"/>
              <a:gd name="connsiteX22" fmla="*/ 1871420 w 2531202"/>
              <a:gd name="connsiteY22" fmla="*/ 2298900 h 3129803"/>
              <a:gd name="connsiteX23" fmla="*/ 2085437 w 2531202"/>
              <a:gd name="connsiteY23" fmla="*/ 2348072 h 3129803"/>
              <a:gd name="connsiteX24" fmla="*/ 2077245 w 2531202"/>
              <a:gd name="connsiteY24" fmla="*/ 2500863 h 3129803"/>
              <a:gd name="connsiteX25" fmla="*/ 2477322 w 2531202"/>
              <a:gd name="connsiteY25" fmla="*/ 2601642 h 3129803"/>
              <a:gd name="connsiteX26" fmla="*/ 2346694 w 2531202"/>
              <a:gd name="connsiteY26" fmla="*/ 2921143 h 3129803"/>
              <a:gd name="connsiteX27" fmla="*/ 2125630 w 2531202"/>
              <a:gd name="connsiteY27" fmla="*/ 3027643 h 3129803"/>
              <a:gd name="connsiteX28" fmla="*/ 2055294 w 2531202"/>
              <a:gd name="connsiteY28" fmla="*/ 3083429 h 3129803"/>
              <a:gd name="connsiteX29" fmla="*/ 1815865 w 2531202"/>
              <a:gd name="connsiteY29" fmla="*/ 3129803 h 3129803"/>
              <a:gd name="connsiteX0" fmla="*/ 0 w 2531202"/>
              <a:gd name="connsiteY0" fmla="*/ 0 h 3129803"/>
              <a:gd name="connsiteX1" fmla="*/ 94594 w 2531202"/>
              <a:gd name="connsiteY1" fmla="*/ 105103 h 3129803"/>
              <a:gd name="connsiteX2" fmla="*/ 94594 w 2531202"/>
              <a:gd name="connsiteY2" fmla="*/ 336331 h 3129803"/>
              <a:gd name="connsiteX3" fmla="*/ 161088 w 2531202"/>
              <a:gd name="connsiteY3" fmla="*/ 391066 h 3129803"/>
              <a:gd name="connsiteX4" fmla="*/ 349845 w 2531202"/>
              <a:gd name="connsiteY4" fmla="*/ 435293 h 3129803"/>
              <a:gd name="connsiteX5" fmla="*/ 683173 w 2531202"/>
              <a:gd name="connsiteY5" fmla="*/ 462455 h 3129803"/>
              <a:gd name="connsiteX6" fmla="*/ 976175 w 2531202"/>
              <a:gd name="connsiteY6" fmla="*/ 575748 h 3129803"/>
              <a:gd name="connsiteX7" fmla="*/ 998483 w 2531202"/>
              <a:gd name="connsiteY7" fmla="*/ 735724 h 3129803"/>
              <a:gd name="connsiteX8" fmla="*/ 945931 w 2531202"/>
              <a:gd name="connsiteY8" fmla="*/ 872359 h 3129803"/>
              <a:gd name="connsiteX9" fmla="*/ 1021006 w 2531202"/>
              <a:gd name="connsiteY9" fmla="*/ 983878 h 3129803"/>
              <a:gd name="connsiteX10" fmla="*/ 1111737 w 2531202"/>
              <a:gd name="connsiteY10" fmla="*/ 1175247 h 3129803"/>
              <a:gd name="connsiteX11" fmla="*/ 1381146 w 2531202"/>
              <a:gd name="connsiteY11" fmla="*/ 1139485 h 3129803"/>
              <a:gd name="connsiteX12" fmla="*/ 1481959 w 2531202"/>
              <a:gd name="connsiteY12" fmla="*/ 1261241 h 3129803"/>
              <a:gd name="connsiteX13" fmla="*/ 1450428 w 2531202"/>
              <a:gd name="connsiteY13" fmla="*/ 1418897 h 3129803"/>
              <a:gd name="connsiteX14" fmla="*/ 1358624 w 2531202"/>
              <a:gd name="connsiteY14" fmla="*/ 1459026 h 3129803"/>
              <a:gd name="connsiteX15" fmla="*/ 1303283 w 2531202"/>
              <a:gd name="connsiteY15" fmla="*/ 1587062 h 3129803"/>
              <a:gd name="connsiteX16" fmla="*/ 1292773 w 2531202"/>
              <a:gd name="connsiteY16" fmla="*/ 1639614 h 3129803"/>
              <a:gd name="connsiteX17" fmla="*/ 1303283 w 2531202"/>
              <a:gd name="connsiteY17" fmla="*/ 1713186 h 3129803"/>
              <a:gd name="connsiteX18" fmla="*/ 1330013 w 2531202"/>
              <a:gd name="connsiteY18" fmla="*/ 1873604 h 3129803"/>
              <a:gd name="connsiteX19" fmla="*/ 1502352 w 2531202"/>
              <a:gd name="connsiteY19" fmla="*/ 1925231 h 3129803"/>
              <a:gd name="connsiteX20" fmla="*/ 1754939 w 2531202"/>
              <a:gd name="connsiteY20" fmla="*/ 2041579 h 3129803"/>
              <a:gd name="connsiteX21" fmla="*/ 1719769 w 2531202"/>
              <a:gd name="connsiteY21" fmla="*/ 2249214 h 3129803"/>
              <a:gd name="connsiteX22" fmla="*/ 1871420 w 2531202"/>
              <a:gd name="connsiteY22" fmla="*/ 2298900 h 3129803"/>
              <a:gd name="connsiteX23" fmla="*/ 2085437 w 2531202"/>
              <a:gd name="connsiteY23" fmla="*/ 2348072 h 3129803"/>
              <a:gd name="connsiteX24" fmla="*/ 2087293 w 2531202"/>
              <a:gd name="connsiteY24" fmla="*/ 2500863 h 3129803"/>
              <a:gd name="connsiteX25" fmla="*/ 2477322 w 2531202"/>
              <a:gd name="connsiteY25" fmla="*/ 2601642 h 3129803"/>
              <a:gd name="connsiteX26" fmla="*/ 2346694 w 2531202"/>
              <a:gd name="connsiteY26" fmla="*/ 2921143 h 3129803"/>
              <a:gd name="connsiteX27" fmla="*/ 2125630 w 2531202"/>
              <a:gd name="connsiteY27" fmla="*/ 3027643 h 3129803"/>
              <a:gd name="connsiteX28" fmla="*/ 2055294 w 2531202"/>
              <a:gd name="connsiteY28" fmla="*/ 3083429 h 3129803"/>
              <a:gd name="connsiteX29" fmla="*/ 1815865 w 2531202"/>
              <a:gd name="connsiteY29" fmla="*/ 3129803 h 3129803"/>
              <a:gd name="connsiteX0" fmla="*/ 0 w 2531202"/>
              <a:gd name="connsiteY0" fmla="*/ 0 h 3129803"/>
              <a:gd name="connsiteX1" fmla="*/ 94594 w 2531202"/>
              <a:gd name="connsiteY1" fmla="*/ 105103 h 3129803"/>
              <a:gd name="connsiteX2" fmla="*/ 94594 w 2531202"/>
              <a:gd name="connsiteY2" fmla="*/ 336331 h 3129803"/>
              <a:gd name="connsiteX3" fmla="*/ 161088 w 2531202"/>
              <a:gd name="connsiteY3" fmla="*/ 391066 h 3129803"/>
              <a:gd name="connsiteX4" fmla="*/ 349845 w 2531202"/>
              <a:gd name="connsiteY4" fmla="*/ 435293 h 3129803"/>
              <a:gd name="connsiteX5" fmla="*/ 683173 w 2531202"/>
              <a:gd name="connsiteY5" fmla="*/ 462455 h 3129803"/>
              <a:gd name="connsiteX6" fmla="*/ 976175 w 2531202"/>
              <a:gd name="connsiteY6" fmla="*/ 575748 h 3129803"/>
              <a:gd name="connsiteX7" fmla="*/ 998483 w 2531202"/>
              <a:gd name="connsiteY7" fmla="*/ 735724 h 3129803"/>
              <a:gd name="connsiteX8" fmla="*/ 945931 w 2531202"/>
              <a:gd name="connsiteY8" fmla="*/ 872359 h 3129803"/>
              <a:gd name="connsiteX9" fmla="*/ 1021006 w 2531202"/>
              <a:gd name="connsiteY9" fmla="*/ 983878 h 3129803"/>
              <a:gd name="connsiteX10" fmla="*/ 1111737 w 2531202"/>
              <a:gd name="connsiteY10" fmla="*/ 1175247 h 3129803"/>
              <a:gd name="connsiteX11" fmla="*/ 1381146 w 2531202"/>
              <a:gd name="connsiteY11" fmla="*/ 1139485 h 3129803"/>
              <a:gd name="connsiteX12" fmla="*/ 1481959 w 2531202"/>
              <a:gd name="connsiteY12" fmla="*/ 1261241 h 3129803"/>
              <a:gd name="connsiteX13" fmla="*/ 1450428 w 2531202"/>
              <a:gd name="connsiteY13" fmla="*/ 1418897 h 3129803"/>
              <a:gd name="connsiteX14" fmla="*/ 1358624 w 2531202"/>
              <a:gd name="connsiteY14" fmla="*/ 1459026 h 3129803"/>
              <a:gd name="connsiteX15" fmla="*/ 1303283 w 2531202"/>
              <a:gd name="connsiteY15" fmla="*/ 1587062 h 3129803"/>
              <a:gd name="connsiteX16" fmla="*/ 1292773 w 2531202"/>
              <a:gd name="connsiteY16" fmla="*/ 1639614 h 3129803"/>
              <a:gd name="connsiteX17" fmla="*/ 1303283 w 2531202"/>
              <a:gd name="connsiteY17" fmla="*/ 1713186 h 3129803"/>
              <a:gd name="connsiteX18" fmla="*/ 1330013 w 2531202"/>
              <a:gd name="connsiteY18" fmla="*/ 1873604 h 3129803"/>
              <a:gd name="connsiteX19" fmla="*/ 1502352 w 2531202"/>
              <a:gd name="connsiteY19" fmla="*/ 1925231 h 3129803"/>
              <a:gd name="connsiteX20" fmla="*/ 1754939 w 2531202"/>
              <a:gd name="connsiteY20" fmla="*/ 2041579 h 3129803"/>
              <a:gd name="connsiteX21" fmla="*/ 1684600 w 2531202"/>
              <a:gd name="connsiteY21" fmla="*/ 2233999 h 3129803"/>
              <a:gd name="connsiteX22" fmla="*/ 1871420 w 2531202"/>
              <a:gd name="connsiteY22" fmla="*/ 2298900 h 3129803"/>
              <a:gd name="connsiteX23" fmla="*/ 2085437 w 2531202"/>
              <a:gd name="connsiteY23" fmla="*/ 2348072 h 3129803"/>
              <a:gd name="connsiteX24" fmla="*/ 2087293 w 2531202"/>
              <a:gd name="connsiteY24" fmla="*/ 2500863 h 3129803"/>
              <a:gd name="connsiteX25" fmla="*/ 2477322 w 2531202"/>
              <a:gd name="connsiteY25" fmla="*/ 2601642 h 3129803"/>
              <a:gd name="connsiteX26" fmla="*/ 2346694 w 2531202"/>
              <a:gd name="connsiteY26" fmla="*/ 2921143 h 3129803"/>
              <a:gd name="connsiteX27" fmla="*/ 2125630 w 2531202"/>
              <a:gd name="connsiteY27" fmla="*/ 3027643 h 3129803"/>
              <a:gd name="connsiteX28" fmla="*/ 2055294 w 2531202"/>
              <a:gd name="connsiteY28" fmla="*/ 3083429 h 3129803"/>
              <a:gd name="connsiteX29" fmla="*/ 1815865 w 2531202"/>
              <a:gd name="connsiteY29" fmla="*/ 3129803 h 3129803"/>
              <a:gd name="connsiteX0" fmla="*/ 0 w 2531202"/>
              <a:gd name="connsiteY0" fmla="*/ 0 h 3159284"/>
              <a:gd name="connsiteX1" fmla="*/ 94594 w 2531202"/>
              <a:gd name="connsiteY1" fmla="*/ 105103 h 3159284"/>
              <a:gd name="connsiteX2" fmla="*/ 94594 w 2531202"/>
              <a:gd name="connsiteY2" fmla="*/ 336331 h 3159284"/>
              <a:gd name="connsiteX3" fmla="*/ 161088 w 2531202"/>
              <a:gd name="connsiteY3" fmla="*/ 391066 h 3159284"/>
              <a:gd name="connsiteX4" fmla="*/ 349845 w 2531202"/>
              <a:gd name="connsiteY4" fmla="*/ 435293 h 3159284"/>
              <a:gd name="connsiteX5" fmla="*/ 683173 w 2531202"/>
              <a:gd name="connsiteY5" fmla="*/ 462455 h 3159284"/>
              <a:gd name="connsiteX6" fmla="*/ 976175 w 2531202"/>
              <a:gd name="connsiteY6" fmla="*/ 575748 h 3159284"/>
              <a:gd name="connsiteX7" fmla="*/ 998483 w 2531202"/>
              <a:gd name="connsiteY7" fmla="*/ 735724 h 3159284"/>
              <a:gd name="connsiteX8" fmla="*/ 945931 w 2531202"/>
              <a:gd name="connsiteY8" fmla="*/ 872359 h 3159284"/>
              <a:gd name="connsiteX9" fmla="*/ 1021006 w 2531202"/>
              <a:gd name="connsiteY9" fmla="*/ 983878 h 3159284"/>
              <a:gd name="connsiteX10" fmla="*/ 1111737 w 2531202"/>
              <a:gd name="connsiteY10" fmla="*/ 1175247 h 3159284"/>
              <a:gd name="connsiteX11" fmla="*/ 1381146 w 2531202"/>
              <a:gd name="connsiteY11" fmla="*/ 1139485 h 3159284"/>
              <a:gd name="connsiteX12" fmla="*/ 1481959 w 2531202"/>
              <a:gd name="connsiteY12" fmla="*/ 1261241 h 3159284"/>
              <a:gd name="connsiteX13" fmla="*/ 1450428 w 2531202"/>
              <a:gd name="connsiteY13" fmla="*/ 1418897 h 3159284"/>
              <a:gd name="connsiteX14" fmla="*/ 1358624 w 2531202"/>
              <a:gd name="connsiteY14" fmla="*/ 1459026 h 3159284"/>
              <a:gd name="connsiteX15" fmla="*/ 1303283 w 2531202"/>
              <a:gd name="connsiteY15" fmla="*/ 1587062 h 3159284"/>
              <a:gd name="connsiteX16" fmla="*/ 1292773 w 2531202"/>
              <a:gd name="connsiteY16" fmla="*/ 1639614 h 3159284"/>
              <a:gd name="connsiteX17" fmla="*/ 1303283 w 2531202"/>
              <a:gd name="connsiteY17" fmla="*/ 1713186 h 3159284"/>
              <a:gd name="connsiteX18" fmla="*/ 1330013 w 2531202"/>
              <a:gd name="connsiteY18" fmla="*/ 1873604 h 3159284"/>
              <a:gd name="connsiteX19" fmla="*/ 1502352 w 2531202"/>
              <a:gd name="connsiteY19" fmla="*/ 1925231 h 3159284"/>
              <a:gd name="connsiteX20" fmla="*/ 1754939 w 2531202"/>
              <a:gd name="connsiteY20" fmla="*/ 2041579 h 3159284"/>
              <a:gd name="connsiteX21" fmla="*/ 1684600 w 2531202"/>
              <a:gd name="connsiteY21" fmla="*/ 2233999 h 3159284"/>
              <a:gd name="connsiteX22" fmla="*/ 1871420 w 2531202"/>
              <a:gd name="connsiteY22" fmla="*/ 2298900 h 3159284"/>
              <a:gd name="connsiteX23" fmla="*/ 2085437 w 2531202"/>
              <a:gd name="connsiteY23" fmla="*/ 2348072 h 3159284"/>
              <a:gd name="connsiteX24" fmla="*/ 2087293 w 2531202"/>
              <a:gd name="connsiteY24" fmla="*/ 2500863 h 3159284"/>
              <a:gd name="connsiteX25" fmla="*/ 2477322 w 2531202"/>
              <a:gd name="connsiteY25" fmla="*/ 2601642 h 3159284"/>
              <a:gd name="connsiteX26" fmla="*/ 2346694 w 2531202"/>
              <a:gd name="connsiteY26" fmla="*/ 2921143 h 3159284"/>
              <a:gd name="connsiteX27" fmla="*/ 2125630 w 2531202"/>
              <a:gd name="connsiteY27" fmla="*/ 3027643 h 3159284"/>
              <a:gd name="connsiteX28" fmla="*/ 2080414 w 2531202"/>
              <a:gd name="connsiteY28" fmla="*/ 3129072 h 3159284"/>
              <a:gd name="connsiteX29" fmla="*/ 1815865 w 2531202"/>
              <a:gd name="connsiteY29" fmla="*/ 3129803 h 3159284"/>
              <a:gd name="connsiteX0" fmla="*/ 0 w 2531202"/>
              <a:gd name="connsiteY0" fmla="*/ 0 h 3159284"/>
              <a:gd name="connsiteX1" fmla="*/ 94594 w 2531202"/>
              <a:gd name="connsiteY1" fmla="*/ 105103 h 3159284"/>
              <a:gd name="connsiteX2" fmla="*/ 94594 w 2531202"/>
              <a:gd name="connsiteY2" fmla="*/ 336331 h 3159284"/>
              <a:gd name="connsiteX3" fmla="*/ 161088 w 2531202"/>
              <a:gd name="connsiteY3" fmla="*/ 391066 h 3159284"/>
              <a:gd name="connsiteX4" fmla="*/ 349845 w 2531202"/>
              <a:gd name="connsiteY4" fmla="*/ 435293 h 3159284"/>
              <a:gd name="connsiteX5" fmla="*/ 683173 w 2531202"/>
              <a:gd name="connsiteY5" fmla="*/ 462455 h 3159284"/>
              <a:gd name="connsiteX6" fmla="*/ 976175 w 2531202"/>
              <a:gd name="connsiteY6" fmla="*/ 575748 h 3159284"/>
              <a:gd name="connsiteX7" fmla="*/ 998483 w 2531202"/>
              <a:gd name="connsiteY7" fmla="*/ 735724 h 3159284"/>
              <a:gd name="connsiteX8" fmla="*/ 945931 w 2531202"/>
              <a:gd name="connsiteY8" fmla="*/ 872359 h 3159284"/>
              <a:gd name="connsiteX9" fmla="*/ 1021006 w 2531202"/>
              <a:gd name="connsiteY9" fmla="*/ 983878 h 3159284"/>
              <a:gd name="connsiteX10" fmla="*/ 1111737 w 2531202"/>
              <a:gd name="connsiteY10" fmla="*/ 1175247 h 3159284"/>
              <a:gd name="connsiteX11" fmla="*/ 1381146 w 2531202"/>
              <a:gd name="connsiteY11" fmla="*/ 1139485 h 3159284"/>
              <a:gd name="connsiteX12" fmla="*/ 1481959 w 2531202"/>
              <a:gd name="connsiteY12" fmla="*/ 1261241 h 3159284"/>
              <a:gd name="connsiteX13" fmla="*/ 1450428 w 2531202"/>
              <a:gd name="connsiteY13" fmla="*/ 1418897 h 3159284"/>
              <a:gd name="connsiteX14" fmla="*/ 1358624 w 2531202"/>
              <a:gd name="connsiteY14" fmla="*/ 1459026 h 3159284"/>
              <a:gd name="connsiteX15" fmla="*/ 1303283 w 2531202"/>
              <a:gd name="connsiteY15" fmla="*/ 1587062 h 3159284"/>
              <a:gd name="connsiteX16" fmla="*/ 1292773 w 2531202"/>
              <a:gd name="connsiteY16" fmla="*/ 1639614 h 3159284"/>
              <a:gd name="connsiteX17" fmla="*/ 1303283 w 2531202"/>
              <a:gd name="connsiteY17" fmla="*/ 1713186 h 3159284"/>
              <a:gd name="connsiteX18" fmla="*/ 1330013 w 2531202"/>
              <a:gd name="connsiteY18" fmla="*/ 1873604 h 3159284"/>
              <a:gd name="connsiteX19" fmla="*/ 1502352 w 2531202"/>
              <a:gd name="connsiteY19" fmla="*/ 1925231 h 3159284"/>
              <a:gd name="connsiteX20" fmla="*/ 1754939 w 2531202"/>
              <a:gd name="connsiteY20" fmla="*/ 2041579 h 3159284"/>
              <a:gd name="connsiteX21" fmla="*/ 1684600 w 2531202"/>
              <a:gd name="connsiteY21" fmla="*/ 2233999 h 3159284"/>
              <a:gd name="connsiteX22" fmla="*/ 1871420 w 2531202"/>
              <a:gd name="connsiteY22" fmla="*/ 2298900 h 3159284"/>
              <a:gd name="connsiteX23" fmla="*/ 2085437 w 2531202"/>
              <a:gd name="connsiteY23" fmla="*/ 2348072 h 3159284"/>
              <a:gd name="connsiteX24" fmla="*/ 2087293 w 2531202"/>
              <a:gd name="connsiteY24" fmla="*/ 2500863 h 3159284"/>
              <a:gd name="connsiteX25" fmla="*/ 2477322 w 2531202"/>
              <a:gd name="connsiteY25" fmla="*/ 2601642 h 3159284"/>
              <a:gd name="connsiteX26" fmla="*/ 2346694 w 2531202"/>
              <a:gd name="connsiteY26" fmla="*/ 2921143 h 3159284"/>
              <a:gd name="connsiteX27" fmla="*/ 2125630 w 2531202"/>
              <a:gd name="connsiteY27" fmla="*/ 3027643 h 3159284"/>
              <a:gd name="connsiteX28" fmla="*/ 2080414 w 2531202"/>
              <a:gd name="connsiteY28" fmla="*/ 3129072 h 3159284"/>
              <a:gd name="connsiteX29" fmla="*/ 1815865 w 2531202"/>
              <a:gd name="connsiteY29" fmla="*/ 3129803 h 3159284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11737 w 2531202"/>
              <a:gd name="connsiteY10" fmla="*/ 1175247 h 3147047"/>
              <a:gd name="connsiteX11" fmla="*/ 1381146 w 2531202"/>
              <a:gd name="connsiteY11" fmla="*/ 1139485 h 3147047"/>
              <a:gd name="connsiteX12" fmla="*/ 1481959 w 2531202"/>
              <a:gd name="connsiteY12" fmla="*/ 1261241 h 3147047"/>
              <a:gd name="connsiteX13" fmla="*/ 1450428 w 2531202"/>
              <a:gd name="connsiteY13" fmla="*/ 1418897 h 3147047"/>
              <a:gd name="connsiteX14" fmla="*/ 1358624 w 2531202"/>
              <a:gd name="connsiteY14" fmla="*/ 1459026 h 3147047"/>
              <a:gd name="connsiteX15" fmla="*/ 1303283 w 2531202"/>
              <a:gd name="connsiteY15" fmla="*/ 1587062 h 3147047"/>
              <a:gd name="connsiteX16" fmla="*/ 1292773 w 2531202"/>
              <a:gd name="connsiteY16" fmla="*/ 1639614 h 3147047"/>
              <a:gd name="connsiteX17" fmla="*/ 1303283 w 2531202"/>
              <a:gd name="connsiteY17" fmla="*/ 1713186 h 3147047"/>
              <a:gd name="connsiteX18" fmla="*/ 1330013 w 2531202"/>
              <a:gd name="connsiteY18" fmla="*/ 1873604 h 3147047"/>
              <a:gd name="connsiteX19" fmla="*/ 1502352 w 2531202"/>
              <a:gd name="connsiteY19" fmla="*/ 1925231 h 3147047"/>
              <a:gd name="connsiteX20" fmla="*/ 1754939 w 2531202"/>
              <a:gd name="connsiteY20" fmla="*/ 2041579 h 3147047"/>
              <a:gd name="connsiteX21" fmla="*/ 1684600 w 2531202"/>
              <a:gd name="connsiteY21" fmla="*/ 2233999 h 3147047"/>
              <a:gd name="connsiteX22" fmla="*/ 1871420 w 2531202"/>
              <a:gd name="connsiteY22" fmla="*/ 2298900 h 3147047"/>
              <a:gd name="connsiteX23" fmla="*/ 2085437 w 2531202"/>
              <a:gd name="connsiteY23" fmla="*/ 2348072 h 3147047"/>
              <a:gd name="connsiteX24" fmla="*/ 2087293 w 2531202"/>
              <a:gd name="connsiteY24" fmla="*/ 2500863 h 3147047"/>
              <a:gd name="connsiteX25" fmla="*/ 2477322 w 2531202"/>
              <a:gd name="connsiteY25" fmla="*/ 2601642 h 3147047"/>
              <a:gd name="connsiteX26" fmla="*/ 2346694 w 2531202"/>
              <a:gd name="connsiteY26" fmla="*/ 2921143 h 3147047"/>
              <a:gd name="connsiteX27" fmla="*/ 2125630 w 2531202"/>
              <a:gd name="connsiteY27" fmla="*/ 3027643 h 3147047"/>
              <a:gd name="connsiteX28" fmla="*/ 2075389 w 2531202"/>
              <a:gd name="connsiteY28" fmla="*/ 3113859 h 3147047"/>
              <a:gd name="connsiteX29" fmla="*/ 1815865 w 2531202"/>
              <a:gd name="connsiteY29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381146 w 2531202"/>
              <a:gd name="connsiteY11" fmla="*/ 1139485 h 3147047"/>
              <a:gd name="connsiteX12" fmla="*/ 1481959 w 2531202"/>
              <a:gd name="connsiteY12" fmla="*/ 1261241 h 3147047"/>
              <a:gd name="connsiteX13" fmla="*/ 1450428 w 2531202"/>
              <a:gd name="connsiteY13" fmla="*/ 1418897 h 3147047"/>
              <a:gd name="connsiteX14" fmla="*/ 1358624 w 2531202"/>
              <a:gd name="connsiteY14" fmla="*/ 1459026 h 3147047"/>
              <a:gd name="connsiteX15" fmla="*/ 1303283 w 2531202"/>
              <a:gd name="connsiteY15" fmla="*/ 1587062 h 3147047"/>
              <a:gd name="connsiteX16" fmla="*/ 1292773 w 2531202"/>
              <a:gd name="connsiteY16" fmla="*/ 1639614 h 3147047"/>
              <a:gd name="connsiteX17" fmla="*/ 1303283 w 2531202"/>
              <a:gd name="connsiteY17" fmla="*/ 1713186 h 3147047"/>
              <a:gd name="connsiteX18" fmla="*/ 1330013 w 2531202"/>
              <a:gd name="connsiteY18" fmla="*/ 1873604 h 3147047"/>
              <a:gd name="connsiteX19" fmla="*/ 1502352 w 2531202"/>
              <a:gd name="connsiteY19" fmla="*/ 1925231 h 3147047"/>
              <a:gd name="connsiteX20" fmla="*/ 1754939 w 2531202"/>
              <a:gd name="connsiteY20" fmla="*/ 2041579 h 3147047"/>
              <a:gd name="connsiteX21" fmla="*/ 1684600 w 2531202"/>
              <a:gd name="connsiteY21" fmla="*/ 2233999 h 3147047"/>
              <a:gd name="connsiteX22" fmla="*/ 1871420 w 2531202"/>
              <a:gd name="connsiteY22" fmla="*/ 2298900 h 3147047"/>
              <a:gd name="connsiteX23" fmla="*/ 2085437 w 2531202"/>
              <a:gd name="connsiteY23" fmla="*/ 2348072 h 3147047"/>
              <a:gd name="connsiteX24" fmla="*/ 2087293 w 2531202"/>
              <a:gd name="connsiteY24" fmla="*/ 2500863 h 3147047"/>
              <a:gd name="connsiteX25" fmla="*/ 2477322 w 2531202"/>
              <a:gd name="connsiteY25" fmla="*/ 2601642 h 3147047"/>
              <a:gd name="connsiteX26" fmla="*/ 2346694 w 2531202"/>
              <a:gd name="connsiteY26" fmla="*/ 2921143 h 3147047"/>
              <a:gd name="connsiteX27" fmla="*/ 2125630 w 2531202"/>
              <a:gd name="connsiteY27" fmla="*/ 3027643 h 3147047"/>
              <a:gd name="connsiteX28" fmla="*/ 2075389 w 2531202"/>
              <a:gd name="connsiteY28" fmla="*/ 3113859 h 3147047"/>
              <a:gd name="connsiteX29" fmla="*/ 1815865 w 2531202"/>
              <a:gd name="connsiteY29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481959 w 2531202"/>
              <a:gd name="connsiteY12" fmla="*/ 1261241 h 3147047"/>
              <a:gd name="connsiteX13" fmla="*/ 1450428 w 2531202"/>
              <a:gd name="connsiteY13" fmla="*/ 1418897 h 3147047"/>
              <a:gd name="connsiteX14" fmla="*/ 1358624 w 2531202"/>
              <a:gd name="connsiteY14" fmla="*/ 1459026 h 3147047"/>
              <a:gd name="connsiteX15" fmla="*/ 1303283 w 2531202"/>
              <a:gd name="connsiteY15" fmla="*/ 1587062 h 3147047"/>
              <a:gd name="connsiteX16" fmla="*/ 1292773 w 2531202"/>
              <a:gd name="connsiteY16" fmla="*/ 1639614 h 3147047"/>
              <a:gd name="connsiteX17" fmla="*/ 1303283 w 2531202"/>
              <a:gd name="connsiteY17" fmla="*/ 1713186 h 3147047"/>
              <a:gd name="connsiteX18" fmla="*/ 1330013 w 2531202"/>
              <a:gd name="connsiteY18" fmla="*/ 1873604 h 3147047"/>
              <a:gd name="connsiteX19" fmla="*/ 1502352 w 2531202"/>
              <a:gd name="connsiteY19" fmla="*/ 1925231 h 3147047"/>
              <a:gd name="connsiteX20" fmla="*/ 1754939 w 2531202"/>
              <a:gd name="connsiteY20" fmla="*/ 2041579 h 3147047"/>
              <a:gd name="connsiteX21" fmla="*/ 1684600 w 2531202"/>
              <a:gd name="connsiteY21" fmla="*/ 2233999 h 3147047"/>
              <a:gd name="connsiteX22" fmla="*/ 1871420 w 2531202"/>
              <a:gd name="connsiteY22" fmla="*/ 2298900 h 3147047"/>
              <a:gd name="connsiteX23" fmla="*/ 2085437 w 2531202"/>
              <a:gd name="connsiteY23" fmla="*/ 2348072 h 3147047"/>
              <a:gd name="connsiteX24" fmla="*/ 2087293 w 2531202"/>
              <a:gd name="connsiteY24" fmla="*/ 2500863 h 3147047"/>
              <a:gd name="connsiteX25" fmla="*/ 2477322 w 2531202"/>
              <a:gd name="connsiteY25" fmla="*/ 2601642 h 3147047"/>
              <a:gd name="connsiteX26" fmla="*/ 2346694 w 2531202"/>
              <a:gd name="connsiteY26" fmla="*/ 2921143 h 3147047"/>
              <a:gd name="connsiteX27" fmla="*/ 2125630 w 2531202"/>
              <a:gd name="connsiteY27" fmla="*/ 3027643 h 3147047"/>
              <a:gd name="connsiteX28" fmla="*/ 2075389 w 2531202"/>
              <a:gd name="connsiteY28" fmla="*/ 3113859 h 3147047"/>
              <a:gd name="connsiteX29" fmla="*/ 1815865 w 2531202"/>
              <a:gd name="connsiteY29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450428 w 2531202"/>
              <a:gd name="connsiteY13" fmla="*/ 1418897 h 3147047"/>
              <a:gd name="connsiteX14" fmla="*/ 1358624 w 2531202"/>
              <a:gd name="connsiteY14" fmla="*/ 1459026 h 3147047"/>
              <a:gd name="connsiteX15" fmla="*/ 1303283 w 2531202"/>
              <a:gd name="connsiteY15" fmla="*/ 1587062 h 3147047"/>
              <a:gd name="connsiteX16" fmla="*/ 1292773 w 2531202"/>
              <a:gd name="connsiteY16" fmla="*/ 1639614 h 3147047"/>
              <a:gd name="connsiteX17" fmla="*/ 1303283 w 2531202"/>
              <a:gd name="connsiteY17" fmla="*/ 1713186 h 3147047"/>
              <a:gd name="connsiteX18" fmla="*/ 1330013 w 2531202"/>
              <a:gd name="connsiteY18" fmla="*/ 1873604 h 3147047"/>
              <a:gd name="connsiteX19" fmla="*/ 1502352 w 2531202"/>
              <a:gd name="connsiteY19" fmla="*/ 1925231 h 3147047"/>
              <a:gd name="connsiteX20" fmla="*/ 1754939 w 2531202"/>
              <a:gd name="connsiteY20" fmla="*/ 2041579 h 3147047"/>
              <a:gd name="connsiteX21" fmla="*/ 1684600 w 2531202"/>
              <a:gd name="connsiteY21" fmla="*/ 2233999 h 3147047"/>
              <a:gd name="connsiteX22" fmla="*/ 1871420 w 2531202"/>
              <a:gd name="connsiteY22" fmla="*/ 2298900 h 3147047"/>
              <a:gd name="connsiteX23" fmla="*/ 2085437 w 2531202"/>
              <a:gd name="connsiteY23" fmla="*/ 2348072 h 3147047"/>
              <a:gd name="connsiteX24" fmla="*/ 2087293 w 2531202"/>
              <a:gd name="connsiteY24" fmla="*/ 2500863 h 3147047"/>
              <a:gd name="connsiteX25" fmla="*/ 2477322 w 2531202"/>
              <a:gd name="connsiteY25" fmla="*/ 2601642 h 3147047"/>
              <a:gd name="connsiteX26" fmla="*/ 2346694 w 2531202"/>
              <a:gd name="connsiteY26" fmla="*/ 2921143 h 3147047"/>
              <a:gd name="connsiteX27" fmla="*/ 2125630 w 2531202"/>
              <a:gd name="connsiteY27" fmla="*/ 3027643 h 3147047"/>
              <a:gd name="connsiteX28" fmla="*/ 2075389 w 2531202"/>
              <a:gd name="connsiteY28" fmla="*/ 3113859 h 3147047"/>
              <a:gd name="connsiteX29" fmla="*/ 1815865 w 2531202"/>
              <a:gd name="connsiteY29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358624 w 2531202"/>
              <a:gd name="connsiteY14" fmla="*/ 1459026 h 3147047"/>
              <a:gd name="connsiteX15" fmla="*/ 1303283 w 2531202"/>
              <a:gd name="connsiteY15" fmla="*/ 1587062 h 3147047"/>
              <a:gd name="connsiteX16" fmla="*/ 1292773 w 2531202"/>
              <a:gd name="connsiteY16" fmla="*/ 1639614 h 3147047"/>
              <a:gd name="connsiteX17" fmla="*/ 1303283 w 2531202"/>
              <a:gd name="connsiteY17" fmla="*/ 1713186 h 3147047"/>
              <a:gd name="connsiteX18" fmla="*/ 1330013 w 2531202"/>
              <a:gd name="connsiteY18" fmla="*/ 1873604 h 3147047"/>
              <a:gd name="connsiteX19" fmla="*/ 1502352 w 2531202"/>
              <a:gd name="connsiteY19" fmla="*/ 1925231 h 3147047"/>
              <a:gd name="connsiteX20" fmla="*/ 1754939 w 2531202"/>
              <a:gd name="connsiteY20" fmla="*/ 2041579 h 3147047"/>
              <a:gd name="connsiteX21" fmla="*/ 1684600 w 2531202"/>
              <a:gd name="connsiteY21" fmla="*/ 2233999 h 3147047"/>
              <a:gd name="connsiteX22" fmla="*/ 1871420 w 2531202"/>
              <a:gd name="connsiteY22" fmla="*/ 2298900 h 3147047"/>
              <a:gd name="connsiteX23" fmla="*/ 2085437 w 2531202"/>
              <a:gd name="connsiteY23" fmla="*/ 2348072 h 3147047"/>
              <a:gd name="connsiteX24" fmla="*/ 2087293 w 2531202"/>
              <a:gd name="connsiteY24" fmla="*/ 2500863 h 3147047"/>
              <a:gd name="connsiteX25" fmla="*/ 2477322 w 2531202"/>
              <a:gd name="connsiteY25" fmla="*/ 2601642 h 3147047"/>
              <a:gd name="connsiteX26" fmla="*/ 2346694 w 2531202"/>
              <a:gd name="connsiteY26" fmla="*/ 2921143 h 3147047"/>
              <a:gd name="connsiteX27" fmla="*/ 2125630 w 2531202"/>
              <a:gd name="connsiteY27" fmla="*/ 3027643 h 3147047"/>
              <a:gd name="connsiteX28" fmla="*/ 2075389 w 2531202"/>
              <a:gd name="connsiteY28" fmla="*/ 3113859 h 3147047"/>
              <a:gd name="connsiteX29" fmla="*/ 1815865 w 2531202"/>
              <a:gd name="connsiteY29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819870 w 2531202"/>
              <a:gd name="connsiteY14" fmla="*/ 1875601 h 3147047"/>
              <a:gd name="connsiteX15" fmla="*/ 1303283 w 2531202"/>
              <a:gd name="connsiteY15" fmla="*/ 1587062 h 3147047"/>
              <a:gd name="connsiteX16" fmla="*/ 1292773 w 2531202"/>
              <a:gd name="connsiteY16" fmla="*/ 1639614 h 3147047"/>
              <a:gd name="connsiteX17" fmla="*/ 1303283 w 2531202"/>
              <a:gd name="connsiteY17" fmla="*/ 1713186 h 3147047"/>
              <a:gd name="connsiteX18" fmla="*/ 1330013 w 2531202"/>
              <a:gd name="connsiteY18" fmla="*/ 1873604 h 3147047"/>
              <a:gd name="connsiteX19" fmla="*/ 1502352 w 2531202"/>
              <a:gd name="connsiteY19" fmla="*/ 1925231 h 3147047"/>
              <a:gd name="connsiteX20" fmla="*/ 1754939 w 2531202"/>
              <a:gd name="connsiteY20" fmla="*/ 2041579 h 3147047"/>
              <a:gd name="connsiteX21" fmla="*/ 1684600 w 2531202"/>
              <a:gd name="connsiteY21" fmla="*/ 2233999 h 3147047"/>
              <a:gd name="connsiteX22" fmla="*/ 1871420 w 2531202"/>
              <a:gd name="connsiteY22" fmla="*/ 2298900 h 3147047"/>
              <a:gd name="connsiteX23" fmla="*/ 2085437 w 2531202"/>
              <a:gd name="connsiteY23" fmla="*/ 2348072 h 3147047"/>
              <a:gd name="connsiteX24" fmla="*/ 2087293 w 2531202"/>
              <a:gd name="connsiteY24" fmla="*/ 2500863 h 3147047"/>
              <a:gd name="connsiteX25" fmla="*/ 2477322 w 2531202"/>
              <a:gd name="connsiteY25" fmla="*/ 2601642 h 3147047"/>
              <a:gd name="connsiteX26" fmla="*/ 2346694 w 2531202"/>
              <a:gd name="connsiteY26" fmla="*/ 2921143 h 3147047"/>
              <a:gd name="connsiteX27" fmla="*/ 2125630 w 2531202"/>
              <a:gd name="connsiteY27" fmla="*/ 3027643 h 3147047"/>
              <a:gd name="connsiteX28" fmla="*/ 2075389 w 2531202"/>
              <a:gd name="connsiteY28" fmla="*/ 3113859 h 3147047"/>
              <a:gd name="connsiteX29" fmla="*/ 1815865 w 2531202"/>
              <a:gd name="connsiteY29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819870 w 2531202"/>
              <a:gd name="connsiteY14" fmla="*/ 1875601 h 3147047"/>
              <a:gd name="connsiteX15" fmla="*/ 1303283 w 2531202"/>
              <a:gd name="connsiteY15" fmla="*/ 1587062 h 3147047"/>
              <a:gd name="connsiteX16" fmla="*/ 1551718 w 2531202"/>
              <a:gd name="connsiteY16" fmla="*/ 1753967 h 3147047"/>
              <a:gd name="connsiteX17" fmla="*/ 1303283 w 2531202"/>
              <a:gd name="connsiteY17" fmla="*/ 1713186 h 3147047"/>
              <a:gd name="connsiteX18" fmla="*/ 1330013 w 2531202"/>
              <a:gd name="connsiteY18" fmla="*/ 1873604 h 3147047"/>
              <a:gd name="connsiteX19" fmla="*/ 1502352 w 2531202"/>
              <a:gd name="connsiteY19" fmla="*/ 1925231 h 3147047"/>
              <a:gd name="connsiteX20" fmla="*/ 1754939 w 2531202"/>
              <a:gd name="connsiteY20" fmla="*/ 2041579 h 3147047"/>
              <a:gd name="connsiteX21" fmla="*/ 1684600 w 2531202"/>
              <a:gd name="connsiteY21" fmla="*/ 2233999 h 3147047"/>
              <a:gd name="connsiteX22" fmla="*/ 1871420 w 2531202"/>
              <a:gd name="connsiteY22" fmla="*/ 2298900 h 3147047"/>
              <a:gd name="connsiteX23" fmla="*/ 2085437 w 2531202"/>
              <a:gd name="connsiteY23" fmla="*/ 2348072 h 3147047"/>
              <a:gd name="connsiteX24" fmla="*/ 2087293 w 2531202"/>
              <a:gd name="connsiteY24" fmla="*/ 2500863 h 3147047"/>
              <a:gd name="connsiteX25" fmla="*/ 2477322 w 2531202"/>
              <a:gd name="connsiteY25" fmla="*/ 2601642 h 3147047"/>
              <a:gd name="connsiteX26" fmla="*/ 2346694 w 2531202"/>
              <a:gd name="connsiteY26" fmla="*/ 2921143 h 3147047"/>
              <a:gd name="connsiteX27" fmla="*/ 2125630 w 2531202"/>
              <a:gd name="connsiteY27" fmla="*/ 3027643 h 3147047"/>
              <a:gd name="connsiteX28" fmla="*/ 2075389 w 2531202"/>
              <a:gd name="connsiteY28" fmla="*/ 3113859 h 3147047"/>
              <a:gd name="connsiteX29" fmla="*/ 1815865 w 2531202"/>
              <a:gd name="connsiteY29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819870 w 2531202"/>
              <a:gd name="connsiteY14" fmla="*/ 1875601 h 3147047"/>
              <a:gd name="connsiteX15" fmla="*/ 1303283 w 2531202"/>
              <a:gd name="connsiteY15" fmla="*/ 1587062 h 3147047"/>
              <a:gd name="connsiteX16" fmla="*/ 1303283 w 2531202"/>
              <a:gd name="connsiteY16" fmla="*/ 1713186 h 3147047"/>
              <a:gd name="connsiteX17" fmla="*/ 1330013 w 2531202"/>
              <a:gd name="connsiteY17" fmla="*/ 1873604 h 3147047"/>
              <a:gd name="connsiteX18" fmla="*/ 1502352 w 2531202"/>
              <a:gd name="connsiteY18" fmla="*/ 1925231 h 3147047"/>
              <a:gd name="connsiteX19" fmla="*/ 1754939 w 2531202"/>
              <a:gd name="connsiteY19" fmla="*/ 2041579 h 3147047"/>
              <a:gd name="connsiteX20" fmla="*/ 1684600 w 2531202"/>
              <a:gd name="connsiteY20" fmla="*/ 2233999 h 3147047"/>
              <a:gd name="connsiteX21" fmla="*/ 1871420 w 2531202"/>
              <a:gd name="connsiteY21" fmla="*/ 2298900 h 3147047"/>
              <a:gd name="connsiteX22" fmla="*/ 2085437 w 2531202"/>
              <a:gd name="connsiteY22" fmla="*/ 2348072 h 3147047"/>
              <a:gd name="connsiteX23" fmla="*/ 2087293 w 2531202"/>
              <a:gd name="connsiteY23" fmla="*/ 2500863 h 3147047"/>
              <a:gd name="connsiteX24" fmla="*/ 2477322 w 2531202"/>
              <a:gd name="connsiteY24" fmla="*/ 2601642 h 3147047"/>
              <a:gd name="connsiteX25" fmla="*/ 2346694 w 2531202"/>
              <a:gd name="connsiteY25" fmla="*/ 2921143 h 3147047"/>
              <a:gd name="connsiteX26" fmla="*/ 2125630 w 2531202"/>
              <a:gd name="connsiteY26" fmla="*/ 3027643 h 3147047"/>
              <a:gd name="connsiteX27" fmla="*/ 2075389 w 2531202"/>
              <a:gd name="connsiteY27" fmla="*/ 3113859 h 3147047"/>
              <a:gd name="connsiteX28" fmla="*/ 1815865 w 2531202"/>
              <a:gd name="connsiteY28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819870 w 2531202"/>
              <a:gd name="connsiteY14" fmla="*/ 1875601 h 3147047"/>
              <a:gd name="connsiteX15" fmla="*/ 1303283 w 2531202"/>
              <a:gd name="connsiteY15" fmla="*/ 1713186 h 3147047"/>
              <a:gd name="connsiteX16" fmla="*/ 1330013 w 2531202"/>
              <a:gd name="connsiteY16" fmla="*/ 1873604 h 3147047"/>
              <a:gd name="connsiteX17" fmla="*/ 1502352 w 2531202"/>
              <a:gd name="connsiteY17" fmla="*/ 1925231 h 3147047"/>
              <a:gd name="connsiteX18" fmla="*/ 1754939 w 2531202"/>
              <a:gd name="connsiteY18" fmla="*/ 2041579 h 3147047"/>
              <a:gd name="connsiteX19" fmla="*/ 1684600 w 2531202"/>
              <a:gd name="connsiteY19" fmla="*/ 2233999 h 3147047"/>
              <a:gd name="connsiteX20" fmla="*/ 1871420 w 2531202"/>
              <a:gd name="connsiteY20" fmla="*/ 2298900 h 3147047"/>
              <a:gd name="connsiteX21" fmla="*/ 2085437 w 2531202"/>
              <a:gd name="connsiteY21" fmla="*/ 2348072 h 3147047"/>
              <a:gd name="connsiteX22" fmla="*/ 2087293 w 2531202"/>
              <a:gd name="connsiteY22" fmla="*/ 2500863 h 3147047"/>
              <a:gd name="connsiteX23" fmla="*/ 2477322 w 2531202"/>
              <a:gd name="connsiteY23" fmla="*/ 2601642 h 3147047"/>
              <a:gd name="connsiteX24" fmla="*/ 2346694 w 2531202"/>
              <a:gd name="connsiteY24" fmla="*/ 2921143 h 3147047"/>
              <a:gd name="connsiteX25" fmla="*/ 2125630 w 2531202"/>
              <a:gd name="connsiteY25" fmla="*/ 3027643 h 3147047"/>
              <a:gd name="connsiteX26" fmla="*/ 2075389 w 2531202"/>
              <a:gd name="connsiteY26" fmla="*/ 3113859 h 3147047"/>
              <a:gd name="connsiteX27" fmla="*/ 1815865 w 2531202"/>
              <a:gd name="connsiteY27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819870 w 2531202"/>
              <a:gd name="connsiteY14" fmla="*/ 1875601 h 3147047"/>
              <a:gd name="connsiteX15" fmla="*/ 1330013 w 2531202"/>
              <a:gd name="connsiteY15" fmla="*/ 1873604 h 3147047"/>
              <a:gd name="connsiteX16" fmla="*/ 1502352 w 2531202"/>
              <a:gd name="connsiteY16" fmla="*/ 1925231 h 3147047"/>
              <a:gd name="connsiteX17" fmla="*/ 1754939 w 2531202"/>
              <a:gd name="connsiteY17" fmla="*/ 2041579 h 3147047"/>
              <a:gd name="connsiteX18" fmla="*/ 1684600 w 2531202"/>
              <a:gd name="connsiteY18" fmla="*/ 2233999 h 3147047"/>
              <a:gd name="connsiteX19" fmla="*/ 1871420 w 2531202"/>
              <a:gd name="connsiteY19" fmla="*/ 2298900 h 3147047"/>
              <a:gd name="connsiteX20" fmla="*/ 2085437 w 2531202"/>
              <a:gd name="connsiteY20" fmla="*/ 2348072 h 3147047"/>
              <a:gd name="connsiteX21" fmla="*/ 2087293 w 2531202"/>
              <a:gd name="connsiteY21" fmla="*/ 2500863 h 3147047"/>
              <a:gd name="connsiteX22" fmla="*/ 2477322 w 2531202"/>
              <a:gd name="connsiteY22" fmla="*/ 2601642 h 3147047"/>
              <a:gd name="connsiteX23" fmla="*/ 2346694 w 2531202"/>
              <a:gd name="connsiteY23" fmla="*/ 2921143 h 3147047"/>
              <a:gd name="connsiteX24" fmla="*/ 2125630 w 2531202"/>
              <a:gd name="connsiteY24" fmla="*/ 3027643 h 3147047"/>
              <a:gd name="connsiteX25" fmla="*/ 2075389 w 2531202"/>
              <a:gd name="connsiteY25" fmla="*/ 3113859 h 3147047"/>
              <a:gd name="connsiteX26" fmla="*/ 1815865 w 2531202"/>
              <a:gd name="connsiteY26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819870 w 2531202"/>
              <a:gd name="connsiteY14" fmla="*/ 1875601 h 3147047"/>
              <a:gd name="connsiteX15" fmla="*/ 1502352 w 2531202"/>
              <a:gd name="connsiteY15" fmla="*/ 1925231 h 3147047"/>
              <a:gd name="connsiteX16" fmla="*/ 1754939 w 2531202"/>
              <a:gd name="connsiteY16" fmla="*/ 2041579 h 3147047"/>
              <a:gd name="connsiteX17" fmla="*/ 1684600 w 2531202"/>
              <a:gd name="connsiteY17" fmla="*/ 2233999 h 3147047"/>
              <a:gd name="connsiteX18" fmla="*/ 1871420 w 2531202"/>
              <a:gd name="connsiteY18" fmla="*/ 2298900 h 3147047"/>
              <a:gd name="connsiteX19" fmla="*/ 2085437 w 2531202"/>
              <a:gd name="connsiteY19" fmla="*/ 2348072 h 3147047"/>
              <a:gd name="connsiteX20" fmla="*/ 2087293 w 2531202"/>
              <a:gd name="connsiteY20" fmla="*/ 2500863 h 3147047"/>
              <a:gd name="connsiteX21" fmla="*/ 2477322 w 2531202"/>
              <a:gd name="connsiteY21" fmla="*/ 2601642 h 3147047"/>
              <a:gd name="connsiteX22" fmla="*/ 2346694 w 2531202"/>
              <a:gd name="connsiteY22" fmla="*/ 2921143 h 3147047"/>
              <a:gd name="connsiteX23" fmla="*/ 2125630 w 2531202"/>
              <a:gd name="connsiteY23" fmla="*/ 3027643 h 3147047"/>
              <a:gd name="connsiteX24" fmla="*/ 2075389 w 2531202"/>
              <a:gd name="connsiteY24" fmla="*/ 3113859 h 3147047"/>
              <a:gd name="connsiteX25" fmla="*/ 1815865 w 2531202"/>
              <a:gd name="connsiteY25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819870 w 2531202"/>
              <a:gd name="connsiteY14" fmla="*/ 1875601 h 3147047"/>
              <a:gd name="connsiteX15" fmla="*/ 1754939 w 2531202"/>
              <a:gd name="connsiteY15" fmla="*/ 2041579 h 3147047"/>
              <a:gd name="connsiteX16" fmla="*/ 1684600 w 2531202"/>
              <a:gd name="connsiteY16" fmla="*/ 2233999 h 3147047"/>
              <a:gd name="connsiteX17" fmla="*/ 1871420 w 2531202"/>
              <a:gd name="connsiteY17" fmla="*/ 2298900 h 3147047"/>
              <a:gd name="connsiteX18" fmla="*/ 2085437 w 2531202"/>
              <a:gd name="connsiteY18" fmla="*/ 2348072 h 3147047"/>
              <a:gd name="connsiteX19" fmla="*/ 2087293 w 2531202"/>
              <a:gd name="connsiteY19" fmla="*/ 2500863 h 3147047"/>
              <a:gd name="connsiteX20" fmla="*/ 2477322 w 2531202"/>
              <a:gd name="connsiteY20" fmla="*/ 2601642 h 3147047"/>
              <a:gd name="connsiteX21" fmla="*/ 2346694 w 2531202"/>
              <a:gd name="connsiteY21" fmla="*/ 2921143 h 3147047"/>
              <a:gd name="connsiteX22" fmla="*/ 2125630 w 2531202"/>
              <a:gd name="connsiteY22" fmla="*/ 3027643 h 3147047"/>
              <a:gd name="connsiteX23" fmla="*/ 2075389 w 2531202"/>
              <a:gd name="connsiteY23" fmla="*/ 3113859 h 3147047"/>
              <a:gd name="connsiteX24" fmla="*/ 1815865 w 2531202"/>
              <a:gd name="connsiteY24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819870 w 2531202"/>
              <a:gd name="connsiteY14" fmla="*/ 1875601 h 3147047"/>
              <a:gd name="connsiteX15" fmla="*/ 2232369 w 2531202"/>
              <a:gd name="connsiteY15" fmla="*/ 2098755 h 3147047"/>
              <a:gd name="connsiteX16" fmla="*/ 1684600 w 2531202"/>
              <a:gd name="connsiteY16" fmla="*/ 2233999 h 3147047"/>
              <a:gd name="connsiteX17" fmla="*/ 1871420 w 2531202"/>
              <a:gd name="connsiteY17" fmla="*/ 2298900 h 3147047"/>
              <a:gd name="connsiteX18" fmla="*/ 2085437 w 2531202"/>
              <a:gd name="connsiteY18" fmla="*/ 2348072 h 3147047"/>
              <a:gd name="connsiteX19" fmla="*/ 2087293 w 2531202"/>
              <a:gd name="connsiteY19" fmla="*/ 2500863 h 3147047"/>
              <a:gd name="connsiteX20" fmla="*/ 2477322 w 2531202"/>
              <a:gd name="connsiteY20" fmla="*/ 2601642 h 3147047"/>
              <a:gd name="connsiteX21" fmla="*/ 2346694 w 2531202"/>
              <a:gd name="connsiteY21" fmla="*/ 2921143 h 3147047"/>
              <a:gd name="connsiteX22" fmla="*/ 2125630 w 2531202"/>
              <a:gd name="connsiteY22" fmla="*/ 3027643 h 3147047"/>
              <a:gd name="connsiteX23" fmla="*/ 2075389 w 2531202"/>
              <a:gd name="connsiteY23" fmla="*/ 3113859 h 3147047"/>
              <a:gd name="connsiteX24" fmla="*/ 1815865 w 2531202"/>
              <a:gd name="connsiteY24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860331 w 2531202"/>
              <a:gd name="connsiteY14" fmla="*/ 1875601 h 3147047"/>
              <a:gd name="connsiteX15" fmla="*/ 2232369 w 2531202"/>
              <a:gd name="connsiteY15" fmla="*/ 2098755 h 3147047"/>
              <a:gd name="connsiteX16" fmla="*/ 1684600 w 2531202"/>
              <a:gd name="connsiteY16" fmla="*/ 2233999 h 3147047"/>
              <a:gd name="connsiteX17" fmla="*/ 1871420 w 2531202"/>
              <a:gd name="connsiteY17" fmla="*/ 2298900 h 3147047"/>
              <a:gd name="connsiteX18" fmla="*/ 2085437 w 2531202"/>
              <a:gd name="connsiteY18" fmla="*/ 2348072 h 3147047"/>
              <a:gd name="connsiteX19" fmla="*/ 2087293 w 2531202"/>
              <a:gd name="connsiteY19" fmla="*/ 2500863 h 3147047"/>
              <a:gd name="connsiteX20" fmla="*/ 2477322 w 2531202"/>
              <a:gd name="connsiteY20" fmla="*/ 2601642 h 3147047"/>
              <a:gd name="connsiteX21" fmla="*/ 2346694 w 2531202"/>
              <a:gd name="connsiteY21" fmla="*/ 2921143 h 3147047"/>
              <a:gd name="connsiteX22" fmla="*/ 2125630 w 2531202"/>
              <a:gd name="connsiteY22" fmla="*/ 3027643 h 3147047"/>
              <a:gd name="connsiteX23" fmla="*/ 2075389 w 2531202"/>
              <a:gd name="connsiteY23" fmla="*/ 3113859 h 3147047"/>
              <a:gd name="connsiteX24" fmla="*/ 1815865 w 2531202"/>
              <a:gd name="connsiteY24" fmla="*/ 3129803 h 3147047"/>
              <a:gd name="connsiteX0" fmla="*/ 0 w 2575082"/>
              <a:gd name="connsiteY0" fmla="*/ 0 h 3147047"/>
              <a:gd name="connsiteX1" fmla="*/ 94594 w 2575082"/>
              <a:gd name="connsiteY1" fmla="*/ 105103 h 3147047"/>
              <a:gd name="connsiteX2" fmla="*/ 94594 w 2575082"/>
              <a:gd name="connsiteY2" fmla="*/ 336331 h 3147047"/>
              <a:gd name="connsiteX3" fmla="*/ 161088 w 2575082"/>
              <a:gd name="connsiteY3" fmla="*/ 391066 h 3147047"/>
              <a:gd name="connsiteX4" fmla="*/ 349845 w 2575082"/>
              <a:gd name="connsiteY4" fmla="*/ 435293 h 3147047"/>
              <a:gd name="connsiteX5" fmla="*/ 683173 w 2575082"/>
              <a:gd name="connsiteY5" fmla="*/ 462455 h 3147047"/>
              <a:gd name="connsiteX6" fmla="*/ 976175 w 2575082"/>
              <a:gd name="connsiteY6" fmla="*/ 575748 h 3147047"/>
              <a:gd name="connsiteX7" fmla="*/ 998483 w 2575082"/>
              <a:gd name="connsiteY7" fmla="*/ 735724 h 3147047"/>
              <a:gd name="connsiteX8" fmla="*/ 945931 w 2575082"/>
              <a:gd name="connsiteY8" fmla="*/ 872359 h 3147047"/>
              <a:gd name="connsiteX9" fmla="*/ 1021006 w 2575082"/>
              <a:gd name="connsiteY9" fmla="*/ 983878 h 3147047"/>
              <a:gd name="connsiteX10" fmla="*/ 1168382 w 2575082"/>
              <a:gd name="connsiteY10" fmla="*/ 1093566 h 3147047"/>
              <a:gd name="connsiteX11" fmla="*/ 1575355 w 2575082"/>
              <a:gd name="connsiteY11" fmla="*/ 1131317 h 3147047"/>
              <a:gd name="connsiteX12" fmla="*/ 1676168 w 2575082"/>
              <a:gd name="connsiteY12" fmla="*/ 1359259 h 3147047"/>
              <a:gd name="connsiteX13" fmla="*/ 1733649 w 2575082"/>
              <a:gd name="connsiteY13" fmla="*/ 1565924 h 3147047"/>
              <a:gd name="connsiteX14" fmla="*/ 1860331 w 2575082"/>
              <a:gd name="connsiteY14" fmla="*/ 1875601 h 3147047"/>
              <a:gd name="connsiteX15" fmla="*/ 2232369 w 2575082"/>
              <a:gd name="connsiteY15" fmla="*/ 2098755 h 3147047"/>
              <a:gd name="connsiteX16" fmla="*/ 2566632 w 2575082"/>
              <a:gd name="connsiteY16" fmla="*/ 2381025 h 3147047"/>
              <a:gd name="connsiteX17" fmla="*/ 1871420 w 2575082"/>
              <a:gd name="connsiteY17" fmla="*/ 2298900 h 3147047"/>
              <a:gd name="connsiteX18" fmla="*/ 2085437 w 2575082"/>
              <a:gd name="connsiteY18" fmla="*/ 2348072 h 3147047"/>
              <a:gd name="connsiteX19" fmla="*/ 2087293 w 2575082"/>
              <a:gd name="connsiteY19" fmla="*/ 2500863 h 3147047"/>
              <a:gd name="connsiteX20" fmla="*/ 2477322 w 2575082"/>
              <a:gd name="connsiteY20" fmla="*/ 2601642 h 3147047"/>
              <a:gd name="connsiteX21" fmla="*/ 2346694 w 2575082"/>
              <a:gd name="connsiteY21" fmla="*/ 2921143 h 3147047"/>
              <a:gd name="connsiteX22" fmla="*/ 2125630 w 2575082"/>
              <a:gd name="connsiteY22" fmla="*/ 3027643 h 3147047"/>
              <a:gd name="connsiteX23" fmla="*/ 2075389 w 2575082"/>
              <a:gd name="connsiteY23" fmla="*/ 3113859 h 3147047"/>
              <a:gd name="connsiteX24" fmla="*/ 1815865 w 2575082"/>
              <a:gd name="connsiteY24" fmla="*/ 3129803 h 3147047"/>
              <a:gd name="connsiteX0" fmla="*/ 0 w 2568366"/>
              <a:gd name="connsiteY0" fmla="*/ 0 h 3147047"/>
              <a:gd name="connsiteX1" fmla="*/ 94594 w 2568366"/>
              <a:gd name="connsiteY1" fmla="*/ 105103 h 3147047"/>
              <a:gd name="connsiteX2" fmla="*/ 94594 w 2568366"/>
              <a:gd name="connsiteY2" fmla="*/ 336331 h 3147047"/>
              <a:gd name="connsiteX3" fmla="*/ 161088 w 2568366"/>
              <a:gd name="connsiteY3" fmla="*/ 391066 h 3147047"/>
              <a:gd name="connsiteX4" fmla="*/ 349845 w 2568366"/>
              <a:gd name="connsiteY4" fmla="*/ 435293 h 3147047"/>
              <a:gd name="connsiteX5" fmla="*/ 683173 w 2568366"/>
              <a:gd name="connsiteY5" fmla="*/ 462455 h 3147047"/>
              <a:gd name="connsiteX6" fmla="*/ 976175 w 2568366"/>
              <a:gd name="connsiteY6" fmla="*/ 575748 h 3147047"/>
              <a:gd name="connsiteX7" fmla="*/ 998483 w 2568366"/>
              <a:gd name="connsiteY7" fmla="*/ 735724 h 3147047"/>
              <a:gd name="connsiteX8" fmla="*/ 945931 w 2568366"/>
              <a:gd name="connsiteY8" fmla="*/ 872359 h 3147047"/>
              <a:gd name="connsiteX9" fmla="*/ 1021006 w 2568366"/>
              <a:gd name="connsiteY9" fmla="*/ 983878 h 3147047"/>
              <a:gd name="connsiteX10" fmla="*/ 1168382 w 2568366"/>
              <a:gd name="connsiteY10" fmla="*/ 1093566 h 3147047"/>
              <a:gd name="connsiteX11" fmla="*/ 1575355 w 2568366"/>
              <a:gd name="connsiteY11" fmla="*/ 1131317 h 3147047"/>
              <a:gd name="connsiteX12" fmla="*/ 1676168 w 2568366"/>
              <a:gd name="connsiteY12" fmla="*/ 1359259 h 3147047"/>
              <a:gd name="connsiteX13" fmla="*/ 1733649 w 2568366"/>
              <a:gd name="connsiteY13" fmla="*/ 1565924 h 3147047"/>
              <a:gd name="connsiteX14" fmla="*/ 1860331 w 2568366"/>
              <a:gd name="connsiteY14" fmla="*/ 1875601 h 3147047"/>
              <a:gd name="connsiteX15" fmla="*/ 2232369 w 2568366"/>
              <a:gd name="connsiteY15" fmla="*/ 2098755 h 3147047"/>
              <a:gd name="connsiteX16" fmla="*/ 2566632 w 2568366"/>
              <a:gd name="connsiteY16" fmla="*/ 2381025 h 3147047"/>
              <a:gd name="connsiteX17" fmla="*/ 2085437 w 2568366"/>
              <a:gd name="connsiteY17" fmla="*/ 2348072 h 3147047"/>
              <a:gd name="connsiteX18" fmla="*/ 2087293 w 2568366"/>
              <a:gd name="connsiteY18" fmla="*/ 2500863 h 3147047"/>
              <a:gd name="connsiteX19" fmla="*/ 2477322 w 2568366"/>
              <a:gd name="connsiteY19" fmla="*/ 2601642 h 3147047"/>
              <a:gd name="connsiteX20" fmla="*/ 2346694 w 2568366"/>
              <a:gd name="connsiteY20" fmla="*/ 2921143 h 3147047"/>
              <a:gd name="connsiteX21" fmla="*/ 2125630 w 2568366"/>
              <a:gd name="connsiteY21" fmla="*/ 3027643 h 3147047"/>
              <a:gd name="connsiteX22" fmla="*/ 2075389 w 2568366"/>
              <a:gd name="connsiteY22" fmla="*/ 3113859 h 3147047"/>
              <a:gd name="connsiteX23" fmla="*/ 1815865 w 2568366"/>
              <a:gd name="connsiteY23" fmla="*/ 3129803 h 3147047"/>
              <a:gd name="connsiteX0" fmla="*/ 0 w 2568326"/>
              <a:gd name="connsiteY0" fmla="*/ 0 h 3147047"/>
              <a:gd name="connsiteX1" fmla="*/ 94594 w 2568326"/>
              <a:gd name="connsiteY1" fmla="*/ 105103 h 3147047"/>
              <a:gd name="connsiteX2" fmla="*/ 94594 w 2568326"/>
              <a:gd name="connsiteY2" fmla="*/ 336331 h 3147047"/>
              <a:gd name="connsiteX3" fmla="*/ 161088 w 2568326"/>
              <a:gd name="connsiteY3" fmla="*/ 391066 h 3147047"/>
              <a:gd name="connsiteX4" fmla="*/ 349845 w 2568326"/>
              <a:gd name="connsiteY4" fmla="*/ 435293 h 3147047"/>
              <a:gd name="connsiteX5" fmla="*/ 683173 w 2568326"/>
              <a:gd name="connsiteY5" fmla="*/ 462455 h 3147047"/>
              <a:gd name="connsiteX6" fmla="*/ 976175 w 2568326"/>
              <a:gd name="connsiteY6" fmla="*/ 575748 h 3147047"/>
              <a:gd name="connsiteX7" fmla="*/ 998483 w 2568326"/>
              <a:gd name="connsiteY7" fmla="*/ 735724 h 3147047"/>
              <a:gd name="connsiteX8" fmla="*/ 945931 w 2568326"/>
              <a:gd name="connsiteY8" fmla="*/ 872359 h 3147047"/>
              <a:gd name="connsiteX9" fmla="*/ 1021006 w 2568326"/>
              <a:gd name="connsiteY9" fmla="*/ 983878 h 3147047"/>
              <a:gd name="connsiteX10" fmla="*/ 1168382 w 2568326"/>
              <a:gd name="connsiteY10" fmla="*/ 1093566 h 3147047"/>
              <a:gd name="connsiteX11" fmla="*/ 1575355 w 2568326"/>
              <a:gd name="connsiteY11" fmla="*/ 1131317 h 3147047"/>
              <a:gd name="connsiteX12" fmla="*/ 1676168 w 2568326"/>
              <a:gd name="connsiteY12" fmla="*/ 1359259 h 3147047"/>
              <a:gd name="connsiteX13" fmla="*/ 1733649 w 2568326"/>
              <a:gd name="connsiteY13" fmla="*/ 1565924 h 3147047"/>
              <a:gd name="connsiteX14" fmla="*/ 1860331 w 2568326"/>
              <a:gd name="connsiteY14" fmla="*/ 1875601 h 3147047"/>
              <a:gd name="connsiteX15" fmla="*/ 2232369 w 2568326"/>
              <a:gd name="connsiteY15" fmla="*/ 2098755 h 3147047"/>
              <a:gd name="connsiteX16" fmla="*/ 2566632 w 2568326"/>
              <a:gd name="connsiteY16" fmla="*/ 2381025 h 3147047"/>
              <a:gd name="connsiteX17" fmla="*/ 2087293 w 2568326"/>
              <a:gd name="connsiteY17" fmla="*/ 2500863 h 3147047"/>
              <a:gd name="connsiteX18" fmla="*/ 2477322 w 2568326"/>
              <a:gd name="connsiteY18" fmla="*/ 2601642 h 3147047"/>
              <a:gd name="connsiteX19" fmla="*/ 2346694 w 2568326"/>
              <a:gd name="connsiteY19" fmla="*/ 2921143 h 3147047"/>
              <a:gd name="connsiteX20" fmla="*/ 2125630 w 2568326"/>
              <a:gd name="connsiteY20" fmla="*/ 3027643 h 3147047"/>
              <a:gd name="connsiteX21" fmla="*/ 2075389 w 2568326"/>
              <a:gd name="connsiteY21" fmla="*/ 3113859 h 3147047"/>
              <a:gd name="connsiteX22" fmla="*/ 1815865 w 2568326"/>
              <a:gd name="connsiteY22" fmla="*/ 3129803 h 3147047"/>
              <a:gd name="connsiteX0" fmla="*/ 0 w 2576751"/>
              <a:gd name="connsiteY0" fmla="*/ 0 h 3147047"/>
              <a:gd name="connsiteX1" fmla="*/ 94594 w 2576751"/>
              <a:gd name="connsiteY1" fmla="*/ 105103 h 3147047"/>
              <a:gd name="connsiteX2" fmla="*/ 94594 w 2576751"/>
              <a:gd name="connsiteY2" fmla="*/ 336331 h 3147047"/>
              <a:gd name="connsiteX3" fmla="*/ 161088 w 2576751"/>
              <a:gd name="connsiteY3" fmla="*/ 391066 h 3147047"/>
              <a:gd name="connsiteX4" fmla="*/ 349845 w 2576751"/>
              <a:gd name="connsiteY4" fmla="*/ 435293 h 3147047"/>
              <a:gd name="connsiteX5" fmla="*/ 683173 w 2576751"/>
              <a:gd name="connsiteY5" fmla="*/ 462455 h 3147047"/>
              <a:gd name="connsiteX6" fmla="*/ 976175 w 2576751"/>
              <a:gd name="connsiteY6" fmla="*/ 575748 h 3147047"/>
              <a:gd name="connsiteX7" fmla="*/ 998483 w 2576751"/>
              <a:gd name="connsiteY7" fmla="*/ 735724 h 3147047"/>
              <a:gd name="connsiteX8" fmla="*/ 945931 w 2576751"/>
              <a:gd name="connsiteY8" fmla="*/ 872359 h 3147047"/>
              <a:gd name="connsiteX9" fmla="*/ 1021006 w 2576751"/>
              <a:gd name="connsiteY9" fmla="*/ 983878 h 3147047"/>
              <a:gd name="connsiteX10" fmla="*/ 1168382 w 2576751"/>
              <a:gd name="connsiteY10" fmla="*/ 1093566 h 3147047"/>
              <a:gd name="connsiteX11" fmla="*/ 1575355 w 2576751"/>
              <a:gd name="connsiteY11" fmla="*/ 1131317 h 3147047"/>
              <a:gd name="connsiteX12" fmla="*/ 1676168 w 2576751"/>
              <a:gd name="connsiteY12" fmla="*/ 1359259 h 3147047"/>
              <a:gd name="connsiteX13" fmla="*/ 1733649 w 2576751"/>
              <a:gd name="connsiteY13" fmla="*/ 1565924 h 3147047"/>
              <a:gd name="connsiteX14" fmla="*/ 1860331 w 2576751"/>
              <a:gd name="connsiteY14" fmla="*/ 1875601 h 3147047"/>
              <a:gd name="connsiteX15" fmla="*/ 2232369 w 2576751"/>
              <a:gd name="connsiteY15" fmla="*/ 2098755 h 3147047"/>
              <a:gd name="connsiteX16" fmla="*/ 2566632 w 2576751"/>
              <a:gd name="connsiteY16" fmla="*/ 2381025 h 3147047"/>
              <a:gd name="connsiteX17" fmla="*/ 2477322 w 2576751"/>
              <a:gd name="connsiteY17" fmla="*/ 2601642 h 3147047"/>
              <a:gd name="connsiteX18" fmla="*/ 2346694 w 2576751"/>
              <a:gd name="connsiteY18" fmla="*/ 2921143 h 3147047"/>
              <a:gd name="connsiteX19" fmla="*/ 2125630 w 2576751"/>
              <a:gd name="connsiteY19" fmla="*/ 3027643 h 3147047"/>
              <a:gd name="connsiteX20" fmla="*/ 2075389 w 2576751"/>
              <a:gd name="connsiteY20" fmla="*/ 3113859 h 3147047"/>
              <a:gd name="connsiteX21" fmla="*/ 1815865 w 2576751"/>
              <a:gd name="connsiteY21" fmla="*/ 3129803 h 3147047"/>
              <a:gd name="connsiteX0" fmla="*/ 0 w 3030153"/>
              <a:gd name="connsiteY0" fmla="*/ 0 h 3147047"/>
              <a:gd name="connsiteX1" fmla="*/ 94594 w 3030153"/>
              <a:gd name="connsiteY1" fmla="*/ 105103 h 3147047"/>
              <a:gd name="connsiteX2" fmla="*/ 94594 w 3030153"/>
              <a:gd name="connsiteY2" fmla="*/ 336331 h 3147047"/>
              <a:gd name="connsiteX3" fmla="*/ 161088 w 3030153"/>
              <a:gd name="connsiteY3" fmla="*/ 391066 h 3147047"/>
              <a:gd name="connsiteX4" fmla="*/ 349845 w 3030153"/>
              <a:gd name="connsiteY4" fmla="*/ 435293 h 3147047"/>
              <a:gd name="connsiteX5" fmla="*/ 683173 w 3030153"/>
              <a:gd name="connsiteY5" fmla="*/ 462455 h 3147047"/>
              <a:gd name="connsiteX6" fmla="*/ 976175 w 3030153"/>
              <a:gd name="connsiteY6" fmla="*/ 575748 h 3147047"/>
              <a:gd name="connsiteX7" fmla="*/ 998483 w 3030153"/>
              <a:gd name="connsiteY7" fmla="*/ 735724 h 3147047"/>
              <a:gd name="connsiteX8" fmla="*/ 945931 w 3030153"/>
              <a:gd name="connsiteY8" fmla="*/ 872359 h 3147047"/>
              <a:gd name="connsiteX9" fmla="*/ 1021006 w 3030153"/>
              <a:gd name="connsiteY9" fmla="*/ 983878 h 3147047"/>
              <a:gd name="connsiteX10" fmla="*/ 1168382 w 3030153"/>
              <a:gd name="connsiteY10" fmla="*/ 1093566 h 3147047"/>
              <a:gd name="connsiteX11" fmla="*/ 1575355 w 3030153"/>
              <a:gd name="connsiteY11" fmla="*/ 1131317 h 3147047"/>
              <a:gd name="connsiteX12" fmla="*/ 1676168 w 3030153"/>
              <a:gd name="connsiteY12" fmla="*/ 1359259 h 3147047"/>
              <a:gd name="connsiteX13" fmla="*/ 1733649 w 3030153"/>
              <a:gd name="connsiteY13" fmla="*/ 1565924 h 3147047"/>
              <a:gd name="connsiteX14" fmla="*/ 1860331 w 3030153"/>
              <a:gd name="connsiteY14" fmla="*/ 1875601 h 3147047"/>
              <a:gd name="connsiteX15" fmla="*/ 2232369 w 3030153"/>
              <a:gd name="connsiteY15" fmla="*/ 2098755 h 3147047"/>
              <a:gd name="connsiteX16" fmla="*/ 2566632 w 3030153"/>
              <a:gd name="connsiteY16" fmla="*/ 2381025 h 3147047"/>
              <a:gd name="connsiteX17" fmla="*/ 3027581 w 3030153"/>
              <a:gd name="connsiteY17" fmla="*/ 2577137 h 3147047"/>
              <a:gd name="connsiteX18" fmla="*/ 2346694 w 3030153"/>
              <a:gd name="connsiteY18" fmla="*/ 2921143 h 3147047"/>
              <a:gd name="connsiteX19" fmla="*/ 2125630 w 3030153"/>
              <a:gd name="connsiteY19" fmla="*/ 3027643 h 3147047"/>
              <a:gd name="connsiteX20" fmla="*/ 2075389 w 3030153"/>
              <a:gd name="connsiteY20" fmla="*/ 3113859 h 3147047"/>
              <a:gd name="connsiteX21" fmla="*/ 1815865 w 3030153"/>
              <a:gd name="connsiteY21" fmla="*/ 3129803 h 3147047"/>
              <a:gd name="connsiteX0" fmla="*/ 0 w 3037814"/>
              <a:gd name="connsiteY0" fmla="*/ 0 h 3147047"/>
              <a:gd name="connsiteX1" fmla="*/ 94594 w 3037814"/>
              <a:gd name="connsiteY1" fmla="*/ 105103 h 3147047"/>
              <a:gd name="connsiteX2" fmla="*/ 94594 w 3037814"/>
              <a:gd name="connsiteY2" fmla="*/ 336331 h 3147047"/>
              <a:gd name="connsiteX3" fmla="*/ 161088 w 3037814"/>
              <a:gd name="connsiteY3" fmla="*/ 391066 h 3147047"/>
              <a:gd name="connsiteX4" fmla="*/ 349845 w 3037814"/>
              <a:gd name="connsiteY4" fmla="*/ 435293 h 3147047"/>
              <a:gd name="connsiteX5" fmla="*/ 683173 w 3037814"/>
              <a:gd name="connsiteY5" fmla="*/ 462455 h 3147047"/>
              <a:gd name="connsiteX6" fmla="*/ 976175 w 3037814"/>
              <a:gd name="connsiteY6" fmla="*/ 575748 h 3147047"/>
              <a:gd name="connsiteX7" fmla="*/ 998483 w 3037814"/>
              <a:gd name="connsiteY7" fmla="*/ 735724 h 3147047"/>
              <a:gd name="connsiteX8" fmla="*/ 945931 w 3037814"/>
              <a:gd name="connsiteY8" fmla="*/ 872359 h 3147047"/>
              <a:gd name="connsiteX9" fmla="*/ 1021006 w 3037814"/>
              <a:gd name="connsiteY9" fmla="*/ 983878 h 3147047"/>
              <a:gd name="connsiteX10" fmla="*/ 1168382 w 3037814"/>
              <a:gd name="connsiteY10" fmla="*/ 1093566 h 3147047"/>
              <a:gd name="connsiteX11" fmla="*/ 1575355 w 3037814"/>
              <a:gd name="connsiteY11" fmla="*/ 1131317 h 3147047"/>
              <a:gd name="connsiteX12" fmla="*/ 1676168 w 3037814"/>
              <a:gd name="connsiteY12" fmla="*/ 1359259 h 3147047"/>
              <a:gd name="connsiteX13" fmla="*/ 1733649 w 3037814"/>
              <a:gd name="connsiteY13" fmla="*/ 1565924 h 3147047"/>
              <a:gd name="connsiteX14" fmla="*/ 1860331 w 3037814"/>
              <a:gd name="connsiteY14" fmla="*/ 1875601 h 3147047"/>
              <a:gd name="connsiteX15" fmla="*/ 2232369 w 3037814"/>
              <a:gd name="connsiteY15" fmla="*/ 2098755 h 3147047"/>
              <a:gd name="connsiteX16" fmla="*/ 2720380 w 3037814"/>
              <a:gd name="connsiteY16" fmla="*/ 2356521 h 3147047"/>
              <a:gd name="connsiteX17" fmla="*/ 3027581 w 3037814"/>
              <a:gd name="connsiteY17" fmla="*/ 2577137 h 3147047"/>
              <a:gd name="connsiteX18" fmla="*/ 2346694 w 3037814"/>
              <a:gd name="connsiteY18" fmla="*/ 2921143 h 3147047"/>
              <a:gd name="connsiteX19" fmla="*/ 2125630 w 3037814"/>
              <a:gd name="connsiteY19" fmla="*/ 3027643 h 3147047"/>
              <a:gd name="connsiteX20" fmla="*/ 2075389 w 3037814"/>
              <a:gd name="connsiteY20" fmla="*/ 3113859 h 3147047"/>
              <a:gd name="connsiteX21" fmla="*/ 1815865 w 3037814"/>
              <a:gd name="connsiteY21" fmla="*/ 3129803 h 3147047"/>
              <a:gd name="connsiteX0" fmla="*/ 0 w 3032263"/>
              <a:gd name="connsiteY0" fmla="*/ 0 h 3147047"/>
              <a:gd name="connsiteX1" fmla="*/ 94594 w 3032263"/>
              <a:gd name="connsiteY1" fmla="*/ 105103 h 3147047"/>
              <a:gd name="connsiteX2" fmla="*/ 94594 w 3032263"/>
              <a:gd name="connsiteY2" fmla="*/ 336331 h 3147047"/>
              <a:gd name="connsiteX3" fmla="*/ 161088 w 3032263"/>
              <a:gd name="connsiteY3" fmla="*/ 391066 h 3147047"/>
              <a:gd name="connsiteX4" fmla="*/ 349845 w 3032263"/>
              <a:gd name="connsiteY4" fmla="*/ 435293 h 3147047"/>
              <a:gd name="connsiteX5" fmla="*/ 683173 w 3032263"/>
              <a:gd name="connsiteY5" fmla="*/ 462455 h 3147047"/>
              <a:gd name="connsiteX6" fmla="*/ 976175 w 3032263"/>
              <a:gd name="connsiteY6" fmla="*/ 575748 h 3147047"/>
              <a:gd name="connsiteX7" fmla="*/ 998483 w 3032263"/>
              <a:gd name="connsiteY7" fmla="*/ 735724 h 3147047"/>
              <a:gd name="connsiteX8" fmla="*/ 945931 w 3032263"/>
              <a:gd name="connsiteY8" fmla="*/ 872359 h 3147047"/>
              <a:gd name="connsiteX9" fmla="*/ 1021006 w 3032263"/>
              <a:gd name="connsiteY9" fmla="*/ 983878 h 3147047"/>
              <a:gd name="connsiteX10" fmla="*/ 1168382 w 3032263"/>
              <a:gd name="connsiteY10" fmla="*/ 1093566 h 3147047"/>
              <a:gd name="connsiteX11" fmla="*/ 1575355 w 3032263"/>
              <a:gd name="connsiteY11" fmla="*/ 1131317 h 3147047"/>
              <a:gd name="connsiteX12" fmla="*/ 1676168 w 3032263"/>
              <a:gd name="connsiteY12" fmla="*/ 1359259 h 3147047"/>
              <a:gd name="connsiteX13" fmla="*/ 1733649 w 3032263"/>
              <a:gd name="connsiteY13" fmla="*/ 1565924 h 3147047"/>
              <a:gd name="connsiteX14" fmla="*/ 1860331 w 3032263"/>
              <a:gd name="connsiteY14" fmla="*/ 1875601 h 3147047"/>
              <a:gd name="connsiteX15" fmla="*/ 2232369 w 3032263"/>
              <a:gd name="connsiteY15" fmla="*/ 2098755 h 3147047"/>
              <a:gd name="connsiteX16" fmla="*/ 2720380 w 3032263"/>
              <a:gd name="connsiteY16" fmla="*/ 2356521 h 3147047"/>
              <a:gd name="connsiteX17" fmla="*/ 3027581 w 3032263"/>
              <a:gd name="connsiteY17" fmla="*/ 2577137 h 3147047"/>
              <a:gd name="connsiteX18" fmla="*/ 2848400 w 3032263"/>
              <a:gd name="connsiteY18" fmla="*/ 2855798 h 3147047"/>
              <a:gd name="connsiteX19" fmla="*/ 2125630 w 3032263"/>
              <a:gd name="connsiteY19" fmla="*/ 3027643 h 3147047"/>
              <a:gd name="connsiteX20" fmla="*/ 2075389 w 3032263"/>
              <a:gd name="connsiteY20" fmla="*/ 3113859 h 3147047"/>
              <a:gd name="connsiteX21" fmla="*/ 1815865 w 3032263"/>
              <a:gd name="connsiteY21" fmla="*/ 3129803 h 3147047"/>
              <a:gd name="connsiteX0" fmla="*/ 0 w 3248309"/>
              <a:gd name="connsiteY0" fmla="*/ 0 h 3455661"/>
              <a:gd name="connsiteX1" fmla="*/ 94594 w 3248309"/>
              <a:gd name="connsiteY1" fmla="*/ 105103 h 3455661"/>
              <a:gd name="connsiteX2" fmla="*/ 94594 w 3248309"/>
              <a:gd name="connsiteY2" fmla="*/ 336331 h 3455661"/>
              <a:gd name="connsiteX3" fmla="*/ 161088 w 3248309"/>
              <a:gd name="connsiteY3" fmla="*/ 391066 h 3455661"/>
              <a:gd name="connsiteX4" fmla="*/ 349845 w 3248309"/>
              <a:gd name="connsiteY4" fmla="*/ 435293 h 3455661"/>
              <a:gd name="connsiteX5" fmla="*/ 683173 w 3248309"/>
              <a:gd name="connsiteY5" fmla="*/ 462455 h 3455661"/>
              <a:gd name="connsiteX6" fmla="*/ 976175 w 3248309"/>
              <a:gd name="connsiteY6" fmla="*/ 575748 h 3455661"/>
              <a:gd name="connsiteX7" fmla="*/ 998483 w 3248309"/>
              <a:gd name="connsiteY7" fmla="*/ 735724 h 3455661"/>
              <a:gd name="connsiteX8" fmla="*/ 945931 w 3248309"/>
              <a:gd name="connsiteY8" fmla="*/ 872359 h 3455661"/>
              <a:gd name="connsiteX9" fmla="*/ 1021006 w 3248309"/>
              <a:gd name="connsiteY9" fmla="*/ 983878 h 3455661"/>
              <a:gd name="connsiteX10" fmla="*/ 1168382 w 3248309"/>
              <a:gd name="connsiteY10" fmla="*/ 1093566 h 3455661"/>
              <a:gd name="connsiteX11" fmla="*/ 1575355 w 3248309"/>
              <a:gd name="connsiteY11" fmla="*/ 1131317 h 3455661"/>
              <a:gd name="connsiteX12" fmla="*/ 1676168 w 3248309"/>
              <a:gd name="connsiteY12" fmla="*/ 1359259 h 3455661"/>
              <a:gd name="connsiteX13" fmla="*/ 1733649 w 3248309"/>
              <a:gd name="connsiteY13" fmla="*/ 1565924 h 3455661"/>
              <a:gd name="connsiteX14" fmla="*/ 1860331 w 3248309"/>
              <a:gd name="connsiteY14" fmla="*/ 1875601 h 3455661"/>
              <a:gd name="connsiteX15" fmla="*/ 2232369 w 3248309"/>
              <a:gd name="connsiteY15" fmla="*/ 2098755 h 3455661"/>
              <a:gd name="connsiteX16" fmla="*/ 2720380 w 3248309"/>
              <a:gd name="connsiteY16" fmla="*/ 2356521 h 3455661"/>
              <a:gd name="connsiteX17" fmla="*/ 3027581 w 3248309"/>
              <a:gd name="connsiteY17" fmla="*/ 2577137 h 3455661"/>
              <a:gd name="connsiteX18" fmla="*/ 2848400 w 3248309"/>
              <a:gd name="connsiteY18" fmla="*/ 2855798 h 3455661"/>
              <a:gd name="connsiteX19" fmla="*/ 3226147 w 3248309"/>
              <a:gd name="connsiteY19" fmla="*/ 3452387 h 3455661"/>
              <a:gd name="connsiteX20" fmla="*/ 2075389 w 3248309"/>
              <a:gd name="connsiteY20" fmla="*/ 3113859 h 3455661"/>
              <a:gd name="connsiteX21" fmla="*/ 1815865 w 3248309"/>
              <a:gd name="connsiteY21" fmla="*/ 3129803 h 3455661"/>
              <a:gd name="connsiteX0" fmla="*/ 0 w 3256289"/>
              <a:gd name="connsiteY0" fmla="*/ 0 h 3454294"/>
              <a:gd name="connsiteX1" fmla="*/ 94594 w 3256289"/>
              <a:gd name="connsiteY1" fmla="*/ 105103 h 3454294"/>
              <a:gd name="connsiteX2" fmla="*/ 94594 w 3256289"/>
              <a:gd name="connsiteY2" fmla="*/ 336331 h 3454294"/>
              <a:gd name="connsiteX3" fmla="*/ 161088 w 3256289"/>
              <a:gd name="connsiteY3" fmla="*/ 391066 h 3454294"/>
              <a:gd name="connsiteX4" fmla="*/ 349845 w 3256289"/>
              <a:gd name="connsiteY4" fmla="*/ 435293 h 3454294"/>
              <a:gd name="connsiteX5" fmla="*/ 683173 w 3256289"/>
              <a:gd name="connsiteY5" fmla="*/ 462455 h 3454294"/>
              <a:gd name="connsiteX6" fmla="*/ 976175 w 3256289"/>
              <a:gd name="connsiteY6" fmla="*/ 575748 h 3454294"/>
              <a:gd name="connsiteX7" fmla="*/ 998483 w 3256289"/>
              <a:gd name="connsiteY7" fmla="*/ 735724 h 3454294"/>
              <a:gd name="connsiteX8" fmla="*/ 945931 w 3256289"/>
              <a:gd name="connsiteY8" fmla="*/ 872359 h 3454294"/>
              <a:gd name="connsiteX9" fmla="*/ 1021006 w 3256289"/>
              <a:gd name="connsiteY9" fmla="*/ 983878 h 3454294"/>
              <a:gd name="connsiteX10" fmla="*/ 1168382 w 3256289"/>
              <a:gd name="connsiteY10" fmla="*/ 1093566 h 3454294"/>
              <a:gd name="connsiteX11" fmla="*/ 1575355 w 3256289"/>
              <a:gd name="connsiteY11" fmla="*/ 1131317 h 3454294"/>
              <a:gd name="connsiteX12" fmla="*/ 1676168 w 3256289"/>
              <a:gd name="connsiteY12" fmla="*/ 1359259 h 3454294"/>
              <a:gd name="connsiteX13" fmla="*/ 1733649 w 3256289"/>
              <a:gd name="connsiteY13" fmla="*/ 1565924 h 3454294"/>
              <a:gd name="connsiteX14" fmla="*/ 1860331 w 3256289"/>
              <a:gd name="connsiteY14" fmla="*/ 1875601 h 3454294"/>
              <a:gd name="connsiteX15" fmla="*/ 2232369 w 3256289"/>
              <a:gd name="connsiteY15" fmla="*/ 2098755 h 3454294"/>
              <a:gd name="connsiteX16" fmla="*/ 2720380 w 3256289"/>
              <a:gd name="connsiteY16" fmla="*/ 2356521 h 3454294"/>
              <a:gd name="connsiteX17" fmla="*/ 3027581 w 3256289"/>
              <a:gd name="connsiteY17" fmla="*/ 2577137 h 3454294"/>
              <a:gd name="connsiteX18" fmla="*/ 2929320 w 3256289"/>
              <a:gd name="connsiteY18" fmla="*/ 2921144 h 3454294"/>
              <a:gd name="connsiteX19" fmla="*/ 3226147 w 3256289"/>
              <a:gd name="connsiteY19" fmla="*/ 3452387 h 3454294"/>
              <a:gd name="connsiteX20" fmla="*/ 2075389 w 3256289"/>
              <a:gd name="connsiteY20" fmla="*/ 3113859 h 3454294"/>
              <a:gd name="connsiteX21" fmla="*/ 1815865 w 3256289"/>
              <a:gd name="connsiteY21" fmla="*/ 3129803 h 3454294"/>
              <a:gd name="connsiteX0" fmla="*/ 0 w 3474219"/>
              <a:gd name="connsiteY0" fmla="*/ 0 h 4001064"/>
              <a:gd name="connsiteX1" fmla="*/ 94594 w 3474219"/>
              <a:gd name="connsiteY1" fmla="*/ 105103 h 4001064"/>
              <a:gd name="connsiteX2" fmla="*/ 94594 w 3474219"/>
              <a:gd name="connsiteY2" fmla="*/ 336331 h 4001064"/>
              <a:gd name="connsiteX3" fmla="*/ 161088 w 3474219"/>
              <a:gd name="connsiteY3" fmla="*/ 391066 h 4001064"/>
              <a:gd name="connsiteX4" fmla="*/ 349845 w 3474219"/>
              <a:gd name="connsiteY4" fmla="*/ 435293 h 4001064"/>
              <a:gd name="connsiteX5" fmla="*/ 683173 w 3474219"/>
              <a:gd name="connsiteY5" fmla="*/ 462455 h 4001064"/>
              <a:gd name="connsiteX6" fmla="*/ 976175 w 3474219"/>
              <a:gd name="connsiteY6" fmla="*/ 575748 h 4001064"/>
              <a:gd name="connsiteX7" fmla="*/ 998483 w 3474219"/>
              <a:gd name="connsiteY7" fmla="*/ 735724 h 4001064"/>
              <a:gd name="connsiteX8" fmla="*/ 945931 w 3474219"/>
              <a:gd name="connsiteY8" fmla="*/ 872359 h 4001064"/>
              <a:gd name="connsiteX9" fmla="*/ 1021006 w 3474219"/>
              <a:gd name="connsiteY9" fmla="*/ 983878 h 4001064"/>
              <a:gd name="connsiteX10" fmla="*/ 1168382 w 3474219"/>
              <a:gd name="connsiteY10" fmla="*/ 1093566 h 4001064"/>
              <a:gd name="connsiteX11" fmla="*/ 1575355 w 3474219"/>
              <a:gd name="connsiteY11" fmla="*/ 1131317 h 4001064"/>
              <a:gd name="connsiteX12" fmla="*/ 1676168 w 3474219"/>
              <a:gd name="connsiteY12" fmla="*/ 1359259 h 4001064"/>
              <a:gd name="connsiteX13" fmla="*/ 1733649 w 3474219"/>
              <a:gd name="connsiteY13" fmla="*/ 1565924 h 4001064"/>
              <a:gd name="connsiteX14" fmla="*/ 1860331 w 3474219"/>
              <a:gd name="connsiteY14" fmla="*/ 1875601 h 4001064"/>
              <a:gd name="connsiteX15" fmla="*/ 2232369 w 3474219"/>
              <a:gd name="connsiteY15" fmla="*/ 2098755 h 4001064"/>
              <a:gd name="connsiteX16" fmla="*/ 2720380 w 3474219"/>
              <a:gd name="connsiteY16" fmla="*/ 2356521 h 4001064"/>
              <a:gd name="connsiteX17" fmla="*/ 3027581 w 3474219"/>
              <a:gd name="connsiteY17" fmla="*/ 2577137 h 4001064"/>
              <a:gd name="connsiteX18" fmla="*/ 2929320 w 3474219"/>
              <a:gd name="connsiteY18" fmla="*/ 2921144 h 4001064"/>
              <a:gd name="connsiteX19" fmla="*/ 3226147 w 3474219"/>
              <a:gd name="connsiteY19" fmla="*/ 3452387 h 4001064"/>
              <a:gd name="connsiteX20" fmla="*/ 3467219 w 3474219"/>
              <a:gd name="connsiteY20" fmla="*/ 3996018 h 4001064"/>
              <a:gd name="connsiteX21" fmla="*/ 1815865 w 3474219"/>
              <a:gd name="connsiteY21" fmla="*/ 3129803 h 4001064"/>
              <a:gd name="connsiteX0" fmla="*/ 0 w 3476015"/>
              <a:gd name="connsiteY0" fmla="*/ 0 h 4001064"/>
              <a:gd name="connsiteX1" fmla="*/ 94594 w 3476015"/>
              <a:gd name="connsiteY1" fmla="*/ 105103 h 4001064"/>
              <a:gd name="connsiteX2" fmla="*/ 94594 w 3476015"/>
              <a:gd name="connsiteY2" fmla="*/ 336331 h 4001064"/>
              <a:gd name="connsiteX3" fmla="*/ 161088 w 3476015"/>
              <a:gd name="connsiteY3" fmla="*/ 391066 h 4001064"/>
              <a:gd name="connsiteX4" fmla="*/ 349845 w 3476015"/>
              <a:gd name="connsiteY4" fmla="*/ 435293 h 4001064"/>
              <a:gd name="connsiteX5" fmla="*/ 683173 w 3476015"/>
              <a:gd name="connsiteY5" fmla="*/ 462455 h 4001064"/>
              <a:gd name="connsiteX6" fmla="*/ 976175 w 3476015"/>
              <a:gd name="connsiteY6" fmla="*/ 575748 h 4001064"/>
              <a:gd name="connsiteX7" fmla="*/ 998483 w 3476015"/>
              <a:gd name="connsiteY7" fmla="*/ 735724 h 4001064"/>
              <a:gd name="connsiteX8" fmla="*/ 945931 w 3476015"/>
              <a:gd name="connsiteY8" fmla="*/ 872359 h 4001064"/>
              <a:gd name="connsiteX9" fmla="*/ 1021006 w 3476015"/>
              <a:gd name="connsiteY9" fmla="*/ 983878 h 4001064"/>
              <a:gd name="connsiteX10" fmla="*/ 1168382 w 3476015"/>
              <a:gd name="connsiteY10" fmla="*/ 1093566 h 4001064"/>
              <a:gd name="connsiteX11" fmla="*/ 1575355 w 3476015"/>
              <a:gd name="connsiteY11" fmla="*/ 1131317 h 4001064"/>
              <a:gd name="connsiteX12" fmla="*/ 1676168 w 3476015"/>
              <a:gd name="connsiteY12" fmla="*/ 1359259 h 4001064"/>
              <a:gd name="connsiteX13" fmla="*/ 1733649 w 3476015"/>
              <a:gd name="connsiteY13" fmla="*/ 1565924 h 4001064"/>
              <a:gd name="connsiteX14" fmla="*/ 1860331 w 3476015"/>
              <a:gd name="connsiteY14" fmla="*/ 1875601 h 4001064"/>
              <a:gd name="connsiteX15" fmla="*/ 2232369 w 3476015"/>
              <a:gd name="connsiteY15" fmla="*/ 2098755 h 4001064"/>
              <a:gd name="connsiteX16" fmla="*/ 2720380 w 3476015"/>
              <a:gd name="connsiteY16" fmla="*/ 2356521 h 4001064"/>
              <a:gd name="connsiteX17" fmla="*/ 3027581 w 3476015"/>
              <a:gd name="connsiteY17" fmla="*/ 2577137 h 4001064"/>
              <a:gd name="connsiteX18" fmla="*/ 2929320 w 3476015"/>
              <a:gd name="connsiteY18" fmla="*/ 2921144 h 4001064"/>
              <a:gd name="connsiteX19" fmla="*/ 3274699 w 3476015"/>
              <a:gd name="connsiteY19" fmla="*/ 3452387 h 4001064"/>
              <a:gd name="connsiteX20" fmla="*/ 3467219 w 3476015"/>
              <a:gd name="connsiteY20" fmla="*/ 3996018 h 4001064"/>
              <a:gd name="connsiteX21" fmla="*/ 1815865 w 3476015"/>
              <a:gd name="connsiteY21" fmla="*/ 3129803 h 4001064"/>
              <a:gd name="connsiteX0" fmla="*/ 0 w 3476015"/>
              <a:gd name="connsiteY0" fmla="*/ 0 h 4012273"/>
              <a:gd name="connsiteX1" fmla="*/ 94594 w 3476015"/>
              <a:gd name="connsiteY1" fmla="*/ 105103 h 4012273"/>
              <a:gd name="connsiteX2" fmla="*/ 94594 w 3476015"/>
              <a:gd name="connsiteY2" fmla="*/ 336331 h 4012273"/>
              <a:gd name="connsiteX3" fmla="*/ 161088 w 3476015"/>
              <a:gd name="connsiteY3" fmla="*/ 391066 h 4012273"/>
              <a:gd name="connsiteX4" fmla="*/ 349845 w 3476015"/>
              <a:gd name="connsiteY4" fmla="*/ 435293 h 4012273"/>
              <a:gd name="connsiteX5" fmla="*/ 683173 w 3476015"/>
              <a:gd name="connsiteY5" fmla="*/ 462455 h 4012273"/>
              <a:gd name="connsiteX6" fmla="*/ 976175 w 3476015"/>
              <a:gd name="connsiteY6" fmla="*/ 575748 h 4012273"/>
              <a:gd name="connsiteX7" fmla="*/ 998483 w 3476015"/>
              <a:gd name="connsiteY7" fmla="*/ 735724 h 4012273"/>
              <a:gd name="connsiteX8" fmla="*/ 945931 w 3476015"/>
              <a:gd name="connsiteY8" fmla="*/ 872359 h 4012273"/>
              <a:gd name="connsiteX9" fmla="*/ 1021006 w 3476015"/>
              <a:gd name="connsiteY9" fmla="*/ 983878 h 4012273"/>
              <a:gd name="connsiteX10" fmla="*/ 1168382 w 3476015"/>
              <a:gd name="connsiteY10" fmla="*/ 1093566 h 4012273"/>
              <a:gd name="connsiteX11" fmla="*/ 1575355 w 3476015"/>
              <a:gd name="connsiteY11" fmla="*/ 1131317 h 4012273"/>
              <a:gd name="connsiteX12" fmla="*/ 1676168 w 3476015"/>
              <a:gd name="connsiteY12" fmla="*/ 1359259 h 4012273"/>
              <a:gd name="connsiteX13" fmla="*/ 1733649 w 3476015"/>
              <a:gd name="connsiteY13" fmla="*/ 1565924 h 4012273"/>
              <a:gd name="connsiteX14" fmla="*/ 1860331 w 3476015"/>
              <a:gd name="connsiteY14" fmla="*/ 1875601 h 4012273"/>
              <a:gd name="connsiteX15" fmla="*/ 2232369 w 3476015"/>
              <a:gd name="connsiteY15" fmla="*/ 2098755 h 4012273"/>
              <a:gd name="connsiteX16" fmla="*/ 2720380 w 3476015"/>
              <a:gd name="connsiteY16" fmla="*/ 2356521 h 4012273"/>
              <a:gd name="connsiteX17" fmla="*/ 3027581 w 3476015"/>
              <a:gd name="connsiteY17" fmla="*/ 2577137 h 4012273"/>
              <a:gd name="connsiteX18" fmla="*/ 2929320 w 3476015"/>
              <a:gd name="connsiteY18" fmla="*/ 2921144 h 4012273"/>
              <a:gd name="connsiteX19" fmla="*/ 3274699 w 3476015"/>
              <a:gd name="connsiteY19" fmla="*/ 3452387 h 4012273"/>
              <a:gd name="connsiteX20" fmla="*/ 3467219 w 3476015"/>
              <a:gd name="connsiteY20" fmla="*/ 3996018 h 4012273"/>
              <a:gd name="connsiteX21" fmla="*/ 1556920 w 3476015"/>
              <a:gd name="connsiteY21" fmla="*/ 3848599 h 4012273"/>
              <a:gd name="connsiteX0" fmla="*/ 0 w 3476015"/>
              <a:gd name="connsiteY0" fmla="*/ 0 h 4012273"/>
              <a:gd name="connsiteX1" fmla="*/ 94594 w 3476015"/>
              <a:gd name="connsiteY1" fmla="*/ 105103 h 4012273"/>
              <a:gd name="connsiteX2" fmla="*/ 94594 w 3476015"/>
              <a:gd name="connsiteY2" fmla="*/ 336331 h 4012273"/>
              <a:gd name="connsiteX3" fmla="*/ 161088 w 3476015"/>
              <a:gd name="connsiteY3" fmla="*/ 391066 h 4012273"/>
              <a:gd name="connsiteX4" fmla="*/ 349845 w 3476015"/>
              <a:gd name="connsiteY4" fmla="*/ 435293 h 4012273"/>
              <a:gd name="connsiteX5" fmla="*/ 683173 w 3476015"/>
              <a:gd name="connsiteY5" fmla="*/ 462455 h 4012273"/>
              <a:gd name="connsiteX6" fmla="*/ 976175 w 3476015"/>
              <a:gd name="connsiteY6" fmla="*/ 575748 h 4012273"/>
              <a:gd name="connsiteX7" fmla="*/ 998483 w 3476015"/>
              <a:gd name="connsiteY7" fmla="*/ 735724 h 4012273"/>
              <a:gd name="connsiteX8" fmla="*/ 945931 w 3476015"/>
              <a:gd name="connsiteY8" fmla="*/ 872359 h 4012273"/>
              <a:gd name="connsiteX9" fmla="*/ 1021006 w 3476015"/>
              <a:gd name="connsiteY9" fmla="*/ 983878 h 4012273"/>
              <a:gd name="connsiteX10" fmla="*/ 1168382 w 3476015"/>
              <a:gd name="connsiteY10" fmla="*/ 1093566 h 4012273"/>
              <a:gd name="connsiteX11" fmla="*/ 1575355 w 3476015"/>
              <a:gd name="connsiteY11" fmla="*/ 1131317 h 4012273"/>
              <a:gd name="connsiteX12" fmla="*/ 1676168 w 3476015"/>
              <a:gd name="connsiteY12" fmla="*/ 1359259 h 4012273"/>
              <a:gd name="connsiteX13" fmla="*/ 1733649 w 3476015"/>
              <a:gd name="connsiteY13" fmla="*/ 1565924 h 4012273"/>
              <a:gd name="connsiteX14" fmla="*/ 1860331 w 3476015"/>
              <a:gd name="connsiteY14" fmla="*/ 1875601 h 4012273"/>
              <a:gd name="connsiteX15" fmla="*/ 2232369 w 3476015"/>
              <a:gd name="connsiteY15" fmla="*/ 2098755 h 4012273"/>
              <a:gd name="connsiteX16" fmla="*/ 2720380 w 3476015"/>
              <a:gd name="connsiteY16" fmla="*/ 2356521 h 4012273"/>
              <a:gd name="connsiteX17" fmla="*/ 3019489 w 3476015"/>
              <a:gd name="connsiteY17" fmla="*/ 2519960 h 4012273"/>
              <a:gd name="connsiteX18" fmla="*/ 2929320 w 3476015"/>
              <a:gd name="connsiteY18" fmla="*/ 2921144 h 4012273"/>
              <a:gd name="connsiteX19" fmla="*/ 3274699 w 3476015"/>
              <a:gd name="connsiteY19" fmla="*/ 3452387 h 4012273"/>
              <a:gd name="connsiteX20" fmla="*/ 3467219 w 3476015"/>
              <a:gd name="connsiteY20" fmla="*/ 3996018 h 4012273"/>
              <a:gd name="connsiteX21" fmla="*/ 1556920 w 3476015"/>
              <a:gd name="connsiteY21" fmla="*/ 3848599 h 4012273"/>
              <a:gd name="connsiteX0" fmla="*/ 0 w 3476015"/>
              <a:gd name="connsiteY0" fmla="*/ 0 h 4012273"/>
              <a:gd name="connsiteX1" fmla="*/ 94594 w 3476015"/>
              <a:gd name="connsiteY1" fmla="*/ 105103 h 4012273"/>
              <a:gd name="connsiteX2" fmla="*/ 94594 w 3476015"/>
              <a:gd name="connsiteY2" fmla="*/ 336331 h 4012273"/>
              <a:gd name="connsiteX3" fmla="*/ 161088 w 3476015"/>
              <a:gd name="connsiteY3" fmla="*/ 391066 h 4012273"/>
              <a:gd name="connsiteX4" fmla="*/ 349845 w 3476015"/>
              <a:gd name="connsiteY4" fmla="*/ 435293 h 4012273"/>
              <a:gd name="connsiteX5" fmla="*/ 683173 w 3476015"/>
              <a:gd name="connsiteY5" fmla="*/ 462455 h 4012273"/>
              <a:gd name="connsiteX6" fmla="*/ 976175 w 3476015"/>
              <a:gd name="connsiteY6" fmla="*/ 575748 h 4012273"/>
              <a:gd name="connsiteX7" fmla="*/ 998483 w 3476015"/>
              <a:gd name="connsiteY7" fmla="*/ 735724 h 4012273"/>
              <a:gd name="connsiteX8" fmla="*/ 945931 w 3476015"/>
              <a:gd name="connsiteY8" fmla="*/ 872359 h 4012273"/>
              <a:gd name="connsiteX9" fmla="*/ 1012914 w 3476015"/>
              <a:gd name="connsiteY9" fmla="*/ 1090064 h 4012273"/>
              <a:gd name="connsiteX10" fmla="*/ 1168382 w 3476015"/>
              <a:gd name="connsiteY10" fmla="*/ 1093566 h 4012273"/>
              <a:gd name="connsiteX11" fmla="*/ 1575355 w 3476015"/>
              <a:gd name="connsiteY11" fmla="*/ 1131317 h 4012273"/>
              <a:gd name="connsiteX12" fmla="*/ 1676168 w 3476015"/>
              <a:gd name="connsiteY12" fmla="*/ 1359259 h 4012273"/>
              <a:gd name="connsiteX13" fmla="*/ 1733649 w 3476015"/>
              <a:gd name="connsiteY13" fmla="*/ 1565924 h 4012273"/>
              <a:gd name="connsiteX14" fmla="*/ 1860331 w 3476015"/>
              <a:gd name="connsiteY14" fmla="*/ 1875601 h 4012273"/>
              <a:gd name="connsiteX15" fmla="*/ 2232369 w 3476015"/>
              <a:gd name="connsiteY15" fmla="*/ 2098755 h 4012273"/>
              <a:gd name="connsiteX16" fmla="*/ 2720380 w 3476015"/>
              <a:gd name="connsiteY16" fmla="*/ 2356521 h 4012273"/>
              <a:gd name="connsiteX17" fmla="*/ 3019489 w 3476015"/>
              <a:gd name="connsiteY17" fmla="*/ 2519960 h 4012273"/>
              <a:gd name="connsiteX18" fmla="*/ 2929320 w 3476015"/>
              <a:gd name="connsiteY18" fmla="*/ 2921144 h 4012273"/>
              <a:gd name="connsiteX19" fmla="*/ 3274699 w 3476015"/>
              <a:gd name="connsiteY19" fmla="*/ 3452387 h 4012273"/>
              <a:gd name="connsiteX20" fmla="*/ 3467219 w 3476015"/>
              <a:gd name="connsiteY20" fmla="*/ 3996018 h 4012273"/>
              <a:gd name="connsiteX21" fmla="*/ 1556920 w 3476015"/>
              <a:gd name="connsiteY21" fmla="*/ 3848599 h 4012273"/>
              <a:gd name="connsiteX0" fmla="*/ 0 w 3476015"/>
              <a:gd name="connsiteY0" fmla="*/ 0 h 4011126"/>
              <a:gd name="connsiteX1" fmla="*/ 94594 w 3476015"/>
              <a:gd name="connsiteY1" fmla="*/ 105103 h 4011126"/>
              <a:gd name="connsiteX2" fmla="*/ 94594 w 3476015"/>
              <a:gd name="connsiteY2" fmla="*/ 336331 h 4011126"/>
              <a:gd name="connsiteX3" fmla="*/ 161088 w 3476015"/>
              <a:gd name="connsiteY3" fmla="*/ 391066 h 4011126"/>
              <a:gd name="connsiteX4" fmla="*/ 349845 w 3476015"/>
              <a:gd name="connsiteY4" fmla="*/ 435293 h 4011126"/>
              <a:gd name="connsiteX5" fmla="*/ 683173 w 3476015"/>
              <a:gd name="connsiteY5" fmla="*/ 462455 h 4011126"/>
              <a:gd name="connsiteX6" fmla="*/ 976175 w 3476015"/>
              <a:gd name="connsiteY6" fmla="*/ 575748 h 4011126"/>
              <a:gd name="connsiteX7" fmla="*/ 998483 w 3476015"/>
              <a:gd name="connsiteY7" fmla="*/ 735724 h 4011126"/>
              <a:gd name="connsiteX8" fmla="*/ 945931 w 3476015"/>
              <a:gd name="connsiteY8" fmla="*/ 872359 h 4011126"/>
              <a:gd name="connsiteX9" fmla="*/ 1012914 w 3476015"/>
              <a:gd name="connsiteY9" fmla="*/ 1090064 h 4011126"/>
              <a:gd name="connsiteX10" fmla="*/ 1168382 w 3476015"/>
              <a:gd name="connsiteY10" fmla="*/ 1093566 h 4011126"/>
              <a:gd name="connsiteX11" fmla="*/ 1575355 w 3476015"/>
              <a:gd name="connsiteY11" fmla="*/ 1131317 h 4011126"/>
              <a:gd name="connsiteX12" fmla="*/ 1676168 w 3476015"/>
              <a:gd name="connsiteY12" fmla="*/ 1359259 h 4011126"/>
              <a:gd name="connsiteX13" fmla="*/ 1733649 w 3476015"/>
              <a:gd name="connsiteY13" fmla="*/ 1565924 h 4011126"/>
              <a:gd name="connsiteX14" fmla="*/ 1860331 w 3476015"/>
              <a:gd name="connsiteY14" fmla="*/ 1875601 h 4011126"/>
              <a:gd name="connsiteX15" fmla="*/ 2232369 w 3476015"/>
              <a:gd name="connsiteY15" fmla="*/ 2098755 h 4011126"/>
              <a:gd name="connsiteX16" fmla="*/ 2720380 w 3476015"/>
              <a:gd name="connsiteY16" fmla="*/ 2356521 h 4011126"/>
              <a:gd name="connsiteX17" fmla="*/ 3019489 w 3476015"/>
              <a:gd name="connsiteY17" fmla="*/ 2519960 h 4011126"/>
              <a:gd name="connsiteX18" fmla="*/ 2929320 w 3476015"/>
              <a:gd name="connsiteY18" fmla="*/ 2921144 h 4011126"/>
              <a:gd name="connsiteX19" fmla="*/ 3274699 w 3476015"/>
              <a:gd name="connsiteY19" fmla="*/ 3452387 h 4011126"/>
              <a:gd name="connsiteX20" fmla="*/ 3467219 w 3476015"/>
              <a:gd name="connsiteY20" fmla="*/ 3996018 h 4011126"/>
              <a:gd name="connsiteX21" fmla="*/ 1613565 w 3476015"/>
              <a:gd name="connsiteY21" fmla="*/ 3824095 h 4011126"/>
              <a:gd name="connsiteX0" fmla="*/ 0 w 3546853"/>
              <a:gd name="connsiteY0" fmla="*/ 0 h 4006958"/>
              <a:gd name="connsiteX1" fmla="*/ 94594 w 3546853"/>
              <a:gd name="connsiteY1" fmla="*/ 105103 h 4006958"/>
              <a:gd name="connsiteX2" fmla="*/ 94594 w 3546853"/>
              <a:gd name="connsiteY2" fmla="*/ 336331 h 4006958"/>
              <a:gd name="connsiteX3" fmla="*/ 161088 w 3546853"/>
              <a:gd name="connsiteY3" fmla="*/ 391066 h 4006958"/>
              <a:gd name="connsiteX4" fmla="*/ 349845 w 3546853"/>
              <a:gd name="connsiteY4" fmla="*/ 435293 h 4006958"/>
              <a:gd name="connsiteX5" fmla="*/ 683173 w 3546853"/>
              <a:gd name="connsiteY5" fmla="*/ 462455 h 4006958"/>
              <a:gd name="connsiteX6" fmla="*/ 976175 w 3546853"/>
              <a:gd name="connsiteY6" fmla="*/ 575748 h 4006958"/>
              <a:gd name="connsiteX7" fmla="*/ 998483 w 3546853"/>
              <a:gd name="connsiteY7" fmla="*/ 735724 h 4006958"/>
              <a:gd name="connsiteX8" fmla="*/ 945931 w 3546853"/>
              <a:gd name="connsiteY8" fmla="*/ 872359 h 4006958"/>
              <a:gd name="connsiteX9" fmla="*/ 1012914 w 3546853"/>
              <a:gd name="connsiteY9" fmla="*/ 1090064 h 4006958"/>
              <a:gd name="connsiteX10" fmla="*/ 1168382 w 3546853"/>
              <a:gd name="connsiteY10" fmla="*/ 1093566 h 4006958"/>
              <a:gd name="connsiteX11" fmla="*/ 1575355 w 3546853"/>
              <a:gd name="connsiteY11" fmla="*/ 1131317 h 4006958"/>
              <a:gd name="connsiteX12" fmla="*/ 1676168 w 3546853"/>
              <a:gd name="connsiteY12" fmla="*/ 1359259 h 4006958"/>
              <a:gd name="connsiteX13" fmla="*/ 1733649 w 3546853"/>
              <a:gd name="connsiteY13" fmla="*/ 1565924 h 4006958"/>
              <a:gd name="connsiteX14" fmla="*/ 1860331 w 3546853"/>
              <a:gd name="connsiteY14" fmla="*/ 1875601 h 4006958"/>
              <a:gd name="connsiteX15" fmla="*/ 2232369 w 3546853"/>
              <a:gd name="connsiteY15" fmla="*/ 2098755 h 4006958"/>
              <a:gd name="connsiteX16" fmla="*/ 2720380 w 3546853"/>
              <a:gd name="connsiteY16" fmla="*/ 2356521 h 4006958"/>
              <a:gd name="connsiteX17" fmla="*/ 3019489 w 3546853"/>
              <a:gd name="connsiteY17" fmla="*/ 2519960 h 4006958"/>
              <a:gd name="connsiteX18" fmla="*/ 2929320 w 3546853"/>
              <a:gd name="connsiteY18" fmla="*/ 2921144 h 4006958"/>
              <a:gd name="connsiteX19" fmla="*/ 3274699 w 3546853"/>
              <a:gd name="connsiteY19" fmla="*/ 3452387 h 4006958"/>
              <a:gd name="connsiteX20" fmla="*/ 3467219 w 3546853"/>
              <a:gd name="connsiteY20" fmla="*/ 3996018 h 4006958"/>
              <a:gd name="connsiteX21" fmla="*/ 1845076 w 3546853"/>
              <a:gd name="connsiteY21" fmla="*/ 3781848 h 4006958"/>
              <a:gd name="connsiteX22" fmla="*/ 1613565 w 3546853"/>
              <a:gd name="connsiteY22" fmla="*/ 3824095 h 4006958"/>
              <a:gd name="connsiteX0" fmla="*/ 0 w 3478177"/>
              <a:gd name="connsiteY0" fmla="*/ 0 h 4038551"/>
              <a:gd name="connsiteX1" fmla="*/ 94594 w 3478177"/>
              <a:gd name="connsiteY1" fmla="*/ 105103 h 4038551"/>
              <a:gd name="connsiteX2" fmla="*/ 94594 w 3478177"/>
              <a:gd name="connsiteY2" fmla="*/ 336331 h 4038551"/>
              <a:gd name="connsiteX3" fmla="*/ 161088 w 3478177"/>
              <a:gd name="connsiteY3" fmla="*/ 391066 h 4038551"/>
              <a:gd name="connsiteX4" fmla="*/ 349845 w 3478177"/>
              <a:gd name="connsiteY4" fmla="*/ 435293 h 4038551"/>
              <a:gd name="connsiteX5" fmla="*/ 683173 w 3478177"/>
              <a:gd name="connsiteY5" fmla="*/ 462455 h 4038551"/>
              <a:gd name="connsiteX6" fmla="*/ 976175 w 3478177"/>
              <a:gd name="connsiteY6" fmla="*/ 575748 h 4038551"/>
              <a:gd name="connsiteX7" fmla="*/ 998483 w 3478177"/>
              <a:gd name="connsiteY7" fmla="*/ 735724 h 4038551"/>
              <a:gd name="connsiteX8" fmla="*/ 945931 w 3478177"/>
              <a:gd name="connsiteY8" fmla="*/ 872359 h 4038551"/>
              <a:gd name="connsiteX9" fmla="*/ 1012914 w 3478177"/>
              <a:gd name="connsiteY9" fmla="*/ 1090064 h 4038551"/>
              <a:gd name="connsiteX10" fmla="*/ 1168382 w 3478177"/>
              <a:gd name="connsiteY10" fmla="*/ 1093566 h 4038551"/>
              <a:gd name="connsiteX11" fmla="*/ 1575355 w 3478177"/>
              <a:gd name="connsiteY11" fmla="*/ 1131317 h 4038551"/>
              <a:gd name="connsiteX12" fmla="*/ 1676168 w 3478177"/>
              <a:gd name="connsiteY12" fmla="*/ 1359259 h 4038551"/>
              <a:gd name="connsiteX13" fmla="*/ 1733649 w 3478177"/>
              <a:gd name="connsiteY13" fmla="*/ 1565924 h 4038551"/>
              <a:gd name="connsiteX14" fmla="*/ 1860331 w 3478177"/>
              <a:gd name="connsiteY14" fmla="*/ 1875601 h 4038551"/>
              <a:gd name="connsiteX15" fmla="*/ 2232369 w 3478177"/>
              <a:gd name="connsiteY15" fmla="*/ 2098755 h 4038551"/>
              <a:gd name="connsiteX16" fmla="*/ 2720380 w 3478177"/>
              <a:gd name="connsiteY16" fmla="*/ 2356521 h 4038551"/>
              <a:gd name="connsiteX17" fmla="*/ 3019489 w 3478177"/>
              <a:gd name="connsiteY17" fmla="*/ 2519960 h 4038551"/>
              <a:gd name="connsiteX18" fmla="*/ 2929320 w 3478177"/>
              <a:gd name="connsiteY18" fmla="*/ 2921144 h 4038551"/>
              <a:gd name="connsiteX19" fmla="*/ 3274699 w 3478177"/>
              <a:gd name="connsiteY19" fmla="*/ 3452387 h 4038551"/>
              <a:gd name="connsiteX20" fmla="*/ 3386298 w 3478177"/>
              <a:gd name="connsiteY20" fmla="*/ 4028690 h 4038551"/>
              <a:gd name="connsiteX21" fmla="*/ 1845076 w 3478177"/>
              <a:gd name="connsiteY21" fmla="*/ 3781848 h 4038551"/>
              <a:gd name="connsiteX22" fmla="*/ 1613565 w 3478177"/>
              <a:gd name="connsiteY22" fmla="*/ 3824095 h 4038551"/>
              <a:gd name="connsiteX0" fmla="*/ 0 w 3478177"/>
              <a:gd name="connsiteY0" fmla="*/ 0 h 4113058"/>
              <a:gd name="connsiteX1" fmla="*/ 94594 w 3478177"/>
              <a:gd name="connsiteY1" fmla="*/ 105103 h 4113058"/>
              <a:gd name="connsiteX2" fmla="*/ 94594 w 3478177"/>
              <a:gd name="connsiteY2" fmla="*/ 336331 h 4113058"/>
              <a:gd name="connsiteX3" fmla="*/ 161088 w 3478177"/>
              <a:gd name="connsiteY3" fmla="*/ 391066 h 4113058"/>
              <a:gd name="connsiteX4" fmla="*/ 349845 w 3478177"/>
              <a:gd name="connsiteY4" fmla="*/ 435293 h 4113058"/>
              <a:gd name="connsiteX5" fmla="*/ 683173 w 3478177"/>
              <a:gd name="connsiteY5" fmla="*/ 462455 h 4113058"/>
              <a:gd name="connsiteX6" fmla="*/ 976175 w 3478177"/>
              <a:gd name="connsiteY6" fmla="*/ 575748 h 4113058"/>
              <a:gd name="connsiteX7" fmla="*/ 998483 w 3478177"/>
              <a:gd name="connsiteY7" fmla="*/ 735724 h 4113058"/>
              <a:gd name="connsiteX8" fmla="*/ 945931 w 3478177"/>
              <a:gd name="connsiteY8" fmla="*/ 872359 h 4113058"/>
              <a:gd name="connsiteX9" fmla="*/ 1012914 w 3478177"/>
              <a:gd name="connsiteY9" fmla="*/ 1090064 h 4113058"/>
              <a:gd name="connsiteX10" fmla="*/ 1168382 w 3478177"/>
              <a:gd name="connsiteY10" fmla="*/ 1093566 h 4113058"/>
              <a:gd name="connsiteX11" fmla="*/ 1575355 w 3478177"/>
              <a:gd name="connsiteY11" fmla="*/ 1131317 h 4113058"/>
              <a:gd name="connsiteX12" fmla="*/ 1676168 w 3478177"/>
              <a:gd name="connsiteY12" fmla="*/ 1359259 h 4113058"/>
              <a:gd name="connsiteX13" fmla="*/ 1733649 w 3478177"/>
              <a:gd name="connsiteY13" fmla="*/ 1565924 h 4113058"/>
              <a:gd name="connsiteX14" fmla="*/ 1860331 w 3478177"/>
              <a:gd name="connsiteY14" fmla="*/ 1875601 h 4113058"/>
              <a:gd name="connsiteX15" fmla="*/ 2232369 w 3478177"/>
              <a:gd name="connsiteY15" fmla="*/ 2098755 h 4113058"/>
              <a:gd name="connsiteX16" fmla="*/ 2720380 w 3478177"/>
              <a:gd name="connsiteY16" fmla="*/ 2356521 h 4113058"/>
              <a:gd name="connsiteX17" fmla="*/ 3019489 w 3478177"/>
              <a:gd name="connsiteY17" fmla="*/ 2519960 h 4113058"/>
              <a:gd name="connsiteX18" fmla="*/ 2929320 w 3478177"/>
              <a:gd name="connsiteY18" fmla="*/ 2921144 h 4113058"/>
              <a:gd name="connsiteX19" fmla="*/ 3274699 w 3478177"/>
              <a:gd name="connsiteY19" fmla="*/ 3452387 h 4113058"/>
              <a:gd name="connsiteX20" fmla="*/ 3386298 w 3478177"/>
              <a:gd name="connsiteY20" fmla="*/ 4028690 h 4113058"/>
              <a:gd name="connsiteX21" fmla="*/ 1845076 w 3478177"/>
              <a:gd name="connsiteY21" fmla="*/ 3781848 h 4113058"/>
              <a:gd name="connsiteX22" fmla="*/ 1613565 w 3478177"/>
              <a:gd name="connsiteY22" fmla="*/ 3824095 h 4113058"/>
              <a:gd name="connsiteX0" fmla="*/ 0 w 3432549"/>
              <a:gd name="connsiteY0" fmla="*/ 0 h 4105893"/>
              <a:gd name="connsiteX1" fmla="*/ 94594 w 3432549"/>
              <a:gd name="connsiteY1" fmla="*/ 105103 h 4105893"/>
              <a:gd name="connsiteX2" fmla="*/ 94594 w 3432549"/>
              <a:gd name="connsiteY2" fmla="*/ 336331 h 4105893"/>
              <a:gd name="connsiteX3" fmla="*/ 161088 w 3432549"/>
              <a:gd name="connsiteY3" fmla="*/ 391066 h 4105893"/>
              <a:gd name="connsiteX4" fmla="*/ 349845 w 3432549"/>
              <a:gd name="connsiteY4" fmla="*/ 435293 h 4105893"/>
              <a:gd name="connsiteX5" fmla="*/ 683173 w 3432549"/>
              <a:gd name="connsiteY5" fmla="*/ 462455 h 4105893"/>
              <a:gd name="connsiteX6" fmla="*/ 976175 w 3432549"/>
              <a:gd name="connsiteY6" fmla="*/ 575748 h 4105893"/>
              <a:gd name="connsiteX7" fmla="*/ 998483 w 3432549"/>
              <a:gd name="connsiteY7" fmla="*/ 735724 h 4105893"/>
              <a:gd name="connsiteX8" fmla="*/ 945931 w 3432549"/>
              <a:gd name="connsiteY8" fmla="*/ 872359 h 4105893"/>
              <a:gd name="connsiteX9" fmla="*/ 1012914 w 3432549"/>
              <a:gd name="connsiteY9" fmla="*/ 1090064 h 4105893"/>
              <a:gd name="connsiteX10" fmla="*/ 1168382 w 3432549"/>
              <a:gd name="connsiteY10" fmla="*/ 1093566 h 4105893"/>
              <a:gd name="connsiteX11" fmla="*/ 1575355 w 3432549"/>
              <a:gd name="connsiteY11" fmla="*/ 1131317 h 4105893"/>
              <a:gd name="connsiteX12" fmla="*/ 1676168 w 3432549"/>
              <a:gd name="connsiteY12" fmla="*/ 1359259 h 4105893"/>
              <a:gd name="connsiteX13" fmla="*/ 1733649 w 3432549"/>
              <a:gd name="connsiteY13" fmla="*/ 1565924 h 4105893"/>
              <a:gd name="connsiteX14" fmla="*/ 1860331 w 3432549"/>
              <a:gd name="connsiteY14" fmla="*/ 1875601 h 4105893"/>
              <a:gd name="connsiteX15" fmla="*/ 2232369 w 3432549"/>
              <a:gd name="connsiteY15" fmla="*/ 2098755 h 4105893"/>
              <a:gd name="connsiteX16" fmla="*/ 2720380 w 3432549"/>
              <a:gd name="connsiteY16" fmla="*/ 2356521 h 4105893"/>
              <a:gd name="connsiteX17" fmla="*/ 3019489 w 3432549"/>
              <a:gd name="connsiteY17" fmla="*/ 2519960 h 4105893"/>
              <a:gd name="connsiteX18" fmla="*/ 2929320 w 3432549"/>
              <a:gd name="connsiteY18" fmla="*/ 2921144 h 4105893"/>
              <a:gd name="connsiteX19" fmla="*/ 3274699 w 3432549"/>
              <a:gd name="connsiteY19" fmla="*/ 3452387 h 4105893"/>
              <a:gd name="connsiteX20" fmla="*/ 3329654 w 3432549"/>
              <a:gd name="connsiteY20" fmla="*/ 4020522 h 4105893"/>
              <a:gd name="connsiteX21" fmla="*/ 1845076 w 3432549"/>
              <a:gd name="connsiteY21" fmla="*/ 3781848 h 4105893"/>
              <a:gd name="connsiteX22" fmla="*/ 1613565 w 3432549"/>
              <a:gd name="connsiteY22" fmla="*/ 3824095 h 4105893"/>
              <a:gd name="connsiteX0" fmla="*/ 0 w 3445051"/>
              <a:gd name="connsiteY0" fmla="*/ 0 h 4062696"/>
              <a:gd name="connsiteX1" fmla="*/ 94594 w 3445051"/>
              <a:gd name="connsiteY1" fmla="*/ 105103 h 4062696"/>
              <a:gd name="connsiteX2" fmla="*/ 94594 w 3445051"/>
              <a:gd name="connsiteY2" fmla="*/ 336331 h 4062696"/>
              <a:gd name="connsiteX3" fmla="*/ 161088 w 3445051"/>
              <a:gd name="connsiteY3" fmla="*/ 391066 h 4062696"/>
              <a:gd name="connsiteX4" fmla="*/ 349845 w 3445051"/>
              <a:gd name="connsiteY4" fmla="*/ 435293 h 4062696"/>
              <a:gd name="connsiteX5" fmla="*/ 683173 w 3445051"/>
              <a:gd name="connsiteY5" fmla="*/ 462455 h 4062696"/>
              <a:gd name="connsiteX6" fmla="*/ 976175 w 3445051"/>
              <a:gd name="connsiteY6" fmla="*/ 575748 h 4062696"/>
              <a:gd name="connsiteX7" fmla="*/ 998483 w 3445051"/>
              <a:gd name="connsiteY7" fmla="*/ 735724 h 4062696"/>
              <a:gd name="connsiteX8" fmla="*/ 945931 w 3445051"/>
              <a:gd name="connsiteY8" fmla="*/ 872359 h 4062696"/>
              <a:gd name="connsiteX9" fmla="*/ 1012914 w 3445051"/>
              <a:gd name="connsiteY9" fmla="*/ 1090064 h 4062696"/>
              <a:gd name="connsiteX10" fmla="*/ 1168382 w 3445051"/>
              <a:gd name="connsiteY10" fmla="*/ 1093566 h 4062696"/>
              <a:gd name="connsiteX11" fmla="*/ 1575355 w 3445051"/>
              <a:gd name="connsiteY11" fmla="*/ 1131317 h 4062696"/>
              <a:gd name="connsiteX12" fmla="*/ 1676168 w 3445051"/>
              <a:gd name="connsiteY12" fmla="*/ 1359259 h 4062696"/>
              <a:gd name="connsiteX13" fmla="*/ 1733649 w 3445051"/>
              <a:gd name="connsiteY13" fmla="*/ 1565924 h 4062696"/>
              <a:gd name="connsiteX14" fmla="*/ 1860331 w 3445051"/>
              <a:gd name="connsiteY14" fmla="*/ 1875601 h 4062696"/>
              <a:gd name="connsiteX15" fmla="*/ 2232369 w 3445051"/>
              <a:gd name="connsiteY15" fmla="*/ 2098755 h 4062696"/>
              <a:gd name="connsiteX16" fmla="*/ 2720380 w 3445051"/>
              <a:gd name="connsiteY16" fmla="*/ 2356521 h 4062696"/>
              <a:gd name="connsiteX17" fmla="*/ 3019489 w 3445051"/>
              <a:gd name="connsiteY17" fmla="*/ 2519960 h 4062696"/>
              <a:gd name="connsiteX18" fmla="*/ 2929320 w 3445051"/>
              <a:gd name="connsiteY18" fmla="*/ 2921144 h 4062696"/>
              <a:gd name="connsiteX19" fmla="*/ 3274699 w 3445051"/>
              <a:gd name="connsiteY19" fmla="*/ 3452387 h 4062696"/>
              <a:gd name="connsiteX20" fmla="*/ 3329654 w 3445051"/>
              <a:gd name="connsiteY20" fmla="*/ 4020522 h 4062696"/>
              <a:gd name="connsiteX21" fmla="*/ 3334010 w 3445051"/>
              <a:gd name="connsiteY21" fmla="*/ 3994218 h 4062696"/>
              <a:gd name="connsiteX22" fmla="*/ 1845076 w 3445051"/>
              <a:gd name="connsiteY22" fmla="*/ 3781848 h 4062696"/>
              <a:gd name="connsiteX23" fmla="*/ 1613565 w 3445051"/>
              <a:gd name="connsiteY23" fmla="*/ 3824095 h 4062696"/>
              <a:gd name="connsiteX0" fmla="*/ 0 w 3400288"/>
              <a:gd name="connsiteY0" fmla="*/ 0 h 4167520"/>
              <a:gd name="connsiteX1" fmla="*/ 94594 w 3400288"/>
              <a:gd name="connsiteY1" fmla="*/ 105103 h 4167520"/>
              <a:gd name="connsiteX2" fmla="*/ 94594 w 3400288"/>
              <a:gd name="connsiteY2" fmla="*/ 336331 h 4167520"/>
              <a:gd name="connsiteX3" fmla="*/ 161088 w 3400288"/>
              <a:gd name="connsiteY3" fmla="*/ 391066 h 4167520"/>
              <a:gd name="connsiteX4" fmla="*/ 349845 w 3400288"/>
              <a:gd name="connsiteY4" fmla="*/ 435293 h 4167520"/>
              <a:gd name="connsiteX5" fmla="*/ 683173 w 3400288"/>
              <a:gd name="connsiteY5" fmla="*/ 462455 h 4167520"/>
              <a:gd name="connsiteX6" fmla="*/ 976175 w 3400288"/>
              <a:gd name="connsiteY6" fmla="*/ 575748 h 4167520"/>
              <a:gd name="connsiteX7" fmla="*/ 998483 w 3400288"/>
              <a:gd name="connsiteY7" fmla="*/ 735724 h 4167520"/>
              <a:gd name="connsiteX8" fmla="*/ 945931 w 3400288"/>
              <a:gd name="connsiteY8" fmla="*/ 872359 h 4167520"/>
              <a:gd name="connsiteX9" fmla="*/ 1012914 w 3400288"/>
              <a:gd name="connsiteY9" fmla="*/ 1090064 h 4167520"/>
              <a:gd name="connsiteX10" fmla="*/ 1168382 w 3400288"/>
              <a:gd name="connsiteY10" fmla="*/ 1093566 h 4167520"/>
              <a:gd name="connsiteX11" fmla="*/ 1575355 w 3400288"/>
              <a:gd name="connsiteY11" fmla="*/ 1131317 h 4167520"/>
              <a:gd name="connsiteX12" fmla="*/ 1676168 w 3400288"/>
              <a:gd name="connsiteY12" fmla="*/ 1359259 h 4167520"/>
              <a:gd name="connsiteX13" fmla="*/ 1733649 w 3400288"/>
              <a:gd name="connsiteY13" fmla="*/ 1565924 h 4167520"/>
              <a:gd name="connsiteX14" fmla="*/ 1860331 w 3400288"/>
              <a:gd name="connsiteY14" fmla="*/ 1875601 h 4167520"/>
              <a:gd name="connsiteX15" fmla="*/ 2232369 w 3400288"/>
              <a:gd name="connsiteY15" fmla="*/ 2098755 h 4167520"/>
              <a:gd name="connsiteX16" fmla="*/ 2720380 w 3400288"/>
              <a:gd name="connsiteY16" fmla="*/ 2356521 h 4167520"/>
              <a:gd name="connsiteX17" fmla="*/ 3019489 w 3400288"/>
              <a:gd name="connsiteY17" fmla="*/ 2519960 h 4167520"/>
              <a:gd name="connsiteX18" fmla="*/ 2929320 w 3400288"/>
              <a:gd name="connsiteY18" fmla="*/ 2921144 h 4167520"/>
              <a:gd name="connsiteX19" fmla="*/ 3274699 w 3400288"/>
              <a:gd name="connsiteY19" fmla="*/ 3452387 h 4167520"/>
              <a:gd name="connsiteX20" fmla="*/ 3329654 w 3400288"/>
              <a:gd name="connsiteY20" fmla="*/ 4020522 h 4167520"/>
              <a:gd name="connsiteX21" fmla="*/ 3269274 w 3400288"/>
              <a:gd name="connsiteY21" fmla="*/ 4157581 h 4167520"/>
              <a:gd name="connsiteX22" fmla="*/ 1845076 w 3400288"/>
              <a:gd name="connsiteY22" fmla="*/ 3781848 h 4167520"/>
              <a:gd name="connsiteX23" fmla="*/ 1613565 w 3400288"/>
              <a:gd name="connsiteY23" fmla="*/ 3824095 h 4167520"/>
              <a:gd name="connsiteX0" fmla="*/ 0 w 3482132"/>
              <a:gd name="connsiteY0" fmla="*/ 0 h 4165069"/>
              <a:gd name="connsiteX1" fmla="*/ 94594 w 3482132"/>
              <a:gd name="connsiteY1" fmla="*/ 105103 h 4165069"/>
              <a:gd name="connsiteX2" fmla="*/ 94594 w 3482132"/>
              <a:gd name="connsiteY2" fmla="*/ 336331 h 4165069"/>
              <a:gd name="connsiteX3" fmla="*/ 161088 w 3482132"/>
              <a:gd name="connsiteY3" fmla="*/ 391066 h 4165069"/>
              <a:gd name="connsiteX4" fmla="*/ 349845 w 3482132"/>
              <a:gd name="connsiteY4" fmla="*/ 435293 h 4165069"/>
              <a:gd name="connsiteX5" fmla="*/ 683173 w 3482132"/>
              <a:gd name="connsiteY5" fmla="*/ 462455 h 4165069"/>
              <a:gd name="connsiteX6" fmla="*/ 976175 w 3482132"/>
              <a:gd name="connsiteY6" fmla="*/ 575748 h 4165069"/>
              <a:gd name="connsiteX7" fmla="*/ 998483 w 3482132"/>
              <a:gd name="connsiteY7" fmla="*/ 735724 h 4165069"/>
              <a:gd name="connsiteX8" fmla="*/ 945931 w 3482132"/>
              <a:gd name="connsiteY8" fmla="*/ 872359 h 4165069"/>
              <a:gd name="connsiteX9" fmla="*/ 1012914 w 3482132"/>
              <a:gd name="connsiteY9" fmla="*/ 1090064 h 4165069"/>
              <a:gd name="connsiteX10" fmla="*/ 1168382 w 3482132"/>
              <a:gd name="connsiteY10" fmla="*/ 1093566 h 4165069"/>
              <a:gd name="connsiteX11" fmla="*/ 1575355 w 3482132"/>
              <a:gd name="connsiteY11" fmla="*/ 1131317 h 4165069"/>
              <a:gd name="connsiteX12" fmla="*/ 1676168 w 3482132"/>
              <a:gd name="connsiteY12" fmla="*/ 1359259 h 4165069"/>
              <a:gd name="connsiteX13" fmla="*/ 1733649 w 3482132"/>
              <a:gd name="connsiteY13" fmla="*/ 1565924 h 4165069"/>
              <a:gd name="connsiteX14" fmla="*/ 1860331 w 3482132"/>
              <a:gd name="connsiteY14" fmla="*/ 1875601 h 4165069"/>
              <a:gd name="connsiteX15" fmla="*/ 2232369 w 3482132"/>
              <a:gd name="connsiteY15" fmla="*/ 2098755 h 4165069"/>
              <a:gd name="connsiteX16" fmla="*/ 2720380 w 3482132"/>
              <a:gd name="connsiteY16" fmla="*/ 2356521 h 4165069"/>
              <a:gd name="connsiteX17" fmla="*/ 3019489 w 3482132"/>
              <a:gd name="connsiteY17" fmla="*/ 2519960 h 4165069"/>
              <a:gd name="connsiteX18" fmla="*/ 2929320 w 3482132"/>
              <a:gd name="connsiteY18" fmla="*/ 2921144 h 4165069"/>
              <a:gd name="connsiteX19" fmla="*/ 3274699 w 3482132"/>
              <a:gd name="connsiteY19" fmla="*/ 3452387 h 4165069"/>
              <a:gd name="connsiteX20" fmla="*/ 3475311 w 3482132"/>
              <a:gd name="connsiteY20" fmla="*/ 3979682 h 4165069"/>
              <a:gd name="connsiteX21" fmla="*/ 3269274 w 3482132"/>
              <a:gd name="connsiteY21" fmla="*/ 4157581 h 4165069"/>
              <a:gd name="connsiteX22" fmla="*/ 1845076 w 3482132"/>
              <a:gd name="connsiteY22" fmla="*/ 3781848 h 4165069"/>
              <a:gd name="connsiteX23" fmla="*/ 1613565 w 3482132"/>
              <a:gd name="connsiteY23" fmla="*/ 3824095 h 4165069"/>
              <a:gd name="connsiteX0" fmla="*/ 0 w 3482132"/>
              <a:gd name="connsiteY0" fmla="*/ 0 h 4165069"/>
              <a:gd name="connsiteX1" fmla="*/ 94594 w 3482132"/>
              <a:gd name="connsiteY1" fmla="*/ 105103 h 4165069"/>
              <a:gd name="connsiteX2" fmla="*/ 94594 w 3482132"/>
              <a:gd name="connsiteY2" fmla="*/ 336331 h 4165069"/>
              <a:gd name="connsiteX3" fmla="*/ 161088 w 3482132"/>
              <a:gd name="connsiteY3" fmla="*/ 391066 h 4165069"/>
              <a:gd name="connsiteX4" fmla="*/ 349845 w 3482132"/>
              <a:gd name="connsiteY4" fmla="*/ 435293 h 4165069"/>
              <a:gd name="connsiteX5" fmla="*/ 683173 w 3482132"/>
              <a:gd name="connsiteY5" fmla="*/ 462455 h 4165069"/>
              <a:gd name="connsiteX6" fmla="*/ 976175 w 3482132"/>
              <a:gd name="connsiteY6" fmla="*/ 575748 h 4165069"/>
              <a:gd name="connsiteX7" fmla="*/ 998483 w 3482132"/>
              <a:gd name="connsiteY7" fmla="*/ 735724 h 4165069"/>
              <a:gd name="connsiteX8" fmla="*/ 945931 w 3482132"/>
              <a:gd name="connsiteY8" fmla="*/ 872359 h 4165069"/>
              <a:gd name="connsiteX9" fmla="*/ 1012914 w 3482132"/>
              <a:gd name="connsiteY9" fmla="*/ 1090064 h 4165069"/>
              <a:gd name="connsiteX10" fmla="*/ 1168382 w 3482132"/>
              <a:gd name="connsiteY10" fmla="*/ 1093566 h 4165069"/>
              <a:gd name="connsiteX11" fmla="*/ 1575355 w 3482132"/>
              <a:gd name="connsiteY11" fmla="*/ 1131317 h 4165069"/>
              <a:gd name="connsiteX12" fmla="*/ 1676168 w 3482132"/>
              <a:gd name="connsiteY12" fmla="*/ 1359259 h 4165069"/>
              <a:gd name="connsiteX13" fmla="*/ 1733649 w 3482132"/>
              <a:gd name="connsiteY13" fmla="*/ 1565924 h 4165069"/>
              <a:gd name="connsiteX14" fmla="*/ 1860331 w 3482132"/>
              <a:gd name="connsiteY14" fmla="*/ 1875601 h 4165069"/>
              <a:gd name="connsiteX15" fmla="*/ 2232369 w 3482132"/>
              <a:gd name="connsiteY15" fmla="*/ 2098755 h 4165069"/>
              <a:gd name="connsiteX16" fmla="*/ 2720380 w 3482132"/>
              <a:gd name="connsiteY16" fmla="*/ 2356521 h 4165069"/>
              <a:gd name="connsiteX17" fmla="*/ 3019489 w 3482132"/>
              <a:gd name="connsiteY17" fmla="*/ 2519960 h 4165069"/>
              <a:gd name="connsiteX18" fmla="*/ 2929320 w 3482132"/>
              <a:gd name="connsiteY18" fmla="*/ 2921144 h 4165069"/>
              <a:gd name="connsiteX19" fmla="*/ 3274699 w 3482132"/>
              <a:gd name="connsiteY19" fmla="*/ 3452387 h 4165069"/>
              <a:gd name="connsiteX20" fmla="*/ 3475311 w 3482132"/>
              <a:gd name="connsiteY20" fmla="*/ 3979682 h 4165069"/>
              <a:gd name="connsiteX21" fmla="*/ 3269274 w 3482132"/>
              <a:gd name="connsiteY21" fmla="*/ 4157581 h 4165069"/>
              <a:gd name="connsiteX22" fmla="*/ 1845076 w 3482132"/>
              <a:gd name="connsiteY22" fmla="*/ 3781848 h 4165069"/>
              <a:gd name="connsiteX23" fmla="*/ 1613565 w 3482132"/>
              <a:gd name="connsiteY23" fmla="*/ 3824095 h 4165069"/>
              <a:gd name="connsiteX0" fmla="*/ 0 w 3478439"/>
              <a:gd name="connsiteY0" fmla="*/ 0 h 4170283"/>
              <a:gd name="connsiteX1" fmla="*/ 94594 w 3478439"/>
              <a:gd name="connsiteY1" fmla="*/ 105103 h 4170283"/>
              <a:gd name="connsiteX2" fmla="*/ 94594 w 3478439"/>
              <a:gd name="connsiteY2" fmla="*/ 336331 h 4170283"/>
              <a:gd name="connsiteX3" fmla="*/ 161088 w 3478439"/>
              <a:gd name="connsiteY3" fmla="*/ 391066 h 4170283"/>
              <a:gd name="connsiteX4" fmla="*/ 349845 w 3478439"/>
              <a:gd name="connsiteY4" fmla="*/ 435293 h 4170283"/>
              <a:gd name="connsiteX5" fmla="*/ 683173 w 3478439"/>
              <a:gd name="connsiteY5" fmla="*/ 462455 h 4170283"/>
              <a:gd name="connsiteX6" fmla="*/ 976175 w 3478439"/>
              <a:gd name="connsiteY6" fmla="*/ 575748 h 4170283"/>
              <a:gd name="connsiteX7" fmla="*/ 998483 w 3478439"/>
              <a:gd name="connsiteY7" fmla="*/ 735724 h 4170283"/>
              <a:gd name="connsiteX8" fmla="*/ 945931 w 3478439"/>
              <a:gd name="connsiteY8" fmla="*/ 872359 h 4170283"/>
              <a:gd name="connsiteX9" fmla="*/ 1012914 w 3478439"/>
              <a:gd name="connsiteY9" fmla="*/ 1090064 h 4170283"/>
              <a:gd name="connsiteX10" fmla="*/ 1168382 w 3478439"/>
              <a:gd name="connsiteY10" fmla="*/ 1093566 h 4170283"/>
              <a:gd name="connsiteX11" fmla="*/ 1575355 w 3478439"/>
              <a:gd name="connsiteY11" fmla="*/ 1131317 h 4170283"/>
              <a:gd name="connsiteX12" fmla="*/ 1676168 w 3478439"/>
              <a:gd name="connsiteY12" fmla="*/ 1359259 h 4170283"/>
              <a:gd name="connsiteX13" fmla="*/ 1733649 w 3478439"/>
              <a:gd name="connsiteY13" fmla="*/ 1565924 h 4170283"/>
              <a:gd name="connsiteX14" fmla="*/ 1860331 w 3478439"/>
              <a:gd name="connsiteY14" fmla="*/ 1875601 h 4170283"/>
              <a:gd name="connsiteX15" fmla="*/ 2232369 w 3478439"/>
              <a:gd name="connsiteY15" fmla="*/ 2098755 h 4170283"/>
              <a:gd name="connsiteX16" fmla="*/ 2720380 w 3478439"/>
              <a:gd name="connsiteY16" fmla="*/ 2356521 h 4170283"/>
              <a:gd name="connsiteX17" fmla="*/ 3019489 w 3478439"/>
              <a:gd name="connsiteY17" fmla="*/ 2519960 h 4170283"/>
              <a:gd name="connsiteX18" fmla="*/ 2929320 w 3478439"/>
              <a:gd name="connsiteY18" fmla="*/ 2921144 h 4170283"/>
              <a:gd name="connsiteX19" fmla="*/ 3274699 w 3478439"/>
              <a:gd name="connsiteY19" fmla="*/ 3452387 h 4170283"/>
              <a:gd name="connsiteX20" fmla="*/ 3475311 w 3478439"/>
              <a:gd name="connsiteY20" fmla="*/ 3979682 h 4170283"/>
              <a:gd name="connsiteX21" fmla="*/ 3350194 w 3478439"/>
              <a:gd name="connsiteY21" fmla="*/ 4010554 h 4170283"/>
              <a:gd name="connsiteX22" fmla="*/ 3269274 w 3478439"/>
              <a:gd name="connsiteY22" fmla="*/ 4157581 h 4170283"/>
              <a:gd name="connsiteX23" fmla="*/ 1845076 w 3478439"/>
              <a:gd name="connsiteY23" fmla="*/ 3781848 h 4170283"/>
              <a:gd name="connsiteX24" fmla="*/ 1613565 w 3478439"/>
              <a:gd name="connsiteY24" fmla="*/ 3824095 h 4170283"/>
              <a:gd name="connsiteX0" fmla="*/ 0 w 3478439"/>
              <a:gd name="connsiteY0" fmla="*/ 0 h 4095806"/>
              <a:gd name="connsiteX1" fmla="*/ 94594 w 3478439"/>
              <a:gd name="connsiteY1" fmla="*/ 105103 h 4095806"/>
              <a:gd name="connsiteX2" fmla="*/ 94594 w 3478439"/>
              <a:gd name="connsiteY2" fmla="*/ 336331 h 4095806"/>
              <a:gd name="connsiteX3" fmla="*/ 161088 w 3478439"/>
              <a:gd name="connsiteY3" fmla="*/ 391066 h 4095806"/>
              <a:gd name="connsiteX4" fmla="*/ 349845 w 3478439"/>
              <a:gd name="connsiteY4" fmla="*/ 435293 h 4095806"/>
              <a:gd name="connsiteX5" fmla="*/ 683173 w 3478439"/>
              <a:gd name="connsiteY5" fmla="*/ 462455 h 4095806"/>
              <a:gd name="connsiteX6" fmla="*/ 976175 w 3478439"/>
              <a:gd name="connsiteY6" fmla="*/ 575748 h 4095806"/>
              <a:gd name="connsiteX7" fmla="*/ 998483 w 3478439"/>
              <a:gd name="connsiteY7" fmla="*/ 735724 h 4095806"/>
              <a:gd name="connsiteX8" fmla="*/ 945931 w 3478439"/>
              <a:gd name="connsiteY8" fmla="*/ 872359 h 4095806"/>
              <a:gd name="connsiteX9" fmla="*/ 1012914 w 3478439"/>
              <a:gd name="connsiteY9" fmla="*/ 1090064 h 4095806"/>
              <a:gd name="connsiteX10" fmla="*/ 1168382 w 3478439"/>
              <a:gd name="connsiteY10" fmla="*/ 1093566 h 4095806"/>
              <a:gd name="connsiteX11" fmla="*/ 1575355 w 3478439"/>
              <a:gd name="connsiteY11" fmla="*/ 1131317 h 4095806"/>
              <a:gd name="connsiteX12" fmla="*/ 1676168 w 3478439"/>
              <a:gd name="connsiteY12" fmla="*/ 1359259 h 4095806"/>
              <a:gd name="connsiteX13" fmla="*/ 1733649 w 3478439"/>
              <a:gd name="connsiteY13" fmla="*/ 1565924 h 4095806"/>
              <a:gd name="connsiteX14" fmla="*/ 1860331 w 3478439"/>
              <a:gd name="connsiteY14" fmla="*/ 1875601 h 4095806"/>
              <a:gd name="connsiteX15" fmla="*/ 2232369 w 3478439"/>
              <a:gd name="connsiteY15" fmla="*/ 2098755 h 4095806"/>
              <a:gd name="connsiteX16" fmla="*/ 2720380 w 3478439"/>
              <a:gd name="connsiteY16" fmla="*/ 2356521 h 4095806"/>
              <a:gd name="connsiteX17" fmla="*/ 3019489 w 3478439"/>
              <a:gd name="connsiteY17" fmla="*/ 2519960 h 4095806"/>
              <a:gd name="connsiteX18" fmla="*/ 2929320 w 3478439"/>
              <a:gd name="connsiteY18" fmla="*/ 2921144 h 4095806"/>
              <a:gd name="connsiteX19" fmla="*/ 3274699 w 3478439"/>
              <a:gd name="connsiteY19" fmla="*/ 3452387 h 4095806"/>
              <a:gd name="connsiteX20" fmla="*/ 3475311 w 3478439"/>
              <a:gd name="connsiteY20" fmla="*/ 3979682 h 4095806"/>
              <a:gd name="connsiteX21" fmla="*/ 3350194 w 3478439"/>
              <a:gd name="connsiteY21" fmla="*/ 4010554 h 4095806"/>
              <a:gd name="connsiteX22" fmla="*/ 2605727 w 3478439"/>
              <a:gd name="connsiteY22" fmla="*/ 4075900 h 4095806"/>
              <a:gd name="connsiteX23" fmla="*/ 1845076 w 3478439"/>
              <a:gd name="connsiteY23" fmla="*/ 3781848 h 4095806"/>
              <a:gd name="connsiteX24" fmla="*/ 1613565 w 3478439"/>
              <a:gd name="connsiteY24" fmla="*/ 3824095 h 4095806"/>
              <a:gd name="connsiteX0" fmla="*/ 0 w 3478976"/>
              <a:gd name="connsiteY0" fmla="*/ 0 h 4143628"/>
              <a:gd name="connsiteX1" fmla="*/ 94594 w 3478976"/>
              <a:gd name="connsiteY1" fmla="*/ 105103 h 4143628"/>
              <a:gd name="connsiteX2" fmla="*/ 94594 w 3478976"/>
              <a:gd name="connsiteY2" fmla="*/ 336331 h 4143628"/>
              <a:gd name="connsiteX3" fmla="*/ 161088 w 3478976"/>
              <a:gd name="connsiteY3" fmla="*/ 391066 h 4143628"/>
              <a:gd name="connsiteX4" fmla="*/ 349845 w 3478976"/>
              <a:gd name="connsiteY4" fmla="*/ 435293 h 4143628"/>
              <a:gd name="connsiteX5" fmla="*/ 683173 w 3478976"/>
              <a:gd name="connsiteY5" fmla="*/ 462455 h 4143628"/>
              <a:gd name="connsiteX6" fmla="*/ 976175 w 3478976"/>
              <a:gd name="connsiteY6" fmla="*/ 575748 h 4143628"/>
              <a:gd name="connsiteX7" fmla="*/ 998483 w 3478976"/>
              <a:gd name="connsiteY7" fmla="*/ 735724 h 4143628"/>
              <a:gd name="connsiteX8" fmla="*/ 945931 w 3478976"/>
              <a:gd name="connsiteY8" fmla="*/ 872359 h 4143628"/>
              <a:gd name="connsiteX9" fmla="*/ 1012914 w 3478976"/>
              <a:gd name="connsiteY9" fmla="*/ 1090064 h 4143628"/>
              <a:gd name="connsiteX10" fmla="*/ 1168382 w 3478976"/>
              <a:gd name="connsiteY10" fmla="*/ 1093566 h 4143628"/>
              <a:gd name="connsiteX11" fmla="*/ 1575355 w 3478976"/>
              <a:gd name="connsiteY11" fmla="*/ 1131317 h 4143628"/>
              <a:gd name="connsiteX12" fmla="*/ 1676168 w 3478976"/>
              <a:gd name="connsiteY12" fmla="*/ 1359259 h 4143628"/>
              <a:gd name="connsiteX13" fmla="*/ 1733649 w 3478976"/>
              <a:gd name="connsiteY13" fmla="*/ 1565924 h 4143628"/>
              <a:gd name="connsiteX14" fmla="*/ 1860331 w 3478976"/>
              <a:gd name="connsiteY14" fmla="*/ 1875601 h 4143628"/>
              <a:gd name="connsiteX15" fmla="*/ 2232369 w 3478976"/>
              <a:gd name="connsiteY15" fmla="*/ 2098755 h 4143628"/>
              <a:gd name="connsiteX16" fmla="*/ 2720380 w 3478976"/>
              <a:gd name="connsiteY16" fmla="*/ 2356521 h 4143628"/>
              <a:gd name="connsiteX17" fmla="*/ 3019489 w 3478976"/>
              <a:gd name="connsiteY17" fmla="*/ 2519960 h 4143628"/>
              <a:gd name="connsiteX18" fmla="*/ 2929320 w 3478976"/>
              <a:gd name="connsiteY18" fmla="*/ 2921144 h 4143628"/>
              <a:gd name="connsiteX19" fmla="*/ 3274699 w 3478976"/>
              <a:gd name="connsiteY19" fmla="*/ 3452387 h 4143628"/>
              <a:gd name="connsiteX20" fmla="*/ 3475311 w 3478976"/>
              <a:gd name="connsiteY20" fmla="*/ 3979682 h 4143628"/>
              <a:gd name="connsiteX21" fmla="*/ 3350194 w 3478976"/>
              <a:gd name="connsiteY21" fmla="*/ 4010554 h 4143628"/>
              <a:gd name="connsiteX22" fmla="*/ 3277367 w 3478976"/>
              <a:gd name="connsiteY22" fmla="*/ 4141245 h 4143628"/>
              <a:gd name="connsiteX23" fmla="*/ 2605727 w 3478976"/>
              <a:gd name="connsiteY23" fmla="*/ 4075900 h 4143628"/>
              <a:gd name="connsiteX24" fmla="*/ 1845076 w 3478976"/>
              <a:gd name="connsiteY24" fmla="*/ 3781848 h 4143628"/>
              <a:gd name="connsiteX25" fmla="*/ 1613565 w 3478976"/>
              <a:gd name="connsiteY25" fmla="*/ 3824095 h 4143628"/>
              <a:gd name="connsiteX0" fmla="*/ 0 w 3475313"/>
              <a:gd name="connsiteY0" fmla="*/ 0 h 4145386"/>
              <a:gd name="connsiteX1" fmla="*/ 94594 w 3475313"/>
              <a:gd name="connsiteY1" fmla="*/ 105103 h 4145386"/>
              <a:gd name="connsiteX2" fmla="*/ 94594 w 3475313"/>
              <a:gd name="connsiteY2" fmla="*/ 336331 h 4145386"/>
              <a:gd name="connsiteX3" fmla="*/ 161088 w 3475313"/>
              <a:gd name="connsiteY3" fmla="*/ 391066 h 4145386"/>
              <a:gd name="connsiteX4" fmla="*/ 349845 w 3475313"/>
              <a:gd name="connsiteY4" fmla="*/ 435293 h 4145386"/>
              <a:gd name="connsiteX5" fmla="*/ 683173 w 3475313"/>
              <a:gd name="connsiteY5" fmla="*/ 462455 h 4145386"/>
              <a:gd name="connsiteX6" fmla="*/ 976175 w 3475313"/>
              <a:gd name="connsiteY6" fmla="*/ 575748 h 4145386"/>
              <a:gd name="connsiteX7" fmla="*/ 998483 w 3475313"/>
              <a:gd name="connsiteY7" fmla="*/ 735724 h 4145386"/>
              <a:gd name="connsiteX8" fmla="*/ 945931 w 3475313"/>
              <a:gd name="connsiteY8" fmla="*/ 872359 h 4145386"/>
              <a:gd name="connsiteX9" fmla="*/ 1012914 w 3475313"/>
              <a:gd name="connsiteY9" fmla="*/ 1090064 h 4145386"/>
              <a:gd name="connsiteX10" fmla="*/ 1168382 w 3475313"/>
              <a:gd name="connsiteY10" fmla="*/ 1093566 h 4145386"/>
              <a:gd name="connsiteX11" fmla="*/ 1575355 w 3475313"/>
              <a:gd name="connsiteY11" fmla="*/ 1131317 h 4145386"/>
              <a:gd name="connsiteX12" fmla="*/ 1676168 w 3475313"/>
              <a:gd name="connsiteY12" fmla="*/ 1359259 h 4145386"/>
              <a:gd name="connsiteX13" fmla="*/ 1733649 w 3475313"/>
              <a:gd name="connsiteY13" fmla="*/ 1565924 h 4145386"/>
              <a:gd name="connsiteX14" fmla="*/ 1860331 w 3475313"/>
              <a:gd name="connsiteY14" fmla="*/ 1875601 h 4145386"/>
              <a:gd name="connsiteX15" fmla="*/ 2232369 w 3475313"/>
              <a:gd name="connsiteY15" fmla="*/ 2098755 h 4145386"/>
              <a:gd name="connsiteX16" fmla="*/ 2720380 w 3475313"/>
              <a:gd name="connsiteY16" fmla="*/ 2356521 h 4145386"/>
              <a:gd name="connsiteX17" fmla="*/ 3019489 w 3475313"/>
              <a:gd name="connsiteY17" fmla="*/ 2519960 h 4145386"/>
              <a:gd name="connsiteX18" fmla="*/ 2929320 w 3475313"/>
              <a:gd name="connsiteY18" fmla="*/ 2921144 h 4145386"/>
              <a:gd name="connsiteX19" fmla="*/ 3274699 w 3475313"/>
              <a:gd name="connsiteY19" fmla="*/ 3452387 h 4145386"/>
              <a:gd name="connsiteX20" fmla="*/ 3475311 w 3475313"/>
              <a:gd name="connsiteY20" fmla="*/ 3979682 h 4145386"/>
              <a:gd name="connsiteX21" fmla="*/ 3277367 w 3475313"/>
              <a:gd name="connsiteY21" fmla="*/ 4141245 h 4145386"/>
              <a:gd name="connsiteX22" fmla="*/ 2605727 w 3475313"/>
              <a:gd name="connsiteY22" fmla="*/ 4075900 h 4145386"/>
              <a:gd name="connsiteX23" fmla="*/ 1845076 w 3475313"/>
              <a:gd name="connsiteY23" fmla="*/ 3781848 h 4145386"/>
              <a:gd name="connsiteX24" fmla="*/ 1613565 w 3475313"/>
              <a:gd name="connsiteY24" fmla="*/ 3824095 h 4145386"/>
              <a:gd name="connsiteX0" fmla="*/ 0 w 3475312"/>
              <a:gd name="connsiteY0" fmla="*/ 0 h 4145386"/>
              <a:gd name="connsiteX1" fmla="*/ 94594 w 3475312"/>
              <a:gd name="connsiteY1" fmla="*/ 105103 h 4145386"/>
              <a:gd name="connsiteX2" fmla="*/ 94594 w 3475312"/>
              <a:gd name="connsiteY2" fmla="*/ 336331 h 4145386"/>
              <a:gd name="connsiteX3" fmla="*/ 161088 w 3475312"/>
              <a:gd name="connsiteY3" fmla="*/ 391066 h 4145386"/>
              <a:gd name="connsiteX4" fmla="*/ 349845 w 3475312"/>
              <a:gd name="connsiteY4" fmla="*/ 435293 h 4145386"/>
              <a:gd name="connsiteX5" fmla="*/ 683173 w 3475312"/>
              <a:gd name="connsiteY5" fmla="*/ 462455 h 4145386"/>
              <a:gd name="connsiteX6" fmla="*/ 976175 w 3475312"/>
              <a:gd name="connsiteY6" fmla="*/ 575748 h 4145386"/>
              <a:gd name="connsiteX7" fmla="*/ 998483 w 3475312"/>
              <a:gd name="connsiteY7" fmla="*/ 735724 h 4145386"/>
              <a:gd name="connsiteX8" fmla="*/ 945931 w 3475312"/>
              <a:gd name="connsiteY8" fmla="*/ 872359 h 4145386"/>
              <a:gd name="connsiteX9" fmla="*/ 1012914 w 3475312"/>
              <a:gd name="connsiteY9" fmla="*/ 1090064 h 4145386"/>
              <a:gd name="connsiteX10" fmla="*/ 1168382 w 3475312"/>
              <a:gd name="connsiteY10" fmla="*/ 1093566 h 4145386"/>
              <a:gd name="connsiteX11" fmla="*/ 1575355 w 3475312"/>
              <a:gd name="connsiteY11" fmla="*/ 1131317 h 4145386"/>
              <a:gd name="connsiteX12" fmla="*/ 1676168 w 3475312"/>
              <a:gd name="connsiteY12" fmla="*/ 1359259 h 4145386"/>
              <a:gd name="connsiteX13" fmla="*/ 1733649 w 3475312"/>
              <a:gd name="connsiteY13" fmla="*/ 1565924 h 4145386"/>
              <a:gd name="connsiteX14" fmla="*/ 1860331 w 3475312"/>
              <a:gd name="connsiteY14" fmla="*/ 1875601 h 4145386"/>
              <a:gd name="connsiteX15" fmla="*/ 2232369 w 3475312"/>
              <a:gd name="connsiteY15" fmla="*/ 2098755 h 4145386"/>
              <a:gd name="connsiteX16" fmla="*/ 2720380 w 3475312"/>
              <a:gd name="connsiteY16" fmla="*/ 2356521 h 4145386"/>
              <a:gd name="connsiteX17" fmla="*/ 3019489 w 3475312"/>
              <a:gd name="connsiteY17" fmla="*/ 2519960 h 4145386"/>
              <a:gd name="connsiteX18" fmla="*/ 2929320 w 3475312"/>
              <a:gd name="connsiteY18" fmla="*/ 2921144 h 4145386"/>
              <a:gd name="connsiteX19" fmla="*/ 3274699 w 3475312"/>
              <a:gd name="connsiteY19" fmla="*/ 3452387 h 4145386"/>
              <a:gd name="connsiteX20" fmla="*/ 3475311 w 3475312"/>
              <a:gd name="connsiteY20" fmla="*/ 3979682 h 4145386"/>
              <a:gd name="connsiteX21" fmla="*/ 3220723 w 3475312"/>
              <a:gd name="connsiteY21" fmla="*/ 4141245 h 4145386"/>
              <a:gd name="connsiteX22" fmla="*/ 2605727 w 3475312"/>
              <a:gd name="connsiteY22" fmla="*/ 4075900 h 4145386"/>
              <a:gd name="connsiteX23" fmla="*/ 1845076 w 3475312"/>
              <a:gd name="connsiteY23" fmla="*/ 3781848 h 4145386"/>
              <a:gd name="connsiteX24" fmla="*/ 1613565 w 3475312"/>
              <a:gd name="connsiteY24" fmla="*/ 3824095 h 4145386"/>
              <a:gd name="connsiteX0" fmla="*/ 0 w 3478678"/>
              <a:gd name="connsiteY0" fmla="*/ 0 h 4141256"/>
              <a:gd name="connsiteX1" fmla="*/ 94594 w 3478678"/>
              <a:gd name="connsiteY1" fmla="*/ 105103 h 4141256"/>
              <a:gd name="connsiteX2" fmla="*/ 94594 w 3478678"/>
              <a:gd name="connsiteY2" fmla="*/ 336331 h 4141256"/>
              <a:gd name="connsiteX3" fmla="*/ 161088 w 3478678"/>
              <a:gd name="connsiteY3" fmla="*/ 391066 h 4141256"/>
              <a:gd name="connsiteX4" fmla="*/ 349845 w 3478678"/>
              <a:gd name="connsiteY4" fmla="*/ 435293 h 4141256"/>
              <a:gd name="connsiteX5" fmla="*/ 683173 w 3478678"/>
              <a:gd name="connsiteY5" fmla="*/ 462455 h 4141256"/>
              <a:gd name="connsiteX6" fmla="*/ 976175 w 3478678"/>
              <a:gd name="connsiteY6" fmla="*/ 575748 h 4141256"/>
              <a:gd name="connsiteX7" fmla="*/ 998483 w 3478678"/>
              <a:gd name="connsiteY7" fmla="*/ 735724 h 4141256"/>
              <a:gd name="connsiteX8" fmla="*/ 945931 w 3478678"/>
              <a:gd name="connsiteY8" fmla="*/ 872359 h 4141256"/>
              <a:gd name="connsiteX9" fmla="*/ 1012914 w 3478678"/>
              <a:gd name="connsiteY9" fmla="*/ 1090064 h 4141256"/>
              <a:gd name="connsiteX10" fmla="*/ 1168382 w 3478678"/>
              <a:gd name="connsiteY10" fmla="*/ 1093566 h 4141256"/>
              <a:gd name="connsiteX11" fmla="*/ 1575355 w 3478678"/>
              <a:gd name="connsiteY11" fmla="*/ 1131317 h 4141256"/>
              <a:gd name="connsiteX12" fmla="*/ 1676168 w 3478678"/>
              <a:gd name="connsiteY12" fmla="*/ 1359259 h 4141256"/>
              <a:gd name="connsiteX13" fmla="*/ 1733649 w 3478678"/>
              <a:gd name="connsiteY13" fmla="*/ 1565924 h 4141256"/>
              <a:gd name="connsiteX14" fmla="*/ 1860331 w 3478678"/>
              <a:gd name="connsiteY14" fmla="*/ 1875601 h 4141256"/>
              <a:gd name="connsiteX15" fmla="*/ 2232369 w 3478678"/>
              <a:gd name="connsiteY15" fmla="*/ 2098755 h 4141256"/>
              <a:gd name="connsiteX16" fmla="*/ 2720380 w 3478678"/>
              <a:gd name="connsiteY16" fmla="*/ 2356521 h 4141256"/>
              <a:gd name="connsiteX17" fmla="*/ 3019489 w 3478678"/>
              <a:gd name="connsiteY17" fmla="*/ 2519960 h 4141256"/>
              <a:gd name="connsiteX18" fmla="*/ 2929320 w 3478678"/>
              <a:gd name="connsiteY18" fmla="*/ 2921144 h 4141256"/>
              <a:gd name="connsiteX19" fmla="*/ 3274699 w 3478678"/>
              <a:gd name="connsiteY19" fmla="*/ 3452387 h 4141256"/>
              <a:gd name="connsiteX20" fmla="*/ 3475311 w 3478678"/>
              <a:gd name="connsiteY20" fmla="*/ 3979682 h 4141256"/>
              <a:gd name="connsiteX21" fmla="*/ 3335213 w 3478678"/>
              <a:gd name="connsiteY21" fmla="*/ 3999664 h 4141256"/>
              <a:gd name="connsiteX22" fmla="*/ 3220723 w 3478678"/>
              <a:gd name="connsiteY22" fmla="*/ 4141245 h 4141256"/>
              <a:gd name="connsiteX23" fmla="*/ 2605727 w 3478678"/>
              <a:gd name="connsiteY23" fmla="*/ 4075900 h 4141256"/>
              <a:gd name="connsiteX24" fmla="*/ 1845076 w 3478678"/>
              <a:gd name="connsiteY24" fmla="*/ 3781848 h 4141256"/>
              <a:gd name="connsiteX25" fmla="*/ 1613565 w 3478678"/>
              <a:gd name="connsiteY25" fmla="*/ 3824095 h 4141256"/>
              <a:gd name="connsiteX0" fmla="*/ 0 w 3511238"/>
              <a:gd name="connsiteY0" fmla="*/ 0 h 4141256"/>
              <a:gd name="connsiteX1" fmla="*/ 94594 w 3511238"/>
              <a:gd name="connsiteY1" fmla="*/ 105103 h 4141256"/>
              <a:gd name="connsiteX2" fmla="*/ 94594 w 3511238"/>
              <a:gd name="connsiteY2" fmla="*/ 336331 h 4141256"/>
              <a:gd name="connsiteX3" fmla="*/ 161088 w 3511238"/>
              <a:gd name="connsiteY3" fmla="*/ 391066 h 4141256"/>
              <a:gd name="connsiteX4" fmla="*/ 349845 w 3511238"/>
              <a:gd name="connsiteY4" fmla="*/ 435293 h 4141256"/>
              <a:gd name="connsiteX5" fmla="*/ 683173 w 3511238"/>
              <a:gd name="connsiteY5" fmla="*/ 462455 h 4141256"/>
              <a:gd name="connsiteX6" fmla="*/ 976175 w 3511238"/>
              <a:gd name="connsiteY6" fmla="*/ 575748 h 4141256"/>
              <a:gd name="connsiteX7" fmla="*/ 998483 w 3511238"/>
              <a:gd name="connsiteY7" fmla="*/ 735724 h 4141256"/>
              <a:gd name="connsiteX8" fmla="*/ 945931 w 3511238"/>
              <a:gd name="connsiteY8" fmla="*/ 872359 h 4141256"/>
              <a:gd name="connsiteX9" fmla="*/ 1012914 w 3511238"/>
              <a:gd name="connsiteY9" fmla="*/ 1090064 h 4141256"/>
              <a:gd name="connsiteX10" fmla="*/ 1168382 w 3511238"/>
              <a:gd name="connsiteY10" fmla="*/ 1093566 h 4141256"/>
              <a:gd name="connsiteX11" fmla="*/ 1575355 w 3511238"/>
              <a:gd name="connsiteY11" fmla="*/ 1131317 h 4141256"/>
              <a:gd name="connsiteX12" fmla="*/ 1676168 w 3511238"/>
              <a:gd name="connsiteY12" fmla="*/ 1359259 h 4141256"/>
              <a:gd name="connsiteX13" fmla="*/ 1733649 w 3511238"/>
              <a:gd name="connsiteY13" fmla="*/ 1565924 h 4141256"/>
              <a:gd name="connsiteX14" fmla="*/ 1860331 w 3511238"/>
              <a:gd name="connsiteY14" fmla="*/ 1875601 h 4141256"/>
              <a:gd name="connsiteX15" fmla="*/ 2232369 w 3511238"/>
              <a:gd name="connsiteY15" fmla="*/ 2098755 h 4141256"/>
              <a:gd name="connsiteX16" fmla="*/ 2720380 w 3511238"/>
              <a:gd name="connsiteY16" fmla="*/ 2356521 h 4141256"/>
              <a:gd name="connsiteX17" fmla="*/ 3019489 w 3511238"/>
              <a:gd name="connsiteY17" fmla="*/ 2519960 h 4141256"/>
              <a:gd name="connsiteX18" fmla="*/ 2929320 w 3511238"/>
              <a:gd name="connsiteY18" fmla="*/ 2921144 h 4141256"/>
              <a:gd name="connsiteX19" fmla="*/ 3274699 w 3511238"/>
              <a:gd name="connsiteY19" fmla="*/ 3452387 h 4141256"/>
              <a:gd name="connsiteX20" fmla="*/ 3508507 w 3511238"/>
              <a:gd name="connsiteY20" fmla="*/ 3958358 h 4141256"/>
              <a:gd name="connsiteX21" fmla="*/ 3335213 w 3511238"/>
              <a:gd name="connsiteY21" fmla="*/ 3999664 h 4141256"/>
              <a:gd name="connsiteX22" fmla="*/ 3220723 w 3511238"/>
              <a:gd name="connsiteY22" fmla="*/ 4141245 h 4141256"/>
              <a:gd name="connsiteX23" fmla="*/ 2605727 w 3511238"/>
              <a:gd name="connsiteY23" fmla="*/ 4075900 h 4141256"/>
              <a:gd name="connsiteX24" fmla="*/ 1845076 w 3511238"/>
              <a:gd name="connsiteY24" fmla="*/ 3781848 h 4141256"/>
              <a:gd name="connsiteX25" fmla="*/ 1613565 w 3511238"/>
              <a:gd name="connsiteY25" fmla="*/ 3824095 h 4141256"/>
              <a:gd name="connsiteX0" fmla="*/ 0 w 3511238"/>
              <a:gd name="connsiteY0" fmla="*/ 0 h 4141251"/>
              <a:gd name="connsiteX1" fmla="*/ 94594 w 3511238"/>
              <a:gd name="connsiteY1" fmla="*/ 105103 h 4141251"/>
              <a:gd name="connsiteX2" fmla="*/ 94594 w 3511238"/>
              <a:gd name="connsiteY2" fmla="*/ 336331 h 4141251"/>
              <a:gd name="connsiteX3" fmla="*/ 161088 w 3511238"/>
              <a:gd name="connsiteY3" fmla="*/ 391066 h 4141251"/>
              <a:gd name="connsiteX4" fmla="*/ 349845 w 3511238"/>
              <a:gd name="connsiteY4" fmla="*/ 435293 h 4141251"/>
              <a:gd name="connsiteX5" fmla="*/ 683173 w 3511238"/>
              <a:gd name="connsiteY5" fmla="*/ 462455 h 4141251"/>
              <a:gd name="connsiteX6" fmla="*/ 976175 w 3511238"/>
              <a:gd name="connsiteY6" fmla="*/ 575748 h 4141251"/>
              <a:gd name="connsiteX7" fmla="*/ 998483 w 3511238"/>
              <a:gd name="connsiteY7" fmla="*/ 735724 h 4141251"/>
              <a:gd name="connsiteX8" fmla="*/ 945931 w 3511238"/>
              <a:gd name="connsiteY8" fmla="*/ 872359 h 4141251"/>
              <a:gd name="connsiteX9" fmla="*/ 1012914 w 3511238"/>
              <a:gd name="connsiteY9" fmla="*/ 1090064 h 4141251"/>
              <a:gd name="connsiteX10" fmla="*/ 1168382 w 3511238"/>
              <a:gd name="connsiteY10" fmla="*/ 1093566 h 4141251"/>
              <a:gd name="connsiteX11" fmla="*/ 1575355 w 3511238"/>
              <a:gd name="connsiteY11" fmla="*/ 1131317 h 4141251"/>
              <a:gd name="connsiteX12" fmla="*/ 1676168 w 3511238"/>
              <a:gd name="connsiteY12" fmla="*/ 1359259 h 4141251"/>
              <a:gd name="connsiteX13" fmla="*/ 1733649 w 3511238"/>
              <a:gd name="connsiteY13" fmla="*/ 1565924 h 4141251"/>
              <a:gd name="connsiteX14" fmla="*/ 1860331 w 3511238"/>
              <a:gd name="connsiteY14" fmla="*/ 1875601 h 4141251"/>
              <a:gd name="connsiteX15" fmla="*/ 2232369 w 3511238"/>
              <a:gd name="connsiteY15" fmla="*/ 2098755 h 4141251"/>
              <a:gd name="connsiteX16" fmla="*/ 2720380 w 3511238"/>
              <a:gd name="connsiteY16" fmla="*/ 2356521 h 4141251"/>
              <a:gd name="connsiteX17" fmla="*/ 3019489 w 3511238"/>
              <a:gd name="connsiteY17" fmla="*/ 2519960 h 4141251"/>
              <a:gd name="connsiteX18" fmla="*/ 2929320 w 3511238"/>
              <a:gd name="connsiteY18" fmla="*/ 2921144 h 4141251"/>
              <a:gd name="connsiteX19" fmla="*/ 3274699 w 3511238"/>
              <a:gd name="connsiteY19" fmla="*/ 3452387 h 4141251"/>
              <a:gd name="connsiteX20" fmla="*/ 3508507 w 3511238"/>
              <a:gd name="connsiteY20" fmla="*/ 3958358 h 4141251"/>
              <a:gd name="connsiteX21" fmla="*/ 3335213 w 3511238"/>
              <a:gd name="connsiteY21" fmla="*/ 3999664 h 4141251"/>
              <a:gd name="connsiteX22" fmla="*/ 3220723 w 3511238"/>
              <a:gd name="connsiteY22" fmla="*/ 4141245 h 4141251"/>
              <a:gd name="connsiteX23" fmla="*/ 2605727 w 3511238"/>
              <a:gd name="connsiteY23" fmla="*/ 4075900 h 4141251"/>
              <a:gd name="connsiteX24" fmla="*/ 2251815 w 3511238"/>
              <a:gd name="connsiteY24" fmla="*/ 3957018 h 4141251"/>
              <a:gd name="connsiteX25" fmla="*/ 1845076 w 3511238"/>
              <a:gd name="connsiteY25" fmla="*/ 3781848 h 4141251"/>
              <a:gd name="connsiteX26" fmla="*/ 1613565 w 3511238"/>
              <a:gd name="connsiteY26" fmla="*/ 3824095 h 4141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511238" h="4141251">
                <a:moveTo>
                  <a:pt x="0" y="0"/>
                </a:moveTo>
                <a:cubicBezTo>
                  <a:pt x="39414" y="24524"/>
                  <a:pt x="78828" y="49048"/>
                  <a:pt x="94594" y="105103"/>
                </a:cubicBezTo>
                <a:cubicBezTo>
                  <a:pt x="110360" y="161158"/>
                  <a:pt x="83512" y="288671"/>
                  <a:pt x="94594" y="336331"/>
                </a:cubicBezTo>
                <a:cubicBezTo>
                  <a:pt x="105676" y="383991"/>
                  <a:pt x="118546" y="374572"/>
                  <a:pt x="161088" y="391066"/>
                </a:cubicBezTo>
                <a:cubicBezTo>
                  <a:pt x="203630" y="407560"/>
                  <a:pt x="262831" y="423395"/>
                  <a:pt x="349845" y="435293"/>
                </a:cubicBezTo>
                <a:cubicBezTo>
                  <a:pt x="436859" y="447191"/>
                  <a:pt x="578785" y="439046"/>
                  <a:pt x="683173" y="462455"/>
                </a:cubicBezTo>
                <a:cubicBezTo>
                  <a:pt x="787561" y="485864"/>
                  <a:pt x="923623" y="530203"/>
                  <a:pt x="976175" y="575748"/>
                </a:cubicBezTo>
                <a:cubicBezTo>
                  <a:pt x="1028727" y="621293"/>
                  <a:pt x="1003524" y="686289"/>
                  <a:pt x="998483" y="735724"/>
                </a:cubicBezTo>
                <a:cubicBezTo>
                  <a:pt x="993442" y="785159"/>
                  <a:pt x="943526" y="813302"/>
                  <a:pt x="945931" y="872359"/>
                </a:cubicBezTo>
                <a:cubicBezTo>
                  <a:pt x="948336" y="931416"/>
                  <a:pt x="975839" y="1053196"/>
                  <a:pt x="1012914" y="1090064"/>
                </a:cubicBezTo>
                <a:cubicBezTo>
                  <a:pt x="1049989" y="1126932"/>
                  <a:pt x="1074642" y="1086691"/>
                  <a:pt x="1168382" y="1093566"/>
                </a:cubicBezTo>
                <a:cubicBezTo>
                  <a:pt x="1262122" y="1100441"/>
                  <a:pt x="1490724" y="1087035"/>
                  <a:pt x="1575355" y="1131317"/>
                </a:cubicBezTo>
                <a:cubicBezTo>
                  <a:pt x="1659986" y="1175599"/>
                  <a:pt x="1649786" y="1286825"/>
                  <a:pt x="1676168" y="1359259"/>
                </a:cubicBezTo>
                <a:cubicBezTo>
                  <a:pt x="1702550" y="1431693"/>
                  <a:pt x="1702955" y="1479867"/>
                  <a:pt x="1733649" y="1565924"/>
                </a:cubicBezTo>
                <a:cubicBezTo>
                  <a:pt x="1764343" y="1651981"/>
                  <a:pt x="1777211" y="1786796"/>
                  <a:pt x="1860331" y="1875601"/>
                </a:cubicBezTo>
                <a:cubicBezTo>
                  <a:pt x="1943451" y="1964406"/>
                  <a:pt x="2089028" y="2018602"/>
                  <a:pt x="2232369" y="2098755"/>
                </a:cubicBezTo>
                <a:cubicBezTo>
                  <a:pt x="2375710" y="2178908"/>
                  <a:pt x="2589193" y="2286320"/>
                  <a:pt x="2720380" y="2356521"/>
                </a:cubicBezTo>
                <a:cubicBezTo>
                  <a:pt x="2851567" y="2426722"/>
                  <a:pt x="2984666" y="2425856"/>
                  <a:pt x="3019489" y="2519960"/>
                </a:cubicBezTo>
                <a:cubicBezTo>
                  <a:pt x="3054312" y="2614064"/>
                  <a:pt x="2886785" y="2765740"/>
                  <a:pt x="2929320" y="2921144"/>
                </a:cubicBezTo>
                <a:cubicBezTo>
                  <a:pt x="2971855" y="3076548"/>
                  <a:pt x="3178168" y="3279518"/>
                  <a:pt x="3274699" y="3452387"/>
                </a:cubicBezTo>
                <a:cubicBezTo>
                  <a:pt x="3371230" y="3625256"/>
                  <a:pt x="3483332" y="3854960"/>
                  <a:pt x="3508507" y="3958358"/>
                </a:cubicBezTo>
                <a:cubicBezTo>
                  <a:pt x="3533682" y="4061756"/>
                  <a:pt x="3377644" y="3972737"/>
                  <a:pt x="3335213" y="3999664"/>
                </a:cubicBezTo>
                <a:cubicBezTo>
                  <a:pt x="3292782" y="4026591"/>
                  <a:pt x="3357393" y="4140724"/>
                  <a:pt x="3220723" y="4141245"/>
                </a:cubicBezTo>
                <a:cubicBezTo>
                  <a:pt x="3084053" y="4141766"/>
                  <a:pt x="2764697" y="4112189"/>
                  <a:pt x="2605727" y="4075900"/>
                </a:cubicBezTo>
                <a:cubicBezTo>
                  <a:pt x="2446757" y="4039611"/>
                  <a:pt x="2378590" y="4006027"/>
                  <a:pt x="2251815" y="3957018"/>
                </a:cubicBezTo>
                <a:cubicBezTo>
                  <a:pt x="2125040" y="3908009"/>
                  <a:pt x="1953966" y="3798417"/>
                  <a:pt x="1845076" y="3781848"/>
                </a:cubicBezTo>
                <a:cubicBezTo>
                  <a:pt x="1536134" y="3753194"/>
                  <a:pt x="1660242" y="3827945"/>
                  <a:pt x="1613565" y="3824095"/>
                </a:cubicBezTo>
              </a:path>
            </a:pathLst>
          </a:custGeom>
          <a:noFill/>
          <a:ln w="57150" cmpd="thinThick">
            <a:solidFill>
              <a:srgbClr val="3B2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Блок-схема: узел 30">
            <a:extLst>
              <a:ext uri="{FF2B5EF4-FFF2-40B4-BE49-F238E27FC236}">
                <a16:creationId xmlns:a16="http://schemas.microsoft.com/office/drawing/2014/main" id="{A798F1A1-C6F1-4E42-9258-EBD00D38F992}"/>
              </a:ext>
            </a:extLst>
          </p:cNvPr>
          <p:cNvSpPr/>
          <p:nvPr/>
        </p:nvSpPr>
        <p:spPr>
          <a:xfrm>
            <a:off x="6504401" y="1666786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32" name="Блок-схема: узел 31">
            <a:extLst>
              <a:ext uri="{FF2B5EF4-FFF2-40B4-BE49-F238E27FC236}">
                <a16:creationId xmlns:a16="http://schemas.microsoft.com/office/drawing/2014/main" id="{0FC472AF-615F-4090-9AC5-738BB82D327E}"/>
              </a:ext>
            </a:extLst>
          </p:cNvPr>
          <p:cNvSpPr/>
          <p:nvPr/>
        </p:nvSpPr>
        <p:spPr>
          <a:xfrm>
            <a:off x="7604759" y="2552676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6343D69-3951-4EF8-B901-786E105B8388}"/>
              </a:ext>
            </a:extLst>
          </p:cNvPr>
          <p:cNvSpPr txBox="1"/>
          <p:nvPr/>
        </p:nvSpPr>
        <p:spPr>
          <a:xfrm>
            <a:off x="6564334" y="1656529"/>
            <a:ext cx="939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Воронеж</a:t>
            </a:r>
          </a:p>
        </p:txBody>
      </p:sp>
      <p:sp>
        <p:nvSpPr>
          <p:cNvPr id="34" name="Блок-схема: узел 33">
            <a:extLst>
              <a:ext uri="{FF2B5EF4-FFF2-40B4-BE49-F238E27FC236}">
                <a16:creationId xmlns:a16="http://schemas.microsoft.com/office/drawing/2014/main" id="{B0EE84BE-DE5F-4103-97F7-C7B2A80630C7}"/>
              </a:ext>
            </a:extLst>
          </p:cNvPr>
          <p:cNvSpPr/>
          <p:nvPr/>
        </p:nvSpPr>
        <p:spPr>
          <a:xfrm>
            <a:off x="4554494" y="2036475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ru-RU" dirty="0">
              <a:solidFill>
                <a:prstClr val="white"/>
              </a:solidFill>
              <a:latin typeface="Roboto"/>
            </a:endParaRPr>
          </a:p>
        </p:txBody>
      </p:sp>
      <p:sp>
        <p:nvSpPr>
          <p:cNvPr id="35" name="Прямоугольная выноска 8">
            <a:extLst>
              <a:ext uri="{FF2B5EF4-FFF2-40B4-BE49-F238E27FC236}">
                <a16:creationId xmlns:a16="http://schemas.microsoft.com/office/drawing/2014/main" id="{B9059B83-5DD5-4CBB-9044-09FB5D41A0A6}"/>
              </a:ext>
            </a:extLst>
          </p:cNvPr>
          <p:cNvSpPr/>
          <p:nvPr/>
        </p:nvSpPr>
        <p:spPr>
          <a:xfrm>
            <a:off x="365855" y="1311880"/>
            <a:ext cx="1130250" cy="378749"/>
          </a:xfrm>
          <a:prstGeom prst="wedgeRectCallout">
            <a:avLst>
              <a:gd name="adj1" fmla="val -36427"/>
              <a:gd name="adj2" fmla="val 3268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Германия</a:t>
            </a:r>
          </a:p>
        </p:txBody>
      </p:sp>
      <p:sp>
        <p:nvSpPr>
          <p:cNvPr id="36" name="Блок-схема: узел 35">
            <a:extLst>
              <a:ext uri="{FF2B5EF4-FFF2-40B4-BE49-F238E27FC236}">
                <a16:creationId xmlns:a16="http://schemas.microsoft.com/office/drawing/2014/main" id="{1501FD1F-1D6A-48F3-8627-5E1D4DA9B635}"/>
              </a:ext>
            </a:extLst>
          </p:cNvPr>
          <p:cNvSpPr/>
          <p:nvPr/>
        </p:nvSpPr>
        <p:spPr>
          <a:xfrm>
            <a:off x="7238004" y="3930900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ru-RU" dirty="0">
              <a:solidFill>
                <a:prstClr val="white"/>
              </a:solidFill>
              <a:latin typeface="Roboto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3051DB4-C63A-4681-A97C-5710D0E205E7}"/>
              </a:ext>
            </a:extLst>
          </p:cNvPr>
          <p:cNvSpPr txBox="1"/>
          <p:nvPr/>
        </p:nvSpPr>
        <p:spPr>
          <a:xfrm>
            <a:off x="7231881" y="3710586"/>
            <a:ext cx="8867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Эльбрус</a:t>
            </a:r>
          </a:p>
        </p:txBody>
      </p:sp>
      <p:sp>
        <p:nvSpPr>
          <p:cNvPr id="38" name="Полилиния: фигура 37">
            <a:extLst>
              <a:ext uri="{FF2B5EF4-FFF2-40B4-BE49-F238E27FC236}">
                <a16:creationId xmlns:a16="http://schemas.microsoft.com/office/drawing/2014/main" id="{02DF6BF5-7ECA-408A-9584-E541F2DF6D44}"/>
              </a:ext>
            </a:extLst>
          </p:cNvPr>
          <p:cNvSpPr/>
          <p:nvPr/>
        </p:nvSpPr>
        <p:spPr>
          <a:xfrm>
            <a:off x="2332262" y="-22860"/>
            <a:ext cx="5850099" cy="4148081"/>
          </a:xfrm>
          <a:custGeom>
            <a:avLst/>
            <a:gdLst>
              <a:gd name="connsiteX0" fmla="*/ 196545 w 6004938"/>
              <a:gd name="connsiteY0" fmla="*/ 0 h 4196447"/>
              <a:gd name="connsiteX1" fmla="*/ 105105 w 6004938"/>
              <a:gd name="connsiteY1" fmla="*/ 125730 h 4196447"/>
              <a:gd name="connsiteX2" fmla="*/ 70815 w 6004938"/>
              <a:gd name="connsiteY2" fmla="*/ 388620 h 4196447"/>
              <a:gd name="connsiteX3" fmla="*/ 127965 w 6004938"/>
              <a:gd name="connsiteY3" fmla="*/ 548640 h 4196447"/>
              <a:gd name="connsiteX4" fmla="*/ 425145 w 6004938"/>
              <a:gd name="connsiteY4" fmla="*/ 674370 h 4196447"/>
              <a:gd name="connsiteX5" fmla="*/ 573735 w 6004938"/>
              <a:gd name="connsiteY5" fmla="*/ 720090 h 4196447"/>
              <a:gd name="connsiteX6" fmla="*/ 493725 w 6004938"/>
              <a:gd name="connsiteY6" fmla="*/ 880110 h 4196447"/>
              <a:gd name="connsiteX7" fmla="*/ 230835 w 6004938"/>
              <a:gd name="connsiteY7" fmla="*/ 960120 h 4196447"/>
              <a:gd name="connsiteX8" fmla="*/ 13665 w 6004938"/>
              <a:gd name="connsiteY8" fmla="*/ 1040130 h 4196447"/>
              <a:gd name="connsiteX9" fmla="*/ 36525 w 6004938"/>
              <a:gd name="connsiteY9" fmla="*/ 1234440 h 4196447"/>
              <a:gd name="connsiteX10" fmla="*/ 150825 w 6004938"/>
              <a:gd name="connsiteY10" fmla="*/ 1303020 h 4196447"/>
              <a:gd name="connsiteX11" fmla="*/ 436575 w 6004938"/>
              <a:gd name="connsiteY11" fmla="*/ 1417320 h 4196447"/>
              <a:gd name="connsiteX12" fmla="*/ 585165 w 6004938"/>
              <a:gd name="connsiteY12" fmla="*/ 1508760 h 4196447"/>
              <a:gd name="connsiteX13" fmla="*/ 573735 w 6004938"/>
              <a:gd name="connsiteY13" fmla="*/ 1680210 h 4196447"/>
              <a:gd name="connsiteX14" fmla="*/ 608025 w 6004938"/>
              <a:gd name="connsiteY14" fmla="*/ 1783080 h 4196447"/>
              <a:gd name="connsiteX15" fmla="*/ 745185 w 6004938"/>
              <a:gd name="connsiteY15" fmla="*/ 1885950 h 4196447"/>
              <a:gd name="connsiteX16" fmla="*/ 825195 w 6004938"/>
              <a:gd name="connsiteY16" fmla="*/ 2057400 h 4196447"/>
              <a:gd name="connsiteX17" fmla="*/ 550875 w 6004938"/>
              <a:gd name="connsiteY17" fmla="*/ 2286000 h 4196447"/>
              <a:gd name="connsiteX18" fmla="*/ 505155 w 6004938"/>
              <a:gd name="connsiteY18" fmla="*/ 2354580 h 4196447"/>
              <a:gd name="connsiteX19" fmla="*/ 528015 w 6004938"/>
              <a:gd name="connsiteY19" fmla="*/ 2514600 h 4196447"/>
              <a:gd name="connsiteX20" fmla="*/ 425145 w 6004938"/>
              <a:gd name="connsiteY20" fmla="*/ 2514600 h 4196447"/>
              <a:gd name="connsiteX21" fmla="*/ 379425 w 6004938"/>
              <a:gd name="connsiteY21" fmla="*/ 2708910 h 4196447"/>
              <a:gd name="connsiteX22" fmla="*/ 733755 w 6004938"/>
              <a:gd name="connsiteY22" fmla="*/ 2823210 h 4196447"/>
              <a:gd name="connsiteX23" fmla="*/ 859485 w 6004938"/>
              <a:gd name="connsiteY23" fmla="*/ 2823210 h 4196447"/>
              <a:gd name="connsiteX24" fmla="*/ 1076655 w 6004938"/>
              <a:gd name="connsiteY24" fmla="*/ 2903220 h 4196447"/>
              <a:gd name="connsiteX25" fmla="*/ 1430985 w 6004938"/>
              <a:gd name="connsiteY25" fmla="*/ 2754630 h 4196447"/>
              <a:gd name="connsiteX26" fmla="*/ 1705305 w 6004938"/>
              <a:gd name="connsiteY26" fmla="*/ 3120390 h 4196447"/>
              <a:gd name="connsiteX27" fmla="*/ 1739595 w 6004938"/>
              <a:gd name="connsiteY27" fmla="*/ 3326130 h 4196447"/>
              <a:gd name="connsiteX28" fmla="*/ 1739595 w 6004938"/>
              <a:gd name="connsiteY28" fmla="*/ 3531870 h 4196447"/>
              <a:gd name="connsiteX29" fmla="*/ 1911045 w 6004938"/>
              <a:gd name="connsiteY29" fmla="*/ 3634740 h 4196447"/>
              <a:gd name="connsiteX30" fmla="*/ 2116785 w 6004938"/>
              <a:gd name="connsiteY30" fmla="*/ 3600450 h 4196447"/>
              <a:gd name="connsiteX31" fmla="*/ 2391105 w 6004938"/>
              <a:gd name="connsiteY31" fmla="*/ 3268980 h 4196447"/>
              <a:gd name="connsiteX32" fmla="*/ 2894025 w 6004938"/>
              <a:gd name="connsiteY32" fmla="*/ 3383280 h 4196447"/>
              <a:gd name="connsiteX33" fmla="*/ 2688285 w 6004938"/>
              <a:gd name="connsiteY33" fmla="*/ 3554730 h 4196447"/>
              <a:gd name="connsiteX34" fmla="*/ 2996895 w 6004938"/>
              <a:gd name="connsiteY34" fmla="*/ 3840480 h 4196447"/>
              <a:gd name="connsiteX35" fmla="*/ 3568395 w 6004938"/>
              <a:gd name="connsiteY35" fmla="*/ 3691890 h 4196447"/>
              <a:gd name="connsiteX36" fmla="*/ 3945585 w 6004938"/>
              <a:gd name="connsiteY36" fmla="*/ 3840480 h 4196447"/>
              <a:gd name="connsiteX37" fmla="*/ 4071315 w 6004938"/>
              <a:gd name="connsiteY37" fmla="*/ 3783330 h 4196447"/>
              <a:gd name="connsiteX38" fmla="*/ 5042865 w 6004938"/>
              <a:gd name="connsiteY38" fmla="*/ 4069080 h 4196447"/>
              <a:gd name="connsiteX39" fmla="*/ 5717235 w 6004938"/>
              <a:gd name="connsiteY39" fmla="*/ 4194810 h 4196447"/>
              <a:gd name="connsiteX40" fmla="*/ 5762955 w 6004938"/>
              <a:gd name="connsiteY40" fmla="*/ 3989070 h 4196447"/>
              <a:gd name="connsiteX41" fmla="*/ 5991555 w 6004938"/>
              <a:gd name="connsiteY41" fmla="*/ 4011930 h 4196447"/>
              <a:gd name="connsiteX42" fmla="*/ 5317185 w 6004938"/>
              <a:gd name="connsiteY42" fmla="*/ 2880360 h 4196447"/>
              <a:gd name="connsiteX43" fmla="*/ 5408625 w 6004938"/>
              <a:gd name="connsiteY43" fmla="*/ 2503170 h 4196447"/>
              <a:gd name="connsiteX44" fmla="*/ 4277055 w 6004938"/>
              <a:gd name="connsiteY44" fmla="*/ 1840230 h 4196447"/>
              <a:gd name="connsiteX45" fmla="*/ 4014165 w 6004938"/>
              <a:gd name="connsiteY45" fmla="*/ 1143000 h 4196447"/>
              <a:gd name="connsiteX46" fmla="*/ 3396945 w 6004938"/>
              <a:gd name="connsiteY46" fmla="*/ 1120140 h 4196447"/>
              <a:gd name="connsiteX47" fmla="*/ 3351225 w 6004938"/>
              <a:gd name="connsiteY47" fmla="*/ 880110 h 4196447"/>
              <a:gd name="connsiteX48" fmla="*/ 3316935 w 6004938"/>
              <a:gd name="connsiteY48" fmla="*/ 560070 h 4196447"/>
              <a:gd name="connsiteX49" fmla="*/ 2505405 w 6004938"/>
              <a:gd name="connsiteY49" fmla="*/ 354330 h 4196447"/>
              <a:gd name="connsiteX50" fmla="*/ 2482545 w 6004938"/>
              <a:gd name="connsiteY50" fmla="*/ 91440 h 4196447"/>
              <a:gd name="connsiteX51" fmla="*/ 2413965 w 6004938"/>
              <a:gd name="connsiteY51" fmla="*/ 45720 h 4196447"/>
              <a:gd name="connsiteX0" fmla="*/ 196545 w 6004938"/>
              <a:gd name="connsiteY0" fmla="*/ 0 h 4196447"/>
              <a:gd name="connsiteX1" fmla="*/ 105105 w 6004938"/>
              <a:gd name="connsiteY1" fmla="*/ 125730 h 4196447"/>
              <a:gd name="connsiteX2" fmla="*/ 108138 w 6004938"/>
              <a:gd name="connsiteY2" fmla="*/ 388620 h 4196447"/>
              <a:gd name="connsiteX3" fmla="*/ 127965 w 6004938"/>
              <a:gd name="connsiteY3" fmla="*/ 548640 h 4196447"/>
              <a:gd name="connsiteX4" fmla="*/ 425145 w 6004938"/>
              <a:gd name="connsiteY4" fmla="*/ 674370 h 4196447"/>
              <a:gd name="connsiteX5" fmla="*/ 573735 w 6004938"/>
              <a:gd name="connsiteY5" fmla="*/ 720090 h 4196447"/>
              <a:gd name="connsiteX6" fmla="*/ 493725 w 6004938"/>
              <a:gd name="connsiteY6" fmla="*/ 880110 h 4196447"/>
              <a:gd name="connsiteX7" fmla="*/ 230835 w 6004938"/>
              <a:gd name="connsiteY7" fmla="*/ 960120 h 4196447"/>
              <a:gd name="connsiteX8" fmla="*/ 13665 w 6004938"/>
              <a:gd name="connsiteY8" fmla="*/ 1040130 h 4196447"/>
              <a:gd name="connsiteX9" fmla="*/ 36525 w 6004938"/>
              <a:gd name="connsiteY9" fmla="*/ 1234440 h 4196447"/>
              <a:gd name="connsiteX10" fmla="*/ 150825 w 6004938"/>
              <a:gd name="connsiteY10" fmla="*/ 1303020 h 4196447"/>
              <a:gd name="connsiteX11" fmla="*/ 436575 w 6004938"/>
              <a:gd name="connsiteY11" fmla="*/ 1417320 h 4196447"/>
              <a:gd name="connsiteX12" fmla="*/ 585165 w 6004938"/>
              <a:gd name="connsiteY12" fmla="*/ 1508760 h 4196447"/>
              <a:gd name="connsiteX13" fmla="*/ 573735 w 6004938"/>
              <a:gd name="connsiteY13" fmla="*/ 1680210 h 4196447"/>
              <a:gd name="connsiteX14" fmla="*/ 608025 w 6004938"/>
              <a:gd name="connsiteY14" fmla="*/ 1783080 h 4196447"/>
              <a:gd name="connsiteX15" fmla="*/ 745185 w 6004938"/>
              <a:gd name="connsiteY15" fmla="*/ 1885950 h 4196447"/>
              <a:gd name="connsiteX16" fmla="*/ 825195 w 6004938"/>
              <a:gd name="connsiteY16" fmla="*/ 2057400 h 4196447"/>
              <a:gd name="connsiteX17" fmla="*/ 550875 w 6004938"/>
              <a:gd name="connsiteY17" fmla="*/ 2286000 h 4196447"/>
              <a:gd name="connsiteX18" fmla="*/ 505155 w 6004938"/>
              <a:gd name="connsiteY18" fmla="*/ 2354580 h 4196447"/>
              <a:gd name="connsiteX19" fmla="*/ 528015 w 6004938"/>
              <a:gd name="connsiteY19" fmla="*/ 2514600 h 4196447"/>
              <a:gd name="connsiteX20" fmla="*/ 425145 w 6004938"/>
              <a:gd name="connsiteY20" fmla="*/ 2514600 h 4196447"/>
              <a:gd name="connsiteX21" fmla="*/ 379425 w 6004938"/>
              <a:gd name="connsiteY21" fmla="*/ 2708910 h 4196447"/>
              <a:gd name="connsiteX22" fmla="*/ 733755 w 6004938"/>
              <a:gd name="connsiteY22" fmla="*/ 2823210 h 4196447"/>
              <a:gd name="connsiteX23" fmla="*/ 859485 w 6004938"/>
              <a:gd name="connsiteY23" fmla="*/ 2823210 h 4196447"/>
              <a:gd name="connsiteX24" fmla="*/ 1076655 w 6004938"/>
              <a:gd name="connsiteY24" fmla="*/ 2903220 h 4196447"/>
              <a:gd name="connsiteX25" fmla="*/ 1430985 w 6004938"/>
              <a:gd name="connsiteY25" fmla="*/ 2754630 h 4196447"/>
              <a:gd name="connsiteX26" fmla="*/ 1705305 w 6004938"/>
              <a:gd name="connsiteY26" fmla="*/ 3120390 h 4196447"/>
              <a:gd name="connsiteX27" fmla="*/ 1739595 w 6004938"/>
              <a:gd name="connsiteY27" fmla="*/ 3326130 h 4196447"/>
              <a:gd name="connsiteX28" fmla="*/ 1739595 w 6004938"/>
              <a:gd name="connsiteY28" fmla="*/ 3531870 h 4196447"/>
              <a:gd name="connsiteX29" fmla="*/ 1911045 w 6004938"/>
              <a:gd name="connsiteY29" fmla="*/ 3634740 h 4196447"/>
              <a:gd name="connsiteX30" fmla="*/ 2116785 w 6004938"/>
              <a:gd name="connsiteY30" fmla="*/ 3600450 h 4196447"/>
              <a:gd name="connsiteX31" fmla="*/ 2391105 w 6004938"/>
              <a:gd name="connsiteY31" fmla="*/ 3268980 h 4196447"/>
              <a:gd name="connsiteX32" fmla="*/ 2894025 w 6004938"/>
              <a:gd name="connsiteY32" fmla="*/ 3383280 h 4196447"/>
              <a:gd name="connsiteX33" fmla="*/ 2688285 w 6004938"/>
              <a:gd name="connsiteY33" fmla="*/ 3554730 h 4196447"/>
              <a:gd name="connsiteX34" fmla="*/ 2996895 w 6004938"/>
              <a:gd name="connsiteY34" fmla="*/ 3840480 h 4196447"/>
              <a:gd name="connsiteX35" fmla="*/ 3568395 w 6004938"/>
              <a:gd name="connsiteY35" fmla="*/ 3691890 h 4196447"/>
              <a:gd name="connsiteX36" fmla="*/ 3945585 w 6004938"/>
              <a:gd name="connsiteY36" fmla="*/ 3840480 h 4196447"/>
              <a:gd name="connsiteX37" fmla="*/ 4071315 w 6004938"/>
              <a:gd name="connsiteY37" fmla="*/ 3783330 h 4196447"/>
              <a:gd name="connsiteX38" fmla="*/ 5042865 w 6004938"/>
              <a:gd name="connsiteY38" fmla="*/ 4069080 h 4196447"/>
              <a:gd name="connsiteX39" fmla="*/ 5717235 w 6004938"/>
              <a:gd name="connsiteY39" fmla="*/ 4194810 h 4196447"/>
              <a:gd name="connsiteX40" fmla="*/ 5762955 w 6004938"/>
              <a:gd name="connsiteY40" fmla="*/ 3989070 h 4196447"/>
              <a:gd name="connsiteX41" fmla="*/ 5991555 w 6004938"/>
              <a:gd name="connsiteY41" fmla="*/ 4011930 h 4196447"/>
              <a:gd name="connsiteX42" fmla="*/ 5317185 w 6004938"/>
              <a:gd name="connsiteY42" fmla="*/ 2880360 h 4196447"/>
              <a:gd name="connsiteX43" fmla="*/ 5408625 w 6004938"/>
              <a:gd name="connsiteY43" fmla="*/ 2503170 h 4196447"/>
              <a:gd name="connsiteX44" fmla="*/ 4277055 w 6004938"/>
              <a:gd name="connsiteY44" fmla="*/ 1840230 h 4196447"/>
              <a:gd name="connsiteX45" fmla="*/ 4014165 w 6004938"/>
              <a:gd name="connsiteY45" fmla="*/ 1143000 h 4196447"/>
              <a:gd name="connsiteX46" fmla="*/ 3396945 w 6004938"/>
              <a:gd name="connsiteY46" fmla="*/ 1120140 h 4196447"/>
              <a:gd name="connsiteX47" fmla="*/ 3351225 w 6004938"/>
              <a:gd name="connsiteY47" fmla="*/ 880110 h 4196447"/>
              <a:gd name="connsiteX48" fmla="*/ 3316935 w 6004938"/>
              <a:gd name="connsiteY48" fmla="*/ 560070 h 4196447"/>
              <a:gd name="connsiteX49" fmla="*/ 2505405 w 6004938"/>
              <a:gd name="connsiteY49" fmla="*/ 354330 h 4196447"/>
              <a:gd name="connsiteX50" fmla="*/ 2482545 w 6004938"/>
              <a:gd name="connsiteY50" fmla="*/ 91440 h 4196447"/>
              <a:gd name="connsiteX51" fmla="*/ 2413965 w 6004938"/>
              <a:gd name="connsiteY51" fmla="*/ 45720 h 4196447"/>
              <a:gd name="connsiteX0" fmla="*/ 196545 w 6004938"/>
              <a:gd name="connsiteY0" fmla="*/ 0 h 4196447"/>
              <a:gd name="connsiteX1" fmla="*/ 105105 w 6004938"/>
              <a:gd name="connsiteY1" fmla="*/ 125730 h 4196447"/>
              <a:gd name="connsiteX2" fmla="*/ 108138 w 6004938"/>
              <a:gd name="connsiteY2" fmla="*/ 388620 h 4196447"/>
              <a:gd name="connsiteX3" fmla="*/ 127965 w 6004938"/>
              <a:gd name="connsiteY3" fmla="*/ 548640 h 4196447"/>
              <a:gd name="connsiteX4" fmla="*/ 425145 w 6004938"/>
              <a:gd name="connsiteY4" fmla="*/ 674370 h 4196447"/>
              <a:gd name="connsiteX5" fmla="*/ 505310 w 6004938"/>
              <a:gd name="connsiteY5" fmla="*/ 732531 h 4196447"/>
              <a:gd name="connsiteX6" fmla="*/ 493725 w 6004938"/>
              <a:gd name="connsiteY6" fmla="*/ 880110 h 4196447"/>
              <a:gd name="connsiteX7" fmla="*/ 230835 w 6004938"/>
              <a:gd name="connsiteY7" fmla="*/ 960120 h 4196447"/>
              <a:gd name="connsiteX8" fmla="*/ 13665 w 6004938"/>
              <a:gd name="connsiteY8" fmla="*/ 1040130 h 4196447"/>
              <a:gd name="connsiteX9" fmla="*/ 36525 w 6004938"/>
              <a:gd name="connsiteY9" fmla="*/ 1234440 h 4196447"/>
              <a:gd name="connsiteX10" fmla="*/ 150825 w 6004938"/>
              <a:gd name="connsiteY10" fmla="*/ 1303020 h 4196447"/>
              <a:gd name="connsiteX11" fmla="*/ 436575 w 6004938"/>
              <a:gd name="connsiteY11" fmla="*/ 1417320 h 4196447"/>
              <a:gd name="connsiteX12" fmla="*/ 585165 w 6004938"/>
              <a:gd name="connsiteY12" fmla="*/ 1508760 h 4196447"/>
              <a:gd name="connsiteX13" fmla="*/ 573735 w 6004938"/>
              <a:gd name="connsiteY13" fmla="*/ 1680210 h 4196447"/>
              <a:gd name="connsiteX14" fmla="*/ 608025 w 6004938"/>
              <a:gd name="connsiteY14" fmla="*/ 1783080 h 4196447"/>
              <a:gd name="connsiteX15" fmla="*/ 745185 w 6004938"/>
              <a:gd name="connsiteY15" fmla="*/ 1885950 h 4196447"/>
              <a:gd name="connsiteX16" fmla="*/ 825195 w 6004938"/>
              <a:gd name="connsiteY16" fmla="*/ 2057400 h 4196447"/>
              <a:gd name="connsiteX17" fmla="*/ 550875 w 6004938"/>
              <a:gd name="connsiteY17" fmla="*/ 2286000 h 4196447"/>
              <a:gd name="connsiteX18" fmla="*/ 505155 w 6004938"/>
              <a:gd name="connsiteY18" fmla="*/ 2354580 h 4196447"/>
              <a:gd name="connsiteX19" fmla="*/ 528015 w 6004938"/>
              <a:gd name="connsiteY19" fmla="*/ 2514600 h 4196447"/>
              <a:gd name="connsiteX20" fmla="*/ 425145 w 6004938"/>
              <a:gd name="connsiteY20" fmla="*/ 2514600 h 4196447"/>
              <a:gd name="connsiteX21" fmla="*/ 379425 w 6004938"/>
              <a:gd name="connsiteY21" fmla="*/ 2708910 h 4196447"/>
              <a:gd name="connsiteX22" fmla="*/ 733755 w 6004938"/>
              <a:gd name="connsiteY22" fmla="*/ 2823210 h 4196447"/>
              <a:gd name="connsiteX23" fmla="*/ 859485 w 6004938"/>
              <a:gd name="connsiteY23" fmla="*/ 2823210 h 4196447"/>
              <a:gd name="connsiteX24" fmla="*/ 1076655 w 6004938"/>
              <a:gd name="connsiteY24" fmla="*/ 2903220 h 4196447"/>
              <a:gd name="connsiteX25" fmla="*/ 1430985 w 6004938"/>
              <a:gd name="connsiteY25" fmla="*/ 2754630 h 4196447"/>
              <a:gd name="connsiteX26" fmla="*/ 1705305 w 6004938"/>
              <a:gd name="connsiteY26" fmla="*/ 3120390 h 4196447"/>
              <a:gd name="connsiteX27" fmla="*/ 1739595 w 6004938"/>
              <a:gd name="connsiteY27" fmla="*/ 3326130 h 4196447"/>
              <a:gd name="connsiteX28" fmla="*/ 1739595 w 6004938"/>
              <a:gd name="connsiteY28" fmla="*/ 3531870 h 4196447"/>
              <a:gd name="connsiteX29" fmla="*/ 1911045 w 6004938"/>
              <a:gd name="connsiteY29" fmla="*/ 3634740 h 4196447"/>
              <a:gd name="connsiteX30" fmla="*/ 2116785 w 6004938"/>
              <a:gd name="connsiteY30" fmla="*/ 3600450 h 4196447"/>
              <a:gd name="connsiteX31" fmla="*/ 2391105 w 6004938"/>
              <a:gd name="connsiteY31" fmla="*/ 3268980 h 4196447"/>
              <a:gd name="connsiteX32" fmla="*/ 2894025 w 6004938"/>
              <a:gd name="connsiteY32" fmla="*/ 3383280 h 4196447"/>
              <a:gd name="connsiteX33" fmla="*/ 2688285 w 6004938"/>
              <a:gd name="connsiteY33" fmla="*/ 3554730 h 4196447"/>
              <a:gd name="connsiteX34" fmla="*/ 2996895 w 6004938"/>
              <a:gd name="connsiteY34" fmla="*/ 3840480 h 4196447"/>
              <a:gd name="connsiteX35" fmla="*/ 3568395 w 6004938"/>
              <a:gd name="connsiteY35" fmla="*/ 3691890 h 4196447"/>
              <a:gd name="connsiteX36" fmla="*/ 3945585 w 6004938"/>
              <a:gd name="connsiteY36" fmla="*/ 3840480 h 4196447"/>
              <a:gd name="connsiteX37" fmla="*/ 4071315 w 6004938"/>
              <a:gd name="connsiteY37" fmla="*/ 3783330 h 4196447"/>
              <a:gd name="connsiteX38" fmla="*/ 5042865 w 6004938"/>
              <a:gd name="connsiteY38" fmla="*/ 4069080 h 4196447"/>
              <a:gd name="connsiteX39" fmla="*/ 5717235 w 6004938"/>
              <a:gd name="connsiteY39" fmla="*/ 4194810 h 4196447"/>
              <a:gd name="connsiteX40" fmla="*/ 5762955 w 6004938"/>
              <a:gd name="connsiteY40" fmla="*/ 3989070 h 4196447"/>
              <a:gd name="connsiteX41" fmla="*/ 5991555 w 6004938"/>
              <a:gd name="connsiteY41" fmla="*/ 4011930 h 4196447"/>
              <a:gd name="connsiteX42" fmla="*/ 5317185 w 6004938"/>
              <a:gd name="connsiteY42" fmla="*/ 2880360 h 4196447"/>
              <a:gd name="connsiteX43" fmla="*/ 5408625 w 6004938"/>
              <a:gd name="connsiteY43" fmla="*/ 2503170 h 4196447"/>
              <a:gd name="connsiteX44" fmla="*/ 4277055 w 6004938"/>
              <a:gd name="connsiteY44" fmla="*/ 1840230 h 4196447"/>
              <a:gd name="connsiteX45" fmla="*/ 4014165 w 6004938"/>
              <a:gd name="connsiteY45" fmla="*/ 1143000 h 4196447"/>
              <a:gd name="connsiteX46" fmla="*/ 3396945 w 6004938"/>
              <a:gd name="connsiteY46" fmla="*/ 1120140 h 4196447"/>
              <a:gd name="connsiteX47" fmla="*/ 3351225 w 6004938"/>
              <a:gd name="connsiteY47" fmla="*/ 880110 h 4196447"/>
              <a:gd name="connsiteX48" fmla="*/ 3316935 w 6004938"/>
              <a:gd name="connsiteY48" fmla="*/ 560070 h 4196447"/>
              <a:gd name="connsiteX49" fmla="*/ 2505405 w 6004938"/>
              <a:gd name="connsiteY49" fmla="*/ 354330 h 4196447"/>
              <a:gd name="connsiteX50" fmla="*/ 2482545 w 6004938"/>
              <a:gd name="connsiteY50" fmla="*/ 91440 h 4196447"/>
              <a:gd name="connsiteX51" fmla="*/ 2413965 w 6004938"/>
              <a:gd name="connsiteY51" fmla="*/ 45720 h 4196447"/>
              <a:gd name="connsiteX0" fmla="*/ 162873 w 5971266"/>
              <a:gd name="connsiteY0" fmla="*/ 0 h 4196447"/>
              <a:gd name="connsiteX1" fmla="*/ 71433 w 5971266"/>
              <a:gd name="connsiteY1" fmla="*/ 125730 h 4196447"/>
              <a:gd name="connsiteX2" fmla="*/ 74466 w 5971266"/>
              <a:gd name="connsiteY2" fmla="*/ 388620 h 4196447"/>
              <a:gd name="connsiteX3" fmla="*/ 94293 w 5971266"/>
              <a:gd name="connsiteY3" fmla="*/ 548640 h 4196447"/>
              <a:gd name="connsiteX4" fmla="*/ 391473 w 5971266"/>
              <a:gd name="connsiteY4" fmla="*/ 674370 h 4196447"/>
              <a:gd name="connsiteX5" fmla="*/ 471638 w 5971266"/>
              <a:gd name="connsiteY5" fmla="*/ 732531 h 4196447"/>
              <a:gd name="connsiteX6" fmla="*/ 460053 w 5971266"/>
              <a:gd name="connsiteY6" fmla="*/ 880110 h 4196447"/>
              <a:gd name="connsiteX7" fmla="*/ 197163 w 5971266"/>
              <a:gd name="connsiteY7" fmla="*/ 960120 h 4196447"/>
              <a:gd name="connsiteX8" fmla="*/ 48417 w 5971266"/>
              <a:gd name="connsiteY8" fmla="*/ 1052571 h 4196447"/>
              <a:gd name="connsiteX9" fmla="*/ 2853 w 5971266"/>
              <a:gd name="connsiteY9" fmla="*/ 1234440 h 4196447"/>
              <a:gd name="connsiteX10" fmla="*/ 117153 w 5971266"/>
              <a:gd name="connsiteY10" fmla="*/ 1303020 h 4196447"/>
              <a:gd name="connsiteX11" fmla="*/ 402903 w 5971266"/>
              <a:gd name="connsiteY11" fmla="*/ 1417320 h 4196447"/>
              <a:gd name="connsiteX12" fmla="*/ 551493 w 5971266"/>
              <a:gd name="connsiteY12" fmla="*/ 1508760 h 4196447"/>
              <a:gd name="connsiteX13" fmla="*/ 540063 w 5971266"/>
              <a:gd name="connsiteY13" fmla="*/ 1680210 h 4196447"/>
              <a:gd name="connsiteX14" fmla="*/ 574353 w 5971266"/>
              <a:gd name="connsiteY14" fmla="*/ 1783080 h 4196447"/>
              <a:gd name="connsiteX15" fmla="*/ 711513 w 5971266"/>
              <a:gd name="connsiteY15" fmla="*/ 1885950 h 4196447"/>
              <a:gd name="connsiteX16" fmla="*/ 791523 w 5971266"/>
              <a:gd name="connsiteY16" fmla="*/ 2057400 h 4196447"/>
              <a:gd name="connsiteX17" fmla="*/ 517203 w 5971266"/>
              <a:gd name="connsiteY17" fmla="*/ 2286000 h 4196447"/>
              <a:gd name="connsiteX18" fmla="*/ 471483 w 5971266"/>
              <a:gd name="connsiteY18" fmla="*/ 2354580 h 4196447"/>
              <a:gd name="connsiteX19" fmla="*/ 494343 w 5971266"/>
              <a:gd name="connsiteY19" fmla="*/ 2514600 h 4196447"/>
              <a:gd name="connsiteX20" fmla="*/ 391473 w 5971266"/>
              <a:gd name="connsiteY20" fmla="*/ 2514600 h 4196447"/>
              <a:gd name="connsiteX21" fmla="*/ 345753 w 5971266"/>
              <a:gd name="connsiteY21" fmla="*/ 2708910 h 4196447"/>
              <a:gd name="connsiteX22" fmla="*/ 700083 w 5971266"/>
              <a:gd name="connsiteY22" fmla="*/ 2823210 h 4196447"/>
              <a:gd name="connsiteX23" fmla="*/ 825813 w 5971266"/>
              <a:gd name="connsiteY23" fmla="*/ 2823210 h 4196447"/>
              <a:gd name="connsiteX24" fmla="*/ 1042983 w 5971266"/>
              <a:gd name="connsiteY24" fmla="*/ 2903220 h 4196447"/>
              <a:gd name="connsiteX25" fmla="*/ 1397313 w 5971266"/>
              <a:gd name="connsiteY25" fmla="*/ 2754630 h 4196447"/>
              <a:gd name="connsiteX26" fmla="*/ 1671633 w 5971266"/>
              <a:gd name="connsiteY26" fmla="*/ 3120390 h 4196447"/>
              <a:gd name="connsiteX27" fmla="*/ 1705923 w 5971266"/>
              <a:gd name="connsiteY27" fmla="*/ 3326130 h 4196447"/>
              <a:gd name="connsiteX28" fmla="*/ 1705923 w 5971266"/>
              <a:gd name="connsiteY28" fmla="*/ 3531870 h 4196447"/>
              <a:gd name="connsiteX29" fmla="*/ 1877373 w 5971266"/>
              <a:gd name="connsiteY29" fmla="*/ 3634740 h 4196447"/>
              <a:gd name="connsiteX30" fmla="*/ 2083113 w 5971266"/>
              <a:gd name="connsiteY30" fmla="*/ 3600450 h 4196447"/>
              <a:gd name="connsiteX31" fmla="*/ 2357433 w 5971266"/>
              <a:gd name="connsiteY31" fmla="*/ 3268980 h 4196447"/>
              <a:gd name="connsiteX32" fmla="*/ 2860353 w 5971266"/>
              <a:gd name="connsiteY32" fmla="*/ 3383280 h 4196447"/>
              <a:gd name="connsiteX33" fmla="*/ 2654613 w 5971266"/>
              <a:gd name="connsiteY33" fmla="*/ 3554730 h 4196447"/>
              <a:gd name="connsiteX34" fmla="*/ 2963223 w 5971266"/>
              <a:gd name="connsiteY34" fmla="*/ 3840480 h 4196447"/>
              <a:gd name="connsiteX35" fmla="*/ 3534723 w 5971266"/>
              <a:gd name="connsiteY35" fmla="*/ 3691890 h 4196447"/>
              <a:gd name="connsiteX36" fmla="*/ 3911913 w 5971266"/>
              <a:gd name="connsiteY36" fmla="*/ 3840480 h 4196447"/>
              <a:gd name="connsiteX37" fmla="*/ 4037643 w 5971266"/>
              <a:gd name="connsiteY37" fmla="*/ 3783330 h 4196447"/>
              <a:gd name="connsiteX38" fmla="*/ 5009193 w 5971266"/>
              <a:gd name="connsiteY38" fmla="*/ 4069080 h 4196447"/>
              <a:gd name="connsiteX39" fmla="*/ 5683563 w 5971266"/>
              <a:gd name="connsiteY39" fmla="*/ 4194810 h 4196447"/>
              <a:gd name="connsiteX40" fmla="*/ 5729283 w 5971266"/>
              <a:gd name="connsiteY40" fmla="*/ 3989070 h 4196447"/>
              <a:gd name="connsiteX41" fmla="*/ 5957883 w 5971266"/>
              <a:gd name="connsiteY41" fmla="*/ 4011930 h 4196447"/>
              <a:gd name="connsiteX42" fmla="*/ 5283513 w 5971266"/>
              <a:gd name="connsiteY42" fmla="*/ 2880360 h 4196447"/>
              <a:gd name="connsiteX43" fmla="*/ 5374953 w 5971266"/>
              <a:gd name="connsiteY43" fmla="*/ 2503170 h 4196447"/>
              <a:gd name="connsiteX44" fmla="*/ 4243383 w 5971266"/>
              <a:gd name="connsiteY44" fmla="*/ 1840230 h 4196447"/>
              <a:gd name="connsiteX45" fmla="*/ 3980493 w 5971266"/>
              <a:gd name="connsiteY45" fmla="*/ 1143000 h 4196447"/>
              <a:gd name="connsiteX46" fmla="*/ 3363273 w 5971266"/>
              <a:gd name="connsiteY46" fmla="*/ 1120140 h 4196447"/>
              <a:gd name="connsiteX47" fmla="*/ 3317553 w 5971266"/>
              <a:gd name="connsiteY47" fmla="*/ 880110 h 4196447"/>
              <a:gd name="connsiteX48" fmla="*/ 3283263 w 5971266"/>
              <a:gd name="connsiteY48" fmla="*/ 560070 h 4196447"/>
              <a:gd name="connsiteX49" fmla="*/ 2471733 w 5971266"/>
              <a:gd name="connsiteY49" fmla="*/ 354330 h 4196447"/>
              <a:gd name="connsiteX50" fmla="*/ 2448873 w 5971266"/>
              <a:gd name="connsiteY50" fmla="*/ 91440 h 4196447"/>
              <a:gd name="connsiteX51" fmla="*/ 2380293 w 5971266"/>
              <a:gd name="connsiteY51" fmla="*/ 45720 h 4196447"/>
              <a:gd name="connsiteX0" fmla="*/ 136617 w 5945010"/>
              <a:gd name="connsiteY0" fmla="*/ 0 h 4196447"/>
              <a:gd name="connsiteX1" fmla="*/ 45177 w 5945010"/>
              <a:gd name="connsiteY1" fmla="*/ 125730 h 4196447"/>
              <a:gd name="connsiteX2" fmla="*/ 48210 w 5945010"/>
              <a:gd name="connsiteY2" fmla="*/ 388620 h 4196447"/>
              <a:gd name="connsiteX3" fmla="*/ 68037 w 5945010"/>
              <a:gd name="connsiteY3" fmla="*/ 548640 h 4196447"/>
              <a:gd name="connsiteX4" fmla="*/ 365217 w 5945010"/>
              <a:gd name="connsiteY4" fmla="*/ 674370 h 4196447"/>
              <a:gd name="connsiteX5" fmla="*/ 445382 w 5945010"/>
              <a:gd name="connsiteY5" fmla="*/ 732531 h 4196447"/>
              <a:gd name="connsiteX6" fmla="*/ 433797 w 5945010"/>
              <a:gd name="connsiteY6" fmla="*/ 880110 h 4196447"/>
              <a:gd name="connsiteX7" fmla="*/ 170907 w 5945010"/>
              <a:gd name="connsiteY7" fmla="*/ 960120 h 4196447"/>
              <a:gd name="connsiteX8" fmla="*/ 22161 w 5945010"/>
              <a:gd name="connsiteY8" fmla="*/ 1052571 h 4196447"/>
              <a:gd name="connsiteX9" fmla="*/ 7699 w 5945010"/>
              <a:gd name="connsiteY9" fmla="*/ 1234440 h 4196447"/>
              <a:gd name="connsiteX10" fmla="*/ 90897 w 5945010"/>
              <a:gd name="connsiteY10" fmla="*/ 1303020 h 4196447"/>
              <a:gd name="connsiteX11" fmla="*/ 376647 w 5945010"/>
              <a:gd name="connsiteY11" fmla="*/ 1417320 h 4196447"/>
              <a:gd name="connsiteX12" fmla="*/ 525237 w 5945010"/>
              <a:gd name="connsiteY12" fmla="*/ 1508760 h 4196447"/>
              <a:gd name="connsiteX13" fmla="*/ 513807 w 5945010"/>
              <a:gd name="connsiteY13" fmla="*/ 1680210 h 4196447"/>
              <a:gd name="connsiteX14" fmla="*/ 548097 w 5945010"/>
              <a:gd name="connsiteY14" fmla="*/ 1783080 h 4196447"/>
              <a:gd name="connsiteX15" fmla="*/ 685257 w 5945010"/>
              <a:gd name="connsiteY15" fmla="*/ 1885950 h 4196447"/>
              <a:gd name="connsiteX16" fmla="*/ 765267 w 5945010"/>
              <a:gd name="connsiteY16" fmla="*/ 2057400 h 4196447"/>
              <a:gd name="connsiteX17" fmla="*/ 490947 w 5945010"/>
              <a:gd name="connsiteY17" fmla="*/ 2286000 h 4196447"/>
              <a:gd name="connsiteX18" fmla="*/ 445227 w 5945010"/>
              <a:gd name="connsiteY18" fmla="*/ 2354580 h 4196447"/>
              <a:gd name="connsiteX19" fmla="*/ 468087 w 5945010"/>
              <a:gd name="connsiteY19" fmla="*/ 2514600 h 4196447"/>
              <a:gd name="connsiteX20" fmla="*/ 365217 w 5945010"/>
              <a:gd name="connsiteY20" fmla="*/ 2514600 h 4196447"/>
              <a:gd name="connsiteX21" fmla="*/ 319497 w 5945010"/>
              <a:gd name="connsiteY21" fmla="*/ 2708910 h 4196447"/>
              <a:gd name="connsiteX22" fmla="*/ 673827 w 5945010"/>
              <a:gd name="connsiteY22" fmla="*/ 2823210 h 4196447"/>
              <a:gd name="connsiteX23" fmla="*/ 799557 w 5945010"/>
              <a:gd name="connsiteY23" fmla="*/ 2823210 h 4196447"/>
              <a:gd name="connsiteX24" fmla="*/ 1016727 w 5945010"/>
              <a:gd name="connsiteY24" fmla="*/ 2903220 h 4196447"/>
              <a:gd name="connsiteX25" fmla="*/ 1371057 w 5945010"/>
              <a:gd name="connsiteY25" fmla="*/ 2754630 h 4196447"/>
              <a:gd name="connsiteX26" fmla="*/ 1645377 w 5945010"/>
              <a:gd name="connsiteY26" fmla="*/ 3120390 h 4196447"/>
              <a:gd name="connsiteX27" fmla="*/ 1679667 w 5945010"/>
              <a:gd name="connsiteY27" fmla="*/ 3326130 h 4196447"/>
              <a:gd name="connsiteX28" fmla="*/ 1679667 w 5945010"/>
              <a:gd name="connsiteY28" fmla="*/ 3531870 h 4196447"/>
              <a:gd name="connsiteX29" fmla="*/ 1851117 w 5945010"/>
              <a:gd name="connsiteY29" fmla="*/ 3634740 h 4196447"/>
              <a:gd name="connsiteX30" fmla="*/ 2056857 w 5945010"/>
              <a:gd name="connsiteY30" fmla="*/ 3600450 h 4196447"/>
              <a:gd name="connsiteX31" fmla="*/ 2331177 w 5945010"/>
              <a:gd name="connsiteY31" fmla="*/ 3268980 h 4196447"/>
              <a:gd name="connsiteX32" fmla="*/ 2834097 w 5945010"/>
              <a:gd name="connsiteY32" fmla="*/ 3383280 h 4196447"/>
              <a:gd name="connsiteX33" fmla="*/ 2628357 w 5945010"/>
              <a:gd name="connsiteY33" fmla="*/ 3554730 h 4196447"/>
              <a:gd name="connsiteX34" fmla="*/ 2936967 w 5945010"/>
              <a:gd name="connsiteY34" fmla="*/ 3840480 h 4196447"/>
              <a:gd name="connsiteX35" fmla="*/ 3508467 w 5945010"/>
              <a:gd name="connsiteY35" fmla="*/ 3691890 h 4196447"/>
              <a:gd name="connsiteX36" fmla="*/ 3885657 w 5945010"/>
              <a:gd name="connsiteY36" fmla="*/ 3840480 h 4196447"/>
              <a:gd name="connsiteX37" fmla="*/ 4011387 w 5945010"/>
              <a:gd name="connsiteY37" fmla="*/ 3783330 h 4196447"/>
              <a:gd name="connsiteX38" fmla="*/ 4982937 w 5945010"/>
              <a:gd name="connsiteY38" fmla="*/ 4069080 h 4196447"/>
              <a:gd name="connsiteX39" fmla="*/ 5657307 w 5945010"/>
              <a:gd name="connsiteY39" fmla="*/ 4194810 h 4196447"/>
              <a:gd name="connsiteX40" fmla="*/ 5703027 w 5945010"/>
              <a:gd name="connsiteY40" fmla="*/ 3989070 h 4196447"/>
              <a:gd name="connsiteX41" fmla="*/ 5931627 w 5945010"/>
              <a:gd name="connsiteY41" fmla="*/ 4011930 h 4196447"/>
              <a:gd name="connsiteX42" fmla="*/ 5257257 w 5945010"/>
              <a:gd name="connsiteY42" fmla="*/ 2880360 h 4196447"/>
              <a:gd name="connsiteX43" fmla="*/ 5348697 w 5945010"/>
              <a:gd name="connsiteY43" fmla="*/ 2503170 h 4196447"/>
              <a:gd name="connsiteX44" fmla="*/ 4217127 w 5945010"/>
              <a:gd name="connsiteY44" fmla="*/ 1840230 h 4196447"/>
              <a:gd name="connsiteX45" fmla="*/ 3954237 w 5945010"/>
              <a:gd name="connsiteY45" fmla="*/ 1143000 h 4196447"/>
              <a:gd name="connsiteX46" fmla="*/ 3337017 w 5945010"/>
              <a:gd name="connsiteY46" fmla="*/ 1120140 h 4196447"/>
              <a:gd name="connsiteX47" fmla="*/ 3291297 w 5945010"/>
              <a:gd name="connsiteY47" fmla="*/ 880110 h 4196447"/>
              <a:gd name="connsiteX48" fmla="*/ 3257007 w 5945010"/>
              <a:gd name="connsiteY48" fmla="*/ 560070 h 4196447"/>
              <a:gd name="connsiteX49" fmla="*/ 2445477 w 5945010"/>
              <a:gd name="connsiteY49" fmla="*/ 354330 h 4196447"/>
              <a:gd name="connsiteX50" fmla="*/ 2422617 w 5945010"/>
              <a:gd name="connsiteY50" fmla="*/ 91440 h 4196447"/>
              <a:gd name="connsiteX51" fmla="*/ 2354037 w 5945010"/>
              <a:gd name="connsiteY51" fmla="*/ 45720 h 4196447"/>
              <a:gd name="connsiteX0" fmla="*/ 136617 w 5945010"/>
              <a:gd name="connsiteY0" fmla="*/ 0 h 4196447"/>
              <a:gd name="connsiteX1" fmla="*/ 45177 w 5945010"/>
              <a:gd name="connsiteY1" fmla="*/ 125730 h 4196447"/>
              <a:gd name="connsiteX2" fmla="*/ 48210 w 5945010"/>
              <a:gd name="connsiteY2" fmla="*/ 388620 h 4196447"/>
              <a:gd name="connsiteX3" fmla="*/ 68037 w 5945010"/>
              <a:gd name="connsiteY3" fmla="*/ 548640 h 4196447"/>
              <a:gd name="connsiteX4" fmla="*/ 365217 w 5945010"/>
              <a:gd name="connsiteY4" fmla="*/ 674370 h 4196447"/>
              <a:gd name="connsiteX5" fmla="*/ 445382 w 5945010"/>
              <a:gd name="connsiteY5" fmla="*/ 732531 h 4196447"/>
              <a:gd name="connsiteX6" fmla="*/ 433797 w 5945010"/>
              <a:gd name="connsiteY6" fmla="*/ 880110 h 4196447"/>
              <a:gd name="connsiteX7" fmla="*/ 170907 w 5945010"/>
              <a:gd name="connsiteY7" fmla="*/ 960120 h 4196447"/>
              <a:gd name="connsiteX8" fmla="*/ 22161 w 5945010"/>
              <a:gd name="connsiteY8" fmla="*/ 1052571 h 4196447"/>
              <a:gd name="connsiteX9" fmla="*/ 7699 w 5945010"/>
              <a:gd name="connsiteY9" fmla="*/ 1234440 h 4196447"/>
              <a:gd name="connsiteX10" fmla="*/ 90897 w 5945010"/>
              <a:gd name="connsiteY10" fmla="*/ 1303020 h 4196447"/>
              <a:gd name="connsiteX11" fmla="*/ 187002 w 5945010"/>
              <a:gd name="connsiteY11" fmla="*/ 1385129 h 4196447"/>
              <a:gd name="connsiteX12" fmla="*/ 376647 w 5945010"/>
              <a:gd name="connsiteY12" fmla="*/ 1417320 h 4196447"/>
              <a:gd name="connsiteX13" fmla="*/ 525237 w 5945010"/>
              <a:gd name="connsiteY13" fmla="*/ 1508760 h 4196447"/>
              <a:gd name="connsiteX14" fmla="*/ 513807 w 5945010"/>
              <a:gd name="connsiteY14" fmla="*/ 1680210 h 4196447"/>
              <a:gd name="connsiteX15" fmla="*/ 548097 w 5945010"/>
              <a:gd name="connsiteY15" fmla="*/ 1783080 h 4196447"/>
              <a:gd name="connsiteX16" fmla="*/ 685257 w 5945010"/>
              <a:gd name="connsiteY16" fmla="*/ 1885950 h 4196447"/>
              <a:gd name="connsiteX17" fmla="*/ 765267 w 5945010"/>
              <a:gd name="connsiteY17" fmla="*/ 2057400 h 4196447"/>
              <a:gd name="connsiteX18" fmla="*/ 490947 w 5945010"/>
              <a:gd name="connsiteY18" fmla="*/ 2286000 h 4196447"/>
              <a:gd name="connsiteX19" fmla="*/ 445227 w 5945010"/>
              <a:gd name="connsiteY19" fmla="*/ 2354580 h 4196447"/>
              <a:gd name="connsiteX20" fmla="*/ 468087 w 5945010"/>
              <a:gd name="connsiteY20" fmla="*/ 2514600 h 4196447"/>
              <a:gd name="connsiteX21" fmla="*/ 365217 w 5945010"/>
              <a:gd name="connsiteY21" fmla="*/ 2514600 h 4196447"/>
              <a:gd name="connsiteX22" fmla="*/ 319497 w 5945010"/>
              <a:gd name="connsiteY22" fmla="*/ 2708910 h 4196447"/>
              <a:gd name="connsiteX23" fmla="*/ 673827 w 5945010"/>
              <a:gd name="connsiteY23" fmla="*/ 2823210 h 4196447"/>
              <a:gd name="connsiteX24" fmla="*/ 799557 w 5945010"/>
              <a:gd name="connsiteY24" fmla="*/ 2823210 h 4196447"/>
              <a:gd name="connsiteX25" fmla="*/ 1016727 w 5945010"/>
              <a:gd name="connsiteY25" fmla="*/ 2903220 h 4196447"/>
              <a:gd name="connsiteX26" fmla="*/ 1371057 w 5945010"/>
              <a:gd name="connsiteY26" fmla="*/ 2754630 h 4196447"/>
              <a:gd name="connsiteX27" fmla="*/ 1645377 w 5945010"/>
              <a:gd name="connsiteY27" fmla="*/ 3120390 h 4196447"/>
              <a:gd name="connsiteX28" fmla="*/ 1679667 w 5945010"/>
              <a:gd name="connsiteY28" fmla="*/ 3326130 h 4196447"/>
              <a:gd name="connsiteX29" fmla="*/ 1679667 w 5945010"/>
              <a:gd name="connsiteY29" fmla="*/ 3531870 h 4196447"/>
              <a:gd name="connsiteX30" fmla="*/ 1851117 w 5945010"/>
              <a:gd name="connsiteY30" fmla="*/ 3634740 h 4196447"/>
              <a:gd name="connsiteX31" fmla="*/ 2056857 w 5945010"/>
              <a:gd name="connsiteY31" fmla="*/ 3600450 h 4196447"/>
              <a:gd name="connsiteX32" fmla="*/ 2331177 w 5945010"/>
              <a:gd name="connsiteY32" fmla="*/ 3268980 h 4196447"/>
              <a:gd name="connsiteX33" fmla="*/ 2834097 w 5945010"/>
              <a:gd name="connsiteY33" fmla="*/ 3383280 h 4196447"/>
              <a:gd name="connsiteX34" fmla="*/ 2628357 w 5945010"/>
              <a:gd name="connsiteY34" fmla="*/ 3554730 h 4196447"/>
              <a:gd name="connsiteX35" fmla="*/ 2936967 w 5945010"/>
              <a:gd name="connsiteY35" fmla="*/ 3840480 h 4196447"/>
              <a:gd name="connsiteX36" fmla="*/ 3508467 w 5945010"/>
              <a:gd name="connsiteY36" fmla="*/ 3691890 h 4196447"/>
              <a:gd name="connsiteX37" fmla="*/ 3885657 w 5945010"/>
              <a:gd name="connsiteY37" fmla="*/ 3840480 h 4196447"/>
              <a:gd name="connsiteX38" fmla="*/ 4011387 w 5945010"/>
              <a:gd name="connsiteY38" fmla="*/ 3783330 h 4196447"/>
              <a:gd name="connsiteX39" fmla="*/ 4982937 w 5945010"/>
              <a:gd name="connsiteY39" fmla="*/ 4069080 h 4196447"/>
              <a:gd name="connsiteX40" fmla="*/ 5657307 w 5945010"/>
              <a:gd name="connsiteY40" fmla="*/ 4194810 h 4196447"/>
              <a:gd name="connsiteX41" fmla="*/ 5703027 w 5945010"/>
              <a:gd name="connsiteY41" fmla="*/ 3989070 h 4196447"/>
              <a:gd name="connsiteX42" fmla="*/ 5931627 w 5945010"/>
              <a:gd name="connsiteY42" fmla="*/ 4011930 h 4196447"/>
              <a:gd name="connsiteX43" fmla="*/ 5257257 w 5945010"/>
              <a:gd name="connsiteY43" fmla="*/ 2880360 h 4196447"/>
              <a:gd name="connsiteX44" fmla="*/ 5348697 w 5945010"/>
              <a:gd name="connsiteY44" fmla="*/ 2503170 h 4196447"/>
              <a:gd name="connsiteX45" fmla="*/ 4217127 w 5945010"/>
              <a:gd name="connsiteY45" fmla="*/ 1840230 h 4196447"/>
              <a:gd name="connsiteX46" fmla="*/ 3954237 w 5945010"/>
              <a:gd name="connsiteY46" fmla="*/ 1143000 h 4196447"/>
              <a:gd name="connsiteX47" fmla="*/ 3337017 w 5945010"/>
              <a:gd name="connsiteY47" fmla="*/ 1120140 h 4196447"/>
              <a:gd name="connsiteX48" fmla="*/ 3291297 w 5945010"/>
              <a:gd name="connsiteY48" fmla="*/ 880110 h 4196447"/>
              <a:gd name="connsiteX49" fmla="*/ 3257007 w 5945010"/>
              <a:gd name="connsiteY49" fmla="*/ 560070 h 4196447"/>
              <a:gd name="connsiteX50" fmla="*/ 2445477 w 5945010"/>
              <a:gd name="connsiteY50" fmla="*/ 354330 h 4196447"/>
              <a:gd name="connsiteX51" fmla="*/ 2422617 w 5945010"/>
              <a:gd name="connsiteY51" fmla="*/ 91440 h 4196447"/>
              <a:gd name="connsiteX52" fmla="*/ 2354037 w 5945010"/>
              <a:gd name="connsiteY52" fmla="*/ 45720 h 4196447"/>
              <a:gd name="connsiteX0" fmla="*/ 136617 w 5945010"/>
              <a:gd name="connsiteY0" fmla="*/ 0 h 4196447"/>
              <a:gd name="connsiteX1" fmla="*/ 45177 w 5945010"/>
              <a:gd name="connsiteY1" fmla="*/ 125730 h 4196447"/>
              <a:gd name="connsiteX2" fmla="*/ 48210 w 5945010"/>
              <a:gd name="connsiteY2" fmla="*/ 388620 h 4196447"/>
              <a:gd name="connsiteX3" fmla="*/ 68037 w 5945010"/>
              <a:gd name="connsiteY3" fmla="*/ 548640 h 4196447"/>
              <a:gd name="connsiteX4" fmla="*/ 365217 w 5945010"/>
              <a:gd name="connsiteY4" fmla="*/ 674370 h 4196447"/>
              <a:gd name="connsiteX5" fmla="*/ 445382 w 5945010"/>
              <a:gd name="connsiteY5" fmla="*/ 732531 h 4196447"/>
              <a:gd name="connsiteX6" fmla="*/ 433797 w 5945010"/>
              <a:gd name="connsiteY6" fmla="*/ 880110 h 4196447"/>
              <a:gd name="connsiteX7" fmla="*/ 170907 w 5945010"/>
              <a:gd name="connsiteY7" fmla="*/ 960120 h 4196447"/>
              <a:gd name="connsiteX8" fmla="*/ 22161 w 5945010"/>
              <a:gd name="connsiteY8" fmla="*/ 1052571 h 4196447"/>
              <a:gd name="connsiteX9" fmla="*/ 7699 w 5945010"/>
              <a:gd name="connsiteY9" fmla="*/ 1234440 h 4196447"/>
              <a:gd name="connsiteX10" fmla="*/ 90897 w 5945010"/>
              <a:gd name="connsiteY10" fmla="*/ 1303020 h 4196447"/>
              <a:gd name="connsiteX11" fmla="*/ 187002 w 5945010"/>
              <a:gd name="connsiteY11" fmla="*/ 1385129 h 4196447"/>
              <a:gd name="connsiteX12" fmla="*/ 376647 w 5945010"/>
              <a:gd name="connsiteY12" fmla="*/ 1417320 h 4196447"/>
              <a:gd name="connsiteX13" fmla="*/ 398496 w 5945010"/>
              <a:gd name="connsiteY13" fmla="*/ 1459774 h 4196447"/>
              <a:gd name="connsiteX14" fmla="*/ 525237 w 5945010"/>
              <a:gd name="connsiteY14" fmla="*/ 1508760 h 4196447"/>
              <a:gd name="connsiteX15" fmla="*/ 513807 w 5945010"/>
              <a:gd name="connsiteY15" fmla="*/ 1680210 h 4196447"/>
              <a:gd name="connsiteX16" fmla="*/ 548097 w 5945010"/>
              <a:gd name="connsiteY16" fmla="*/ 1783080 h 4196447"/>
              <a:gd name="connsiteX17" fmla="*/ 685257 w 5945010"/>
              <a:gd name="connsiteY17" fmla="*/ 1885950 h 4196447"/>
              <a:gd name="connsiteX18" fmla="*/ 765267 w 5945010"/>
              <a:gd name="connsiteY18" fmla="*/ 2057400 h 4196447"/>
              <a:gd name="connsiteX19" fmla="*/ 490947 w 5945010"/>
              <a:gd name="connsiteY19" fmla="*/ 2286000 h 4196447"/>
              <a:gd name="connsiteX20" fmla="*/ 445227 w 5945010"/>
              <a:gd name="connsiteY20" fmla="*/ 2354580 h 4196447"/>
              <a:gd name="connsiteX21" fmla="*/ 468087 w 5945010"/>
              <a:gd name="connsiteY21" fmla="*/ 2514600 h 4196447"/>
              <a:gd name="connsiteX22" fmla="*/ 365217 w 5945010"/>
              <a:gd name="connsiteY22" fmla="*/ 2514600 h 4196447"/>
              <a:gd name="connsiteX23" fmla="*/ 319497 w 5945010"/>
              <a:gd name="connsiteY23" fmla="*/ 2708910 h 4196447"/>
              <a:gd name="connsiteX24" fmla="*/ 673827 w 5945010"/>
              <a:gd name="connsiteY24" fmla="*/ 2823210 h 4196447"/>
              <a:gd name="connsiteX25" fmla="*/ 799557 w 5945010"/>
              <a:gd name="connsiteY25" fmla="*/ 2823210 h 4196447"/>
              <a:gd name="connsiteX26" fmla="*/ 1016727 w 5945010"/>
              <a:gd name="connsiteY26" fmla="*/ 2903220 h 4196447"/>
              <a:gd name="connsiteX27" fmla="*/ 1371057 w 5945010"/>
              <a:gd name="connsiteY27" fmla="*/ 2754630 h 4196447"/>
              <a:gd name="connsiteX28" fmla="*/ 1645377 w 5945010"/>
              <a:gd name="connsiteY28" fmla="*/ 3120390 h 4196447"/>
              <a:gd name="connsiteX29" fmla="*/ 1679667 w 5945010"/>
              <a:gd name="connsiteY29" fmla="*/ 3326130 h 4196447"/>
              <a:gd name="connsiteX30" fmla="*/ 1679667 w 5945010"/>
              <a:gd name="connsiteY30" fmla="*/ 3531870 h 4196447"/>
              <a:gd name="connsiteX31" fmla="*/ 1851117 w 5945010"/>
              <a:gd name="connsiteY31" fmla="*/ 3634740 h 4196447"/>
              <a:gd name="connsiteX32" fmla="*/ 2056857 w 5945010"/>
              <a:gd name="connsiteY32" fmla="*/ 3600450 h 4196447"/>
              <a:gd name="connsiteX33" fmla="*/ 2331177 w 5945010"/>
              <a:gd name="connsiteY33" fmla="*/ 3268980 h 4196447"/>
              <a:gd name="connsiteX34" fmla="*/ 2834097 w 5945010"/>
              <a:gd name="connsiteY34" fmla="*/ 3383280 h 4196447"/>
              <a:gd name="connsiteX35" fmla="*/ 2628357 w 5945010"/>
              <a:gd name="connsiteY35" fmla="*/ 3554730 h 4196447"/>
              <a:gd name="connsiteX36" fmla="*/ 2936967 w 5945010"/>
              <a:gd name="connsiteY36" fmla="*/ 3840480 h 4196447"/>
              <a:gd name="connsiteX37" fmla="*/ 3508467 w 5945010"/>
              <a:gd name="connsiteY37" fmla="*/ 3691890 h 4196447"/>
              <a:gd name="connsiteX38" fmla="*/ 3885657 w 5945010"/>
              <a:gd name="connsiteY38" fmla="*/ 3840480 h 4196447"/>
              <a:gd name="connsiteX39" fmla="*/ 4011387 w 5945010"/>
              <a:gd name="connsiteY39" fmla="*/ 3783330 h 4196447"/>
              <a:gd name="connsiteX40" fmla="*/ 4982937 w 5945010"/>
              <a:gd name="connsiteY40" fmla="*/ 4069080 h 4196447"/>
              <a:gd name="connsiteX41" fmla="*/ 5657307 w 5945010"/>
              <a:gd name="connsiteY41" fmla="*/ 4194810 h 4196447"/>
              <a:gd name="connsiteX42" fmla="*/ 5703027 w 5945010"/>
              <a:gd name="connsiteY42" fmla="*/ 3989070 h 4196447"/>
              <a:gd name="connsiteX43" fmla="*/ 5931627 w 5945010"/>
              <a:gd name="connsiteY43" fmla="*/ 4011930 h 4196447"/>
              <a:gd name="connsiteX44" fmla="*/ 5257257 w 5945010"/>
              <a:gd name="connsiteY44" fmla="*/ 2880360 h 4196447"/>
              <a:gd name="connsiteX45" fmla="*/ 5348697 w 5945010"/>
              <a:gd name="connsiteY45" fmla="*/ 2503170 h 4196447"/>
              <a:gd name="connsiteX46" fmla="*/ 4217127 w 5945010"/>
              <a:gd name="connsiteY46" fmla="*/ 1840230 h 4196447"/>
              <a:gd name="connsiteX47" fmla="*/ 3954237 w 5945010"/>
              <a:gd name="connsiteY47" fmla="*/ 1143000 h 4196447"/>
              <a:gd name="connsiteX48" fmla="*/ 3337017 w 5945010"/>
              <a:gd name="connsiteY48" fmla="*/ 1120140 h 4196447"/>
              <a:gd name="connsiteX49" fmla="*/ 3291297 w 5945010"/>
              <a:gd name="connsiteY49" fmla="*/ 880110 h 4196447"/>
              <a:gd name="connsiteX50" fmla="*/ 3257007 w 5945010"/>
              <a:gd name="connsiteY50" fmla="*/ 560070 h 4196447"/>
              <a:gd name="connsiteX51" fmla="*/ 2445477 w 5945010"/>
              <a:gd name="connsiteY51" fmla="*/ 354330 h 4196447"/>
              <a:gd name="connsiteX52" fmla="*/ 2422617 w 5945010"/>
              <a:gd name="connsiteY52" fmla="*/ 91440 h 4196447"/>
              <a:gd name="connsiteX53" fmla="*/ 2354037 w 5945010"/>
              <a:gd name="connsiteY53" fmla="*/ 45720 h 4196447"/>
              <a:gd name="connsiteX0" fmla="*/ 136617 w 5945010"/>
              <a:gd name="connsiteY0" fmla="*/ 0 h 4196447"/>
              <a:gd name="connsiteX1" fmla="*/ 45177 w 5945010"/>
              <a:gd name="connsiteY1" fmla="*/ 125730 h 4196447"/>
              <a:gd name="connsiteX2" fmla="*/ 48210 w 5945010"/>
              <a:gd name="connsiteY2" fmla="*/ 388620 h 4196447"/>
              <a:gd name="connsiteX3" fmla="*/ 68037 w 5945010"/>
              <a:gd name="connsiteY3" fmla="*/ 548640 h 4196447"/>
              <a:gd name="connsiteX4" fmla="*/ 365217 w 5945010"/>
              <a:gd name="connsiteY4" fmla="*/ 674370 h 4196447"/>
              <a:gd name="connsiteX5" fmla="*/ 445382 w 5945010"/>
              <a:gd name="connsiteY5" fmla="*/ 732531 h 4196447"/>
              <a:gd name="connsiteX6" fmla="*/ 433797 w 5945010"/>
              <a:gd name="connsiteY6" fmla="*/ 880110 h 4196447"/>
              <a:gd name="connsiteX7" fmla="*/ 170907 w 5945010"/>
              <a:gd name="connsiteY7" fmla="*/ 960120 h 4196447"/>
              <a:gd name="connsiteX8" fmla="*/ 22161 w 5945010"/>
              <a:gd name="connsiteY8" fmla="*/ 1052571 h 4196447"/>
              <a:gd name="connsiteX9" fmla="*/ 7699 w 5945010"/>
              <a:gd name="connsiteY9" fmla="*/ 1234440 h 4196447"/>
              <a:gd name="connsiteX10" fmla="*/ 90897 w 5945010"/>
              <a:gd name="connsiteY10" fmla="*/ 1303020 h 4196447"/>
              <a:gd name="connsiteX11" fmla="*/ 187002 w 5945010"/>
              <a:gd name="connsiteY11" fmla="*/ 1385129 h 4196447"/>
              <a:gd name="connsiteX12" fmla="*/ 376647 w 5945010"/>
              <a:gd name="connsiteY12" fmla="*/ 1417320 h 4196447"/>
              <a:gd name="connsiteX13" fmla="*/ 398496 w 5945010"/>
              <a:gd name="connsiteY13" fmla="*/ 1459774 h 4196447"/>
              <a:gd name="connsiteX14" fmla="*/ 525237 w 5945010"/>
              <a:gd name="connsiteY14" fmla="*/ 1508760 h 4196447"/>
              <a:gd name="connsiteX15" fmla="*/ 513807 w 5945010"/>
              <a:gd name="connsiteY15" fmla="*/ 1680210 h 4196447"/>
              <a:gd name="connsiteX16" fmla="*/ 548097 w 5945010"/>
              <a:gd name="connsiteY16" fmla="*/ 1783080 h 4196447"/>
              <a:gd name="connsiteX17" fmla="*/ 685257 w 5945010"/>
              <a:gd name="connsiteY17" fmla="*/ 1885950 h 4196447"/>
              <a:gd name="connsiteX18" fmla="*/ 765267 w 5945010"/>
              <a:gd name="connsiteY18" fmla="*/ 2057400 h 4196447"/>
              <a:gd name="connsiteX19" fmla="*/ 490947 w 5945010"/>
              <a:gd name="connsiteY19" fmla="*/ 2286000 h 4196447"/>
              <a:gd name="connsiteX20" fmla="*/ 445227 w 5945010"/>
              <a:gd name="connsiteY20" fmla="*/ 2354580 h 4196447"/>
              <a:gd name="connsiteX21" fmla="*/ 468087 w 5945010"/>
              <a:gd name="connsiteY21" fmla="*/ 2514600 h 4196447"/>
              <a:gd name="connsiteX22" fmla="*/ 365217 w 5945010"/>
              <a:gd name="connsiteY22" fmla="*/ 2514600 h 4196447"/>
              <a:gd name="connsiteX23" fmla="*/ 319497 w 5945010"/>
              <a:gd name="connsiteY23" fmla="*/ 2708910 h 4196447"/>
              <a:gd name="connsiteX24" fmla="*/ 673827 w 5945010"/>
              <a:gd name="connsiteY24" fmla="*/ 2823210 h 4196447"/>
              <a:gd name="connsiteX25" fmla="*/ 799557 w 5945010"/>
              <a:gd name="connsiteY25" fmla="*/ 2823210 h 4196447"/>
              <a:gd name="connsiteX26" fmla="*/ 1041608 w 5945010"/>
              <a:gd name="connsiteY26" fmla="*/ 2859677 h 4196447"/>
              <a:gd name="connsiteX27" fmla="*/ 1371057 w 5945010"/>
              <a:gd name="connsiteY27" fmla="*/ 2754630 h 4196447"/>
              <a:gd name="connsiteX28" fmla="*/ 1645377 w 5945010"/>
              <a:gd name="connsiteY28" fmla="*/ 3120390 h 4196447"/>
              <a:gd name="connsiteX29" fmla="*/ 1679667 w 5945010"/>
              <a:gd name="connsiteY29" fmla="*/ 3326130 h 4196447"/>
              <a:gd name="connsiteX30" fmla="*/ 1679667 w 5945010"/>
              <a:gd name="connsiteY30" fmla="*/ 3531870 h 4196447"/>
              <a:gd name="connsiteX31" fmla="*/ 1851117 w 5945010"/>
              <a:gd name="connsiteY31" fmla="*/ 3634740 h 4196447"/>
              <a:gd name="connsiteX32" fmla="*/ 2056857 w 5945010"/>
              <a:gd name="connsiteY32" fmla="*/ 3600450 h 4196447"/>
              <a:gd name="connsiteX33" fmla="*/ 2331177 w 5945010"/>
              <a:gd name="connsiteY33" fmla="*/ 3268980 h 4196447"/>
              <a:gd name="connsiteX34" fmla="*/ 2834097 w 5945010"/>
              <a:gd name="connsiteY34" fmla="*/ 3383280 h 4196447"/>
              <a:gd name="connsiteX35" fmla="*/ 2628357 w 5945010"/>
              <a:gd name="connsiteY35" fmla="*/ 3554730 h 4196447"/>
              <a:gd name="connsiteX36" fmla="*/ 2936967 w 5945010"/>
              <a:gd name="connsiteY36" fmla="*/ 3840480 h 4196447"/>
              <a:gd name="connsiteX37" fmla="*/ 3508467 w 5945010"/>
              <a:gd name="connsiteY37" fmla="*/ 3691890 h 4196447"/>
              <a:gd name="connsiteX38" fmla="*/ 3885657 w 5945010"/>
              <a:gd name="connsiteY38" fmla="*/ 3840480 h 4196447"/>
              <a:gd name="connsiteX39" fmla="*/ 4011387 w 5945010"/>
              <a:gd name="connsiteY39" fmla="*/ 3783330 h 4196447"/>
              <a:gd name="connsiteX40" fmla="*/ 4982937 w 5945010"/>
              <a:gd name="connsiteY40" fmla="*/ 4069080 h 4196447"/>
              <a:gd name="connsiteX41" fmla="*/ 5657307 w 5945010"/>
              <a:gd name="connsiteY41" fmla="*/ 4194810 h 4196447"/>
              <a:gd name="connsiteX42" fmla="*/ 5703027 w 5945010"/>
              <a:gd name="connsiteY42" fmla="*/ 3989070 h 4196447"/>
              <a:gd name="connsiteX43" fmla="*/ 5931627 w 5945010"/>
              <a:gd name="connsiteY43" fmla="*/ 4011930 h 4196447"/>
              <a:gd name="connsiteX44" fmla="*/ 5257257 w 5945010"/>
              <a:gd name="connsiteY44" fmla="*/ 2880360 h 4196447"/>
              <a:gd name="connsiteX45" fmla="*/ 5348697 w 5945010"/>
              <a:gd name="connsiteY45" fmla="*/ 2503170 h 4196447"/>
              <a:gd name="connsiteX46" fmla="*/ 4217127 w 5945010"/>
              <a:gd name="connsiteY46" fmla="*/ 1840230 h 4196447"/>
              <a:gd name="connsiteX47" fmla="*/ 3954237 w 5945010"/>
              <a:gd name="connsiteY47" fmla="*/ 1143000 h 4196447"/>
              <a:gd name="connsiteX48" fmla="*/ 3337017 w 5945010"/>
              <a:gd name="connsiteY48" fmla="*/ 1120140 h 4196447"/>
              <a:gd name="connsiteX49" fmla="*/ 3291297 w 5945010"/>
              <a:gd name="connsiteY49" fmla="*/ 880110 h 4196447"/>
              <a:gd name="connsiteX50" fmla="*/ 3257007 w 5945010"/>
              <a:gd name="connsiteY50" fmla="*/ 560070 h 4196447"/>
              <a:gd name="connsiteX51" fmla="*/ 2445477 w 5945010"/>
              <a:gd name="connsiteY51" fmla="*/ 354330 h 4196447"/>
              <a:gd name="connsiteX52" fmla="*/ 2422617 w 5945010"/>
              <a:gd name="connsiteY52" fmla="*/ 91440 h 4196447"/>
              <a:gd name="connsiteX53" fmla="*/ 2354037 w 5945010"/>
              <a:gd name="connsiteY53" fmla="*/ 45720 h 4196447"/>
              <a:gd name="connsiteX0" fmla="*/ 136617 w 5945010"/>
              <a:gd name="connsiteY0" fmla="*/ 0 h 4196447"/>
              <a:gd name="connsiteX1" fmla="*/ 45177 w 5945010"/>
              <a:gd name="connsiteY1" fmla="*/ 125730 h 4196447"/>
              <a:gd name="connsiteX2" fmla="*/ 48210 w 5945010"/>
              <a:gd name="connsiteY2" fmla="*/ 388620 h 4196447"/>
              <a:gd name="connsiteX3" fmla="*/ 68037 w 5945010"/>
              <a:gd name="connsiteY3" fmla="*/ 548640 h 4196447"/>
              <a:gd name="connsiteX4" fmla="*/ 365217 w 5945010"/>
              <a:gd name="connsiteY4" fmla="*/ 674370 h 4196447"/>
              <a:gd name="connsiteX5" fmla="*/ 445382 w 5945010"/>
              <a:gd name="connsiteY5" fmla="*/ 732531 h 4196447"/>
              <a:gd name="connsiteX6" fmla="*/ 433797 w 5945010"/>
              <a:gd name="connsiteY6" fmla="*/ 880110 h 4196447"/>
              <a:gd name="connsiteX7" fmla="*/ 170907 w 5945010"/>
              <a:gd name="connsiteY7" fmla="*/ 960120 h 4196447"/>
              <a:gd name="connsiteX8" fmla="*/ 22161 w 5945010"/>
              <a:gd name="connsiteY8" fmla="*/ 1052571 h 4196447"/>
              <a:gd name="connsiteX9" fmla="*/ 7699 w 5945010"/>
              <a:gd name="connsiteY9" fmla="*/ 1234440 h 4196447"/>
              <a:gd name="connsiteX10" fmla="*/ 90897 w 5945010"/>
              <a:gd name="connsiteY10" fmla="*/ 1303020 h 4196447"/>
              <a:gd name="connsiteX11" fmla="*/ 187002 w 5945010"/>
              <a:gd name="connsiteY11" fmla="*/ 1385129 h 4196447"/>
              <a:gd name="connsiteX12" fmla="*/ 376647 w 5945010"/>
              <a:gd name="connsiteY12" fmla="*/ 1417320 h 4196447"/>
              <a:gd name="connsiteX13" fmla="*/ 398496 w 5945010"/>
              <a:gd name="connsiteY13" fmla="*/ 1459774 h 4196447"/>
              <a:gd name="connsiteX14" fmla="*/ 525237 w 5945010"/>
              <a:gd name="connsiteY14" fmla="*/ 1508760 h 4196447"/>
              <a:gd name="connsiteX15" fmla="*/ 513807 w 5945010"/>
              <a:gd name="connsiteY15" fmla="*/ 1680210 h 4196447"/>
              <a:gd name="connsiteX16" fmla="*/ 548097 w 5945010"/>
              <a:gd name="connsiteY16" fmla="*/ 1783080 h 4196447"/>
              <a:gd name="connsiteX17" fmla="*/ 685257 w 5945010"/>
              <a:gd name="connsiteY17" fmla="*/ 1885950 h 4196447"/>
              <a:gd name="connsiteX18" fmla="*/ 765267 w 5945010"/>
              <a:gd name="connsiteY18" fmla="*/ 2057400 h 4196447"/>
              <a:gd name="connsiteX19" fmla="*/ 490947 w 5945010"/>
              <a:gd name="connsiteY19" fmla="*/ 2286000 h 4196447"/>
              <a:gd name="connsiteX20" fmla="*/ 445227 w 5945010"/>
              <a:gd name="connsiteY20" fmla="*/ 2354580 h 4196447"/>
              <a:gd name="connsiteX21" fmla="*/ 468087 w 5945010"/>
              <a:gd name="connsiteY21" fmla="*/ 2514600 h 4196447"/>
              <a:gd name="connsiteX22" fmla="*/ 365217 w 5945010"/>
              <a:gd name="connsiteY22" fmla="*/ 2514600 h 4196447"/>
              <a:gd name="connsiteX23" fmla="*/ 319497 w 5945010"/>
              <a:gd name="connsiteY23" fmla="*/ 2708910 h 4196447"/>
              <a:gd name="connsiteX24" fmla="*/ 673827 w 5945010"/>
              <a:gd name="connsiteY24" fmla="*/ 2823210 h 4196447"/>
              <a:gd name="connsiteX25" fmla="*/ 799557 w 5945010"/>
              <a:gd name="connsiteY25" fmla="*/ 2823210 h 4196447"/>
              <a:gd name="connsiteX26" fmla="*/ 1041608 w 5945010"/>
              <a:gd name="connsiteY26" fmla="*/ 2859677 h 4196447"/>
              <a:gd name="connsiteX27" fmla="*/ 1371057 w 5945010"/>
              <a:gd name="connsiteY27" fmla="*/ 2754630 h 4196447"/>
              <a:gd name="connsiteX28" fmla="*/ 1511949 w 5945010"/>
              <a:gd name="connsiteY28" fmla="*/ 2958893 h 4196447"/>
              <a:gd name="connsiteX29" fmla="*/ 1645377 w 5945010"/>
              <a:gd name="connsiteY29" fmla="*/ 3120390 h 4196447"/>
              <a:gd name="connsiteX30" fmla="*/ 1679667 w 5945010"/>
              <a:gd name="connsiteY30" fmla="*/ 3326130 h 4196447"/>
              <a:gd name="connsiteX31" fmla="*/ 1679667 w 5945010"/>
              <a:gd name="connsiteY31" fmla="*/ 3531870 h 4196447"/>
              <a:gd name="connsiteX32" fmla="*/ 1851117 w 5945010"/>
              <a:gd name="connsiteY32" fmla="*/ 3634740 h 4196447"/>
              <a:gd name="connsiteX33" fmla="*/ 2056857 w 5945010"/>
              <a:gd name="connsiteY33" fmla="*/ 3600450 h 4196447"/>
              <a:gd name="connsiteX34" fmla="*/ 2331177 w 5945010"/>
              <a:gd name="connsiteY34" fmla="*/ 3268980 h 4196447"/>
              <a:gd name="connsiteX35" fmla="*/ 2834097 w 5945010"/>
              <a:gd name="connsiteY35" fmla="*/ 3383280 h 4196447"/>
              <a:gd name="connsiteX36" fmla="*/ 2628357 w 5945010"/>
              <a:gd name="connsiteY36" fmla="*/ 3554730 h 4196447"/>
              <a:gd name="connsiteX37" fmla="*/ 2936967 w 5945010"/>
              <a:gd name="connsiteY37" fmla="*/ 3840480 h 4196447"/>
              <a:gd name="connsiteX38" fmla="*/ 3508467 w 5945010"/>
              <a:gd name="connsiteY38" fmla="*/ 3691890 h 4196447"/>
              <a:gd name="connsiteX39" fmla="*/ 3885657 w 5945010"/>
              <a:gd name="connsiteY39" fmla="*/ 3840480 h 4196447"/>
              <a:gd name="connsiteX40" fmla="*/ 4011387 w 5945010"/>
              <a:gd name="connsiteY40" fmla="*/ 3783330 h 4196447"/>
              <a:gd name="connsiteX41" fmla="*/ 4982937 w 5945010"/>
              <a:gd name="connsiteY41" fmla="*/ 4069080 h 4196447"/>
              <a:gd name="connsiteX42" fmla="*/ 5657307 w 5945010"/>
              <a:gd name="connsiteY42" fmla="*/ 4194810 h 4196447"/>
              <a:gd name="connsiteX43" fmla="*/ 5703027 w 5945010"/>
              <a:gd name="connsiteY43" fmla="*/ 3989070 h 4196447"/>
              <a:gd name="connsiteX44" fmla="*/ 5931627 w 5945010"/>
              <a:gd name="connsiteY44" fmla="*/ 4011930 h 4196447"/>
              <a:gd name="connsiteX45" fmla="*/ 5257257 w 5945010"/>
              <a:gd name="connsiteY45" fmla="*/ 2880360 h 4196447"/>
              <a:gd name="connsiteX46" fmla="*/ 5348697 w 5945010"/>
              <a:gd name="connsiteY46" fmla="*/ 2503170 h 4196447"/>
              <a:gd name="connsiteX47" fmla="*/ 4217127 w 5945010"/>
              <a:gd name="connsiteY47" fmla="*/ 1840230 h 4196447"/>
              <a:gd name="connsiteX48" fmla="*/ 3954237 w 5945010"/>
              <a:gd name="connsiteY48" fmla="*/ 1143000 h 4196447"/>
              <a:gd name="connsiteX49" fmla="*/ 3337017 w 5945010"/>
              <a:gd name="connsiteY49" fmla="*/ 1120140 h 4196447"/>
              <a:gd name="connsiteX50" fmla="*/ 3291297 w 5945010"/>
              <a:gd name="connsiteY50" fmla="*/ 880110 h 4196447"/>
              <a:gd name="connsiteX51" fmla="*/ 3257007 w 5945010"/>
              <a:gd name="connsiteY51" fmla="*/ 560070 h 4196447"/>
              <a:gd name="connsiteX52" fmla="*/ 2445477 w 5945010"/>
              <a:gd name="connsiteY52" fmla="*/ 354330 h 4196447"/>
              <a:gd name="connsiteX53" fmla="*/ 2422617 w 5945010"/>
              <a:gd name="connsiteY53" fmla="*/ 91440 h 4196447"/>
              <a:gd name="connsiteX54" fmla="*/ 2354037 w 5945010"/>
              <a:gd name="connsiteY54" fmla="*/ 45720 h 4196447"/>
              <a:gd name="connsiteX0" fmla="*/ 136617 w 5945010"/>
              <a:gd name="connsiteY0" fmla="*/ 0 h 4196447"/>
              <a:gd name="connsiteX1" fmla="*/ 45177 w 5945010"/>
              <a:gd name="connsiteY1" fmla="*/ 125730 h 4196447"/>
              <a:gd name="connsiteX2" fmla="*/ 48210 w 5945010"/>
              <a:gd name="connsiteY2" fmla="*/ 388620 h 4196447"/>
              <a:gd name="connsiteX3" fmla="*/ 68037 w 5945010"/>
              <a:gd name="connsiteY3" fmla="*/ 548640 h 4196447"/>
              <a:gd name="connsiteX4" fmla="*/ 365217 w 5945010"/>
              <a:gd name="connsiteY4" fmla="*/ 674370 h 4196447"/>
              <a:gd name="connsiteX5" fmla="*/ 445382 w 5945010"/>
              <a:gd name="connsiteY5" fmla="*/ 732531 h 4196447"/>
              <a:gd name="connsiteX6" fmla="*/ 433797 w 5945010"/>
              <a:gd name="connsiteY6" fmla="*/ 880110 h 4196447"/>
              <a:gd name="connsiteX7" fmla="*/ 170907 w 5945010"/>
              <a:gd name="connsiteY7" fmla="*/ 960120 h 4196447"/>
              <a:gd name="connsiteX8" fmla="*/ 22161 w 5945010"/>
              <a:gd name="connsiteY8" fmla="*/ 1052571 h 4196447"/>
              <a:gd name="connsiteX9" fmla="*/ 7699 w 5945010"/>
              <a:gd name="connsiteY9" fmla="*/ 1234440 h 4196447"/>
              <a:gd name="connsiteX10" fmla="*/ 90897 w 5945010"/>
              <a:gd name="connsiteY10" fmla="*/ 1303020 h 4196447"/>
              <a:gd name="connsiteX11" fmla="*/ 187002 w 5945010"/>
              <a:gd name="connsiteY11" fmla="*/ 1385129 h 4196447"/>
              <a:gd name="connsiteX12" fmla="*/ 376647 w 5945010"/>
              <a:gd name="connsiteY12" fmla="*/ 1417320 h 4196447"/>
              <a:gd name="connsiteX13" fmla="*/ 398496 w 5945010"/>
              <a:gd name="connsiteY13" fmla="*/ 1459774 h 4196447"/>
              <a:gd name="connsiteX14" fmla="*/ 525237 w 5945010"/>
              <a:gd name="connsiteY14" fmla="*/ 1508760 h 4196447"/>
              <a:gd name="connsiteX15" fmla="*/ 513807 w 5945010"/>
              <a:gd name="connsiteY15" fmla="*/ 1680210 h 4196447"/>
              <a:gd name="connsiteX16" fmla="*/ 548097 w 5945010"/>
              <a:gd name="connsiteY16" fmla="*/ 1783080 h 4196447"/>
              <a:gd name="connsiteX17" fmla="*/ 685257 w 5945010"/>
              <a:gd name="connsiteY17" fmla="*/ 1885950 h 4196447"/>
              <a:gd name="connsiteX18" fmla="*/ 765267 w 5945010"/>
              <a:gd name="connsiteY18" fmla="*/ 2057400 h 4196447"/>
              <a:gd name="connsiteX19" fmla="*/ 490947 w 5945010"/>
              <a:gd name="connsiteY19" fmla="*/ 2286000 h 4196447"/>
              <a:gd name="connsiteX20" fmla="*/ 445227 w 5945010"/>
              <a:gd name="connsiteY20" fmla="*/ 2354580 h 4196447"/>
              <a:gd name="connsiteX21" fmla="*/ 468087 w 5945010"/>
              <a:gd name="connsiteY21" fmla="*/ 2514600 h 4196447"/>
              <a:gd name="connsiteX22" fmla="*/ 365217 w 5945010"/>
              <a:gd name="connsiteY22" fmla="*/ 2514600 h 4196447"/>
              <a:gd name="connsiteX23" fmla="*/ 319497 w 5945010"/>
              <a:gd name="connsiteY23" fmla="*/ 2708910 h 4196447"/>
              <a:gd name="connsiteX24" fmla="*/ 673827 w 5945010"/>
              <a:gd name="connsiteY24" fmla="*/ 2823210 h 4196447"/>
              <a:gd name="connsiteX25" fmla="*/ 799557 w 5945010"/>
              <a:gd name="connsiteY25" fmla="*/ 2823210 h 4196447"/>
              <a:gd name="connsiteX26" fmla="*/ 1041608 w 5945010"/>
              <a:gd name="connsiteY26" fmla="*/ 2859677 h 4196447"/>
              <a:gd name="connsiteX27" fmla="*/ 1371057 w 5945010"/>
              <a:gd name="connsiteY27" fmla="*/ 2754630 h 4196447"/>
              <a:gd name="connsiteX28" fmla="*/ 1511949 w 5945010"/>
              <a:gd name="connsiteY28" fmla="*/ 2958893 h 4196447"/>
              <a:gd name="connsiteX29" fmla="*/ 1645377 w 5945010"/>
              <a:gd name="connsiteY29" fmla="*/ 3120390 h 4196447"/>
              <a:gd name="connsiteX30" fmla="*/ 1679667 w 5945010"/>
              <a:gd name="connsiteY30" fmla="*/ 3326130 h 4196447"/>
              <a:gd name="connsiteX31" fmla="*/ 1679667 w 5945010"/>
              <a:gd name="connsiteY31" fmla="*/ 3531870 h 4196447"/>
              <a:gd name="connsiteX32" fmla="*/ 1919541 w 5945010"/>
              <a:gd name="connsiteY32" fmla="*/ 3566315 h 4196447"/>
              <a:gd name="connsiteX33" fmla="*/ 2056857 w 5945010"/>
              <a:gd name="connsiteY33" fmla="*/ 3600450 h 4196447"/>
              <a:gd name="connsiteX34" fmla="*/ 2331177 w 5945010"/>
              <a:gd name="connsiteY34" fmla="*/ 3268980 h 4196447"/>
              <a:gd name="connsiteX35" fmla="*/ 2834097 w 5945010"/>
              <a:gd name="connsiteY35" fmla="*/ 3383280 h 4196447"/>
              <a:gd name="connsiteX36" fmla="*/ 2628357 w 5945010"/>
              <a:gd name="connsiteY36" fmla="*/ 3554730 h 4196447"/>
              <a:gd name="connsiteX37" fmla="*/ 2936967 w 5945010"/>
              <a:gd name="connsiteY37" fmla="*/ 3840480 h 4196447"/>
              <a:gd name="connsiteX38" fmla="*/ 3508467 w 5945010"/>
              <a:gd name="connsiteY38" fmla="*/ 3691890 h 4196447"/>
              <a:gd name="connsiteX39" fmla="*/ 3885657 w 5945010"/>
              <a:gd name="connsiteY39" fmla="*/ 3840480 h 4196447"/>
              <a:gd name="connsiteX40" fmla="*/ 4011387 w 5945010"/>
              <a:gd name="connsiteY40" fmla="*/ 3783330 h 4196447"/>
              <a:gd name="connsiteX41" fmla="*/ 4982937 w 5945010"/>
              <a:gd name="connsiteY41" fmla="*/ 4069080 h 4196447"/>
              <a:gd name="connsiteX42" fmla="*/ 5657307 w 5945010"/>
              <a:gd name="connsiteY42" fmla="*/ 4194810 h 4196447"/>
              <a:gd name="connsiteX43" fmla="*/ 5703027 w 5945010"/>
              <a:gd name="connsiteY43" fmla="*/ 3989070 h 4196447"/>
              <a:gd name="connsiteX44" fmla="*/ 5931627 w 5945010"/>
              <a:gd name="connsiteY44" fmla="*/ 4011930 h 4196447"/>
              <a:gd name="connsiteX45" fmla="*/ 5257257 w 5945010"/>
              <a:gd name="connsiteY45" fmla="*/ 2880360 h 4196447"/>
              <a:gd name="connsiteX46" fmla="*/ 5348697 w 5945010"/>
              <a:gd name="connsiteY46" fmla="*/ 2503170 h 4196447"/>
              <a:gd name="connsiteX47" fmla="*/ 4217127 w 5945010"/>
              <a:gd name="connsiteY47" fmla="*/ 1840230 h 4196447"/>
              <a:gd name="connsiteX48" fmla="*/ 3954237 w 5945010"/>
              <a:gd name="connsiteY48" fmla="*/ 1143000 h 4196447"/>
              <a:gd name="connsiteX49" fmla="*/ 3337017 w 5945010"/>
              <a:gd name="connsiteY49" fmla="*/ 1120140 h 4196447"/>
              <a:gd name="connsiteX50" fmla="*/ 3291297 w 5945010"/>
              <a:gd name="connsiteY50" fmla="*/ 880110 h 4196447"/>
              <a:gd name="connsiteX51" fmla="*/ 3257007 w 5945010"/>
              <a:gd name="connsiteY51" fmla="*/ 560070 h 4196447"/>
              <a:gd name="connsiteX52" fmla="*/ 2445477 w 5945010"/>
              <a:gd name="connsiteY52" fmla="*/ 354330 h 4196447"/>
              <a:gd name="connsiteX53" fmla="*/ 2422617 w 5945010"/>
              <a:gd name="connsiteY53" fmla="*/ 91440 h 4196447"/>
              <a:gd name="connsiteX54" fmla="*/ 2354037 w 5945010"/>
              <a:gd name="connsiteY54" fmla="*/ 45720 h 4196447"/>
              <a:gd name="connsiteX0" fmla="*/ 136617 w 5945010"/>
              <a:gd name="connsiteY0" fmla="*/ 0 h 4196447"/>
              <a:gd name="connsiteX1" fmla="*/ 45177 w 5945010"/>
              <a:gd name="connsiteY1" fmla="*/ 125730 h 4196447"/>
              <a:gd name="connsiteX2" fmla="*/ 48210 w 5945010"/>
              <a:gd name="connsiteY2" fmla="*/ 388620 h 4196447"/>
              <a:gd name="connsiteX3" fmla="*/ 68037 w 5945010"/>
              <a:gd name="connsiteY3" fmla="*/ 548640 h 4196447"/>
              <a:gd name="connsiteX4" fmla="*/ 365217 w 5945010"/>
              <a:gd name="connsiteY4" fmla="*/ 674370 h 4196447"/>
              <a:gd name="connsiteX5" fmla="*/ 445382 w 5945010"/>
              <a:gd name="connsiteY5" fmla="*/ 732531 h 4196447"/>
              <a:gd name="connsiteX6" fmla="*/ 433797 w 5945010"/>
              <a:gd name="connsiteY6" fmla="*/ 880110 h 4196447"/>
              <a:gd name="connsiteX7" fmla="*/ 170907 w 5945010"/>
              <a:gd name="connsiteY7" fmla="*/ 960120 h 4196447"/>
              <a:gd name="connsiteX8" fmla="*/ 22161 w 5945010"/>
              <a:gd name="connsiteY8" fmla="*/ 1052571 h 4196447"/>
              <a:gd name="connsiteX9" fmla="*/ 7699 w 5945010"/>
              <a:gd name="connsiteY9" fmla="*/ 1234440 h 4196447"/>
              <a:gd name="connsiteX10" fmla="*/ 90897 w 5945010"/>
              <a:gd name="connsiteY10" fmla="*/ 1303020 h 4196447"/>
              <a:gd name="connsiteX11" fmla="*/ 187002 w 5945010"/>
              <a:gd name="connsiteY11" fmla="*/ 1385129 h 4196447"/>
              <a:gd name="connsiteX12" fmla="*/ 376647 w 5945010"/>
              <a:gd name="connsiteY12" fmla="*/ 1417320 h 4196447"/>
              <a:gd name="connsiteX13" fmla="*/ 398496 w 5945010"/>
              <a:gd name="connsiteY13" fmla="*/ 1459774 h 4196447"/>
              <a:gd name="connsiteX14" fmla="*/ 525237 w 5945010"/>
              <a:gd name="connsiteY14" fmla="*/ 1508760 h 4196447"/>
              <a:gd name="connsiteX15" fmla="*/ 513807 w 5945010"/>
              <a:gd name="connsiteY15" fmla="*/ 1680210 h 4196447"/>
              <a:gd name="connsiteX16" fmla="*/ 548097 w 5945010"/>
              <a:gd name="connsiteY16" fmla="*/ 1783080 h 4196447"/>
              <a:gd name="connsiteX17" fmla="*/ 685257 w 5945010"/>
              <a:gd name="connsiteY17" fmla="*/ 1885950 h 4196447"/>
              <a:gd name="connsiteX18" fmla="*/ 765267 w 5945010"/>
              <a:gd name="connsiteY18" fmla="*/ 2057400 h 4196447"/>
              <a:gd name="connsiteX19" fmla="*/ 490947 w 5945010"/>
              <a:gd name="connsiteY19" fmla="*/ 2286000 h 4196447"/>
              <a:gd name="connsiteX20" fmla="*/ 445227 w 5945010"/>
              <a:gd name="connsiteY20" fmla="*/ 2354580 h 4196447"/>
              <a:gd name="connsiteX21" fmla="*/ 468087 w 5945010"/>
              <a:gd name="connsiteY21" fmla="*/ 2514600 h 4196447"/>
              <a:gd name="connsiteX22" fmla="*/ 365217 w 5945010"/>
              <a:gd name="connsiteY22" fmla="*/ 2514600 h 4196447"/>
              <a:gd name="connsiteX23" fmla="*/ 319497 w 5945010"/>
              <a:gd name="connsiteY23" fmla="*/ 2708910 h 4196447"/>
              <a:gd name="connsiteX24" fmla="*/ 673827 w 5945010"/>
              <a:gd name="connsiteY24" fmla="*/ 2823210 h 4196447"/>
              <a:gd name="connsiteX25" fmla="*/ 799557 w 5945010"/>
              <a:gd name="connsiteY25" fmla="*/ 2823210 h 4196447"/>
              <a:gd name="connsiteX26" fmla="*/ 1041608 w 5945010"/>
              <a:gd name="connsiteY26" fmla="*/ 2859677 h 4196447"/>
              <a:gd name="connsiteX27" fmla="*/ 1371057 w 5945010"/>
              <a:gd name="connsiteY27" fmla="*/ 2754630 h 4196447"/>
              <a:gd name="connsiteX28" fmla="*/ 1511949 w 5945010"/>
              <a:gd name="connsiteY28" fmla="*/ 2958893 h 4196447"/>
              <a:gd name="connsiteX29" fmla="*/ 1645377 w 5945010"/>
              <a:gd name="connsiteY29" fmla="*/ 3120390 h 4196447"/>
              <a:gd name="connsiteX30" fmla="*/ 1679667 w 5945010"/>
              <a:gd name="connsiteY30" fmla="*/ 3326130 h 4196447"/>
              <a:gd name="connsiteX31" fmla="*/ 1679667 w 5945010"/>
              <a:gd name="connsiteY31" fmla="*/ 3531870 h 4196447"/>
              <a:gd name="connsiteX32" fmla="*/ 1919541 w 5945010"/>
              <a:gd name="connsiteY32" fmla="*/ 3566315 h 4196447"/>
              <a:gd name="connsiteX33" fmla="*/ 2056857 w 5945010"/>
              <a:gd name="connsiteY33" fmla="*/ 3600450 h 4196447"/>
              <a:gd name="connsiteX34" fmla="*/ 2331177 w 5945010"/>
              <a:gd name="connsiteY34" fmla="*/ 3268980 h 4196447"/>
              <a:gd name="connsiteX35" fmla="*/ 2376586 w 5945010"/>
              <a:gd name="connsiteY35" fmla="*/ 3226370 h 4196447"/>
              <a:gd name="connsiteX36" fmla="*/ 2834097 w 5945010"/>
              <a:gd name="connsiteY36" fmla="*/ 3383280 h 4196447"/>
              <a:gd name="connsiteX37" fmla="*/ 2628357 w 5945010"/>
              <a:gd name="connsiteY37" fmla="*/ 3554730 h 4196447"/>
              <a:gd name="connsiteX38" fmla="*/ 2936967 w 5945010"/>
              <a:gd name="connsiteY38" fmla="*/ 3840480 h 4196447"/>
              <a:gd name="connsiteX39" fmla="*/ 3508467 w 5945010"/>
              <a:gd name="connsiteY39" fmla="*/ 3691890 h 4196447"/>
              <a:gd name="connsiteX40" fmla="*/ 3885657 w 5945010"/>
              <a:gd name="connsiteY40" fmla="*/ 3840480 h 4196447"/>
              <a:gd name="connsiteX41" fmla="*/ 4011387 w 5945010"/>
              <a:gd name="connsiteY41" fmla="*/ 3783330 h 4196447"/>
              <a:gd name="connsiteX42" fmla="*/ 4982937 w 5945010"/>
              <a:gd name="connsiteY42" fmla="*/ 4069080 h 4196447"/>
              <a:gd name="connsiteX43" fmla="*/ 5657307 w 5945010"/>
              <a:gd name="connsiteY43" fmla="*/ 4194810 h 4196447"/>
              <a:gd name="connsiteX44" fmla="*/ 5703027 w 5945010"/>
              <a:gd name="connsiteY44" fmla="*/ 3989070 h 4196447"/>
              <a:gd name="connsiteX45" fmla="*/ 5931627 w 5945010"/>
              <a:gd name="connsiteY45" fmla="*/ 4011930 h 4196447"/>
              <a:gd name="connsiteX46" fmla="*/ 5257257 w 5945010"/>
              <a:gd name="connsiteY46" fmla="*/ 2880360 h 4196447"/>
              <a:gd name="connsiteX47" fmla="*/ 5348697 w 5945010"/>
              <a:gd name="connsiteY47" fmla="*/ 2503170 h 4196447"/>
              <a:gd name="connsiteX48" fmla="*/ 4217127 w 5945010"/>
              <a:gd name="connsiteY48" fmla="*/ 1840230 h 4196447"/>
              <a:gd name="connsiteX49" fmla="*/ 3954237 w 5945010"/>
              <a:gd name="connsiteY49" fmla="*/ 1143000 h 4196447"/>
              <a:gd name="connsiteX50" fmla="*/ 3337017 w 5945010"/>
              <a:gd name="connsiteY50" fmla="*/ 1120140 h 4196447"/>
              <a:gd name="connsiteX51" fmla="*/ 3291297 w 5945010"/>
              <a:gd name="connsiteY51" fmla="*/ 880110 h 4196447"/>
              <a:gd name="connsiteX52" fmla="*/ 3257007 w 5945010"/>
              <a:gd name="connsiteY52" fmla="*/ 560070 h 4196447"/>
              <a:gd name="connsiteX53" fmla="*/ 2445477 w 5945010"/>
              <a:gd name="connsiteY53" fmla="*/ 354330 h 4196447"/>
              <a:gd name="connsiteX54" fmla="*/ 2422617 w 5945010"/>
              <a:gd name="connsiteY54" fmla="*/ 91440 h 4196447"/>
              <a:gd name="connsiteX55" fmla="*/ 2354037 w 5945010"/>
              <a:gd name="connsiteY55" fmla="*/ 45720 h 4196447"/>
              <a:gd name="connsiteX0" fmla="*/ 136617 w 5945010"/>
              <a:gd name="connsiteY0" fmla="*/ 0 h 4196447"/>
              <a:gd name="connsiteX1" fmla="*/ 45177 w 5945010"/>
              <a:gd name="connsiteY1" fmla="*/ 125730 h 4196447"/>
              <a:gd name="connsiteX2" fmla="*/ 48210 w 5945010"/>
              <a:gd name="connsiteY2" fmla="*/ 388620 h 4196447"/>
              <a:gd name="connsiteX3" fmla="*/ 68037 w 5945010"/>
              <a:gd name="connsiteY3" fmla="*/ 548640 h 4196447"/>
              <a:gd name="connsiteX4" fmla="*/ 365217 w 5945010"/>
              <a:gd name="connsiteY4" fmla="*/ 674370 h 4196447"/>
              <a:gd name="connsiteX5" fmla="*/ 445382 w 5945010"/>
              <a:gd name="connsiteY5" fmla="*/ 732531 h 4196447"/>
              <a:gd name="connsiteX6" fmla="*/ 433797 w 5945010"/>
              <a:gd name="connsiteY6" fmla="*/ 880110 h 4196447"/>
              <a:gd name="connsiteX7" fmla="*/ 170907 w 5945010"/>
              <a:gd name="connsiteY7" fmla="*/ 960120 h 4196447"/>
              <a:gd name="connsiteX8" fmla="*/ 22161 w 5945010"/>
              <a:gd name="connsiteY8" fmla="*/ 1052571 h 4196447"/>
              <a:gd name="connsiteX9" fmla="*/ 7699 w 5945010"/>
              <a:gd name="connsiteY9" fmla="*/ 1234440 h 4196447"/>
              <a:gd name="connsiteX10" fmla="*/ 90897 w 5945010"/>
              <a:gd name="connsiteY10" fmla="*/ 1303020 h 4196447"/>
              <a:gd name="connsiteX11" fmla="*/ 187002 w 5945010"/>
              <a:gd name="connsiteY11" fmla="*/ 1385129 h 4196447"/>
              <a:gd name="connsiteX12" fmla="*/ 376647 w 5945010"/>
              <a:gd name="connsiteY12" fmla="*/ 1417320 h 4196447"/>
              <a:gd name="connsiteX13" fmla="*/ 398496 w 5945010"/>
              <a:gd name="connsiteY13" fmla="*/ 1459774 h 4196447"/>
              <a:gd name="connsiteX14" fmla="*/ 525237 w 5945010"/>
              <a:gd name="connsiteY14" fmla="*/ 1508760 h 4196447"/>
              <a:gd name="connsiteX15" fmla="*/ 513807 w 5945010"/>
              <a:gd name="connsiteY15" fmla="*/ 1680210 h 4196447"/>
              <a:gd name="connsiteX16" fmla="*/ 548097 w 5945010"/>
              <a:gd name="connsiteY16" fmla="*/ 1783080 h 4196447"/>
              <a:gd name="connsiteX17" fmla="*/ 685257 w 5945010"/>
              <a:gd name="connsiteY17" fmla="*/ 1885950 h 4196447"/>
              <a:gd name="connsiteX18" fmla="*/ 765267 w 5945010"/>
              <a:gd name="connsiteY18" fmla="*/ 2057400 h 4196447"/>
              <a:gd name="connsiteX19" fmla="*/ 490947 w 5945010"/>
              <a:gd name="connsiteY19" fmla="*/ 2286000 h 4196447"/>
              <a:gd name="connsiteX20" fmla="*/ 445227 w 5945010"/>
              <a:gd name="connsiteY20" fmla="*/ 2354580 h 4196447"/>
              <a:gd name="connsiteX21" fmla="*/ 468087 w 5945010"/>
              <a:gd name="connsiteY21" fmla="*/ 2514600 h 4196447"/>
              <a:gd name="connsiteX22" fmla="*/ 365217 w 5945010"/>
              <a:gd name="connsiteY22" fmla="*/ 2514600 h 4196447"/>
              <a:gd name="connsiteX23" fmla="*/ 319497 w 5945010"/>
              <a:gd name="connsiteY23" fmla="*/ 2708910 h 4196447"/>
              <a:gd name="connsiteX24" fmla="*/ 673827 w 5945010"/>
              <a:gd name="connsiteY24" fmla="*/ 2823210 h 4196447"/>
              <a:gd name="connsiteX25" fmla="*/ 799557 w 5945010"/>
              <a:gd name="connsiteY25" fmla="*/ 2823210 h 4196447"/>
              <a:gd name="connsiteX26" fmla="*/ 1041608 w 5945010"/>
              <a:gd name="connsiteY26" fmla="*/ 2859677 h 4196447"/>
              <a:gd name="connsiteX27" fmla="*/ 1371057 w 5945010"/>
              <a:gd name="connsiteY27" fmla="*/ 2754630 h 4196447"/>
              <a:gd name="connsiteX28" fmla="*/ 1511949 w 5945010"/>
              <a:gd name="connsiteY28" fmla="*/ 2958893 h 4196447"/>
              <a:gd name="connsiteX29" fmla="*/ 1645377 w 5945010"/>
              <a:gd name="connsiteY29" fmla="*/ 3120390 h 4196447"/>
              <a:gd name="connsiteX30" fmla="*/ 1679667 w 5945010"/>
              <a:gd name="connsiteY30" fmla="*/ 3326130 h 4196447"/>
              <a:gd name="connsiteX31" fmla="*/ 1679667 w 5945010"/>
              <a:gd name="connsiteY31" fmla="*/ 3531870 h 4196447"/>
              <a:gd name="connsiteX32" fmla="*/ 1919541 w 5945010"/>
              <a:gd name="connsiteY32" fmla="*/ 3566315 h 4196447"/>
              <a:gd name="connsiteX33" fmla="*/ 2056857 w 5945010"/>
              <a:gd name="connsiteY33" fmla="*/ 3600450 h 4196447"/>
              <a:gd name="connsiteX34" fmla="*/ 2331177 w 5945010"/>
              <a:gd name="connsiteY34" fmla="*/ 3268980 h 4196447"/>
              <a:gd name="connsiteX35" fmla="*/ 2376586 w 5945010"/>
              <a:gd name="connsiteY35" fmla="*/ 3226370 h 4196447"/>
              <a:gd name="connsiteX36" fmla="*/ 2681386 w 5945010"/>
              <a:gd name="connsiteY36" fmla="*/ 3325897 h 4196447"/>
              <a:gd name="connsiteX37" fmla="*/ 2834097 w 5945010"/>
              <a:gd name="connsiteY37" fmla="*/ 3383280 h 4196447"/>
              <a:gd name="connsiteX38" fmla="*/ 2628357 w 5945010"/>
              <a:gd name="connsiteY38" fmla="*/ 3554730 h 4196447"/>
              <a:gd name="connsiteX39" fmla="*/ 2936967 w 5945010"/>
              <a:gd name="connsiteY39" fmla="*/ 3840480 h 4196447"/>
              <a:gd name="connsiteX40" fmla="*/ 3508467 w 5945010"/>
              <a:gd name="connsiteY40" fmla="*/ 3691890 h 4196447"/>
              <a:gd name="connsiteX41" fmla="*/ 3885657 w 5945010"/>
              <a:gd name="connsiteY41" fmla="*/ 3840480 h 4196447"/>
              <a:gd name="connsiteX42" fmla="*/ 4011387 w 5945010"/>
              <a:gd name="connsiteY42" fmla="*/ 3783330 h 4196447"/>
              <a:gd name="connsiteX43" fmla="*/ 4982937 w 5945010"/>
              <a:gd name="connsiteY43" fmla="*/ 4069080 h 4196447"/>
              <a:gd name="connsiteX44" fmla="*/ 5657307 w 5945010"/>
              <a:gd name="connsiteY44" fmla="*/ 4194810 h 4196447"/>
              <a:gd name="connsiteX45" fmla="*/ 5703027 w 5945010"/>
              <a:gd name="connsiteY45" fmla="*/ 3989070 h 4196447"/>
              <a:gd name="connsiteX46" fmla="*/ 5931627 w 5945010"/>
              <a:gd name="connsiteY46" fmla="*/ 4011930 h 4196447"/>
              <a:gd name="connsiteX47" fmla="*/ 5257257 w 5945010"/>
              <a:gd name="connsiteY47" fmla="*/ 2880360 h 4196447"/>
              <a:gd name="connsiteX48" fmla="*/ 5348697 w 5945010"/>
              <a:gd name="connsiteY48" fmla="*/ 2503170 h 4196447"/>
              <a:gd name="connsiteX49" fmla="*/ 4217127 w 5945010"/>
              <a:gd name="connsiteY49" fmla="*/ 1840230 h 4196447"/>
              <a:gd name="connsiteX50" fmla="*/ 3954237 w 5945010"/>
              <a:gd name="connsiteY50" fmla="*/ 1143000 h 4196447"/>
              <a:gd name="connsiteX51" fmla="*/ 3337017 w 5945010"/>
              <a:gd name="connsiteY51" fmla="*/ 1120140 h 4196447"/>
              <a:gd name="connsiteX52" fmla="*/ 3291297 w 5945010"/>
              <a:gd name="connsiteY52" fmla="*/ 880110 h 4196447"/>
              <a:gd name="connsiteX53" fmla="*/ 3257007 w 5945010"/>
              <a:gd name="connsiteY53" fmla="*/ 560070 h 4196447"/>
              <a:gd name="connsiteX54" fmla="*/ 2445477 w 5945010"/>
              <a:gd name="connsiteY54" fmla="*/ 354330 h 4196447"/>
              <a:gd name="connsiteX55" fmla="*/ 2422617 w 5945010"/>
              <a:gd name="connsiteY55" fmla="*/ 91440 h 4196447"/>
              <a:gd name="connsiteX56" fmla="*/ 2354037 w 5945010"/>
              <a:gd name="connsiteY56" fmla="*/ 45720 h 4196447"/>
              <a:gd name="connsiteX0" fmla="*/ 136617 w 5945010"/>
              <a:gd name="connsiteY0" fmla="*/ 0 h 4196447"/>
              <a:gd name="connsiteX1" fmla="*/ 45177 w 5945010"/>
              <a:gd name="connsiteY1" fmla="*/ 125730 h 4196447"/>
              <a:gd name="connsiteX2" fmla="*/ 48210 w 5945010"/>
              <a:gd name="connsiteY2" fmla="*/ 388620 h 4196447"/>
              <a:gd name="connsiteX3" fmla="*/ 68037 w 5945010"/>
              <a:gd name="connsiteY3" fmla="*/ 548640 h 4196447"/>
              <a:gd name="connsiteX4" fmla="*/ 365217 w 5945010"/>
              <a:gd name="connsiteY4" fmla="*/ 674370 h 4196447"/>
              <a:gd name="connsiteX5" fmla="*/ 445382 w 5945010"/>
              <a:gd name="connsiteY5" fmla="*/ 732531 h 4196447"/>
              <a:gd name="connsiteX6" fmla="*/ 433797 w 5945010"/>
              <a:gd name="connsiteY6" fmla="*/ 880110 h 4196447"/>
              <a:gd name="connsiteX7" fmla="*/ 170907 w 5945010"/>
              <a:gd name="connsiteY7" fmla="*/ 960120 h 4196447"/>
              <a:gd name="connsiteX8" fmla="*/ 22161 w 5945010"/>
              <a:gd name="connsiteY8" fmla="*/ 1052571 h 4196447"/>
              <a:gd name="connsiteX9" fmla="*/ 7699 w 5945010"/>
              <a:gd name="connsiteY9" fmla="*/ 1234440 h 4196447"/>
              <a:gd name="connsiteX10" fmla="*/ 90897 w 5945010"/>
              <a:gd name="connsiteY10" fmla="*/ 1303020 h 4196447"/>
              <a:gd name="connsiteX11" fmla="*/ 187002 w 5945010"/>
              <a:gd name="connsiteY11" fmla="*/ 1385129 h 4196447"/>
              <a:gd name="connsiteX12" fmla="*/ 376647 w 5945010"/>
              <a:gd name="connsiteY12" fmla="*/ 1417320 h 4196447"/>
              <a:gd name="connsiteX13" fmla="*/ 398496 w 5945010"/>
              <a:gd name="connsiteY13" fmla="*/ 1459774 h 4196447"/>
              <a:gd name="connsiteX14" fmla="*/ 525237 w 5945010"/>
              <a:gd name="connsiteY14" fmla="*/ 1508760 h 4196447"/>
              <a:gd name="connsiteX15" fmla="*/ 513807 w 5945010"/>
              <a:gd name="connsiteY15" fmla="*/ 1680210 h 4196447"/>
              <a:gd name="connsiteX16" fmla="*/ 548097 w 5945010"/>
              <a:gd name="connsiteY16" fmla="*/ 1783080 h 4196447"/>
              <a:gd name="connsiteX17" fmla="*/ 685257 w 5945010"/>
              <a:gd name="connsiteY17" fmla="*/ 1885950 h 4196447"/>
              <a:gd name="connsiteX18" fmla="*/ 765267 w 5945010"/>
              <a:gd name="connsiteY18" fmla="*/ 2057400 h 4196447"/>
              <a:gd name="connsiteX19" fmla="*/ 490947 w 5945010"/>
              <a:gd name="connsiteY19" fmla="*/ 2286000 h 4196447"/>
              <a:gd name="connsiteX20" fmla="*/ 445227 w 5945010"/>
              <a:gd name="connsiteY20" fmla="*/ 2354580 h 4196447"/>
              <a:gd name="connsiteX21" fmla="*/ 468087 w 5945010"/>
              <a:gd name="connsiteY21" fmla="*/ 2514600 h 4196447"/>
              <a:gd name="connsiteX22" fmla="*/ 365217 w 5945010"/>
              <a:gd name="connsiteY22" fmla="*/ 2514600 h 4196447"/>
              <a:gd name="connsiteX23" fmla="*/ 319497 w 5945010"/>
              <a:gd name="connsiteY23" fmla="*/ 2708910 h 4196447"/>
              <a:gd name="connsiteX24" fmla="*/ 673827 w 5945010"/>
              <a:gd name="connsiteY24" fmla="*/ 2823210 h 4196447"/>
              <a:gd name="connsiteX25" fmla="*/ 799557 w 5945010"/>
              <a:gd name="connsiteY25" fmla="*/ 2823210 h 4196447"/>
              <a:gd name="connsiteX26" fmla="*/ 1041608 w 5945010"/>
              <a:gd name="connsiteY26" fmla="*/ 2859677 h 4196447"/>
              <a:gd name="connsiteX27" fmla="*/ 1371057 w 5945010"/>
              <a:gd name="connsiteY27" fmla="*/ 2754630 h 4196447"/>
              <a:gd name="connsiteX28" fmla="*/ 1511949 w 5945010"/>
              <a:gd name="connsiteY28" fmla="*/ 2958893 h 4196447"/>
              <a:gd name="connsiteX29" fmla="*/ 1645377 w 5945010"/>
              <a:gd name="connsiteY29" fmla="*/ 3120390 h 4196447"/>
              <a:gd name="connsiteX30" fmla="*/ 1679667 w 5945010"/>
              <a:gd name="connsiteY30" fmla="*/ 3326130 h 4196447"/>
              <a:gd name="connsiteX31" fmla="*/ 1679667 w 5945010"/>
              <a:gd name="connsiteY31" fmla="*/ 3531870 h 4196447"/>
              <a:gd name="connsiteX32" fmla="*/ 1919541 w 5945010"/>
              <a:gd name="connsiteY32" fmla="*/ 3566315 h 4196447"/>
              <a:gd name="connsiteX33" fmla="*/ 2056857 w 5945010"/>
              <a:gd name="connsiteY33" fmla="*/ 3600450 h 4196447"/>
              <a:gd name="connsiteX34" fmla="*/ 2331177 w 5945010"/>
              <a:gd name="connsiteY34" fmla="*/ 3268980 h 4196447"/>
              <a:gd name="connsiteX35" fmla="*/ 2376586 w 5945010"/>
              <a:gd name="connsiteY35" fmla="*/ 3226370 h 4196447"/>
              <a:gd name="connsiteX36" fmla="*/ 2625403 w 5945010"/>
              <a:gd name="connsiteY36" fmla="*/ 3369440 h 4196447"/>
              <a:gd name="connsiteX37" fmla="*/ 2834097 w 5945010"/>
              <a:gd name="connsiteY37" fmla="*/ 3383280 h 4196447"/>
              <a:gd name="connsiteX38" fmla="*/ 2628357 w 5945010"/>
              <a:gd name="connsiteY38" fmla="*/ 3554730 h 4196447"/>
              <a:gd name="connsiteX39" fmla="*/ 2936967 w 5945010"/>
              <a:gd name="connsiteY39" fmla="*/ 3840480 h 4196447"/>
              <a:gd name="connsiteX40" fmla="*/ 3508467 w 5945010"/>
              <a:gd name="connsiteY40" fmla="*/ 3691890 h 4196447"/>
              <a:gd name="connsiteX41" fmla="*/ 3885657 w 5945010"/>
              <a:gd name="connsiteY41" fmla="*/ 3840480 h 4196447"/>
              <a:gd name="connsiteX42" fmla="*/ 4011387 w 5945010"/>
              <a:gd name="connsiteY42" fmla="*/ 3783330 h 4196447"/>
              <a:gd name="connsiteX43" fmla="*/ 4982937 w 5945010"/>
              <a:gd name="connsiteY43" fmla="*/ 4069080 h 4196447"/>
              <a:gd name="connsiteX44" fmla="*/ 5657307 w 5945010"/>
              <a:gd name="connsiteY44" fmla="*/ 4194810 h 4196447"/>
              <a:gd name="connsiteX45" fmla="*/ 5703027 w 5945010"/>
              <a:gd name="connsiteY45" fmla="*/ 3989070 h 4196447"/>
              <a:gd name="connsiteX46" fmla="*/ 5931627 w 5945010"/>
              <a:gd name="connsiteY46" fmla="*/ 4011930 h 4196447"/>
              <a:gd name="connsiteX47" fmla="*/ 5257257 w 5945010"/>
              <a:gd name="connsiteY47" fmla="*/ 2880360 h 4196447"/>
              <a:gd name="connsiteX48" fmla="*/ 5348697 w 5945010"/>
              <a:gd name="connsiteY48" fmla="*/ 2503170 h 4196447"/>
              <a:gd name="connsiteX49" fmla="*/ 4217127 w 5945010"/>
              <a:gd name="connsiteY49" fmla="*/ 1840230 h 4196447"/>
              <a:gd name="connsiteX50" fmla="*/ 3954237 w 5945010"/>
              <a:gd name="connsiteY50" fmla="*/ 1143000 h 4196447"/>
              <a:gd name="connsiteX51" fmla="*/ 3337017 w 5945010"/>
              <a:gd name="connsiteY51" fmla="*/ 1120140 h 4196447"/>
              <a:gd name="connsiteX52" fmla="*/ 3291297 w 5945010"/>
              <a:gd name="connsiteY52" fmla="*/ 880110 h 4196447"/>
              <a:gd name="connsiteX53" fmla="*/ 3257007 w 5945010"/>
              <a:gd name="connsiteY53" fmla="*/ 560070 h 4196447"/>
              <a:gd name="connsiteX54" fmla="*/ 2445477 w 5945010"/>
              <a:gd name="connsiteY54" fmla="*/ 354330 h 4196447"/>
              <a:gd name="connsiteX55" fmla="*/ 2422617 w 5945010"/>
              <a:gd name="connsiteY55" fmla="*/ 91440 h 4196447"/>
              <a:gd name="connsiteX56" fmla="*/ 2354037 w 5945010"/>
              <a:gd name="connsiteY56" fmla="*/ 45720 h 4196447"/>
              <a:gd name="connsiteX0" fmla="*/ 136617 w 5945010"/>
              <a:gd name="connsiteY0" fmla="*/ 0 h 4196447"/>
              <a:gd name="connsiteX1" fmla="*/ 45177 w 5945010"/>
              <a:gd name="connsiteY1" fmla="*/ 125730 h 4196447"/>
              <a:gd name="connsiteX2" fmla="*/ 48210 w 5945010"/>
              <a:gd name="connsiteY2" fmla="*/ 388620 h 4196447"/>
              <a:gd name="connsiteX3" fmla="*/ 68037 w 5945010"/>
              <a:gd name="connsiteY3" fmla="*/ 548640 h 4196447"/>
              <a:gd name="connsiteX4" fmla="*/ 365217 w 5945010"/>
              <a:gd name="connsiteY4" fmla="*/ 674370 h 4196447"/>
              <a:gd name="connsiteX5" fmla="*/ 445382 w 5945010"/>
              <a:gd name="connsiteY5" fmla="*/ 732531 h 4196447"/>
              <a:gd name="connsiteX6" fmla="*/ 433797 w 5945010"/>
              <a:gd name="connsiteY6" fmla="*/ 880110 h 4196447"/>
              <a:gd name="connsiteX7" fmla="*/ 170907 w 5945010"/>
              <a:gd name="connsiteY7" fmla="*/ 960120 h 4196447"/>
              <a:gd name="connsiteX8" fmla="*/ 22161 w 5945010"/>
              <a:gd name="connsiteY8" fmla="*/ 1052571 h 4196447"/>
              <a:gd name="connsiteX9" fmla="*/ 7699 w 5945010"/>
              <a:gd name="connsiteY9" fmla="*/ 1234440 h 4196447"/>
              <a:gd name="connsiteX10" fmla="*/ 90897 w 5945010"/>
              <a:gd name="connsiteY10" fmla="*/ 1303020 h 4196447"/>
              <a:gd name="connsiteX11" fmla="*/ 187002 w 5945010"/>
              <a:gd name="connsiteY11" fmla="*/ 1385129 h 4196447"/>
              <a:gd name="connsiteX12" fmla="*/ 376647 w 5945010"/>
              <a:gd name="connsiteY12" fmla="*/ 1417320 h 4196447"/>
              <a:gd name="connsiteX13" fmla="*/ 398496 w 5945010"/>
              <a:gd name="connsiteY13" fmla="*/ 1459774 h 4196447"/>
              <a:gd name="connsiteX14" fmla="*/ 525237 w 5945010"/>
              <a:gd name="connsiteY14" fmla="*/ 1508760 h 4196447"/>
              <a:gd name="connsiteX15" fmla="*/ 513807 w 5945010"/>
              <a:gd name="connsiteY15" fmla="*/ 1680210 h 4196447"/>
              <a:gd name="connsiteX16" fmla="*/ 548097 w 5945010"/>
              <a:gd name="connsiteY16" fmla="*/ 1783080 h 4196447"/>
              <a:gd name="connsiteX17" fmla="*/ 685257 w 5945010"/>
              <a:gd name="connsiteY17" fmla="*/ 1885950 h 4196447"/>
              <a:gd name="connsiteX18" fmla="*/ 765267 w 5945010"/>
              <a:gd name="connsiteY18" fmla="*/ 2057400 h 4196447"/>
              <a:gd name="connsiteX19" fmla="*/ 490947 w 5945010"/>
              <a:gd name="connsiteY19" fmla="*/ 2286000 h 4196447"/>
              <a:gd name="connsiteX20" fmla="*/ 445227 w 5945010"/>
              <a:gd name="connsiteY20" fmla="*/ 2354580 h 4196447"/>
              <a:gd name="connsiteX21" fmla="*/ 468087 w 5945010"/>
              <a:gd name="connsiteY21" fmla="*/ 2514600 h 4196447"/>
              <a:gd name="connsiteX22" fmla="*/ 365217 w 5945010"/>
              <a:gd name="connsiteY22" fmla="*/ 2514600 h 4196447"/>
              <a:gd name="connsiteX23" fmla="*/ 319497 w 5945010"/>
              <a:gd name="connsiteY23" fmla="*/ 2708910 h 4196447"/>
              <a:gd name="connsiteX24" fmla="*/ 673827 w 5945010"/>
              <a:gd name="connsiteY24" fmla="*/ 2823210 h 4196447"/>
              <a:gd name="connsiteX25" fmla="*/ 799557 w 5945010"/>
              <a:gd name="connsiteY25" fmla="*/ 2823210 h 4196447"/>
              <a:gd name="connsiteX26" fmla="*/ 1041608 w 5945010"/>
              <a:gd name="connsiteY26" fmla="*/ 2859677 h 4196447"/>
              <a:gd name="connsiteX27" fmla="*/ 1371057 w 5945010"/>
              <a:gd name="connsiteY27" fmla="*/ 2754630 h 4196447"/>
              <a:gd name="connsiteX28" fmla="*/ 1511949 w 5945010"/>
              <a:gd name="connsiteY28" fmla="*/ 2958893 h 4196447"/>
              <a:gd name="connsiteX29" fmla="*/ 1645377 w 5945010"/>
              <a:gd name="connsiteY29" fmla="*/ 3120390 h 4196447"/>
              <a:gd name="connsiteX30" fmla="*/ 1679667 w 5945010"/>
              <a:gd name="connsiteY30" fmla="*/ 3326130 h 4196447"/>
              <a:gd name="connsiteX31" fmla="*/ 1679667 w 5945010"/>
              <a:gd name="connsiteY31" fmla="*/ 3531870 h 4196447"/>
              <a:gd name="connsiteX32" fmla="*/ 1919541 w 5945010"/>
              <a:gd name="connsiteY32" fmla="*/ 3566315 h 4196447"/>
              <a:gd name="connsiteX33" fmla="*/ 2056857 w 5945010"/>
              <a:gd name="connsiteY33" fmla="*/ 3600450 h 4196447"/>
              <a:gd name="connsiteX34" fmla="*/ 2331177 w 5945010"/>
              <a:gd name="connsiteY34" fmla="*/ 3268980 h 4196447"/>
              <a:gd name="connsiteX35" fmla="*/ 2376586 w 5945010"/>
              <a:gd name="connsiteY35" fmla="*/ 3226370 h 4196447"/>
              <a:gd name="connsiteX36" fmla="*/ 2625403 w 5945010"/>
              <a:gd name="connsiteY36" fmla="*/ 3369440 h 4196447"/>
              <a:gd name="connsiteX37" fmla="*/ 2834097 w 5945010"/>
              <a:gd name="connsiteY37" fmla="*/ 3383280 h 4196447"/>
              <a:gd name="connsiteX38" fmla="*/ 2724929 w 5945010"/>
              <a:gd name="connsiteY38" fmla="*/ 3493848 h 4196447"/>
              <a:gd name="connsiteX39" fmla="*/ 2628357 w 5945010"/>
              <a:gd name="connsiteY39" fmla="*/ 3554730 h 4196447"/>
              <a:gd name="connsiteX40" fmla="*/ 2936967 w 5945010"/>
              <a:gd name="connsiteY40" fmla="*/ 3840480 h 4196447"/>
              <a:gd name="connsiteX41" fmla="*/ 3508467 w 5945010"/>
              <a:gd name="connsiteY41" fmla="*/ 3691890 h 4196447"/>
              <a:gd name="connsiteX42" fmla="*/ 3885657 w 5945010"/>
              <a:gd name="connsiteY42" fmla="*/ 3840480 h 4196447"/>
              <a:gd name="connsiteX43" fmla="*/ 4011387 w 5945010"/>
              <a:gd name="connsiteY43" fmla="*/ 3783330 h 4196447"/>
              <a:gd name="connsiteX44" fmla="*/ 4982937 w 5945010"/>
              <a:gd name="connsiteY44" fmla="*/ 4069080 h 4196447"/>
              <a:gd name="connsiteX45" fmla="*/ 5657307 w 5945010"/>
              <a:gd name="connsiteY45" fmla="*/ 4194810 h 4196447"/>
              <a:gd name="connsiteX46" fmla="*/ 5703027 w 5945010"/>
              <a:gd name="connsiteY46" fmla="*/ 3989070 h 4196447"/>
              <a:gd name="connsiteX47" fmla="*/ 5931627 w 5945010"/>
              <a:gd name="connsiteY47" fmla="*/ 4011930 h 4196447"/>
              <a:gd name="connsiteX48" fmla="*/ 5257257 w 5945010"/>
              <a:gd name="connsiteY48" fmla="*/ 2880360 h 4196447"/>
              <a:gd name="connsiteX49" fmla="*/ 5348697 w 5945010"/>
              <a:gd name="connsiteY49" fmla="*/ 2503170 h 4196447"/>
              <a:gd name="connsiteX50" fmla="*/ 4217127 w 5945010"/>
              <a:gd name="connsiteY50" fmla="*/ 1840230 h 4196447"/>
              <a:gd name="connsiteX51" fmla="*/ 3954237 w 5945010"/>
              <a:gd name="connsiteY51" fmla="*/ 1143000 h 4196447"/>
              <a:gd name="connsiteX52" fmla="*/ 3337017 w 5945010"/>
              <a:gd name="connsiteY52" fmla="*/ 1120140 h 4196447"/>
              <a:gd name="connsiteX53" fmla="*/ 3291297 w 5945010"/>
              <a:gd name="connsiteY53" fmla="*/ 880110 h 4196447"/>
              <a:gd name="connsiteX54" fmla="*/ 3257007 w 5945010"/>
              <a:gd name="connsiteY54" fmla="*/ 560070 h 4196447"/>
              <a:gd name="connsiteX55" fmla="*/ 2445477 w 5945010"/>
              <a:gd name="connsiteY55" fmla="*/ 354330 h 4196447"/>
              <a:gd name="connsiteX56" fmla="*/ 2422617 w 5945010"/>
              <a:gd name="connsiteY56" fmla="*/ 91440 h 4196447"/>
              <a:gd name="connsiteX57" fmla="*/ 2354037 w 5945010"/>
              <a:gd name="connsiteY57" fmla="*/ 45720 h 4196447"/>
              <a:gd name="connsiteX0" fmla="*/ 136617 w 5945010"/>
              <a:gd name="connsiteY0" fmla="*/ 0 h 4196447"/>
              <a:gd name="connsiteX1" fmla="*/ 45177 w 5945010"/>
              <a:gd name="connsiteY1" fmla="*/ 125730 h 4196447"/>
              <a:gd name="connsiteX2" fmla="*/ 48210 w 5945010"/>
              <a:gd name="connsiteY2" fmla="*/ 388620 h 4196447"/>
              <a:gd name="connsiteX3" fmla="*/ 68037 w 5945010"/>
              <a:gd name="connsiteY3" fmla="*/ 548640 h 4196447"/>
              <a:gd name="connsiteX4" fmla="*/ 365217 w 5945010"/>
              <a:gd name="connsiteY4" fmla="*/ 674370 h 4196447"/>
              <a:gd name="connsiteX5" fmla="*/ 445382 w 5945010"/>
              <a:gd name="connsiteY5" fmla="*/ 732531 h 4196447"/>
              <a:gd name="connsiteX6" fmla="*/ 433797 w 5945010"/>
              <a:gd name="connsiteY6" fmla="*/ 880110 h 4196447"/>
              <a:gd name="connsiteX7" fmla="*/ 170907 w 5945010"/>
              <a:gd name="connsiteY7" fmla="*/ 960120 h 4196447"/>
              <a:gd name="connsiteX8" fmla="*/ 22161 w 5945010"/>
              <a:gd name="connsiteY8" fmla="*/ 1052571 h 4196447"/>
              <a:gd name="connsiteX9" fmla="*/ 7699 w 5945010"/>
              <a:gd name="connsiteY9" fmla="*/ 1234440 h 4196447"/>
              <a:gd name="connsiteX10" fmla="*/ 90897 w 5945010"/>
              <a:gd name="connsiteY10" fmla="*/ 1303020 h 4196447"/>
              <a:gd name="connsiteX11" fmla="*/ 187002 w 5945010"/>
              <a:gd name="connsiteY11" fmla="*/ 1385129 h 4196447"/>
              <a:gd name="connsiteX12" fmla="*/ 376647 w 5945010"/>
              <a:gd name="connsiteY12" fmla="*/ 1417320 h 4196447"/>
              <a:gd name="connsiteX13" fmla="*/ 398496 w 5945010"/>
              <a:gd name="connsiteY13" fmla="*/ 1459774 h 4196447"/>
              <a:gd name="connsiteX14" fmla="*/ 525237 w 5945010"/>
              <a:gd name="connsiteY14" fmla="*/ 1508760 h 4196447"/>
              <a:gd name="connsiteX15" fmla="*/ 513807 w 5945010"/>
              <a:gd name="connsiteY15" fmla="*/ 1680210 h 4196447"/>
              <a:gd name="connsiteX16" fmla="*/ 548097 w 5945010"/>
              <a:gd name="connsiteY16" fmla="*/ 1783080 h 4196447"/>
              <a:gd name="connsiteX17" fmla="*/ 685257 w 5945010"/>
              <a:gd name="connsiteY17" fmla="*/ 1885950 h 4196447"/>
              <a:gd name="connsiteX18" fmla="*/ 765267 w 5945010"/>
              <a:gd name="connsiteY18" fmla="*/ 2057400 h 4196447"/>
              <a:gd name="connsiteX19" fmla="*/ 490947 w 5945010"/>
              <a:gd name="connsiteY19" fmla="*/ 2286000 h 4196447"/>
              <a:gd name="connsiteX20" fmla="*/ 445227 w 5945010"/>
              <a:gd name="connsiteY20" fmla="*/ 2354580 h 4196447"/>
              <a:gd name="connsiteX21" fmla="*/ 468087 w 5945010"/>
              <a:gd name="connsiteY21" fmla="*/ 2514600 h 4196447"/>
              <a:gd name="connsiteX22" fmla="*/ 365217 w 5945010"/>
              <a:gd name="connsiteY22" fmla="*/ 2514600 h 4196447"/>
              <a:gd name="connsiteX23" fmla="*/ 319497 w 5945010"/>
              <a:gd name="connsiteY23" fmla="*/ 2708910 h 4196447"/>
              <a:gd name="connsiteX24" fmla="*/ 673827 w 5945010"/>
              <a:gd name="connsiteY24" fmla="*/ 2823210 h 4196447"/>
              <a:gd name="connsiteX25" fmla="*/ 799557 w 5945010"/>
              <a:gd name="connsiteY25" fmla="*/ 2823210 h 4196447"/>
              <a:gd name="connsiteX26" fmla="*/ 1041608 w 5945010"/>
              <a:gd name="connsiteY26" fmla="*/ 2859677 h 4196447"/>
              <a:gd name="connsiteX27" fmla="*/ 1371057 w 5945010"/>
              <a:gd name="connsiteY27" fmla="*/ 2754630 h 4196447"/>
              <a:gd name="connsiteX28" fmla="*/ 1511949 w 5945010"/>
              <a:gd name="connsiteY28" fmla="*/ 2958893 h 4196447"/>
              <a:gd name="connsiteX29" fmla="*/ 1645377 w 5945010"/>
              <a:gd name="connsiteY29" fmla="*/ 3120390 h 4196447"/>
              <a:gd name="connsiteX30" fmla="*/ 1679667 w 5945010"/>
              <a:gd name="connsiteY30" fmla="*/ 3326130 h 4196447"/>
              <a:gd name="connsiteX31" fmla="*/ 1679667 w 5945010"/>
              <a:gd name="connsiteY31" fmla="*/ 3531870 h 4196447"/>
              <a:gd name="connsiteX32" fmla="*/ 1919541 w 5945010"/>
              <a:gd name="connsiteY32" fmla="*/ 3566315 h 4196447"/>
              <a:gd name="connsiteX33" fmla="*/ 2056857 w 5945010"/>
              <a:gd name="connsiteY33" fmla="*/ 3600450 h 4196447"/>
              <a:gd name="connsiteX34" fmla="*/ 2331177 w 5945010"/>
              <a:gd name="connsiteY34" fmla="*/ 3268980 h 4196447"/>
              <a:gd name="connsiteX35" fmla="*/ 2376586 w 5945010"/>
              <a:gd name="connsiteY35" fmla="*/ 3226370 h 4196447"/>
              <a:gd name="connsiteX36" fmla="*/ 2625403 w 5945010"/>
              <a:gd name="connsiteY36" fmla="*/ 3369440 h 4196447"/>
              <a:gd name="connsiteX37" fmla="*/ 2834097 w 5945010"/>
              <a:gd name="connsiteY37" fmla="*/ 3383280 h 4196447"/>
              <a:gd name="connsiteX38" fmla="*/ 2724929 w 5945010"/>
              <a:gd name="connsiteY38" fmla="*/ 3493848 h 4196447"/>
              <a:gd name="connsiteX39" fmla="*/ 2628357 w 5945010"/>
              <a:gd name="connsiteY39" fmla="*/ 3554730 h 4196447"/>
              <a:gd name="connsiteX40" fmla="*/ 2911541 w 5945010"/>
              <a:gd name="connsiteY40" fmla="*/ 3668019 h 4196447"/>
              <a:gd name="connsiteX41" fmla="*/ 2936967 w 5945010"/>
              <a:gd name="connsiteY41" fmla="*/ 3840480 h 4196447"/>
              <a:gd name="connsiteX42" fmla="*/ 3508467 w 5945010"/>
              <a:gd name="connsiteY42" fmla="*/ 3691890 h 4196447"/>
              <a:gd name="connsiteX43" fmla="*/ 3885657 w 5945010"/>
              <a:gd name="connsiteY43" fmla="*/ 3840480 h 4196447"/>
              <a:gd name="connsiteX44" fmla="*/ 4011387 w 5945010"/>
              <a:gd name="connsiteY44" fmla="*/ 3783330 h 4196447"/>
              <a:gd name="connsiteX45" fmla="*/ 4982937 w 5945010"/>
              <a:gd name="connsiteY45" fmla="*/ 4069080 h 4196447"/>
              <a:gd name="connsiteX46" fmla="*/ 5657307 w 5945010"/>
              <a:gd name="connsiteY46" fmla="*/ 4194810 h 4196447"/>
              <a:gd name="connsiteX47" fmla="*/ 5703027 w 5945010"/>
              <a:gd name="connsiteY47" fmla="*/ 3989070 h 4196447"/>
              <a:gd name="connsiteX48" fmla="*/ 5931627 w 5945010"/>
              <a:gd name="connsiteY48" fmla="*/ 4011930 h 4196447"/>
              <a:gd name="connsiteX49" fmla="*/ 5257257 w 5945010"/>
              <a:gd name="connsiteY49" fmla="*/ 2880360 h 4196447"/>
              <a:gd name="connsiteX50" fmla="*/ 5348697 w 5945010"/>
              <a:gd name="connsiteY50" fmla="*/ 2503170 h 4196447"/>
              <a:gd name="connsiteX51" fmla="*/ 4217127 w 5945010"/>
              <a:gd name="connsiteY51" fmla="*/ 1840230 h 4196447"/>
              <a:gd name="connsiteX52" fmla="*/ 3954237 w 5945010"/>
              <a:gd name="connsiteY52" fmla="*/ 1143000 h 4196447"/>
              <a:gd name="connsiteX53" fmla="*/ 3337017 w 5945010"/>
              <a:gd name="connsiteY53" fmla="*/ 1120140 h 4196447"/>
              <a:gd name="connsiteX54" fmla="*/ 3291297 w 5945010"/>
              <a:gd name="connsiteY54" fmla="*/ 880110 h 4196447"/>
              <a:gd name="connsiteX55" fmla="*/ 3257007 w 5945010"/>
              <a:gd name="connsiteY55" fmla="*/ 560070 h 4196447"/>
              <a:gd name="connsiteX56" fmla="*/ 2445477 w 5945010"/>
              <a:gd name="connsiteY56" fmla="*/ 354330 h 4196447"/>
              <a:gd name="connsiteX57" fmla="*/ 2422617 w 5945010"/>
              <a:gd name="connsiteY57" fmla="*/ 91440 h 4196447"/>
              <a:gd name="connsiteX58" fmla="*/ 2354037 w 5945010"/>
              <a:gd name="connsiteY58" fmla="*/ 45720 h 4196447"/>
              <a:gd name="connsiteX0" fmla="*/ 136617 w 5945010"/>
              <a:gd name="connsiteY0" fmla="*/ 0 h 4196447"/>
              <a:gd name="connsiteX1" fmla="*/ 45177 w 5945010"/>
              <a:gd name="connsiteY1" fmla="*/ 125730 h 4196447"/>
              <a:gd name="connsiteX2" fmla="*/ 48210 w 5945010"/>
              <a:gd name="connsiteY2" fmla="*/ 388620 h 4196447"/>
              <a:gd name="connsiteX3" fmla="*/ 68037 w 5945010"/>
              <a:gd name="connsiteY3" fmla="*/ 548640 h 4196447"/>
              <a:gd name="connsiteX4" fmla="*/ 365217 w 5945010"/>
              <a:gd name="connsiteY4" fmla="*/ 674370 h 4196447"/>
              <a:gd name="connsiteX5" fmla="*/ 445382 w 5945010"/>
              <a:gd name="connsiteY5" fmla="*/ 732531 h 4196447"/>
              <a:gd name="connsiteX6" fmla="*/ 433797 w 5945010"/>
              <a:gd name="connsiteY6" fmla="*/ 880110 h 4196447"/>
              <a:gd name="connsiteX7" fmla="*/ 170907 w 5945010"/>
              <a:gd name="connsiteY7" fmla="*/ 960120 h 4196447"/>
              <a:gd name="connsiteX8" fmla="*/ 22161 w 5945010"/>
              <a:gd name="connsiteY8" fmla="*/ 1052571 h 4196447"/>
              <a:gd name="connsiteX9" fmla="*/ 7699 w 5945010"/>
              <a:gd name="connsiteY9" fmla="*/ 1234440 h 4196447"/>
              <a:gd name="connsiteX10" fmla="*/ 90897 w 5945010"/>
              <a:gd name="connsiteY10" fmla="*/ 1303020 h 4196447"/>
              <a:gd name="connsiteX11" fmla="*/ 187002 w 5945010"/>
              <a:gd name="connsiteY11" fmla="*/ 1385129 h 4196447"/>
              <a:gd name="connsiteX12" fmla="*/ 376647 w 5945010"/>
              <a:gd name="connsiteY12" fmla="*/ 1417320 h 4196447"/>
              <a:gd name="connsiteX13" fmla="*/ 398496 w 5945010"/>
              <a:gd name="connsiteY13" fmla="*/ 1459774 h 4196447"/>
              <a:gd name="connsiteX14" fmla="*/ 525237 w 5945010"/>
              <a:gd name="connsiteY14" fmla="*/ 1508760 h 4196447"/>
              <a:gd name="connsiteX15" fmla="*/ 513807 w 5945010"/>
              <a:gd name="connsiteY15" fmla="*/ 1680210 h 4196447"/>
              <a:gd name="connsiteX16" fmla="*/ 548097 w 5945010"/>
              <a:gd name="connsiteY16" fmla="*/ 1783080 h 4196447"/>
              <a:gd name="connsiteX17" fmla="*/ 685257 w 5945010"/>
              <a:gd name="connsiteY17" fmla="*/ 1885950 h 4196447"/>
              <a:gd name="connsiteX18" fmla="*/ 765267 w 5945010"/>
              <a:gd name="connsiteY18" fmla="*/ 2057400 h 4196447"/>
              <a:gd name="connsiteX19" fmla="*/ 490947 w 5945010"/>
              <a:gd name="connsiteY19" fmla="*/ 2286000 h 4196447"/>
              <a:gd name="connsiteX20" fmla="*/ 445227 w 5945010"/>
              <a:gd name="connsiteY20" fmla="*/ 2354580 h 4196447"/>
              <a:gd name="connsiteX21" fmla="*/ 468087 w 5945010"/>
              <a:gd name="connsiteY21" fmla="*/ 2514600 h 4196447"/>
              <a:gd name="connsiteX22" fmla="*/ 365217 w 5945010"/>
              <a:gd name="connsiteY22" fmla="*/ 2514600 h 4196447"/>
              <a:gd name="connsiteX23" fmla="*/ 319497 w 5945010"/>
              <a:gd name="connsiteY23" fmla="*/ 2708910 h 4196447"/>
              <a:gd name="connsiteX24" fmla="*/ 673827 w 5945010"/>
              <a:gd name="connsiteY24" fmla="*/ 2823210 h 4196447"/>
              <a:gd name="connsiteX25" fmla="*/ 799557 w 5945010"/>
              <a:gd name="connsiteY25" fmla="*/ 2823210 h 4196447"/>
              <a:gd name="connsiteX26" fmla="*/ 1041608 w 5945010"/>
              <a:gd name="connsiteY26" fmla="*/ 2859677 h 4196447"/>
              <a:gd name="connsiteX27" fmla="*/ 1371057 w 5945010"/>
              <a:gd name="connsiteY27" fmla="*/ 2754630 h 4196447"/>
              <a:gd name="connsiteX28" fmla="*/ 1511949 w 5945010"/>
              <a:gd name="connsiteY28" fmla="*/ 2958893 h 4196447"/>
              <a:gd name="connsiteX29" fmla="*/ 1645377 w 5945010"/>
              <a:gd name="connsiteY29" fmla="*/ 3120390 h 4196447"/>
              <a:gd name="connsiteX30" fmla="*/ 1679667 w 5945010"/>
              <a:gd name="connsiteY30" fmla="*/ 3326130 h 4196447"/>
              <a:gd name="connsiteX31" fmla="*/ 1679667 w 5945010"/>
              <a:gd name="connsiteY31" fmla="*/ 3531870 h 4196447"/>
              <a:gd name="connsiteX32" fmla="*/ 1919541 w 5945010"/>
              <a:gd name="connsiteY32" fmla="*/ 3566315 h 4196447"/>
              <a:gd name="connsiteX33" fmla="*/ 2056857 w 5945010"/>
              <a:gd name="connsiteY33" fmla="*/ 3600450 h 4196447"/>
              <a:gd name="connsiteX34" fmla="*/ 2331177 w 5945010"/>
              <a:gd name="connsiteY34" fmla="*/ 3268980 h 4196447"/>
              <a:gd name="connsiteX35" fmla="*/ 2376586 w 5945010"/>
              <a:gd name="connsiteY35" fmla="*/ 3226370 h 4196447"/>
              <a:gd name="connsiteX36" fmla="*/ 2625403 w 5945010"/>
              <a:gd name="connsiteY36" fmla="*/ 3369440 h 4196447"/>
              <a:gd name="connsiteX37" fmla="*/ 2834097 w 5945010"/>
              <a:gd name="connsiteY37" fmla="*/ 3383280 h 4196447"/>
              <a:gd name="connsiteX38" fmla="*/ 2724929 w 5945010"/>
              <a:gd name="connsiteY38" fmla="*/ 3493848 h 4196447"/>
              <a:gd name="connsiteX39" fmla="*/ 2628357 w 5945010"/>
              <a:gd name="connsiteY39" fmla="*/ 3554730 h 4196447"/>
              <a:gd name="connsiteX40" fmla="*/ 2911541 w 5945010"/>
              <a:gd name="connsiteY40" fmla="*/ 3668019 h 4196447"/>
              <a:gd name="connsiteX41" fmla="*/ 2936967 w 5945010"/>
              <a:gd name="connsiteY41" fmla="*/ 3840480 h 4196447"/>
              <a:gd name="connsiteX42" fmla="*/ 3508467 w 5945010"/>
              <a:gd name="connsiteY42" fmla="*/ 3691890 h 4196447"/>
              <a:gd name="connsiteX43" fmla="*/ 3682872 w 5945010"/>
              <a:gd name="connsiteY43" fmla="*/ 3674240 h 4196447"/>
              <a:gd name="connsiteX44" fmla="*/ 3885657 w 5945010"/>
              <a:gd name="connsiteY44" fmla="*/ 3840480 h 4196447"/>
              <a:gd name="connsiteX45" fmla="*/ 4011387 w 5945010"/>
              <a:gd name="connsiteY45" fmla="*/ 3783330 h 4196447"/>
              <a:gd name="connsiteX46" fmla="*/ 4982937 w 5945010"/>
              <a:gd name="connsiteY46" fmla="*/ 4069080 h 4196447"/>
              <a:gd name="connsiteX47" fmla="*/ 5657307 w 5945010"/>
              <a:gd name="connsiteY47" fmla="*/ 4194810 h 4196447"/>
              <a:gd name="connsiteX48" fmla="*/ 5703027 w 5945010"/>
              <a:gd name="connsiteY48" fmla="*/ 3989070 h 4196447"/>
              <a:gd name="connsiteX49" fmla="*/ 5931627 w 5945010"/>
              <a:gd name="connsiteY49" fmla="*/ 4011930 h 4196447"/>
              <a:gd name="connsiteX50" fmla="*/ 5257257 w 5945010"/>
              <a:gd name="connsiteY50" fmla="*/ 2880360 h 4196447"/>
              <a:gd name="connsiteX51" fmla="*/ 5348697 w 5945010"/>
              <a:gd name="connsiteY51" fmla="*/ 2503170 h 4196447"/>
              <a:gd name="connsiteX52" fmla="*/ 4217127 w 5945010"/>
              <a:gd name="connsiteY52" fmla="*/ 1840230 h 4196447"/>
              <a:gd name="connsiteX53" fmla="*/ 3954237 w 5945010"/>
              <a:gd name="connsiteY53" fmla="*/ 1143000 h 4196447"/>
              <a:gd name="connsiteX54" fmla="*/ 3337017 w 5945010"/>
              <a:gd name="connsiteY54" fmla="*/ 1120140 h 4196447"/>
              <a:gd name="connsiteX55" fmla="*/ 3291297 w 5945010"/>
              <a:gd name="connsiteY55" fmla="*/ 880110 h 4196447"/>
              <a:gd name="connsiteX56" fmla="*/ 3257007 w 5945010"/>
              <a:gd name="connsiteY56" fmla="*/ 560070 h 4196447"/>
              <a:gd name="connsiteX57" fmla="*/ 2445477 w 5945010"/>
              <a:gd name="connsiteY57" fmla="*/ 354330 h 4196447"/>
              <a:gd name="connsiteX58" fmla="*/ 2422617 w 5945010"/>
              <a:gd name="connsiteY58" fmla="*/ 91440 h 4196447"/>
              <a:gd name="connsiteX59" fmla="*/ 2354037 w 5945010"/>
              <a:gd name="connsiteY59" fmla="*/ 45720 h 4196447"/>
              <a:gd name="connsiteX0" fmla="*/ 136617 w 5945010"/>
              <a:gd name="connsiteY0" fmla="*/ 0 h 4196447"/>
              <a:gd name="connsiteX1" fmla="*/ 45177 w 5945010"/>
              <a:gd name="connsiteY1" fmla="*/ 125730 h 4196447"/>
              <a:gd name="connsiteX2" fmla="*/ 48210 w 5945010"/>
              <a:gd name="connsiteY2" fmla="*/ 388620 h 4196447"/>
              <a:gd name="connsiteX3" fmla="*/ 68037 w 5945010"/>
              <a:gd name="connsiteY3" fmla="*/ 548640 h 4196447"/>
              <a:gd name="connsiteX4" fmla="*/ 365217 w 5945010"/>
              <a:gd name="connsiteY4" fmla="*/ 674370 h 4196447"/>
              <a:gd name="connsiteX5" fmla="*/ 445382 w 5945010"/>
              <a:gd name="connsiteY5" fmla="*/ 732531 h 4196447"/>
              <a:gd name="connsiteX6" fmla="*/ 433797 w 5945010"/>
              <a:gd name="connsiteY6" fmla="*/ 880110 h 4196447"/>
              <a:gd name="connsiteX7" fmla="*/ 170907 w 5945010"/>
              <a:gd name="connsiteY7" fmla="*/ 960120 h 4196447"/>
              <a:gd name="connsiteX8" fmla="*/ 22161 w 5945010"/>
              <a:gd name="connsiteY8" fmla="*/ 1052571 h 4196447"/>
              <a:gd name="connsiteX9" fmla="*/ 7699 w 5945010"/>
              <a:gd name="connsiteY9" fmla="*/ 1234440 h 4196447"/>
              <a:gd name="connsiteX10" fmla="*/ 90897 w 5945010"/>
              <a:gd name="connsiteY10" fmla="*/ 1303020 h 4196447"/>
              <a:gd name="connsiteX11" fmla="*/ 187002 w 5945010"/>
              <a:gd name="connsiteY11" fmla="*/ 1385129 h 4196447"/>
              <a:gd name="connsiteX12" fmla="*/ 376647 w 5945010"/>
              <a:gd name="connsiteY12" fmla="*/ 1417320 h 4196447"/>
              <a:gd name="connsiteX13" fmla="*/ 398496 w 5945010"/>
              <a:gd name="connsiteY13" fmla="*/ 1459774 h 4196447"/>
              <a:gd name="connsiteX14" fmla="*/ 525237 w 5945010"/>
              <a:gd name="connsiteY14" fmla="*/ 1508760 h 4196447"/>
              <a:gd name="connsiteX15" fmla="*/ 513807 w 5945010"/>
              <a:gd name="connsiteY15" fmla="*/ 1680210 h 4196447"/>
              <a:gd name="connsiteX16" fmla="*/ 548097 w 5945010"/>
              <a:gd name="connsiteY16" fmla="*/ 1783080 h 4196447"/>
              <a:gd name="connsiteX17" fmla="*/ 685257 w 5945010"/>
              <a:gd name="connsiteY17" fmla="*/ 1885950 h 4196447"/>
              <a:gd name="connsiteX18" fmla="*/ 765267 w 5945010"/>
              <a:gd name="connsiteY18" fmla="*/ 2057400 h 4196447"/>
              <a:gd name="connsiteX19" fmla="*/ 490947 w 5945010"/>
              <a:gd name="connsiteY19" fmla="*/ 2286000 h 4196447"/>
              <a:gd name="connsiteX20" fmla="*/ 445227 w 5945010"/>
              <a:gd name="connsiteY20" fmla="*/ 2354580 h 4196447"/>
              <a:gd name="connsiteX21" fmla="*/ 468087 w 5945010"/>
              <a:gd name="connsiteY21" fmla="*/ 2514600 h 4196447"/>
              <a:gd name="connsiteX22" fmla="*/ 365217 w 5945010"/>
              <a:gd name="connsiteY22" fmla="*/ 2514600 h 4196447"/>
              <a:gd name="connsiteX23" fmla="*/ 319497 w 5945010"/>
              <a:gd name="connsiteY23" fmla="*/ 2708910 h 4196447"/>
              <a:gd name="connsiteX24" fmla="*/ 673827 w 5945010"/>
              <a:gd name="connsiteY24" fmla="*/ 2823210 h 4196447"/>
              <a:gd name="connsiteX25" fmla="*/ 799557 w 5945010"/>
              <a:gd name="connsiteY25" fmla="*/ 2823210 h 4196447"/>
              <a:gd name="connsiteX26" fmla="*/ 1041608 w 5945010"/>
              <a:gd name="connsiteY26" fmla="*/ 2859677 h 4196447"/>
              <a:gd name="connsiteX27" fmla="*/ 1371057 w 5945010"/>
              <a:gd name="connsiteY27" fmla="*/ 2754630 h 4196447"/>
              <a:gd name="connsiteX28" fmla="*/ 1511949 w 5945010"/>
              <a:gd name="connsiteY28" fmla="*/ 2958893 h 4196447"/>
              <a:gd name="connsiteX29" fmla="*/ 1645377 w 5945010"/>
              <a:gd name="connsiteY29" fmla="*/ 3120390 h 4196447"/>
              <a:gd name="connsiteX30" fmla="*/ 1679667 w 5945010"/>
              <a:gd name="connsiteY30" fmla="*/ 3326130 h 4196447"/>
              <a:gd name="connsiteX31" fmla="*/ 1679667 w 5945010"/>
              <a:gd name="connsiteY31" fmla="*/ 3531870 h 4196447"/>
              <a:gd name="connsiteX32" fmla="*/ 1919541 w 5945010"/>
              <a:gd name="connsiteY32" fmla="*/ 3566315 h 4196447"/>
              <a:gd name="connsiteX33" fmla="*/ 2056857 w 5945010"/>
              <a:gd name="connsiteY33" fmla="*/ 3600450 h 4196447"/>
              <a:gd name="connsiteX34" fmla="*/ 2331177 w 5945010"/>
              <a:gd name="connsiteY34" fmla="*/ 3268980 h 4196447"/>
              <a:gd name="connsiteX35" fmla="*/ 2376586 w 5945010"/>
              <a:gd name="connsiteY35" fmla="*/ 3226370 h 4196447"/>
              <a:gd name="connsiteX36" fmla="*/ 2625403 w 5945010"/>
              <a:gd name="connsiteY36" fmla="*/ 3369440 h 4196447"/>
              <a:gd name="connsiteX37" fmla="*/ 2834097 w 5945010"/>
              <a:gd name="connsiteY37" fmla="*/ 3383280 h 4196447"/>
              <a:gd name="connsiteX38" fmla="*/ 2724929 w 5945010"/>
              <a:gd name="connsiteY38" fmla="*/ 3493848 h 4196447"/>
              <a:gd name="connsiteX39" fmla="*/ 2628357 w 5945010"/>
              <a:gd name="connsiteY39" fmla="*/ 3554730 h 4196447"/>
              <a:gd name="connsiteX40" fmla="*/ 2911541 w 5945010"/>
              <a:gd name="connsiteY40" fmla="*/ 3668019 h 4196447"/>
              <a:gd name="connsiteX41" fmla="*/ 2936967 w 5945010"/>
              <a:gd name="connsiteY41" fmla="*/ 3840480 h 4196447"/>
              <a:gd name="connsiteX42" fmla="*/ 3334295 w 5945010"/>
              <a:gd name="connsiteY42" fmla="*/ 3716771 h 4196447"/>
              <a:gd name="connsiteX43" fmla="*/ 3682872 w 5945010"/>
              <a:gd name="connsiteY43" fmla="*/ 3674240 h 4196447"/>
              <a:gd name="connsiteX44" fmla="*/ 3885657 w 5945010"/>
              <a:gd name="connsiteY44" fmla="*/ 3840480 h 4196447"/>
              <a:gd name="connsiteX45" fmla="*/ 4011387 w 5945010"/>
              <a:gd name="connsiteY45" fmla="*/ 3783330 h 4196447"/>
              <a:gd name="connsiteX46" fmla="*/ 4982937 w 5945010"/>
              <a:gd name="connsiteY46" fmla="*/ 4069080 h 4196447"/>
              <a:gd name="connsiteX47" fmla="*/ 5657307 w 5945010"/>
              <a:gd name="connsiteY47" fmla="*/ 4194810 h 4196447"/>
              <a:gd name="connsiteX48" fmla="*/ 5703027 w 5945010"/>
              <a:gd name="connsiteY48" fmla="*/ 3989070 h 4196447"/>
              <a:gd name="connsiteX49" fmla="*/ 5931627 w 5945010"/>
              <a:gd name="connsiteY49" fmla="*/ 4011930 h 4196447"/>
              <a:gd name="connsiteX50" fmla="*/ 5257257 w 5945010"/>
              <a:gd name="connsiteY50" fmla="*/ 2880360 h 4196447"/>
              <a:gd name="connsiteX51" fmla="*/ 5348697 w 5945010"/>
              <a:gd name="connsiteY51" fmla="*/ 2503170 h 4196447"/>
              <a:gd name="connsiteX52" fmla="*/ 4217127 w 5945010"/>
              <a:gd name="connsiteY52" fmla="*/ 1840230 h 4196447"/>
              <a:gd name="connsiteX53" fmla="*/ 3954237 w 5945010"/>
              <a:gd name="connsiteY53" fmla="*/ 1143000 h 4196447"/>
              <a:gd name="connsiteX54" fmla="*/ 3337017 w 5945010"/>
              <a:gd name="connsiteY54" fmla="*/ 1120140 h 4196447"/>
              <a:gd name="connsiteX55" fmla="*/ 3291297 w 5945010"/>
              <a:gd name="connsiteY55" fmla="*/ 880110 h 4196447"/>
              <a:gd name="connsiteX56" fmla="*/ 3257007 w 5945010"/>
              <a:gd name="connsiteY56" fmla="*/ 560070 h 4196447"/>
              <a:gd name="connsiteX57" fmla="*/ 2445477 w 5945010"/>
              <a:gd name="connsiteY57" fmla="*/ 354330 h 4196447"/>
              <a:gd name="connsiteX58" fmla="*/ 2422617 w 5945010"/>
              <a:gd name="connsiteY58" fmla="*/ 91440 h 4196447"/>
              <a:gd name="connsiteX59" fmla="*/ 2354037 w 5945010"/>
              <a:gd name="connsiteY59" fmla="*/ 45720 h 4196447"/>
              <a:gd name="connsiteX0" fmla="*/ 136617 w 5945010"/>
              <a:gd name="connsiteY0" fmla="*/ 0 h 4196447"/>
              <a:gd name="connsiteX1" fmla="*/ 45177 w 5945010"/>
              <a:gd name="connsiteY1" fmla="*/ 125730 h 4196447"/>
              <a:gd name="connsiteX2" fmla="*/ 48210 w 5945010"/>
              <a:gd name="connsiteY2" fmla="*/ 388620 h 4196447"/>
              <a:gd name="connsiteX3" fmla="*/ 68037 w 5945010"/>
              <a:gd name="connsiteY3" fmla="*/ 548640 h 4196447"/>
              <a:gd name="connsiteX4" fmla="*/ 365217 w 5945010"/>
              <a:gd name="connsiteY4" fmla="*/ 674370 h 4196447"/>
              <a:gd name="connsiteX5" fmla="*/ 445382 w 5945010"/>
              <a:gd name="connsiteY5" fmla="*/ 732531 h 4196447"/>
              <a:gd name="connsiteX6" fmla="*/ 433797 w 5945010"/>
              <a:gd name="connsiteY6" fmla="*/ 880110 h 4196447"/>
              <a:gd name="connsiteX7" fmla="*/ 170907 w 5945010"/>
              <a:gd name="connsiteY7" fmla="*/ 960120 h 4196447"/>
              <a:gd name="connsiteX8" fmla="*/ 22161 w 5945010"/>
              <a:gd name="connsiteY8" fmla="*/ 1052571 h 4196447"/>
              <a:gd name="connsiteX9" fmla="*/ 7699 w 5945010"/>
              <a:gd name="connsiteY9" fmla="*/ 1234440 h 4196447"/>
              <a:gd name="connsiteX10" fmla="*/ 90897 w 5945010"/>
              <a:gd name="connsiteY10" fmla="*/ 1303020 h 4196447"/>
              <a:gd name="connsiteX11" fmla="*/ 187002 w 5945010"/>
              <a:gd name="connsiteY11" fmla="*/ 1385129 h 4196447"/>
              <a:gd name="connsiteX12" fmla="*/ 376647 w 5945010"/>
              <a:gd name="connsiteY12" fmla="*/ 1417320 h 4196447"/>
              <a:gd name="connsiteX13" fmla="*/ 398496 w 5945010"/>
              <a:gd name="connsiteY13" fmla="*/ 1459774 h 4196447"/>
              <a:gd name="connsiteX14" fmla="*/ 525237 w 5945010"/>
              <a:gd name="connsiteY14" fmla="*/ 1508760 h 4196447"/>
              <a:gd name="connsiteX15" fmla="*/ 513807 w 5945010"/>
              <a:gd name="connsiteY15" fmla="*/ 1680210 h 4196447"/>
              <a:gd name="connsiteX16" fmla="*/ 548097 w 5945010"/>
              <a:gd name="connsiteY16" fmla="*/ 1783080 h 4196447"/>
              <a:gd name="connsiteX17" fmla="*/ 685257 w 5945010"/>
              <a:gd name="connsiteY17" fmla="*/ 1885950 h 4196447"/>
              <a:gd name="connsiteX18" fmla="*/ 765267 w 5945010"/>
              <a:gd name="connsiteY18" fmla="*/ 2057400 h 4196447"/>
              <a:gd name="connsiteX19" fmla="*/ 490947 w 5945010"/>
              <a:gd name="connsiteY19" fmla="*/ 2286000 h 4196447"/>
              <a:gd name="connsiteX20" fmla="*/ 445227 w 5945010"/>
              <a:gd name="connsiteY20" fmla="*/ 2354580 h 4196447"/>
              <a:gd name="connsiteX21" fmla="*/ 468087 w 5945010"/>
              <a:gd name="connsiteY21" fmla="*/ 2514600 h 4196447"/>
              <a:gd name="connsiteX22" fmla="*/ 365217 w 5945010"/>
              <a:gd name="connsiteY22" fmla="*/ 2514600 h 4196447"/>
              <a:gd name="connsiteX23" fmla="*/ 319497 w 5945010"/>
              <a:gd name="connsiteY23" fmla="*/ 2708910 h 4196447"/>
              <a:gd name="connsiteX24" fmla="*/ 673827 w 5945010"/>
              <a:gd name="connsiteY24" fmla="*/ 2823210 h 4196447"/>
              <a:gd name="connsiteX25" fmla="*/ 799557 w 5945010"/>
              <a:gd name="connsiteY25" fmla="*/ 2823210 h 4196447"/>
              <a:gd name="connsiteX26" fmla="*/ 1041608 w 5945010"/>
              <a:gd name="connsiteY26" fmla="*/ 2859677 h 4196447"/>
              <a:gd name="connsiteX27" fmla="*/ 1371057 w 5945010"/>
              <a:gd name="connsiteY27" fmla="*/ 2754630 h 4196447"/>
              <a:gd name="connsiteX28" fmla="*/ 1511949 w 5945010"/>
              <a:gd name="connsiteY28" fmla="*/ 2958893 h 4196447"/>
              <a:gd name="connsiteX29" fmla="*/ 1645377 w 5945010"/>
              <a:gd name="connsiteY29" fmla="*/ 3120390 h 4196447"/>
              <a:gd name="connsiteX30" fmla="*/ 1679667 w 5945010"/>
              <a:gd name="connsiteY30" fmla="*/ 3326130 h 4196447"/>
              <a:gd name="connsiteX31" fmla="*/ 1679667 w 5945010"/>
              <a:gd name="connsiteY31" fmla="*/ 3531870 h 4196447"/>
              <a:gd name="connsiteX32" fmla="*/ 1919541 w 5945010"/>
              <a:gd name="connsiteY32" fmla="*/ 3566315 h 4196447"/>
              <a:gd name="connsiteX33" fmla="*/ 2056857 w 5945010"/>
              <a:gd name="connsiteY33" fmla="*/ 3600450 h 4196447"/>
              <a:gd name="connsiteX34" fmla="*/ 2331177 w 5945010"/>
              <a:gd name="connsiteY34" fmla="*/ 3268980 h 4196447"/>
              <a:gd name="connsiteX35" fmla="*/ 2376586 w 5945010"/>
              <a:gd name="connsiteY35" fmla="*/ 3226370 h 4196447"/>
              <a:gd name="connsiteX36" fmla="*/ 2625403 w 5945010"/>
              <a:gd name="connsiteY36" fmla="*/ 3369440 h 4196447"/>
              <a:gd name="connsiteX37" fmla="*/ 2834097 w 5945010"/>
              <a:gd name="connsiteY37" fmla="*/ 3383280 h 4196447"/>
              <a:gd name="connsiteX38" fmla="*/ 2724929 w 5945010"/>
              <a:gd name="connsiteY38" fmla="*/ 3493848 h 4196447"/>
              <a:gd name="connsiteX39" fmla="*/ 2628357 w 5945010"/>
              <a:gd name="connsiteY39" fmla="*/ 3554730 h 4196447"/>
              <a:gd name="connsiteX40" fmla="*/ 2911541 w 5945010"/>
              <a:gd name="connsiteY40" fmla="*/ 3668019 h 4196447"/>
              <a:gd name="connsiteX41" fmla="*/ 2936967 w 5945010"/>
              <a:gd name="connsiteY41" fmla="*/ 3840480 h 4196447"/>
              <a:gd name="connsiteX42" fmla="*/ 3104374 w 5945010"/>
              <a:gd name="connsiteY42" fmla="*/ 3842191 h 4196447"/>
              <a:gd name="connsiteX43" fmla="*/ 3334295 w 5945010"/>
              <a:gd name="connsiteY43" fmla="*/ 3716771 h 4196447"/>
              <a:gd name="connsiteX44" fmla="*/ 3682872 w 5945010"/>
              <a:gd name="connsiteY44" fmla="*/ 3674240 h 4196447"/>
              <a:gd name="connsiteX45" fmla="*/ 3885657 w 5945010"/>
              <a:gd name="connsiteY45" fmla="*/ 3840480 h 4196447"/>
              <a:gd name="connsiteX46" fmla="*/ 4011387 w 5945010"/>
              <a:gd name="connsiteY46" fmla="*/ 3783330 h 4196447"/>
              <a:gd name="connsiteX47" fmla="*/ 4982937 w 5945010"/>
              <a:gd name="connsiteY47" fmla="*/ 4069080 h 4196447"/>
              <a:gd name="connsiteX48" fmla="*/ 5657307 w 5945010"/>
              <a:gd name="connsiteY48" fmla="*/ 4194810 h 4196447"/>
              <a:gd name="connsiteX49" fmla="*/ 5703027 w 5945010"/>
              <a:gd name="connsiteY49" fmla="*/ 3989070 h 4196447"/>
              <a:gd name="connsiteX50" fmla="*/ 5931627 w 5945010"/>
              <a:gd name="connsiteY50" fmla="*/ 4011930 h 4196447"/>
              <a:gd name="connsiteX51" fmla="*/ 5257257 w 5945010"/>
              <a:gd name="connsiteY51" fmla="*/ 2880360 h 4196447"/>
              <a:gd name="connsiteX52" fmla="*/ 5348697 w 5945010"/>
              <a:gd name="connsiteY52" fmla="*/ 2503170 h 4196447"/>
              <a:gd name="connsiteX53" fmla="*/ 4217127 w 5945010"/>
              <a:gd name="connsiteY53" fmla="*/ 1840230 h 4196447"/>
              <a:gd name="connsiteX54" fmla="*/ 3954237 w 5945010"/>
              <a:gd name="connsiteY54" fmla="*/ 1143000 h 4196447"/>
              <a:gd name="connsiteX55" fmla="*/ 3337017 w 5945010"/>
              <a:gd name="connsiteY55" fmla="*/ 1120140 h 4196447"/>
              <a:gd name="connsiteX56" fmla="*/ 3291297 w 5945010"/>
              <a:gd name="connsiteY56" fmla="*/ 880110 h 4196447"/>
              <a:gd name="connsiteX57" fmla="*/ 3257007 w 5945010"/>
              <a:gd name="connsiteY57" fmla="*/ 560070 h 4196447"/>
              <a:gd name="connsiteX58" fmla="*/ 2445477 w 5945010"/>
              <a:gd name="connsiteY58" fmla="*/ 354330 h 4196447"/>
              <a:gd name="connsiteX59" fmla="*/ 2422617 w 5945010"/>
              <a:gd name="connsiteY59" fmla="*/ 91440 h 4196447"/>
              <a:gd name="connsiteX60" fmla="*/ 2354037 w 5945010"/>
              <a:gd name="connsiteY60" fmla="*/ 45720 h 4196447"/>
              <a:gd name="connsiteX0" fmla="*/ 136617 w 5945010"/>
              <a:gd name="connsiteY0" fmla="*/ 0 h 4196447"/>
              <a:gd name="connsiteX1" fmla="*/ 45177 w 5945010"/>
              <a:gd name="connsiteY1" fmla="*/ 125730 h 4196447"/>
              <a:gd name="connsiteX2" fmla="*/ 48210 w 5945010"/>
              <a:gd name="connsiteY2" fmla="*/ 388620 h 4196447"/>
              <a:gd name="connsiteX3" fmla="*/ 68037 w 5945010"/>
              <a:gd name="connsiteY3" fmla="*/ 548640 h 4196447"/>
              <a:gd name="connsiteX4" fmla="*/ 365217 w 5945010"/>
              <a:gd name="connsiteY4" fmla="*/ 674370 h 4196447"/>
              <a:gd name="connsiteX5" fmla="*/ 445382 w 5945010"/>
              <a:gd name="connsiteY5" fmla="*/ 732531 h 4196447"/>
              <a:gd name="connsiteX6" fmla="*/ 433797 w 5945010"/>
              <a:gd name="connsiteY6" fmla="*/ 880110 h 4196447"/>
              <a:gd name="connsiteX7" fmla="*/ 170907 w 5945010"/>
              <a:gd name="connsiteY7" fmla="*/ 960120 h 4196447"/>
              <a:gd name="connsiteX8" fmla="*/ 22161 w 5945010"/>
              <a:gd name="connsiteY8" fmla="*/ 1052571 h 4196447"/>
              <a:gd name="connsiteX9" fmla="*/ 7699 w 5945010"/>
              <a:gd name="connsiteY9" fmla="*/ 1234440 h 4196447"/>
              <a:gd name="connsiteX10" fmla="*/ 90897 w 5945010"/>
              <a:gd name="connsiteY10" fmla="*/ 1303020 h 4196447"/>
              <a:gd name="connsiteX11" fmla="*/ 187002 w 5945010"/>
              <a:gd name="connsiteY11" fmla="*/ 1385129 h 4196447"/>
              <a:gd name="connsiteX12" fmla="*/ 376647 w 5945010"/>
              <a:gd name="connsiteY12" fmla="*/ 1417320 h 4196447"/>
              <a:gd name="connsiteX13" fmla="*/ 398496 w 5945010"/>
              <a:gd name="connsiteY13" fmla="*/ 1459774 h 4196447"/>
              <a:gd name="connsiteX14" fmla="*/ 525237 w 5945010"/>
              <a:gd name="connsiteY14" fmla="*/ 1508760 h 4196447"/>
              <a:gd name="connsiteX15" fmla="*/ 513807 w 5945010"/>
              <a:gd name="connsiteY15" fmla="*/ 1680210 h 4196447"/>
              <a:gd name="connsiteX16" fmla="*/ 548097 w 5945010"/>
              <a:gd name="connsiteY16" fmla="*/ 1783080 h 4196447"/>
              <a:gd name="connsiteX17" fmla="*/ 685257 w 5945010"/>
              <a:gd name="connsiteY17" fmla="*/ 1885950 h 4196447"/>
              <a:gd name="connsiteX18" fmla="*/ 765267 w 5945010"/>
              <a:gd name="connsiteY18" fmla="*/ 2057400 h 4196447"/>
              <a:gd name="connsiteX19" fmla="*/ 490947 w 5945010"/>
              <a:gd name="connsiteY19" fmla="*/ 2286000 h 4196447"/>
              <a:gd name="connsiteX20" fmla="*/ 445227 w 5945010"/>
              <a:gd name="connsiteY20" fmla="*/ 2354580 h 4196447"/>
              <a:gd name="connsiteX21" fmla="*/ 468087 w 5945010"/>
              <a:gd name="connsiteY21" fmla="*/ 2514600 h 4196447"/>
              <a:gd name="connsiteX22" fmla="*/ 365217 w 5945010"/>
              <a:gd name="connsiteY22" fmla="*/ 2514600 h 4196447"/>
              <a:gd name="connsiteX23" fmla="*/ 319497 w 5945010"/>
              <a:gd name="connsiteY23" fmla="*/ 2708910 h 4196447"/>
              <a:gd name="connsiteX24" fmla="*/ 673827 w 5945010"/>
              <a:gd name="connsiteY24" fmla="*/ 2823210 h 4196447"/>
              <a:gd name="connsiteX25" fmla="*/ 799557 w 5945010"/>
              <a:gd name="connsiteY25" fmla="*/ 2823210 h 4196447"/>
              <a:gd name="connsiteX26" fmla="*/ 1041608 w 5945010"/>
              <a:gd name="connsiteY26" fmla="*/ 2859677 h 4196447"/>
              <a:gd name="connsiteX27" fmla="*/ 1371057 w 5945010"/>
              <a:gd name="connsiteY27" fmla="*/ 2754630 h 4196447"/>
              <a:gd name="connsiteX28" fmla="*/ 1511949 w 5945010"/>
              <a:gd name="connsiteY28" fmla="*/ 2958893 h 4196447"/>
              <a:gd name="connsiteX29" fmla="*/ 1645377 w 5945010"/>
              <a:gd name="connsiteY29" fmla="*/ 3120390 h 4196447"/>
              <a:gd name="connsiteX30" fmla="*/ 1679667 w 5945010"/>
              <a:gd name="connsiteY30" fmla="*/ 3326130 h 4196447"/>
              <a:gd name="connsiteX31" fmla="*/ 1679667 w 5945010"/>
              <a:gd name="connsiteY31" fmla="*/ 3531870 h 4196447"/>
              <a:gd name="connsiteX32" fmla="*/ 1919541 w 5945010"/>
              <a:gd name="connsiteY32" fmla="*/ 3566315 h 4196447"/>
              <a:gd name="connsiteX33" fmla="*/ 2056857 w 5945010"/>
              <a:gd name="connsiteY33" fmla="*/ 3600450 h 4196447"/>
              <a:gd name="connsiteX34" fmla="*/ 2331177 w 5945010"/>
              <a:gd name="connsiteY34" fmla="*/ 3268980 h 4196447"/>
              <a:gd name="connsiteX35" fmla="*/ 2376586 w 5945010"/>
              <a:gd name="connsiteY35" fmla="*/ 3226370 h 4196447"/>
              <a:gd name="connsiteX36" fmla="*/ 2625403 w 5945010"/>
              <a:gd name="connsiteY36" fmla="*/ 3369440 h 4196447"/>
              <a:gd name="connsiteX37" fmla="*/ 2834097 w 5945010"/>
              <a:gd name="connsiteY37" fmla="*/ 3383280 h 4196447"/>
              <a:gd name="connsiteX38" fmla="*/ 2724929 w 5945010"/>
              <a:gd name="connsiteY38" fmla="*/ 3493848 h 4196447"/>
              <a:gd name="connsiteX39" fmla="*/ 2628357 w 5945010"/>
              <a:gd name="connsiteY39" fmla="*/ 3554730 h 4196447"/>
              <a:gd name="connsiteX40" fmla="*/ 2911541 w 5945010"/>
              <a:gd name="connsiteY40" fmla="*/ 3668019 h 4196447"/>
              <a:gd name="connsiteX41" fmla="*/ 2874763 w 5945010"/>
              <a:gd name="connsiteY41" fmla="*/ 3815598 h 4196447"/>
              <a:gd name="connsiteX42" fmla="*/ 3104374 w 5945010"/>
              <a:gd name="connsiteY42" fmla="*/ 3842191 h 4196447"/>
              <a:gd name="connsiteX43" fmla="*/ 3334295 w 5945010"/>
              <a:gd name="connsiteY43" fmla="*/ 3716771 h 4196447"/>
              <a:gd name="connsiteX44" fmla="*/ 3682872 w 5945010"/>
              <a:gd name="connsiteY44" fmla="*/ 3674240 h 4196447"/>
              <a:gd name="connsiteX45" fmla="*/ 3885657 w 5945010"/>
              <a:gd name="connsiteY45" fmla="*/ 3840480 h 4196447"/>
              <a:gd name="connsiteX46" fmla="*/ 4011387 w 5945010"/>
              <a:gd name="connsiteY46" fmla="*/ 3783330 h 4196447"/>
              <a:gd name="connsiteX47" fmla="*/ 4982937 w 5945010"/>
              <a:gd name="connsiteY47" fmla="*/ 4069080 h 4196447"/>
              <a:gd name="connsiteX48" fmla="*/ 5657307 w 5945010"/>
              <a:gd name="connsiteY48" fmla="*/ 4194810 h 4196447"/>
              <a:gd name="connsiteX49" fmla="*/ 5703027 w 5945010"/>
              <a:gd name="connsiteY49" fmla="*/ 3989070 h 4196447"/>
              <a:gd name="connsiteX50" fmla="*/ 5931627 w 5945010"/>
              <a:gd name="connsiteY50" fmla="*/ 4011930 h 4196447"/>
              <a:gd name="connsiteX51" fmla="*/ 5257257 w 5945010"/>
              <a:gd name="connsiteY51" fmla="*/ 2880360 h 4196447"/>
              <a:gd name="connsiteX52" fmla="*/ 5348697 w 5945010"/>
              <a:gd name="connsiteY52" fmla="*/ 2503170 h 4196447"/>
              <a:gd name="connsiteX53" fmla="*/ 4217127 w 5945010"/>
              <a:gd name="connsiteY53" fmla="*/ 1840230 h 4196447"/>
              <a:gd name="connsiteX54" fmla="*/ 3954237 w 5945010"/>
              <a:gd name="connsiteY54" fmla="*/ 1143000 h 4196447"/>
              <a:gd name="connsiteX55" fmla="*/ 3337017 w 5945010"/>
              <a:gd name="connsiteY55" fmla="*/ 1120140 h 4196447"/>
              <a:gd name="connsiteX56" fmla="*/ 3291297 w 5945010"/>
              <a:gd name="connsiteY56" fmla="*/ 880110 h 4196447"/>
              <a:gd name="connsiteX57" fmla="*/ 3257007 w 5945010"/>
              <a:gd name="connsiteY57" fmla="*/ 560070 h 4196447"/>
              <a:gd name="connsiteX58" fmla="*/ 2445477 w 5945010"/>
              <a:gd name="connsiteY58" fmla="*/ 354330 h 4196447"/>
              <a:gd name="connsiteX59" fmla="*/ 2422617 w 5945010"/>
              <a:gd name="connsiteY59" fmla="*/ 91440 h 4196447"/>
              <a:gd name="connsiteX60" fmla="*/ 2354037 w 5945010"/>
              <a:gd name="connsiteY60" fmla="*/ 45720 h 4196447"/>
              <a:gd name="connsiteX0" fmla="*/ 136617 w 5945010"/>
              <a:gd name="connsiteY0" fmla="*/ 0 h 4196399"/>
              <a:gd name="connsiteX1" fmla="*/ 45177 w 5945010"/>
              <a:gd name="connsiteY1" fmla="*/ 125730 h 4196399"/>
              <a:gd name="connsiteX2" fmla="*/ 48210 w 5945010"/>
              <a:gd name="connsiteY2" fmla="*/ 388620 h 4196399"/>
              <a:gd name="connsiteX3" fmla="*/ 68037 w 5945010"/>
              <a:gd name="connsiteY3" fmla="*/ 548640 h 4196399"/>
              <a:gd name="connsiteX4" fmla="*/ 365217 w 5945010"/>
              <a:gd name="connsiteY4" fmla="*/ 674370 h 4196399"/>
              <a:gd name="connsiteX5" fmla="*/ 445382 w 5945010"/>
              <a:gd name="connsiteY5" fmla="*/ 732531 h 4196399"/>
              <a:gd name="connsiteX6" fmla="*/ 433797 w 5945010"/>
              <a:gd name="connsiteY6" fmla="*/ 880110 h 4196399"/>
              <a:gd name="connsiteX7" fmla="*/ 170907 w 5945010"/>
              <a:gd name="connsiteY7" fmla="*/ 960120 h 4196399"/>
              <a:gd name="connsiteX8" fmla="*/ 22161 w 5945010"/>
              <a:gd name="connsiteY8" fmla="*/ 1052571 h 4196399"/>
              <a:gd name="connsiteX9" fmla="*/ 7699 w 5945010"/>
              <a:gd name="connsiteY9" fmla="*/ 1234440 h 4196399"/>
              <a:gd name="connsiteX10" fmla="*/ 90897 w 5945010"/>
              <a:gd name="connsiteY10" fmla="*/ 1303020 h 4196399"/>
              <a:gd name="connsiteX11" fmla="*/ 187002 w 5945010"/>
              <a:gd name="connsiteY11" fmla="*/ 1385129 h 4196399"/>
              <a:gd name="connsiteX12" fmla="*/ 376647 w 5945010"/>
              <a:gd name="connsiteY12" fmla="*/ 1417320 h 4196399"/>
              <a:gd name="connsiteX13" fmla="*/ 398496 w 5945010"/>
              <a:gd name="connsiteY13" fmla="*/ 1459774 h 4196399"/>
              <a:gd name="connsiteX14" fmla="*/ 525237 w 5945010"/>
              <a:gd name="connsiteY14" fmla="*/ 1508760 h 4196399"/>
              <a:gd name="connsiteX15" fmla="*/ 513807 w 5945010"/>
              <a:gd name="connsiteY15" fmla="*/ 1680210 h 4196399"/>
              <a:gd name="connsiteX16" fmla="*/ 548097 w 5945010"/>
              <a:gd name="connsiteY16" fmla="*/ 1783080 h 4196399"/>
              <a:gd name="connsiteX17" fmla="*/ 685257 w 5945010"/>
              <a:gd name="connsiteY17" fmla="*/ 1885950 h 4196399"/>
              <a:gd name="connsiteX18" fmla="*/ 765267 w 5945010"/>
              <a:gd name="connsiteY18" fmla="*/ 2057400 h 4196399"/>
              <a:gd name="connsiteX19" fmla="*/ 490947 w 5945010"/>
              <a:gd name="connsiteY19" fmla="*/ 2286000 h 4196399"/>
              <a:gd name="connsiteX20" fmla="*/ 445227 w 5945010"/>
              <a:gd name="connsiteY20" fmla="*/ 2354580 h 4196399"/>
              <a:gd name="connsiteX21" fmla="*/ 468087 w 5945010"/>
              <a:gd name="connsiteY21" fmla="*/ 2514600 h 4196399"/>
              <a:gd name="connsiteX22" fmla="*/ 365217 w 5945010"/>
              <a:gd name="connsiteY22" fmla="*/ 2514600 h 4196399"/>
              <a:gd name="connsiteX23" fmla="*/ 319497 w 5945010"/>
              <a:gd name="connsiteY23" fmla="*/ 2708910 h 4196399"/>
              <a:gd name="connsiteX24" fmla="*/ 673827 w 5945010"/>
              <a:gd name="connsiteY24" fmla="*/ 2823210 h 4196399"/>
              <a:gd name="connsiteX25" fmla="*/ 799557 w 5945010"/>
              <a:gd name="connsiteY25" fmla="*/ 2823210 h 4196399"/>
              <a:gd name="connsiteX26" fmla="*/ 1041608 w 5945010"/>
              <a:gd name="connsiteY26" fmla="*/ 2859677 h 4196399"/>
              <a:gd name="connsiteX27" fmla="*/ 1371057 w 5945010"/>
              <a:gd name="connsiteY27" fmla="*/ 2754630 h 4196399"/>
              <a:gd name="connsiteX28" fmla="*/ 1511949 w 5945010"/>
              <a:gd name="connsiteY28" fmla="*/ 2958893 h 4196399"/>
              <a:gd name="connsiteX29" fmla="*/ 1645377 w 5945010"/>
              <a:gd name="connsiteY29" fmla="*/ 3120390 h 4196399"/>
              <a:gd name="connsiteX30" fmla="*/ 1679667 w 5945010"/>
              <a:gd name="connsiteY30" fmla="*/ 3326130 h 4196399"/>
              <a:gd name="connsiteX31" fmla="*/ 1679667 w 5945010"/>
              <a:gd name="connsiteY31" fmla="*/ 3531870 h 4196399"/>
              <a:gd name="connsiteX32" fmla="*/ 1919541 w 5945010"/>
              <a:gd name="connsiteY32" fmla="*/ 3566315 h 4196399"/>
              <a:gd name="connsiteX33" fmla="*/ 2056857 w 5945010"/>
              <a:gd name="connsiteY33" fmla="*/ 3600450 h 4196399"/>
              <a:gd name="connsiteX34" fmla="*/ 2331177 w 5945010"/>
              <a:gd name="connsiteY34" fmla="*/ 3268980 h 4196399"/>
              <a:gd name="connsiteX35" fmla="*/ 2376586 w 5945010"/>
              <a:gd name="connsiteY35" fmla="*/ 3226370 h 4196399"/>
              <a:gd name="connsiteX36" fmla="*/ 2625403 w 5945010"/>
              <a:gd name="connsiteY36" fmla="*/ 3369440 h 4196399"/>
              <a:gd name="connsiteX37" fmla="*/ 2834097 w 5945010"/>
              <a:gd name="connsiteY37" fmla="*/ 3383280 h 4196399"/>
              <a:gd name="connsiteX38" fmla="*/ 2724929 w 5945010"/>
              <a:gd name="connsiteY38" fmla="*/ 3493848 h 4196399"/>
              <a:gd name="connsiteX39" fmla="*/ 2628357 w 5945010"/>
              <a:gd name="connsiteY39" fmla="*/ 3554730 h 4196399"/>
              <a:gd name="connsiteX40" fmla="*/ 2911541 w 5945010"/>
              <a:gd name="connsiteY40" fmla="*/ 3668019 h 4196399"/>
              <a:gd name="connsiteX41" fmla="*/ 2874763 w 5945010"/>
              <a:gd name="connsiteY41" fmla="*/ 3815598 h 4196399"/>
              <a:gd name="connsiteX42" fmla="*/ 3104374 w 5945010"/>
              <a:gd name="connsiteY42" fmla="*/ 3842191 h 4196399"/>
              <a:gd name="connsiteX43" fmla="*/ 3334295 w 5945010"/>
              <a:gd name="connsiteY43" fmla="*/ 3716771 h 4196399"/>
              <a:gd name="connsiteX44" fmla="*/ 3682872 w 5945010"/>
              <a:gd name="connsiteY44" fmla="*/ 3674240 h 4196399"/>
              <a:gd name="connsiteX45" fmla="*/ 3885657 w 5945010"/>
              <a:gd name="connsiteY45" fmla="*/ 3840480 h 4196399"/>
              <a:gd name="connsiteX46" fmla="*/ 4011387 w 5945010"/>
              <a:gd name="connsiteY46" fmla="*/ 3783330 h 4196399"/>
              <a:gd name="connsiteX47" fmla="*/ 4236488 w 5945010"/>
              <a:gd name="connsiteY47" fmla="*/ 3798648 h 4196399"/>
              <a:gd name="connsiteX48" fmla="*/ 4982937 w 5945010"/>
              <a:gd name="connsiteY48" fmla="*/ 4069080 h 4196399"/>
              <a:gd name="connsiteX49" fmla="*/ 5657307 w 5945010"/>
              <a:gd name="connsiteY49" fmla="*/ 4194810 h 4196399"/>
              <a:gd name="connsiteX50" fmla="*/ 5703027 w 5945010"/>
              <a:gd name="connsiteY50" fmla="*/ 3989070 h 4196399"/>
              <a:gd name="connsiteX51" fmla="*/ 5931627 w 5945010"/>
              <a:gd name="connsiteY51" fmla="*/ 4011930 h 4196399"/>
              <a:gd name="connsiteX52" fmla="*/ 5257257 w 5945010"/>
              <a:gd name="connsiteY52" fmla="*/ 2880360 h 4196399"/>
              <a:gd name="connsiteX53" fmla="*/ 5348697 w 5945010"/>
              <a:gd name="connsiteY53" fmla="*/ 2503170 h 4196399"/>
              <a:gd name="connsiteX54" fmla="*/ 4217127 w 5945010"/>
              <a:gd name="connsiteY54" fmla="*/ 1840230 h 4196399"/>
              <a:gd name="connsiteX55" fmla="*/ 3954237 w 5945010"/>
              <a:gd name="connsiteY55" fmla="*/ 1143000 h 4196399"/>
              <a:gd name="connsiteX56" fmla="*/ 3337017 w 5945010"/>
              <a:gd name="connsiteY56" fmla="*/ 1120140 h 4196399"/>
              <a:gd name="connsiteX57" fmla="*/ 3291297 w 5945010"/>
              <a:gd name="connsiteY57" fmla="*/ 880110 h 4196399"/>
              <a:gd name="connsiteX58" fmla="*/ 3257007 w 5945010"/>
              <a:gd name="connsiteY58" fmla="*/ 560070 h 4196399"/>
              <a:gd name="connsiteX59" fmla="*/ 2445477 w 5945010"/>
              <a:gd name="connsiteY59" fmla="*/ 354330 h 4196399"/>
              <a:gd name="connsiteX60" fmla="*/ 2422617 w 5945010"/>
              <a:gd name="connsiteY60" fmla="*/ 91440 h 4196399"/>
              <a:gd name="connsiteX61" fmla="*/ 2354037 w 5945010"/>
              <a:gd name="connsiteY61" fmla="*/ 45720 h 4196399"/>
              <a:gd name="connsiteX0" fmla="*/ 136617 w 5945010"/>
              <a:gd name="connsiteY0" fmla="*/ 0 h 4196399"/>
              <a:gd name="connsiteX1" fmla="*/ 45177 w 5945010"/>
              <a:gd name="connsiteY1" fmla="*/ 125730 h 4196399"/>
              <a:gd name="connsiteX2" fmla="*/ 48210 w 5945010"/>
              <a:gd name="connsiteY2" fmla="*/ 388620 h 4196399"/>
              <a:gd name="connsiteX3" fmla="*/ 68037 w 5945010"/>
              <a:gd name="connsiteY3" fmla="*/ 548640 h 4196399"/>
              <a:gd name="connsiteX4" fmla="*/ 365217 w 5945010"/>
              <a:gd name="connsiteY4" fmla="*/ 674370 h 4196399"/>
              <a:gd name="connsiteX5" fmla="*/ 445382 w 5945010"/>
              <a:gd name="connsiteY5" fmla="*/ 732531 h 4196399"/>
              <a:gd name="connsiteX6" fmla="*/ 433797 w 5945010"/>
              <a:gd name="connsiteY6" fmla="*/ 880110 h 4196399"/>
              <a:gd name="connsiteX7" fmla="*/ 170907 w 5945010"/>
              <a:gd name="connsiteY7" fmla="*/ 960120 h 4196399"/>
              <a:gd name="connsiteX8" fmla="*/ 22161 w 5945010"/>
              <a:gd name="connsiteY8" fmla="*/ 1052571 h 4196399"/>
              <a:gd name="connsiteX9" fmla="*/ 7699 w 5945010"/>
              <a:gd name="connsiteY9" fmla="*/ 1234440 h 4196399"/>
              <a:gd name="connsiteX10" fmla="*/ 90897 w 5945010"/>
              <a:gd name="connsiteY10" fmla="*/ 1303020 h 4196399"/>
              <a:gd name="connsiteX11" fmla="*/ 187002 w 5945010"/>
              <a:gd name="connsiteY11" fmla="*/ 1385129 h 4196399"/>
              <a:gd name="connsiteX12" fmla="*/ 376647 w 5945010"/>
              <a:gd name="connsiteY12" fmla="*/ 1417320 h 4196399"/>
              <a:gd name="connsiteX13" fmla="*/ 398496 w 5945010"/>
              <a:gd name="connsiteY13" fmla="*/ 1459774 h 4196399"/>
              <a:gd name="connsiteX14" fmla="*/ 525237 w 5945010"/>
              <a:gd name="connsiteY14" fmla="*/ 1508760 h 4196399"/>
              <a:gd name="connsiteX15" fmla="*/ 513807 w 5945010"/>
              <a:gd name="connsiteY15" fmla="*/ 1680210 h 4196399"/>
              <a:gd name="connsiteX16" fmla="*/ 548097 w 5945010"/>
              <a:gd name="connsiteY16" fmla="*/ 1783080 h 4196399"/>
              <a:gd name="connsiteX17" fmla="*/ 685257 w 5945010"/>
              <a:gd name="connsiteY17" fmla="*/ 1885950 h 4196399"/>
              <a:gd name="connsiteX18" fmla="*/ 765267 w 5945010"/>
              <a:gd name="connsiteY18" fmla="*/ 2057400 h 4196399"/>
              <a:gd name="connsiteX19" fmla="*/ 490947 w 5945010"/>
              <a:gd name="connsiteY19" fmla="*/ 2286000 h 4196399"/>
              <a:gd name="connsiteX20" fmla="*/ 445227 w 5945010"/>
              <a:gd name="connsiteY20" fmla="*/ 2354580 h 4196399"/>
              <a:gd name="connsiteX21" fmla="*/ 468087 w 5945010"/>
              <a:gd name="connsiteY21" fmla="*/ 2514600 h 4196399"/>
              <a:gd name="connsiteX22" fmla="*/ 365217 w 5945010"/>
              <a:gd name="connsiteY22" fmla="*/ 2514600 h 4196399"/>
              <a:gd name="connsiteX23" fmla="*/ 319497 w 5945010"/>
              <a:gd name="connsiteY23" fmla="*/ 2708910 h 4196399"/>
              <a:gd name="connsiteX24" fmla="*/ 673827 w 5945010"/>
              <a:gd name="connsiteY24" fmla="*/ 2823210 h 4196399"/>
              <a:gd name="connsiteX25" fmla="*/ 799557 w 5945010"/>
              <a:gd name="connsiteY25" fmla="*/ 2823210 h 4196399"/>
              <a:gd name="connsiteX26" fmla="*/ 1041608 w 5945010"/>
              <a:gd name="connsiteY26" fmla="*/ 2859677 h 4196399"/>
              <a:gd name="connsiteX27" fmla="*/ 1371057 w 5945010"/>
              <a:gd name="connsiteY27" fmla="*/ 2754630 h 4196399"/>
              <a:gd name="connsiteX28" fmla="*/ 1511949 w 5945010"/>
              <a:gd name="connsiteY28" fmla="*/ 2958893 h 4196399"/>
              <a:gd name="connsiteX29" fmla="*/ 1645377 w 5945010"/>
              <a:gd name="connsiteY29" fmla="*/ 3120390 h 4196399"/>
              <a:gd name="connsiteX30" fmla="*/ 1679667 w 5945010"/>
              <a:gd name="connsiteY30" fmla="*/ 3326130 h 4196399"/>
              <a:gd name="connsiteX31" fmla="*/ 1679667 w 5945010"/>
              <a:gd name="connsiteY31" fmla="*/ 3531870 h 4196399"/>
              <a:gd name="connsiteX32" fmla="*/ 1919541 w 5945010"/>
              <a:gd name="connsiteY32" fmla="*/ 3566315 h 4196399"/>
              <a:gd name="connsiteX33" fmla="*/ 2056857 w 5945010"/>
              <a:gd name="connsiteY33" fmla="*/ 3600450 h 4196399"/>
              <a:gd name="connsiteX34" fmla="*/ 2331177 w 5945010"/>
              <a:gd name="connsiteY34" fmla="*/ 3268980 h 4196399"/>
              <a:gd name="connsiteX35" fmla="*/ 2376586 w 5945010"/>
              <a:gd name="connsiteY35" fmla="*/ 3226370 h 4196399"/>
              <a:gd name="connsiteX36" fmla="*/ 2625403 w 5945010"/>
              <a:gd name="connsiteY36" fmla="*/ 3369440 h 4196399"/>
              <a:gd name="connsiteX37" fmla="*/ 2834097 w 5945010"/>
              <a:gd name="connsiteY37" fmla="*/ 3383280 h 4196399"/>
              <a:gd name="connsiteX38" fmla="*/ 2724929 w 5945010"/>
              <a:gd name="connsiteY38" fmla="*/ 3493848 h 4196399"/>
              <a:gd name="connsiteX39" fmla="*/ 2628357 w 5945010"/>
              <a:gd name="connsiteY39" fmla="*/ 3554730 h 4196399"/>
              <a:gd name="connsiteX40" fmla="*/ 2911541 w 5945010"/>
              <a:gd name="connsiteY40" fmla="*/ 3668019 h 4196399"/>
              <a:gd name="connsiteX41" fmla="*/ 2874763 w 5945010"/>
              <a:gd name="connsiteY41" fmla="*/ 3815598 h 4196399"/>
              <a:gd name="connsiteX42" fmla="*/ 3104374 w 5945010"/>
              <a:gd name="connsiteY42" fmla="*/ 3842191 h 4196399"/>
              <a:gd name="connsiteX43" fmla="*/ 3334295 w 5945010"/>
              <a:gd name="connsiteY43" fmla="*/ 3716771 h 4196399"/>
              <a:gd name="connsiteX44" fmla="*/ 3682872 w 5945010"/>
              <a:gd name="connsiteY44" fmla="*/ 3674240 h 4196399"/>
              <a:gd name="connsiteX45" fmla="*/ 3891877 w 5945010"/>
              <a:gd name="connsiteY45" fmla="*/ 3803158 h 4196399"/>
              <a:gd name="connsiteX46" fmla="*/ 4011387 w 5945010"/>
              <a:gd name="connsiteY46" fmla="*/ 3783330 h 4196399"/>
              <a:gd name="connsiteX47" fmla="*/ 4236488 w 5945010"/>
              <a:gd name="connsiteY47" fmla="*/ 3798648 h 4196399"/>
              <a:gd name="connsiteX48" fmla="*/ 4982937 w 5945010"/>
              <a:gd name="connsiteY48" fmla="*/ 4069080 h 4196399"/>
              <a:gd name="connsiteX49" fmla="*/ 5657307 w 5945010"/>
              <a:gd name="connsiteY49" fmla="*/ 4194810 h 4196399"/>
              <a:gd name="connsiteX50" fmla="*/ 5703027 w 5945010"/>
              <a:gd name="connsiteY50" fmla="*/ 3989070 h 4196399"/>
              <a:gd name="connsiteX51" fmla="*/ 5931627 w 5945010"/>
              <a:gd name="connsiteY51" fmla="*/ 4011930 h 4196399"/>
              <a:gd name="connsiteX52" fmla="*/ 5257257 w 5945010"/>
              <a:gd name="connsiteY52" fmla="*/ 2880360 h 4196399"/>
              <a:gd name="connsiteX53" fmla="*/ 5348697 w 5945010"/>
              <a:gd name="connsiteY53" fmla="*/ 2503170 h 4196399"/>
              <a:gd name="connsiteX54" fmla="*/ 4217127 w 5945010"/>
              <a:gd name="connsiteY54" fmla="*/ 1840230 h 4196399"/>
              <a:gd name="connsiteX55" fmla="*/ 3954237 w 5945010"/>
              <a:gd name="connsiteY55" fmla="*/ 1143000 h 4196399"/>
              <a:gd name="connsiteX56" fmla="*/ 3337017 w 5945010"/>
              <a:gd name="connsiteY56" fmla="*/ 1120140 h 4196399"/>
              <a:gd name="connsiteX57" fmla="*/ 3291297 w 5945010"/>
              <a:gd name="connsiteY57" fmla="*/ 880110 h 4196399"/>
              <a:gd name="connsiteX58" fmla="*/ 3257007 w 5945010"/>
              <a:gd name="connsiteY58" fmla="*/ 560070 h 4196399"/>
              <a:gd name="connsiteX59" fmla="*/ 2445477 w 5945010"/>
              <a:gd name="connsiteY59" fmla="*/ 354330 h 4196399"/>
              <a:gd name="connsiteX60" fmla="*/ 2422617 w 5945010"/>
              <a:gd name="connsiteY60" fmla="*/ 91440 h 4196399"/>
              <a:gd name="connsiteX61" fmla="*/ 2354037 w 5945010"/>
              <a:gd name="connsiteY61" fmla="*/ 45720 h 4196399"/>
              <a:gd name="connsiteX0" fmla="*/ 136617 w 5945492"/>
              <a:gd name="connsiteY0" fmla="*/ 0 h 4148081"/>
              <a:gd name="connsiteX1" fmla="*/ 45177 w 5945492"/>
              <a:gd name="connsiteY1" fmla="*/ 125730 h 4148081"/>
              <a:gd name="connsiteX2" fmla="*/ 48210 w 5945492"/>
              <a:gd name="connsiteY2" fmla="*/ 388620 h 4148081"/>
              <a:gd name="connsiteX3" fmla="*/ 68037 w 5945492"/>
              <a:gd name="connsiteY3" fmla="*/ 548640 h 4148081"/>
              <a:gd name="connsiteX4" fmla="*/ 365217 w 5945492"/>
              <a:gd name="connsiteY4" fmla="*/ 674370 h 4148081"/>
              <a:gd name="connsiteX5" fmla="*/ 445382 w 5945492"/>
              <a:gd name="connsiteY5" fmla="*/ 732531 h 4148081"/>
              <a:gd name="connsiteX6" fmla="*/ 433797 w 5945492"/>
              <a:gd name="connsiteY6" fmla="*/ 880110 h 4148081"/>
              <a:gd name="connsiteX7" fmla="*/ 170907 w 5945492"/>
              <a:gd name="connsiteY7" fmla="*/ 960120 h 4148081"/>
              <a:gd name="connsiteX8" fmla="*/ 22161 w 5945492"/>
              <a:gd name="connsiteY8" fmla="*/ 1052571 h 4148081"/>
              <a:gd name="connsiteX9" fmla="*/ 7699 w 5945492"/>
              <a:gd name="connsiteY9" fmla="*/ 1234440 h 4148081"/>
              <a:gd name="connsiteX10" fmla="*/ 90897 w 5945492"/>
              <a:gd name="connsiteY10" fmla="*/ 1303020 h 4148081"/>
              <a:gd name="connsiteX11" fmla="*/ 187002 w 5945492"/>
              <a:gd name="connsiteY11" fmla="*/ 1385129 h 4148081"/>
              <a:gd name="connsiteX12" fmla="*/ 376647 w 5945492"/>
              <a:gd name="connsiteY12" fmla="*/ 1417320 h 4148081"/>
              <a:gd name="connsiteX13" fmla="*/ 398496 w 5945492"/>
              <a:gd name="connsiteY13" fmla="*/ 1459774 h 4148081"/>
              <a:gd name="connsiteX14" fmla="*/ 525237 w 5945492"/>
              <a:gd name="connsiteY14" fmla="*/ 1508760 h 4148081"/>
              <a:gd name="connsiteX15" fmla="*/ 513807 w 5945492"/>
              <a:gd name="connsiteY15" fmla="*/ 1680210 h 4148081"/>
              <a:gd name="connsiteX16" fmla="*/ 548097 w 5945492"/>
              <a:gd name="connsiteY16" fmla="*/ 1783080 h 4148081"/>
              <a:gd name="connsiteX17" fmla="*/ 685257 w 5945492"/>
              <a:gd name="connsiteY17" fmla="*/ 1885950 h 4148081"/>
              <a:gd name="connsiteX18" fmla="*/ 765267 w 5945492"/>
              <a:gd name="connsiteY18" fmla="*/ 2057400 h 4148081"/>
              <a:gd name="connsiteX19" fmla="*/ 490947 w 5945492"/>
              <a:gd name="connsiteY19" fmla="*/ 2286000 h 4148081"/>
              <a:gd name="connsiteX20" fmla="*/ 445227 w 5945492"/>
              <a:gd name="connsiteY20" fmla="*/ 2354580 h 4148081"/>
              <a:gd name="connsiteX21" fmla="*/ 468087 w 5945492"/>
              <a:gd name="connsiteY21" fmla="*/ 2514600 h 4148081"/>
              <a:gd name="connsiteX22" fmla="*/ 365217 w 5945492"/>
              <a:gd name="connsiteY22" fmla="*/ 2514600 h 4148081"/>
              <a:gd name="connsiteX23" fmla="*/ 319497 w 5945492"/>
              <a:gd name="connsiteY23" fmla="*/ 2708910 h 4148081"/>
              <a:gd name="connsiteX24" fmla="*/ 673827 w 5945492"/>
              <a:gd name="connsiteY24" fmla="*/ 2823210 h 4148081"/>
              <a:gd name="connsiteX25" fmla="*/ 799557 w 5945492"/>
              <a:gd name="connsiteY25" fmla="*/ 2823210 h 4148081"/>
              <a:gd name="connsiteX26" fmla="*/ 1041608 w 5945492"/>
              <a:gd name="connsiteY26" fmla="*/ 2859677 h 4148081"/>
              <a:gd name="connsiteX27" fmla="*/ 1371057 w 5945492"/>
              <a:gd name="connsiteY27" fmla="*/ 2754630 h 4148081"/>
              <a:gd name="connsiteX28" fmla="*/ 1511949 w 5945492"/>
              <a:gd name="connsiteY28" fmla="*/ 2958893 h 4148081"/>
              <a:gd name="connsiteX29" fmla="*/ 1645377 w 5945492"/>
              <a:gd name="connsiteY29" fmla="*/ 3120390 h 4148081"/>
              <a:gd name="connsiteX30" fmla="*/ 1679667 w 5945492"/>
              <a:gd name="connsiteY30" fmla="*/ 3326130 h 4148081"/>
              <a:gd name="connsiteX31" fmla="*/ 1679667 w 5945492"/>
              <a:gd name="connsiteY31" fmla="*/ 3531870 h 4148081"/>
              <a:gd name="connsiteX32" fmla="*/ 1919541 w 5945492"/>
              <a:gd name="connsiteY32" fmla="*/ 3566315 h 4148081"/>
              <a:gd name="connsiteX33" fmla="*/ 2056857 w 5945492"/>
              <a:gd name="connsiteY33" fmla="*/ 3600450 h 4148081"/>
              <a:gd name="connsiteX34" fmla="*/ 2331177 w 5945492"/>
              <a:gd name="connsiteY34" fmla="*/ 3268980 h 4148081"/>
              <a:gd name="connsiteX35" fmla="*/ 2376586 w 5945492"/>
              <a:gd name="connsiteY35" fmla="*/ 3226370 h 4148081"/>
              <a:gd name="connsiteX36" fmla="*/ 2625403 w 5945492"/>
              <a:gd name="connsiteY36" fmla="*/ 3369440 h 4148081"/>
              <a:gd name="connsiteX37" fmla="*/ 2834097 w 5945492"/>
              <a:gd name="connsiteY37" fmla="*/ 3383280 h 4148081"/>
              <a:gd name="connsiteX38" fmla="*/ 2724929 w 5945492"/>
              <a:gd name="connsiteY38" fmla="*/ 3493848 h 4148081"/>
              <a:gd name="connsiteX39" fmla="*/ 2628357 w 5945492"/>
              <a:gd name="connsiteY39" fmla="*/ 3554730 h 4148081"/>
              <a:gd name="connsiteX40" fmla="*/ 2911541 w 5945492"/>
              <a:gd name="connsiteY40" fmla="*/ 3668019 h 4148081"/>
              <a:gd name="connsiteX41" fmla="*/ 2874763 w 5945492"/>
              <a:gd name="connsiteY41" fmla="*/ 3815598 h 4148081"/>
              <a:gd name="connsiteX42" fmla="*/ 3104374 w 5945492"/>
              <a:gd name="connsiteY42" fmla="*/ 3842191 h 4148081"/>
              <a:gd name="connsiteX43" fmla="*/ 3334295 w 5945492"/>
              <a:gd name="connsiteY43" fmla="*/ 3716771 h 4148081"/>
              <a:gd name="connsiteX44" fmla="*/ 3682872 w 5945492"/>
              <a:gd name="connsiteY44" fmla="*/ 3674240 h 4148081"/>
              <a:gd name="connsiteX45" fmla="*/ 3891877 w 5945492"/>
              <a:gd name="connsiteY45" fmla="*/ 3803158 h 4148081"/>
              <a:gd name="connsiteX46" fmla="*/ 4011387 w 5945492"/>
              <a:gd name="connsiteY46" fmla="*/ 3783330 h 4148081"/>
              <a:gd name="connsiteX47" fmla="*/ 4236488 w 5945492"/>
              <a:gd name="connsiteY47" fmla="*/ 3798648 h 4148081"/>
              <a:gd name="connsiteX48" fmla="*/ 4982937 w 5945492"/>
              <a:gd name="connsiteY48" fmla="*/ 4069080 h 4148081"/>
              <a:gd name="connsiteX49" fmla="*/ 5588882 w 5945492"/>
              <a:gd name="connsiteY49" fmla="*/ 4145047 h 4148081"/>
              <a:gd name="connsiteX50" fmla="*/ 5703027 w 5945492"/>
              <a:gd name="connsiteY50" fmla="*/ 3989070 h 4148081"/>
              <a:gd name="connsiteX51" fmla="*/ 5931627 w 5945492"/>
              <a:gd name="connsiteY51" fmla="*/ 4011930 h 4148081"/>
              <a:gd name="connsiteX52" fmla="*/ 5257257 w 5945492"/>
              <a:gd name="connsiteY52" fmla="*/ 2880360 h 4148081"/>
              <a:gd name="connsiteX53" fmla="*/ 5348697 w 5945492"/>
              <a:gd name="connsiteY53" fmla="*/ 2503170 h 4148081"/>
              <a:gd name="connsiteX54" fmla="*/ 4217127 w 5945492"/>
              <a:gd name="connsiteY54" fmla="*/ 1840230 h 4148081"/>
              <a:gd name="connsiteX55" fmla="*/ 3954237 w 5945492"/>
              <a:gd name="connsiteY55" fmla="*/ 1143000 h 4148081"/>
              <a:gd name="connsiteX56" fmla="*/ 3337017 w 5945492"/>
              <a:gd name="connsiteY56" fmla="*/ 1120140 h 4148081"/>
              <a:gd name="connsiteX57" fmla="*/ 3291297 w 5945492"/>
              <a:gd name="connsiteY57" fmla="*/ 880110 h 4148081"/>
              <a:gd name="connsiteX58" fmla="*/ 3257007 w 5945492"/>
              <a:gd name="connsiteY58" fmla="*/ 560070 h 4148081"/>
              <a:gd name="connsiteX59" fmla="*/ 2445477 w 5945492"/>
              <a:gd name="connsiteY59" fmla="*/ 354330 h 4148081"/>
              <a:gd name="connsiteX60" fmla="*/ 2422617 w 5945492"/>
              <a:gd name="connsiteY60" fmla="*/ 91440 h 4148081"/>
              <a:gd name="connsiteX61" fmla="*/ 2354037 w 5945492"/>
              <a:gd name="connsiteY61" fmla="*/ 45720 h 4148081"/>
              <a:gd name="connsiteX0" fmla="*/ 136617 w 5834084"/>
              <a:gd name="connsiteY0" fmla="*/ 0 h 4148081"/>
              <a:gd name="connsiteX1" fmla="*/ 45177 w 5834084"/>
              <a:gd name="connsiteY1" fmla="*/ 125730 h 4148081"/>
              <a:gd name="connsiteX2" fmla="*/ 48210 w 5834084"/>
              <a:gd name="connsiteY2" fmla="*/ 388620 h 4148081"/>
              <a:gd name="connsiteX3" fmla="*/ 68037 w 5834084"/>
              <a:gd name="connsiteY3" fmla="*/ 548640 h 4148081"/>
              <a:gd name="connsiteX4" fmla="*/ 365217 w 5834084"/>
              <a:gd name="connsiteY4" fmla="*/ 674370 h 4148081"/>
              <a:gd name="connsiteX5" fmla="*/ 445382 w 5834084"/>
              <a:gd name="connsiteY5" fmla="*/ 732531 h 4148081"/>
              <a:gd name="connsiteX6" fmla="*/ 433797 w 5834084"/>
              <a:gd name="connsiteY6" fmla="*/ 880110 h 4148081"/>
              <a:gd name="connsiteX7" fmla="*/ 170907 w 5834084"/>
              <a:gd name="connsiteY7" fmla="*/ 960120 h 4148081"/>
              <a:gd name="connsiteX8" fmla="*/ 22161 w 5834084"/>
              <a:gd name="connsiteY8" fmla="*/ 1052571 h 4148081"/>
              <a:gd name="connsiteX9" fmla="*/ 7699 w 5834084"/>
              <a:gd name="connsiteY9" fmla="*/ 1234440 h 4148081"/>
              <a:gd name="connsiteX10" fmla="*/ 90897 w 5834084"/>
              <a:gd name="connsiteY10" fmla="*/ 1303020 h 4148081"/>
              <a:gd name="connsiteX11" fmla="*/ 187002 w 5834084"/>
              <a:gd name="connsiteY11" fmla="*/ 1385129 h 4148081"/>
              <a:gd name="connsiteX12" fmla="*/ 376647 w 5834084"/>
              <a:gd name="connsiteY12" fmla="*/ 1417320 h 4148081"/>
              <a:gd name="connsiteX13" fmla="*/ 398496 w 5834084"/>
              <a:gd name="connsiteY13" fmla="*/ 1459774 h 4148081"/>
              <a:gd name="connsiteX14" fmla="*/ 525237 w 5834084"/>
              <a:gd name="connsiteY14" fmla="*/ 1508760 h 4148081"/>
              <a:gd name="connsiteX15" fmla="*/ 513807 w 5834084"/>
              <a:gd name="connsiteY15" fmla="*/ 1680210 h 4148081"/>
              <a:gd name="connsiteX16" fmla="*/ 548097 w 5834084"/>
              <a:gd name="connsiteY16" fmla="*/ 1783080 h 4148081"/>
              <a:gd name="connsiteX17" fmla="*/ 685257 w 5834084"/>
              <a:gd name="connsiteY17" fmla="*/ 1885950 h 4148081"/>
              <a:gd name="connsiteX18" fmla="*/ 765267 w 5834084"/>
              <a:gd name="connsiteY18" fmla="*/ 2057400 h 4148081"/>
              <a:gd name="connsiteX19" fmla="*/ 490947 w 5834084"/>
              <a:gd name="connsiteY19" fmla="*/ 2286000 h 4148081"/>
              <a:gd name="connsiteX20" fmla="*/ 445227 w 5834084"/>
              <a:gd name="connsiteY20" fmla="*/ 2354580 h 4148081"/>
              <a:gd name="connsiteX21" fmla="*/ 468087 w 5834084"/>
              <a:gd name="connsiteY21" fmla="*/ 2514600 h 4148081"/>
              <a:gd name="connsiteX22" fmla="*/ 365217 w 5834084"/>
              <a:gd name="connsiteY22" fmla="*/ 2514600 h 4148081"/>
              <a:gd name="connsiteX23" fmla="*/ 319497 w 5834084"/>
              <a:gd name="connsiteY23" fmla="*/ 2708910 h 4148081"/>
              <a:gd name="connsiteX24" fmla="*/ 673827 w 5834084"/>
              <a:gd name="connsiteY24" fmla="*/ 2823210 h 4148081"/>
              <a:gd name="connsiteX25" fmla="*/ 799557 w 5834084"/>
              <a:gd name="connsiteY25" fmla="*/ 2823210 h 4148081"/>
              <a:gd name="connsiteX26" fmla="*/ 1041608 w 5834084"/>
              <a:gd name="connsiteY26" fmla="*/ 2859677 h 4148081"/>
              <a:gd name="connsiteX27" fmla="*/ 1371057 w 5834084"/>
              <a:gd name="connsiteY27" fmla="*/ 2754630 h 4148081"/>
              <a:gd name="connsiteX28" fmla="*/ 1511949 w 5834084"/>
              <a:gd name="connsiteY28" fmla="*/ 2958893 h 4148081"/>
              <a:gd name="connsiteX29" fmla="*/ 1645377 w 5834084"/>
              <a:gd name="connsiteY29" fmla="*/ 3120390 h 4148081"/>
              <a:gd name="connsiteX30" fmla="*/ 1679667 w 5834084"/>
              <a:gd name="connsiteY30" fmla="*/ 3326130 h 4148081"/>
              <a:gd name="connsiteX31" fmla="*/ 1679667 w 5834084"/>
              <a:gd name="connsiteY31" fmla="*/ 3531870 h 4148081"/>
              <a:gd name="connsiteX32" fmla="*/ 1919541 w 5834084"/>
              <a:gd name="connsiteY32" fmla="*/ 3566315 h 4148081"/>
              <a:gd name="connsiteX33" fmla="*/ 2056857 w 5834084"/>
              <a:gd name="connsiteY33" fmla="*/ 3600450 h 4148081"/>
              <a:gd name="connsiteX34" fmla="*/ 2331177 w 5834084"/>
              <a:gd name="connsiteY34" fmla="*/ 3268980 h 4148081"/>
              <a:gd name="connsiteX35" fmla="*/ 2376586 w 5834084"/>
              <a:gd name="connsiteY35" fmla="*/ 3226370 h 4148081"/>
              <a:gd name="connsiteX36" fmla="*/ 2625403 w 5834084"/>
              <a:gd name="connsiteY36" fmla="*/ 3369440 h 4148081"/>
              <a:gd name="connsiteX37" fmla="*/ 2834097 w 5834084"/>
              <a:gd name="connsiteY37" fmla="*/ 3383280 h 4148081"/>
              <a:gd name="connsiteX38" fmla="*/ 2724929 w 5834084"/>
              <a:gd name="connsiteY38" fmla="*/ 3493848 h 4148081"/>
              <a:gd name="connsiteX39" fmla="*/ 2628357 w 5834084"/>
              <a:gd name="connsiteY39" fmla="*/ 3554730 h 4148081"/>
              <a:gd name="connsiteX40" fmla="*/ 2911541 w 5834084"/>
              <a:gd name="connsiteY40" fmla="*/ 3668019 h 4148081"/>
              <a:gd name="connsiteX41" fmla="*/ 2874763 w 5834084"/>
              <a:gd name="connsiteY41" fmla="*/ 3815598 h 4148081"/>
              <a:gd name="connsiteX42" fmla="*/ 3104374 w 5834084"/>
              <a:gd name="connsiteY42" fmla="*/ 3842191 h 4148081"/>
              <a:gd name="connsiteX43" fmla="*/ 3334295 w 5834084"/>
              <a:gd name="connsiteY43" fmla="*/ 3716771 h 4148081"/>
              <a:gd name="connsiteX44" fmla="*/ 3682872 w 5834084"/>
              <a:gd name="connsiteY44" fmla="*/ 3674240 h 4148081"/>
              <a:gd name="connsiteX45" fmla="*/ 3891877 w 5834084"/>
              <a:gd name="connsiteY45" fmla="*/ 3803158 h 4148081"/>
              <a:gd name="connsiteX46" fmla="*/ 4011387 w 5834084"/>
              <a:gd name="connsiteY46" fmla="*/ 3783330 h 4148081"/>
              <a:gd name="connsiteX47" fmla="*/ 4236488 w 5834084"/>
              <a:gd name="connsiteY47" fmla="*/ 3798648 h 4148081"/>
              <a:gd name="connsiteX48" fmla="*/ 4982937 w 5834084"/>
              <a:gd name="connsiteY48" fmla="*/ 4069080 h 4148081"/>
              <a:gd name="connsiteX49" fmla="*/ 5588882 w 5834084"/>
              <a:gd name="connsiteY49" fmla="*/ 4145047 h 4148081"/>
              <a:gd name="connsiteX50" fmla="*/ 5703027 w 5834084"/>
              <a:gd name="connsiteY50" fmla="*/ 3989070 h 4148081"/>
              <a:gd name="connsiteX51" fmla="*/ 5813440 w 5834084"/>
              <a:gd name="connsiteY51" fmla="*/ 3800436 h 4148081"/>
              <a:gd name="connsiteX52" fmla="*/ 5257257 w 5834084"/>
              <a:gd name="connsiteY52" fmla="*/ 2880360 h 4148081"/>
              <a:gd name="connsiteX53" fmla="*/ 5348697 w 5834084"/>
              <a:gd name="connsiteY53" fmla="*/ 2503170 h 4148081"/>
              <a:gd name="connsiteX54" fmla="*/ 4217127 w 5834084"/>
              <a:gd name="connsiteY54" fmla="*/ 1840230 h 4148081"/>
              <a:gd name="connsiteX55" fmla="*/ 3954237 w 5834084"/>
              <a:gd name="connsiteY55" fmla="*/ 1143000 h 4148081"/>
              <a:gd name="connsiteX56" fmla="*/ 3337017 w 5834084"/>
              <a:gd name="connsiteY56" fmla="*/ 1120140 h 4148081"/>
              <a:gd name="connsiteX57" fmla="*/ 3291297 w 5834084"/>
              <a:gd name="connsiteY57" fmla="*/ 880110 h 4148081"/>
              <a:gd name="connsiteX58" fmla="*/ 3257007 w 5834084"/>
              <a:gd name="connsiteY58" fmla="*/ 560070 h 4148081"/>
              <a:gd name="connsiteX59" fmla="*/ 2445477 w 5834084"/>
              <a:gd name="connsiteY59" fmla="*/ 354330 h 4148081"/>
              <a:gd name="connsiteX60" fmla="*/ 2422617 w 5834084"/>
              <a:gd name="connsiteY60" fmla="*/ 91440 h 4148081"/>
              <a:gd name="connsiteX61" fmla="*/ 2354037 w 5834084"/>
              <a:gd name="connsiteY61" fmla="*/ 45720 h 4148081"/>
              <a:gd name="connsiteX0" fmla="*/ 136617 w 5831351"/>
              <a:gd name="connsiteY0" fmla="*/ 0 h 4148081"/>
              <a:gd name="connsiteX1" fmla="*/ 45177 w 5831351"/>
              <a:gd name="connsiteY1" fmla="*/ 125730 h 4148081"/>
              <a:gd name="connsiteX2" fmla="*/ 48210 w 5831351"/>
              <a:gd name="connsiteY2" fmla="*/ 388620 h 4148081"/>
              <a:gd name="connsiteX3" fmla="*/ 68037 w 5831351"/>
              <a:gd name="connsiteY3" fmla="*/ 548640 h 4148081"/>
              <a:gd name="connsiteX4" fmla="*/ 365217 w 5831351"/>
              <a:gd name="connsiteY4" fmla="*/ 674370 h 4148081"/>
              <a:gd name="connsiteX5" fmla="*/ 445382 w 5831351"/>
              <a:gd name="connsiteY5" fmla="*/ 732531 h 4148081"/>
              <a:gd name="connsiteX6" fmla="*/ 433797 w 5831351"/>
              <a:gd name="connsiteY6" fmla="*/ 880110 h 4148081"/>
              <a:gd name="connsiteX7" fmla="*/ 170907 w 5831351"/>
              <a:gd name="connsiteY7" fmla="*/ 960120 h 4148081"/>
              <a:gd name="connsiteX8" fmla="*/ 22161 w 5831351"/>
              <a:gd name="connsiteY8" fmla="*/ 1052571 h 4148081"/>
              <a:gd name="connsiteX9" fmla="*/ 7699 w 5831351"/>
              <a:gd name="connsiteY9" fmla="*/ 1234440 h 4148081"/>
              <a:gd name="connsiteX10" fmla="*/ 90897 w 5831351"/>
              <a:gd name="connsiteY10" fmla="*/ 1303020 h 4148081"/>
              <a:gd name="connsiteX11" fmla="*/ 187002 w 5831351"/>
              <a:gd name="connsiteY11" fmla="*/ 1385129 h 4148081"/>
              <a:gd name="connsiteX12" fmla="*/ 376647 w 5831351"/>
              <a:gd name="connsiteY12" fmla="*/ 1417320 h 4148081"/>
              <a:gd name="connsiteX13" fmla="*/ 398496 w 5831351"/>
              <a:gd name="connsiteY13" fmla="*/ 1459774 h 4148081"/>
              <a:gd name="connsiteX14" fmla="*/ 525237 w 5831351"/>
              <a:gd name="connsiteY14" fmla="*/ 1508760 h 4148081"/>
              <a:gd name="connsiteX15" fmla="*/ 513807 w 5831351"/>
              <a:gd name="connsiteY15" fmla="*/ 1680210 h 4148081"/>
              <a:gd name="connsiteX16" fmla="*/ 548097 w 5831351"/>
              <a:gd name="connsiteY16" fmla="*/ 1783080 h 4148081"/>
              <a:gd name="connsiteX17" fmla="*/ 685257 w 5831351"/>
              <a:gd name="connsiteY17" fmla="*/ 1885950 h 4148081"/>
              <a:gd name="connsiteX18" fmla="*/ 765267 w 5831351"/>
              <a:gd name="connsiteY18" fmla="*/ 2057400 h 4148081"/>
              <a:gd name="connsiteX19" fmla="*/ 490947 w 5831351"/>
              <a:gd name="connsiteY19" fmla="*/ 2286000 h 4148081"/>
              <a:gd name="connsiteX20" fmla="*/ 445227 w 5831351"/>
              <a:gd name="connsiteY20" fmla="*/ 2354580 h 4148081"/>
              <a:gd name="connsiteX21" fmla="*/ 468087 w 5831351"/>
              <a:gd name="connsiteY21" fmla="*/ 2514600 h 4148081"/>
              <a:gd name="connsiteX22" fmla="*/ 365217 w 5831351"/>
              <a:gd name="connsiteY22" fmla="*/ 2514600 h 4148081"/>
              <a:gd name="connsiteX23" fmla="*/ 319497 w 5831351"/>
              <a:gd name="connsiteY23" fmla="*/ 2708910 h 4148081"/>
              <a:gd name="connsiteX24" fmla="*/ 673827 w 5831351"/>
              <a:gd name="connsiteY24" fmla="*/ 2823210 h 4148081"/>
              <a:gd name="connsiteX25" fmla="*/ 799557 w 5831351"/>
              <a:gd name="connsiteY25" fmla="*/ 2823210 h 4148081"/>
              <a:gd name="connsiteX26" fmla="*/ 1041608 w 5831351"/>
              <a:gd name="connsiteY26" fmla="*/ 2859677 h 4148081"/>
              <a:gd name="connsiteX27" fmla="*/ 1371057 w 5831351"/>
              <a:gd name="connsiteY27" fmla="*/ 2754630 h 4148081"/>
              <a:gd name="connsiteX28" fmla="*/ 1511949 w 5831351"/>
              <a:gd name="connsiteY28" fmla="*/ 2958893 h 4148081"/>
              <a:gd name="connsiteX29" fmla="*/ 1645377 w 5831351"/>
              <a:gd name="connsiteY29" fmla="*/ 3120390 h 4148081"/>
              <a:gd name="connsiteX30" fmla="*/ 1679667 w 5831351"/>
              <a:gd name="connsiteY30" fmla="*/ 3326130 h 4148081"/>
              <a:gd name="connsiteX31" fmla="*/ 1679667 w 5831351"/>
              <a:gd name="connsiteY31" fmla="*/ 3531870 h 4148081"/>
              <a:gd name="connsiteX32" fmla="*/ 1919541 w 5831351"/>
              <a:gd name="connsiteY32" fmla="*/ 3566315 h 4148081"/>
              <a:gd name="connsiteX33" fmla="*/ 2056857 w 5831351"/>
              <a:gd name="connsiteY33" fmla="*/ 3600450 h 4148081"/>
              <a:gd name="connsiteX34" fmla="*/ 2331177 w 5831351"/>
              <a:gd name="connsiteY34" fmla="*/ 3268980 h 4148081"/>
              <a:gd name="connsiteX35" fmla="*/ 2376586 w 5831351"/>
              <a:gd name="connsiteY35" fmla="*/ 3226370 h 4148081"/>
              <a:gd name="connsiteX36" fmla="*/ 2625403 w 5831351"/>
              <a:gd name="connsiteY36" fmla="*/ 3369440 h 4148081"/>
              <a:gd name="connsiteX37" fmla="*/ 2834097 w 5831351"/>
              <a:gd name="connsiteY37" fmla="*/ 3383280 h 4148081"/>
              <a:gd name="connsiteX38" fmla="*/ 2724929 w 5831351"/>
              <a:gd name="connsiteY38" fmla="*/ 3493848 h 4148081"/>
              <a:gd name="connsiteX39" fmla="*/ 2628357 w 5831351"/>
              <a:gd name="connsiteY39" fmla="*/ 3554730 h 4148081"/>
              <a:gd name="connsiteX40" fmla="*/ 2911541 w 5831351"/>
              <a:gd name="connsiteY40" fmla="*/ 3668019 h 4148081"/>
              <a:gd name="connsiteX41" fmla="*/ 2874763 w 5831351"/>
              <a:gd name="connsiteY41" fmla="*/ 3815598 h 4148081"/>
              <a:gd name="connsiteX42" fmla="*/ 3104374 w 5831351"/>
              <a:gd name="connsiteY42" fmla="*/ 3842191 h 4148081"/>
              <a:gd name="connsiteX43" fmla="*/ 3334295 w 5831351"/>
              <a:gd name="connsiteY43" fmla="*/ 3716771 h 4148081"/>
              <a:gd name="connsiteX44" fmla="*/ 3682872 w 5831351"/>
              <a:gd name="connsiteY44" fmla="*/ 3674240 h 4148081"/>
              <a:gd name="connsiteX45" fmla="*/ 3891877 w 5831351"/>
              <a:gd name="connsiteY45" fmla="*/ 3803158 h 4148081"/>
              <a:gd name="connsiteX46" fmla="*/ 4011387 w 5831351"/>
              <a:gd name="connsiteY46" fmla="*/ 3783330 h 4148081"/>
              <a:gd name="connsiteX47" fmla="*/ 4236488 w 5831351"/>
              <a:gd name="connsiteY47" fmla="*/ 3798648 h 4148081"/>
              <a:gd name="connsiteX48" fmla="*/ 4982937 w 5831351"/>
              <a:gd name="connsiteY48" fmla="*/ 4069080 h 4148081"/>
              <a:gd name="connsiteX49" fmla="*/ 5588882 w 5831351"/>
              <a:gd name="connsiteY49" fmla="*/ 4145047 h 4148081"/>
              <a:gd name="connsiteX50" fmla="*/ 5703027 w 5831351"/>
              <a:gd name="connsiteY50" fmla="*/ 3989070 h 4148081"/>
              <a:gd name="connsiteX51" fmla="*/ 5813440 w 5831351"/>
              <a:gd name="connsiteY51" fmla="*/ 3800436 h 4148081"/>
              <a:gd name="connsiteX52" fmla="*/ 5300800 w 5831351"/>
              <a:gd name="connsiteY52" fmla="*/ 2905242 h 4148081"/>
              <a:gd name="connsiteX53" fmla="*/ 5348697 w 5831351"/>
              <a:gd name="connsiteY53" fmla="*/ 2503170 h 4148081"/>
              <a:gd name="connsiteX54" fmla="*/ 4217127 w 5831351"/>
              <a:gd name="connsiteY54" fmla="*/ 1840230 h 4148081"/>
              <a:gd name="connsiteX55" fmla="*/ 3954237 w 5831351"/>
              <a:gd name="connsiteY55" fmla="*/ 1143000 h 4148081"/>
              <a:gd name="connsiteX56" fmla="*/ 3337017 w 5831351"/>
              <a:gd name="connsiteY56" fmla="*/ 1120140 h 4148081"/>
              <a:gd name="connsiteX57" fmla="*/ 3291297 w 5831351"/>
              <a:gd name="connsiteY57" fmla="*/ 880110 h 4148081"/>
              <a:gd name="connsiteX58" fmla="*/ 3257007 w 5831351"/>
              <a:gd name="connsiteY58" fmla="*/ 560070 h 4148081"/>
              <a:gd name="connsiteX59" fmla="*/ 2445477 w 5831351"/>
              <a:gd name="connsiteY59" fmla="*/ 354330 h 4148081"/>
              <a:gd name="connsiteX60" fmla="*/ 2422617 w 5831351"/>
              <a:gd name="connsiteY60" fmla="*/ 91440 h 4148081"/>
              <a:gd name="connsiteX61" fmla="*/ 2354037 w 5831351"/>
              <a:gd name="connsiteY61" fmla="*/ 45720 h 4148081"/>
              <a:gd name="connsiteX0" fmla="*/ 136617 w 5831351"/>
              <a:gd name="connsiteY0" fmla="*/ 0 h 4148081"/>
              <a:gd name="connsiteX1" fmla="*/ 45177 w 5831351"/>
              <a:gd name="connsiteY1" fmla="*/ 125730 h 4148081"/>
              <a:gd name="connsiteX2" fmla="*/ 48210 w 5831351"/>
              <a:gd name="connsiteY2" fmla="*/ 388620 h 4148081"/>
              <a:gd name="connsiteX3" fmla="*/ 68037 w 5831351"/>
              <a:gd name="connsiteY3" fmla="*/ 548640 h 4148081"/>
              <a:gd name="connsiteX4" fmla="*/ 365217 w 5831351"/>
              <a:gd name="connsiteY4" fmla="*/ 674370 h 4148081"/>
              <a:gd name="connsiteX5" fmla="*/ 445382 w 5831351"/>
              <a:gd name="connsiteY5" fmla="*/ 732531 h 4148081"/>
              <a:gd name="connsiteX6" fmla="*/ 433797 w 5831351"/>
              <a:gd name="connsiteY6" fmla="*/ 880110 h 4148081"/>
              <a:gd name="connsiteX7" fmla="*/ 170907 w 5831351"/>
              <a:gd name="connsiteY7" fmla="*/ 960120 h 4148081"/>
              <a:gd name="connsiteX8" fmla="*/ 22161 w 5831351"/>
              <a:gd name="connsiteY8" fmla="*/ 1052571 h 4148081"/>
              <a:gd name="connsiteX9" fmla="*/ 7699 w 5831351"/>
              <a:gd name="connsiteY9" fmla="*/ 1234440 h 4148081"/>
              <a:gd name="connsiteX10" fmla="*/ 90897 w 5831351"/>
              <a:gd name="connsiteY10" fmla="*/ 1303020 h 4148081"/>
              <a:gd name="connsiteX11" fmla="*/ 187002 w 5831351"/>
              <a:gd name="connsiteY11" fmla="*/ 1385129 h 4148081"/>
              <a:gd name="connsiteX12" fmla="*/ 376647 w 5831351"/>
              <a:gd name="connsiteY12" fmla="*/ 1417320 h 4148081"/>
              <a:gd name="connsiteX13" fmla="*/ 398496 w 5831351"/>
              <a:gd name="connsiteY13" fmla="*/ 1459774 h 4148081"/>
              <a:gd name="connsiteX14" fmla="*/ 525237 w 5831351"/>
              <a:gd name="connsiteY14" fmla="*/ 1508760 h 4148081"/>
              <a:gd name="connsiteX15" fmla="*/ 513807 w 5831351"/>
              <a:gd name="connsiteY15" fmla="*/ 1680210 h 4148081"/>
              <a:gd name="connsiteX16" fmla="*/ 548097 w 5831351"/>
              <a:gd name="connsiteY16" fmla="*/ 1783080 h 4148081"/>
              <a:gd name="connsiteX17" fmla="*/ 685257 w 5831351"/>
              <a:gd name="connsiteY17" fmla="*/ 1885950 h 4148081"/>
              <a:gd name="connsiteX18" fmla="*/ 765267 w 5831351"/>
              <a:gd name="connsiteY18" fmla="*/ 2057400 h 4148081"/>
              <a:gd name="connsiteX19" fmla="*/ 490947 w 5831351"/>
              <a:gd name="connsiteY19" fmla="*/ 2286000 h 4148081"/>
              <a:gd name="connsiteX20" fmla="*/ 445227 w 5831351"/>
              <a:gd name="connsiteY20" fmla="*/ 2354580 h 4148081"/>
              <a:gd name="connsiteX21" fmla="*/ 468087 w 5831351"/>
              <a:gd name="connsiteY21" fmla="*/ 2514600 h 4148081"/>
              <a:gd name="connsiteX22" fmla="*/ 365217 w 5831351"/>
              <a:gd name="connsiteY22" fmla="*/ 2514600 h 4148081"/>
              <a:gd name="connsiteX23" fmla="*/ 319497 w 5831351"/>
              <a:gd name="connsiteY23" fmla="*/ 2708910 h 4148081"/>
              <a:gd name="connsiteX24" fmla="*/ 673827 w 5831351"/>
              <a:gd name="connsiteY24" fmla="*/ 2823210 h 4148081"/>
              <a:gd name="connsiteX25" fmla="*/ 799557 w 5831351"/>
              <a:gd name="connsiteY25" fmla="*/ 2823210 h 4148081"/>
              <a:gd name="connsiteX26" fmla="*/ 1041608 w 5831351"/>
              <a:gd name="connsiteY26" fmla="*/ 2859677 h 4148081"/>
              <a:gd name="connsiteX27" fmla="*/ 1371057 w 5831351"/>
              <a:gd name="connsiteY27" fmla="*/ 2754630 h 4148081"/>
              <a:gd name="connsiteX28" fmla="*/ 1511949 w 5831351"/>
              <a:gd name="connsiteY28" fmla="*/ 2958893 h 4148081"/>
              <a:gd name="connsiteX29" fmla="*/ 1645377 w 5831351"/>
              <a:gd name="connsiteY29" fmla="*/ 3120390 h 4148081"/>
              <a:gd name="connsiteX30" fmla="*/ 1679667 w 5831351"/>
              <a:gd name="connsiteY30" fmla="*/ 3326130 h 4148081"/>
              <a:gd name="connsiteX31" fmla="*/ 1679667 w 5831351"/>
              <a:gd name="connsiteY31" fmla="*/ 3531870 h 4148081"/>
              <a:gd name="connsiteX32" fmla="*/ 1919541 w 5831351"/>
              <a:gd name="connsiteY32" fmla="*/ 3566315 h 4148081"/>
              <a:gd name="connsiteX33" fmla="*/ 2056857 w 5831351"/>
              <a:gd name="connsiteY33" fmla="*/ 3600450 h 4148081"/>
              <a:gd name="connsiteX34" fmla="*/ 2331177 w 5831351"/>
              <a:gd name="connsiteY34" fmla="*/ 3268980 h 4148081"/>
              <a:gd name="connsiteX35" fmla="*/ 2376586 w 5831351"/>
              <a:gd name="connsiteY35" fmla="*/ 3226370 h 4148081"/>
              <a:gd name="connsiteX36" fmla="*/ 2625403 w 5831351"/>
              <a:gd name="connsiteY36" fmla="*/ 3369440 h 4148081"/>
              <a:gd name="connsiteX37" fmla="*/ 2834097 w 5831351"/>
              <a:gd name="connsiteY37" fmla="*/ 3383280 h 4148081"/>
              <a:gd name="connsiteX38" fmla="*/ 2724929 w 5831351"/>
              <a:gd name="connsiteY38" fmla="*/ 3493848 h 4148081"/>
              <a:gd name="connsiteX39" fmla="*/ 2628357 w 5831351"/>
              <a:gd name="connsiteY39" fmla="*/ 3554730 h 4148081"/>
              <a:gd name="connsiteX40" fmla="*/ 2911541 w 5831351"/>
              <a:gd name="connsiteY40" fmla="*/ 3668019 h 4148081"/>
              <a:gd name="connsiteX41" fmla="*/ 2874763 w 5831351"/>
              <a:gd name="connsiteY41" fmla="*/ 3815598 h 4148081"/>
              <a:gd name="connsiteX42" fmla="*/ 3104374 w 5831351"/>
              <a:gd name="connsiteY42" fmla="*/ 3842191 h 4148081"/>
              <a:gd name="connsiteX43" fmla="*/ 3334295 w 5831351"/>
              <a:gd name="connsiteY43" fmla="*/ 3716771 h 4148081"/>
              <a:gd name="connsiteX44" fmla="*/ 3682872 w 5831351"/>
              <a:gd name="connsiteY44" fmla="*/ 3674240 h 4148081"/>
              <a:gd name="connsiteX45" fmla="*/ 3891877 w 5831351"/>
              <a:gd name="connsiteY45" fmla="*/ 3803158 h 4148081"/>
              <a:gd name="connsiteX46" fmla="*/ 4011387 w 5831351"/>
              <a:gd name="connsiteY46" fmla="*/ 3783330 h 4148081"/>
              <a:gd name="connsiteX47" fmla="*/ 4236488 w 5831351"/>
              <a:gd name="connsiteY47" fmla="*/ 3798648 h 4148081"/>
              <a:gd name="connsiteX48" fmla="*/ 4982937 w 5831351"/>
              <a:gd name="connsiteY48" fmla="*/ 4069080 h 4148081"/>
              <a:gd name="connsiteX49" fmla="*/ 5588882 w 5831351"/>
              <a:gd name="connsiteY49" fmla="*/ 4145047 h 4148081"/>
              <a:gd name="connsiteX50" fmla="*/ 5703027 w 5831351"/>
              <a:gd name="connsiteY50" fmla="*/ 3989070 h 4148081"/>
              <a:gd name="connsiteX51" fmla="*/ 5813440 w 5831351"/>
              <a:gd name="connsiteY51" fmla="*/ 3800436 h 4148081"/>
              <a:gd name="connsiteX52" fmla="*/ 5300800 w 5831351"/>
              <a:gd name="connsiteY52" fmla="*/ 2905242 h 4148081"/>
              <a:gd name="connsiteX53" fmla="*/ 5348697 w 5831351"/>
              <a:gd name="connsiteY53" fmla="*/ 2503170 h 4148081"/>
              <a:gd name="connsiteX54" fmla="*/ 4217127 w 5831351"/>
              <a:gd name="connsiteY54" fmla="*/ 1840230 h 4148081"/>
              <a:gd name="connsiteX55" fmla="*/ 3954237 w 5831351"/>
              <a:gd name="connsiteY55" fmla="*/ 1143000 h 4148081"/>
              <a:gd name="connsiteX56" fmla="*/ 3374339 w 5831351"/>
              <a:gd name="connsiteY56" fmla="*/ 1101478 h 4148081"/>
              <a:gd name="connsiteX57" fmla="*/ 3291297 w 5831351"/>
              <a:gd name="connsiteY57" fmla="*/ 880110 h 4148081"/>
              <a:gd name="connsiteX58" fmla="*/ 3257007 w 5831351"/>
              <a:gd name="connsiteY58" fmla="*/ 560070 h 4148081"/>
              <a:gd name="connsiteX59" fmla="*/ 2445477 w 5831351"/>
              <a:gd name="connsiteY59" fmla="*/ 354330 h 4148081"/>
              <a:gd name="connsiteX60" fmla="*/ 2422617 w 5831351"/>
              <a:gd name="connsiteY60" fmla="*/ 91440 h 4148081"/>
              <a:gd name="connsiteX61" fmla="*/ 2354037 w 5831351"/>
              <a:gd name="connsiteY61" fmla="*/ 45720 h 4148081"/>
              <a:gd name="connsiteX0" fmla="*/ 136617 w 5831351"/>
              <a:gd name="connsiteY0" fmla="*/ 0 h 4148081"/>
              <a:gd name="connsiteX1" fmla="*/ 45177 w 5831351"/>
              <a:gd name="connsiteY1" fmla="*/ 125730 h 4148081"/>
              <a:gd name="connsiteX2" fmla="*/ 48210 w 5831351"/>
              <a:gd name="connsiteY2" fmla="*/ 388620 h 4148081"/>
              <a:gd name="connsiteX3" fmla="*/ 68037 w 5831351"/>
              <a:gd name="connsiteY3" fmla="*/ 548640 h 4148081"/>
              <a:gd name="connsiteX4" fmla="*/ 365217 w 5831351"/>
              <a:gd name="connsiteY4" fmla="*/ 674370 h 4148081"/>
              <a:gd name="connsiteX5" fmla="*/ 445382 w 5831351"/>
              <a:gd name="connsiteY5" fmla="*/ 732531 h 4148081"/>
              <a:gd name="connsiteX6" fmla="*/ 433797 w 5831351"/>
              <a:gd name="connsiteY6" fmla="*/ 880110 h 4148081"/>
              <a:gd name="connsiteX7" fmla="*/ 170907 w 5831351"/>
              <a:gd name="connsiteY7" fmla="*/ 960120 h 4148081"/>
              <a:gd name="connsiteX8" fmla="*/ 22161 w 5831351"/>
              <a:gd name="connsiteY8" fmla="*/ 1052571 h 4148081"/>
              <a:gd name="connsiteX9" fmla="*/ 7699 w 5831351"/>
              <a:gd name="connsiteY9" fmla="*/ 1234440 h 4148081"/>
              <a:gd name="connsiteX10" fmla="*/ 90897 w 5831351"/>
              <a:gd name="connsiteY10" fmla="*/ 1303020 h 4148081"/>
              <a:gd name="connsiteX11" fmla="*/ 187002 w 5831351"/>
              <a:gd name="connsiteY11" fmla="*/ 1385129 h 4148081"/>
              <a:gd name="connsiteX12" fmla="*/ 376647 w 5831351"/>
              <a:gd name="connsiteY12" fmla="*/ 1417320 h 4148081"/>
              <a:gd name="connsiteX13" fmla="*/ 398496 w 5831351"/>
              <a:gd name="connsiteY13" fmla="*/ 1459774 h 4148081"/>
              <a:gd name="connsiteX14" fmla="*/ 525237 w 5831351"/>
              <a:gd name="connsiteY14" fmla="*/ 1508760 h 4148081"/>
              <a:gd name="connsiteX15" fmla="*/ 513807 w 5831351"/>
              <a:gd name="connsiteY15" fmla="*/ 1680210 h 4148081"/>
              <a:gd name="connsiteX16" fmla="*/ 548097 w 5831351"/>
              <a:gd name="connsiteY16" fmla="*/ 1783080 h 4148081"/>
              <a:gd name="connsiteX17" fmla="*/ 685257 w 5831351"/>
              <a:gd name="connsiteY17" fmla="*/ 1885950 h 4148081"/>
              <a:gd name="connsiteX18" fmla="*/ 765267 w 5831351"/>
              <a:gd name="connsiteY18" fmla="*/ 2057400 h 4148081"/>
              <a:gd name="connsiteX19" fmla="*/ 490947 w 5831351"/>
              <a:gd name="connsiteY19" fmla="*/ 2286000 h 4148081"/>
              <a:gd name="connsiteX20" fmla="*/ 445227 w 5831351"/>
              <a:gd name="connsiteY20" fmla="*/ 2354580 h 4148081"/>
              <a:gd name="connsiteX21" fmla="*/ 468087 w 5831351"/>
              <a:gd name="connsiteY21" fmla="*/ 2514600 h 4148081"/>
              <a:gd name="connsiteX22" fmla="*/ 365217 w 5831351"/>
              <a:gd name="connsiteY22" fmla="*/ 2514600 h 4148081"/>
              <a:gd name="connsiteX23" fmla="*/ 319497 w 5831351"/>
              <a:gd name="connsiteY23" fmla="*/ 2708910 h 4148081"/>
              <a:gd name="connsiteX24" fmla="*/ 673827 w 5831351"/>
              <a:gd name="connsiteY24" fmla="*/ 2823210 h 4148081"/>
              <a:gd name="connsiteX25" fmla="*/ 799557 w 5831351"/>
              <a:gd name="connsiteY25" fmla="*/ 2823210 h 4148081"/>
              <a:gd name="connsiteX26" fmla="*/ 1041608 w 5831351"/>
              <a:gd name="connsiteY26" fmla="*/ 2859677 h 4148081"/>
              <a:gd name="connsiteX27" fmla="*/ 1371057 w 5831351"/>
              <a:gd name="connsiteY27" fmla="*/ 2754630 h 4148081"/>
              <a:gd name="connsiteX28" fmla="*/ 1511949 w 5831351"/>
              <a:gd name="connsiteY28" fmla="*/ 2958893 h 4148081"/>
              <a:gd name="connsiteX29" fmla="*/ 1645377 w 5831351"/>
              <a:gd name="connsiteY29" fmla="*/ 3120390 h 4148081"/>
              <a:gd name="connsiteX30" fmla="*/ 1679667 w 5831351"/>
              <a:gd name="connsiteY30" fmla="*/ 3326130 h 4148081"/>
              <a:gd name="connsiteX31" fmla="*/ 1679667 w 5831351"/>
              <a:gd name="connsiteY31" fmla="*/ 3531870 h 4148081"/>
              <a:gd name="connsiteX32" fmla="*/ 1919541 w 5831351"/>
              <a:gd name="connsiteY32" fmla="*/ 3566315 h 4148081"/>
              <a:gd name="connsiteX33" fmla="*/ 2056857 w 5831351"/>
              <a:gd name="connsiteY33" fmla="*/ 3600450 h 4148081"/>
              <a:gd name="connsiteX34" fmla="*/ 2331177 w 5831351"/>
              <a:gd name="connsiteY34" fmla="*/ 3268980 h 4148081"/>
              <a:gd name="connsiteX35" fmla="*/ 2376586 w 5831351"/>
              <a:gd name="connsiteY35" fmla="*/ 3226370 h 4148081"/>
              <a:gd name="connsiteX36" fmla="*/ 2625403 w 5831351"/>
              <a:gd name="connsiteY36" fmla="*/ 3369440 h 4148081"/>
              <a:gd name="connsiteX37" fmla="*/ 2834097 w 5831351"/>
              <a:gd name="connsiteY37" fmla="*/ 3383280 h 4148081"/>
              <a:gd name="connsiteX38" fmla="*/ 2724929 w 5831351"/>
              <a:gd name="connsiteY38" fmla="*/ 3493848 h 4148081"/>
              <a:gd name="connsiteX39" fmla="*/ 2628357 w 5831351"/>
              <a:gd name="connsiteY39" fmla="*/ 3554730 h 4148081"/>
              <a:gd name="connsiteX40" fmla="*/ 2911541 w 5831351"/>
              <a:gd name="connsiteY40" fmla="*/ 3668019 h 4148081"/>
              <a:gd name="connsiteX41" fmla="*/ 2874763 w 5831351"/>
              <a:gd name="connsiteY41" fmla="*/ 3815598 h 4148081"/>
              <a:gd name="connsiteX42" fmla="*/ 3104374 w 5831351"/>
              <a:gd name="connsiteY42" fmla="*/ 3842191 h 4148081"/>
              <a:gd name="connsiteX43" fmla="*/ 3334295 w 5831351"/>
              <a:gd name="connsiteY43" fmla="*/ 3716771 h 4148081"/>
              <a:gd name="connsiteX44" fmla="*/ 3682872 w 5831351"/>
              <a:gd name="connsiteY44" fmla="*/ 3674240 h 4148081"/>
              <a:gd name="connsiteX45" fmla="*/ 3891877 w 5831351"/>
              <a:gd name="connsiteY45" fmla="*/ 3803158 h 4148081"/>
              <a:gd name="connsiteX46" fmla="*/ 4011387 w 5831351"/>
              <a:gd name="connsiteY46" fmla="*/ 3783330 h 4148081"/>
              <a:gd name="connsiteX47" fmla="*/ 4236488 w 5831351"/>
              <a:gd name="connsiteY47" fmla="*/ 3798648 h 4148081"/>
              <a:gd name="connsiteX48" fmla="*/ 4982937 w 5831351"/>
              <a:gd name="connsiteY48" fmla="*/ 4069080 h 4148081"/>
              <a:gd name="connsiteX49" fmla="*/ 5588882 w 5831351"/>
              <a:gd name="connsiteY49" fmla="*/ 4145047 h 4148081"/>
              <a:gd name="connsiteX50" fmla="*/ 5703027 w 5831351"/>
              <a:gd name="connsiteY50" fmla="*/ 3989070 h 4148081"/>
              <a:gd name="connsiteX51" fmla="*/ 5813440 w 5831351"/>
              <a:gd name="connsiteY51" fmla="*/ 3800436 h 4148081"/>
              <a:gd name="connsiteX52" fmla="*/ 5300800 w 5831351"/>
              <a:gd name="connsiteY52" fmla="*/ 2905242 h 4148081"/>
              <a:gd name="connsiteX53" fmla="*/ 5348697 w 5831351"/>
              <a:gd name="connsiteY53" fmla="*/ 2503170 h 4148081"/>
              <a:gd name="connsiteX54" fmla="*/ 4217127 w 5831351"/>
              <a:gd name="connsiteY54" fmla="*/ 1840230 h 4148081"/>
              <a:gd name="connsiteX55" fmla="*/ 3954237 w 5831351"/>
              <a:gd name="connsiteY55" fmla="*/ 1143000 h 4148081"/>
              <a:gd name="connsiteX56" fmla="*/ 3374339 w 5831351"/>
              <a:gd name="connsiteY56" fmla="*/ 1101478 h 4148081"/>
              <a:gd name="connsiteX57" fmla="*/ 3291297 w 5831351"/>
              <a:gd name="connsiteY57" fmla="*/ 880110 h 4148081"/>
              <a:gd name="connsiteX58" fmla="*/ 3300550 w 5831351"/>
              <a:gd name="connsiteY58" fmla="*/ 560070 h 4148081"/>
              <a:gd name="connsiteX59" fmla="*/ 2445477 w 5831351"/>
              <a:gd name="connsiteY59" fmla="*/ 354330 h 4148081"/>
              <a:gd name="connsiteX60" fmla="*/ 2422617 w 5831351"/>
              <a:gd name="connsiteY60" fmla="*/ 91440 h 4148081"/>
              <a:gd name="connsiteX61" fmla="*/ 2354037 w 5831351"/>
              <a:gd name="connsiteY61" fmla="*/ 45720 h 4148081"/>
              <a:gd name="connsiteX0" fmla="*/ 136617 w 5831351"/>
              <a:gd name="connsiteY0" fmla="*/ 0 h 4148081"/>
              <a:gd name="connsiteX1" fmla="*/ 45177 w 5831351"/>
              <a:gd name="connsiteY1" fmla="*/ 125730 h 4148081"/>
              <a:gd name="connsiteX2" fmla="*/ 48210 w 5831351"/>
              <a:gd name="connsiteY2" fmla="*/ 388620 h 4148081"/>
              <a:gd name="connsiteX3" fmla="*/ 68037 w 5831351"/>
              <a:gd name="connsiteY3" fmla="*/ 548640 h 4148081"/>
              <a:gd name="connsiteX4" fmla="*/ 365217 w 5831351"/>
              <a:gd name="connsiteY4" fmla="*/ 674370 h 4148081"/>
              <a:gd name="connsiteX5" fmla="*/ 445382 w 5831351"/>
              <a:gd name="connsiteY5" fmla="*/ 732531 h 4148081"/>
              <a:gd name="connsiteX6" fmla="*/ 433797 w 5831351"/>
              <a:gd name="connsiteY6" fmla="*/ 880110 h 4148081"/>
              <a:gd name="connsiteX7" fmla="*/ 170907 w 5831351"/>
              <a:gd name="connsiteY7" fmla="*/ 960120 h 4148081"/>
              <a:gd name="connsiteX8" fmla="*/ 22161 w 5831351"/>
              <a:gd name="connsiteY8" fmla="*/ 1052571 h 4148081"/>
              <a:gd name="connsiteX9" fmla="*/ 7699 w 5831351"/>
              <a:gd name="connsiteY9" fmla="*/ 1234440 h 4148081"/>
              <a:gd name="connsiteX10" fmla="*/ 90897 w 5831351"/>
              <a:gd name="connsiteY10" fmla="*/ 1303020 h 4148081"/>
              <a:gd name="connsiteX11" fmla="*/ 187002 w 5831351"/>
              <a:gd name="connsiteY11" fmla="*/ 1385129 h 4148081"/>
              <a:gd name="connsiteX12" fmla="*/ 376647 w 5831351"/>
              <a:gd name="connsiteY12" fmla="*/ 1417320 h 4148081"/>
              <a:gd name="connsiteX13" fmla="*/ 398496 w 5831351"/>
              <a:gd name="connsiteY13" fmla="*/ 1459774 h 4148081"/>
              <a:gd name="connsiteX14" fmla="*/ 525237 w 5831351"/>
              <a:gd name="connsiteY14" fmla="*/ 1508760 h 4148081"/>
              <a:gd name="connsiteX15" fmla="*/ 513807 w 5831351"/>
              <a:gd name="connsiteY15" fmla="*/ 1680210 h 4148081"/>
              <a:gd name="connsiteX16" fmla="*/ 548097 w 5831351"/>
              <a:gd name="connsiteY16" fmla="*/ 1783080 h 4148081"/>
              <a:gd name="connsiteX17" fmla="*/ 685257 w 5831351"/>
              <a:gd name="connsiteY17" fmla="*/ 1885950 h 4148081"/>
              <a:gd name="connsiteX18" fmla="*/ 765267 w 5831351"/>
              <a:gd name="connsiteY18" fmla="*/ 2057400 h 4148081"/>
              <a:gd name="connsiteX19" fmla="*/ 490947 w 5831351"/>
              <a:gd name="connsiteY19" fmla="*/ 2286000 h 4148081"/>
              <a:gd name="connsiteX20" fmla="*/ 445227 w 5831351"/>
              <a:gd name="connsiteY20" fmla="*/ 2354580 h 4148081"/>
              <a:gd name="connsiteX21" fmla="*/ 468087 w 5831351"/>
              <a:gd name="connsiteY21" fmla="*/ 2514600 h 4148081"/>
              <a:gd name="connsiteX22" fmla="*/ 365217 w 5831351"/>
              <a:gd name="connsiteY22" fmla="*/ 2514600 h 4148081"/>
              <a:gd name="connsiteX23" fmla="*/ 319497 w 5831351"/>
              <a:gd name="connsiteY23" fmla="*/ 2708910 h 4148081"/>
              <a:gd name="connsiteX24" fmla="*/ 673827 w 5831351"/>
              <a:gd name="connsiteY24" fmla="*/ 2823210 h 4148081"/>
              <a:gd name="connsiteX25" fmla="*/ 799557 w 5831351"/>
              <a:gd name="connsiteY25" fmla="*/ 2823210 h 4148081"/>
              <a:gd name="connsiteX26" fmla="*/ 1041608 w 5831351"/>
              <a:gd name="connsiteY26" fmla="*/ 2859677 h 4148081"/>
              <a:gd name="connsiteX27" fmla="*/ 1371057 w 5831351"/>
              <a:gd name="connsiteY27" fmla="*/ 2754630 h 4148081"/>
              <a:gd name="connsiteX28" fmla="*/ 1511949 w 5831351"/>
              <a:gd name="connsiteY28" fmla="*/ 2958893 h 4148081"/>
              <a:gd name="connsiteX29" fmla="*/ 1645377 w 5831351"/>
              <a:gd name="connsiteY29" fmla="*/ 3120390 h 4148081"/>
              <a:gd name="connsiteX30" fmla="*/ 1679667 w 5831351"/>
              <a:gd name="connsiteY30" fmla="*/ 3326130 h 4148081"/>
              <a:gd name="connsiteX31" fmla="*/ 1679667 w 5831351"/>
              <a:gd name="connsiteY31" fmla="*/ 3531870 h 4148081"/>
              <a:gd name="connsiteX32" fmla="*/ 1919541 w 5831351"/>
              <a:gd name="connsiteY32" fmla="*/ 3566315 h 4148081"/>
              <a:gd name="connsiteX33" fmla="*/ 2056857 w 5831351"/>
              <a:gd name="connsiteY33" fmla="*/ 3600450 h 4148081"/>
              <a:gd name="connsiteX34" fmla="*/ 2331177 w 5831351"/>
              <a:gd name="connsiteY34" fmla="*/ 3268980 h 4148081"/>
              <a:gd name="connsiteX35" fmla="*/ 2376586 w 5831351"/>
              <a:gd name="connsiteY35" fmla="*/ 3226370 h 4148081"/>
              <a:gd name="connsiteX36" fmla="*/ 2625403 w 5831351"/>
              <a:gd name="connsiteY36" fmla="*/ 3369440 h 4148081"/>
              <a:gd name="connsiteX37" fmla="*/ 2834097 w 5831351"/>
              <a:gd name="connsiteY37" fmla="*/ 3383280 h 4148081"/>
              <a:gd name="connsiteX38" fmla="*/ 2724929 w 5831351"/>
              <a:gd name="connsiteY38" fmla="*/ 3493848 h 4148081"/>
              <a:gd name="connsiteX39" fmla="*/ 2628357 w 5831351"/>
              <a:gd name="connsiteY39" fmla="*/ 3554730 h 4148081"/>
              <a:gd name="connsiteX40" fmla="*/ 2911541 w 5831351"/>
              <a:gd name="connsiteY40" fmla="*/ 3668019 h 4148081"/>
              <a:gd name="connsiteX41" fmla="*/ 2874763 w 5831351"/>
              <a:gd name="connsiteY41" fmla="*/ 3815598 h 4148081"/>
              <a:gd name="connsiteX42" fmla="*/ 3104374 w 5831351"/>
              <a:gd name="connsiteY42" fmla="*/ 3842191 h 4148081"/>
              <a:gd name="connsiteX43" fmla="*/ 3334295 w 5831351"/>
              <a:gd name="connsiteY43" fmla="*/ 3716771 h 4148081"/>
              <a:gd name="connsiteX44" fmla="*/ 3682872 w 5831351"/>
              <a:gd name="connsiteY44" fmla="*/ 3674240 h 4148081"/>
              <a:gd name="connsiteX45" fmla="*/ 3891877 w 5831351"/>
              <a:gd name="connsiteY45" fmla="*/ 3803158 h 4148081"/>
              <a:gd name="connsiteX46" fmla="*/ 4011387 w 5831351"/>
              <a:gd name="connsiteY46" fmla="*/ 3783330 h 4148081"/>
              <a:gd name="connsiteX47" fmla="*/ 4236488 w 5831351"/>
              <a:gd name="connsiteY47" fmla="*/ 3798648 h 4148081"/>
              <a:gd name="connsiteX48" fmla="*/ 4982937 w 5831351"/>
              <a:gd name="connsiteY48" fmla="*/ 4069080 h 4148081"/>
              <a:gd name="connsiteX49" fmla="*/ 5588882 w 5831351"/>
              <a:gd name="connsiteY49" fmla="*/ 4145047 h 4148081"/>
              <a:gd name="connsiteX50" fmla="*/ 5703027 w 5831351"/>
              <a:gd name="connsiteY50" fmla="*/ 3989070 h 4148081"/>
              <a:gd name="connsiteX51" fmla="*/ 5813440 w 5831351"/>
              <a:gd name="connsiteY51" fmla="*/ 3800436 h 4148081"/>
              <a:gd name="connsiteX52" fmla="*/ 5300800 w 5831351"/>
              <a:gd name="connsiteY52" fmla="*/ 2905242 h 4148081"/>
              <a:gd name="connsiteX53" fmla="*/ 5348697 w 5831351"/>
              <a:gd name="connsiteY53" fmla="*/ 2503170 h 4148081"/>
              <a:gd name="connsiteX54" fmla="*/ 4217127 w 5831351"/>
              <a:gd name="connsiteY54" fmla="*/ 1840230 h 4148081"/>
              <a:gd name="connsiteX55" fmla="*/ 3954237 w 5831351"/>
              <a:gd name="connsiteY55" fmla="*/ 1143000 h 4148081"/>
              <a:gd name="connsiteX56" fmla="*/ 3374339 w 5831351"/>
              <a:gd name="connsiteY56" fmla="*/ 1101478 h 4148081"/>
              <a:gd name="connsiteX57" fmla="*/ 3291297 w 5831351"/>
              <a:gd name="connsiteY57" fmla="*/ 880110 h 4148081"/>
              <a:gd name="connsiteX58" fmla="*/ 3300550 w 5831351"/>
              <a:gd name="connsiteY58" fmla="*/ 560070 h 4148081"/>
              <a:gd name="connsiteX59" fmla="*/ 2445477 w 5831351"/>
              <a:gd name="connsiteY59" fmla="*/ 354330 h 4148081"/>
              <a:gd name="connsiteX60" fmla="*/ 2426350 w 5831351"/>
              <a:gd name="connsiteY60" fmla="*/ 253015 h 4148081"/>
              <a:gd name="connsiteX61" fmla="*/ 2422617 w 5831351"/>
              <a:gd name="connsiteY61" fmla="*/ 91440 h 4148081"/>
              <a:gd name="connsiteX62" fmla="*/ 2354037 w 5831351"/>
              <a:gd name="connsiteY62" fmla="*/ 45720 h 4148081"/>
              <a:gd name="connsiteX0" fmla="*/ 136617 w 5831351"/>
              <a:gd name="connsiteY0" fmla="*/ 0 h 4148081"/>
              <a:gd name="connsiteX1" fmla="*/ 45177 w 5831351"/>
              <a:gd name="connsiteY1" fmla="*/ 125730 h 4148081"/>
              <a:gd name="connsiteX2" fmla="*/ 48210 w 5831351"/>
              <a:gd name="connsiteY2" fmla="*/ 388620 h 4148081"/>
              <a:gd name="connsiteX3" fmla="*/ 68037 w 5831351"/>
              <a:gd name="connsiteY3" fmla="*/ 548640 h 4148081"/>
              <a:gd name="connsiteX4" fmla="*/ 365217 w 5831351"/>
              <a:gd name="connsiteY4" fmla="*/ 674370 h 4148081"/>
              <a:gd name="connsiteX5" fmla="*/ 445382 w 5831351"/>
              <a:gd name="connsiteY5" fmla="*/ 732531 h 4148081"/>
              <a:gd name="connsiteX6" fmla="*/ 433797 w 5831351"/>
              <a:gd name="connsiteY6" fmla="*/ 880110 h 4148081"/>
              <a:gd name="connsiteX7" fmla="*/ 170907 w 5831351"/>
              <a:gd name="connsiteY7" fmla="*/ 960120 h 4148081"/>
              <a:gd name="connsiteX8" fmla="*/ 22161 w 5831351"/>
              <a:gd name="connsiteY8" fmla="*/ 1052571 h 4148081"/>
              <a:gd name="connsiteX9" fmla="*/ 7699 w 5831351"/>
              <a:gd name="connsiteY9" fmla="*/ 1234440 h 4148081"/>
              <a:gd name="connsiteX10" fmla="*/ 90897 w 5831351"/>
              <a:gd name="connsiteY10" fmla="*/ 1303020 h 4148081"/>
              <a:gd name="connsiteX11" fmla="*/ 187002 w 5831351"/>
              <a:gd name="connsiteY11" fmla="*/ 1385129 h 4148081"/>
              <a:gd name="connsiteX12" fmla="*/ 376647 w 5831351"/>
              <a:gd name="connsiteY12" fmla="*/ 1417320 h 4148081"/>
              <a:gd name="connsiteX13" fmla="*/ 398496 w 5831351"/>
              <a:gd name="connsiteY13" fmla="*/ 1459774 h 4148081"/>
              <a:gd name="connsiteX14" fmla="*/ 525237 w 5831351"/>
              <a:gd name="connsiteY14" fmla="*/ 1508760 h 4148081"/>
              <a:gd name="connsiteX15" fmla="*/ 513807 w 5831351"/>
              <a:gd name="connsiteY15" fmla="*/ 1680210 h 4148081"/>
              <a:gd name="connsiteX16" fmla="*/ 548097 w 5831351"/>
              <a:gd name="connsiteY16" fmla="*/ 1783080 h 4148081"/>
              <a:gd name="connsiteX17" fmla="*/ 685257 w 5831351"/>
              <a:gd name="connsiteY17" fmla="*/ 1885950 h 4148081"/>
              <a:gd name="connsiteX18" fmla="*/ 765267 w 5831351"/>
              <a:gd name="connsiteY18" fmla="*/ 2057400 h 4148081"/>
              <a:gd name="connsiteX19" fmla="*/ 490947 w 5831351"/>
              <a:gd name="connsiteY19" fmla="*/ 2286000 h 4148081"/>
              <a:gd name="connsiteX20" fmla="*/ 445227 w 5831351"/>
              <a:gd name="connsiteY20" fmla="*/ 2354580 h 4148081"/>
              <a:gd name="connsiteX21" fmla="*/ 468087 w 5831351"/>
              <a:gd name="connsiteY21" fmla="*/ 2514600 h 4148081"/>
              <a:gd name="connsiteX22" fmla="*/ 365217 w 5831351"/>
              <a:gd name="connsiteY22" fmla="*/ 2514600 h 4148081"/>
              <a:gd name="connsiteX23" fmla="*/ 319497 w 5831351"/>
              <a:gd name="connsiteY23" fmla="*/ 2708910 h 4148081"/>
              <a:gd name="connsiteX24" fmla="*/ 673827 w 5831351"/>
              <a:gd name="connsiteY24" fmla="*/ 2823210 h 4148081"/>
              <a:gd name="connsiteX25" fmla="*/ 799557 w 5831351"/>
              <a:gd name="connsiteY25" fmla="*/ 2823210 h 4148081"/>
              <a:gd name="connsiteX26" fmla="*/ 1041608 w 5831351"/>
              <a:gd name="connsiteY26" fmla="*/ 2859677 h 4148081"/>
              <a:gd name="connsiteX27" fmla="*/ 1371057 w 5831351"/>
              <a:gd name="connsiteY27" fmla="*/ 2754630 h 4148081"/>
              <a:gd name="connsiteX28" fmla="*/ 1511949 w 5831351"/>
              <a:gd name="connsiteY28" fmla="*/ 2958893 h 4148081"/>
              <a:gd name="connsiteX29" fmla="*/ 1645377 w 5831351"/>
              <a:gd name="connsiteY29" fmla="*/ 3120390 h 4148081"/>
              <a:gd name="connsiteX30" fmla="*/ 1679667 w 5831351"/>
              <a:gd name="connsiteY30" fmla="*/ 3326130 h 4148081"/>
              <a:gd name="connsiteX31" fmla="*/ 1679667 w 5831351"/>
              <a:gd name="connsiteY31" fmla="*/ 3531870 h 4148081"/>
              <a:gd name="connsiteX32" fmla="*/ 1919541 w 5831351"/>
              <a:gd name="connsiteY32" fmla="*/ 3566315 h 4148081"/>
              <a:gd name="connsiteX33" fmla="*/ 2056857 w 5831351"/>
              <a:gd name="connsiteY33" fmla="*/ 3600450 h 4148081"/>
              <a:gd name="connsiteX34" fmla="*/ 2331177 w 5831351"/>
              <a:gd name="connsiteY34" fmla="*/ 3268980 h 4148081"/>
              <a:gd name="connsiteX35" fmla="*/ 2376586 w 5831351"/>
              <a:gd name="connsiteY35" fmla="*/ 3226370 h 4148081"/>
              <a:gd name="connsiteX36" fmla="*/ 2625403 w 5831351"/>
              <a:gd name="connsiteY36" fmla="*/ 3369440 h 4148081"/>
              <a:gd name="connsiteX37" fmla="*/ 2834097 w 5831351"/>
              <a:gd name="connsiteY37" fmla="*/ 3383280 h 4148081"/>
              <a:gd name="connsiteX38" fmla="*/ 2724929 w 5831351"/>
              <a:gd name="connsiteY38" fmla="*/ 3493848 h 4148081"/>
              <a:gd name="connsiteX39" fmla="*/ 2628357 w 5831351"/>
              <a:gd name="connsiteY39" fmla="*/ 3554730 h 4148081"/>
              <a:gd name="connsiteX40" fmla="*/ 2911541 w 5831351"/>
              <a:gd name="connsiteY40" fmla="*/ 3668019 h 4148081"/>
              <a:gd name="connsiteX41" fmla="*/ 2874763 w 5831351"/>
              <a:gd name="connsiteY41" fmla="*/ 3815598 h 4148081"/>
              <a:gd name="connsiteX42" fmla="*/ 3104374 w 5831351"/>
              <a:gd name="connsiteY42" fmla="*/ 3842191 h 4148081"/>
              <a:gd name="connsiteX43" fmla="*/ 3334295 w 5831351"/>
              <a:gd name="connsiteY43" fmla="*/ 3716771 h 4148081"/>
              <a:gd name="connsiteX44" fmla="*/ 3682872 w 5831351"/>
              <a:gd name="connsiteY44" fmla="*/ 3674240 h 4148081"/>
              <a:gd name="connsiteX45" fmla="*/ 3891877 w 5831351"/>
              <a:gd name="connsiteY45" fmla="*/ 3803158 h 4148081"/>
              <a:gd name="connsiteX46" fmla="*/ 4011387 w 5831351"/>
              <a:gd name="connsiteY46" fmla="*/ 3783330 h 4148081"/>
              <a:gd name="connsiteX47" fmla="*/ 4236488 w 5831351"/>
              <a:gd name="connsiteY47" fmla="*/ 3798648 h 4148081"/>
              <a:gd name="connsiteX48" fmla="*/ 4982937 w 5831351"/>
              <a:gd name="connsiteY48" fmla="*/ 4069080 h 4148081"/>
              <a:gd name="connsiteX49" fmla="*/ 5588882 w 5831351"/>
              <a:gd name="connsiteY49" fmla="*/ 4145047 h 4148081"/>
              <a:gd name="connsiteX50" fmla="*/ 5703027 w 5831351"/>
              <a:gd name="connsiteY50" fmla="*/ 3989070 h 4148081"/>
              <a:gd name="connsiteX51" fmla="*/ 5813440 w 5831351"/>
              <a:gd name="connsiteY51" fmla="*/ 3800436 h 4148081"/>
              <a:gd name="connsiteX52" fmla="*/ 5300800 w 5831351"/>
              <a:gd name="connsiteY52" fmla="*/ 2905242 h 4148081"/>
              <a:gd name="connsiteX53" fmla="*/ 5348697 w 5831351"/>
              <a:gd name="connsiteY53" fmla="*/ 2503170 h 4148081"/>
              <a:gd name="connsiteX54" fmla="*/ 4217127 w 5831351"/>
              <a:gd name="connsiteY54" fmla="*/ 1840230 h 4148081"/>
              <a:gd name="connsiteX55" fmla="*/ 3954237 w 5831351"/>
              <a:gd name="connsiteY55" fmla="*/ 1143000 h 4148081"/>
              <a:gd name="connsiteX56" fmla="*/ 3374339 w 5831351"/>
              <a:gd name="connsiteY56" fmla="*/ 1101478 h 4148081"/>
              <a:gd name="connsiteX57" fmla="*/ 3291297 w 5831351"/>
              <a:gd name="connsiteY57" fmla="*/ 880110 h 4148081"/>
              <a:gd name="connsiteX58" fmla="*/ 3300550 w 5831351"/>
              <a:gd name="connsiteY58" fmla="*/ 560070 h 4148081"/>
              <a:gd name="connsiteX59" fmla="*/ 2563664 w 5831351"/>
              <a:gd name="connsiteY59" fmla="*/ 435196 h 4148081"/>
              <a:gd name="connsiteX60" fmla="*/ 2426350 w 5831351"/>
              <a:gd name="connsiteY60" fmla="*/ 253015 h 4148081"/>
              <a:gd name="connsiteX61" fmla="*/ 2422617 w 5831351"/>
              <a:gd name="connsiteY61" fmla="*/ 91440 h 4148081"/>
              <a:gd name="connsiteX62" fmla="*/ 2354037 w 5831351"/>
              <a:gd name="connsiteY62" fmla="*/ 45720 h 4148081"/>
              <a:gd name="connsiteX0" fmla="*/ 136617 w 5831351"/>
              <a:gd name="connsiteY0" fmla="*/ 0 h 4148081"/>
              <a:gd name="connsiteX1" fmla="*/ 45177 w 5831351"/>
              <a:gd name="connsiteY1" fmla="*/ 125730 h 4148081"/>
              <a:gd name="connsiteX2" fmla="*/ 48210 w 5831351"/>
              <a:gd name="connsiteY2" fmla="*/ 388620 h 4148081"/>
              <a:gd name="connsiteX3" fmla="*/ 68037 w 5831351"/>
              <a:gd name="connsiteY3" fmla="*/ 548640 h 4148081"/>
              <a:gd name="connsiteX4" fmla="*/ 365217 w 5831351"/>
              <a:gd name="connsiteY4" fmla="*/ 674370 h 4148081"/>
              <a:gd name="connsiteX5" fmla="*/ 445382 w 5831351"/>
              <a:gd name="connsiteY5" fmla="*/ 732531 h 4148081"/>
              <a:gd name="connsiteX6" fmla="*/ 433797 w 5831351"/>
              <a:gd name="connsiteY6" fmla="*/ 880110 h 4148081"/>
              <a:gd name="connsiteX7" fmla="*/ 170907 w 5831351"/>
              <a:gd name="connsiteY7" fmla="*/ 960120 h 4148081"/>
              <a:gd name="connsiteX8" fmla="*/ 22161 w 5831351"/>
              <a:gd name="connsiteY8" fmla="*/ 1052571 h 4148081"/>
              <a:gd name="connsiteX9" fmla="*/ 7699 w 5831351"/>
              <a:gd name="connsiteY9" fmla="*/ 1234440 h 4148081"/>
              <a:gd name="connsiteX10" fmla="*/ 90897 w 5831351"/>
              <a:gd name="connsiteY10" fmla="*/ 1303020 h 4148081"/>
              <a:gd name="connsiteX11" fmla="*/ 187002 w 5831351"/>
              <a:gd name="connsiteY11" fmla="*/ 1385129 h 4148081"/>
              <a:gd name="connsiteX12" fmla="*/ 376647 w 5831351"/>
              <a:gd name="connsiteY12" fmla="*/ 1417320 h 4148081"/>
              <a:gd name="connsiteX13" fmla="*/ 398496 w 5831351"/>
              <a:gd name="connsiteY13" fmla="*/ 1459774 h 4148081"/>
              <a:gd name="connsiteX14" fmla="*/ 525237 w 5831351"/>
              <a:gd name="connsiteY14" fmla="*/ 1508760 h 4148081"/>
              <a:gd name="connsiteX15" fmla="*/ 513807 w 5831351"/>
              <a:gd name="connsiteY15" fmla="*/ 1680210 h 4148081"/>
              <a:gd name="connsiteX16" fmla="*/ 548097 w 5831351"/>
              <a:gd name="connsiteY16" fmla="*/ 1783080 h 4148081"/>
              <a:gd name="connsiteX17" fmla="*/ 685257 w 5831351"/>
              <a:gd name="connsiteY17" fmla="*/ 1885950 h 4148081"/>
              <a:gd name="connsiteX18" fmla="*/ 765267 w 5831351"/>
              <a:gd name="connsiteY18" fmla="*/ 2057400 h 4148081"/>
              <a:gd name="connsiteX19" fmla="*/ 490947 w 5831351"/>
              <a:gd name="connsiteY19" fmla="*/ 2286000 h 4148081"/>
              <a:gd name="connsiteX20" fmla="*/ 445227 w 5831351"/>
              <a:gd name="connsiteY20" fmla="*/ 2354580 h 4148081"/>
              <a:gd name="connsiteX21" fmla="*/ 468087 w 5831351"/>
              <a:gd name="connsiteY21" fmla="*/ 2514600 h 4148081"/>
              <a:gd name="connsiteX22" fmla="*/ 365217 w 5831351"/>
              <a:gd name="connsiteY22" fmla="*/ 2514600 h 4148081"/>
              <a:gd name="connsiteX23" fmla="*/ 319497 w 5831351"/>
              <a:gd name="connsiteY23" fmla="*/ 2708910 h 4148081"/>
              <a:gd name="connsiteX24" fmla="*/ 673827 w 5831351"/>
              <a:gd name="connsiteY24" fmla="*/ 2823210 h 4148081"/>
              <a:gd name="connsiteX25" fmla="*/ 799557 w 5831351"/>
              <a:gd name="connsiteY25" fmla="*/ 2823210 h 4148081"/>
              <a:gd name="connsiteX26" fmla="*/ 1041608 w 5831351"/>
              <a:gd name="connsiteY26" fmla="*/ 2859677 h 4148081"/>
              <a:gd name="connsiteX27" fmla="*/ 1371057 w 5831351"/>
              <a:gd name="connsiteY27" fmla="*/ 2754630 h 4148081"/>
              <a:gd name="connsiteX28" fmla="*/ 1511949 w 5831351"/>
              <a:gd name="connsiteY28" fmla="*/ 2958893 h 4148081"/>
              <a:gd name="connsiteX29" fmla="*/ 1645377 w 5831351"/>
              <a:gd name="connsiteY29" fmla="*/ 3120390 h 4148081"/>
              <a:gd name="connsiteX30" fmla="*/ 1679667 w 5831351"/>
              <a:gd name="connsiteY30" fmla="*/ 3326130 h 4148081"/>
              <a:gd name="connsiteX31" fmla="*/ 1679667 w 5831351"/>
              <a:gd name="connsiteY31" fmla="*/ 3531870 h 4148081"/>
              <a:gd name="connsiteX32" fmla="*/ 1919541 w 5831351"/>
              <a:gd name="connsiteY32" fmla="*/ 3566315 h 4148081"/>
              <a:gd name="connsiteX33" fmla="*/ 2056857 w 5831351"/>
              <a:gd name="connsiteY33" fmla="*/ 3600450 h 4148081"/>
              <a:gd name="connsiteX34" fmla="*/ 2331177 w 5831351"/>
              <a:gd name="connsiteY34" fmla="*/ 3268980 h 4148081"/>
              <a:gd name="connsiteX35" fmla="*/ 2625403 w 5831351"/>
              <a:gd name="connsiteY35" fmla="*/ 3369440 h 4148081"/>
              <a:gd name="connsiteX36" fmla="*/ 2834097 w 5831351"/>
              <a:gd name="connsiteY36" fmla="*/ 3383280 h 4148081"/>
              <a:gd name="connsiteX37" fmla="*/ 2724929 w 5831351"/>
              <a:gd name="connsiteY37" fmla="*/ 3493848 h 4148081"/>
              <a:gd name="connsiteX38" fmla="*/ 2628357 w 5831351"/>
              <a:gd name="connsiteY38" fmla="*/ 3554730 h 4148081"/>
              <a:gd name="connsiteX39" fmla="*/ 2911541 w 5831351"/>
              <a:gd name="connsiteY39" fmla="*/ 3668019 h 4148081"/>
              <a:gd name="connsiteX40" fmla="*/ 2874763 w 5831351"/>
              <a:gd name="connsiteY40" fmla="*/ 3815598 h 4148081"/>
              <a:gd name="connsiteX41" fmla="*/ 3104374 w 5831351"/>
              <a:gd name="connsiteY41" fmla="*/ 3842191 h 4148081"/>
              <a:gd name="connsiteX42" fmla="*/ 3334295 w 5831351"/>
              <a:gd name="connsiteY42" fmla="*/ 3716771 h 4148081"/>
              <a:gd name="connsiteX43" fmla="*/ 3682872 w 5831351"/>
              <a:gd name="connsiteY43" fmla="*/ 3674240 h 4148081"/>
              <a:gd name="connsiteX44" fmla="*/ 3891877 w 5831351"/>
              <a:gd name="connsiteY44" fmla="*/ 3803158 h 4148081"/>
              <a:gd name="connsiteX45" fmla="*/ 4011387 w 5831351"/>
              <a:gd name="connsiteY45" fmla="*/ 3783330 h 4148081"/>
              <a:gd name="connsiteX46" fmla="*/ 4236488 w 5831351"/>
              <a:gd name="connsiteY46" fmla="*/ 3798648 h 4148081"/>
              <a:gd name="connsiteX47" fmla="*/ 4982937 w 5831351"/>
              <a:gd name="connsiteY47" fmla="*/ 4069080 h 4148081"/>
              <a:gd name="connsiteX48" fmla="*/ 5588882 w 5831351"/>
              <a:gd name="connsiteY48" fmla="*/ 4145047 h 4148081"/>
              <a:gd name="connsiteX49" fmla="*/ 5703027 w 5831351"/>
              <a:gd name="connsiteY49" fmla="*/ 3989070 h 4148081"/>
              <a:gd name="connsiteX50" fmla="*/ 5813440 w 5831351"/>
              <a:gd name="connsiteY50" fmla="*/ 3800436 h 4148081"/>
              <a:gd name="connsiteX51" fmla="*/ 5300800 w 5831351"/>
              <a:gd name="connsiteY51" fmla="*/ 2905242 h 4148081"/>
              <a:gd name="connsiteX52" fmla="*/ 5348697 w 5831351"/>
              <a:gd name="connsiteY52" fmla="*/ 2503170 h 4148081"/>
              <a:gd name="connsiteX53" fmla="*/ 4217127 w 5831351"/>
              <a:gd name="connsiteY53" fmla="*/ 1840230 h 4148081"/>
              <a:gd name="connsiteX54" fmla="*/ 3954237 w 5831351"/>
              <a:gd name="connsiteY54" fmla="*/ 1143000 h 4148081"/>
              <a:gd name="connsiteX55" fmla="*/ 3374339 w 5831351"/>
              <a:gd name="connsiteY55" fmla="*/ 1101478 h 4148081"/>
              <a:gd name="connsiteX56" fmla="*/ 3291297 w 5831351"/>
              <a:gd name="connsiteY56" fmla="*/ 880110 h 4148081"/>
              <a:gd name="connsiteX57" fmla="*/ 3300550 w 5831351"/>
              <a:gd name="connsiteY57" fmla="*/ 560070 h 4148081"/>
              <a:gd name="connsiteX58" fmla="*/ 2563664 w 5831351"/>
              <a:gd name="connsiteY58" fmla="*/ 435196 h 4148081"/>
              <a:gd name="connsiteX59" fmla="*/ 2426350 w 5831351"/>
              <a:gd name="connsiteY59" fmla="*/ 253015 h 4148081"/>
              <a:gd name="connsiteX60" fmla="*/ 2422617 w 5831351"/>
              <a:gd name="connsiteY60" fmla="*/ 91440 h 4148081"/>
              <a:gd name="connsiteX61" fmla="*/ 2354037 w 5831351"/>
              <a:gd name="connsiteY61" fmla="*/ 45720 h 4148081"/>
              <a:gd name="connsiteX0" fmla="*/ 136617 w 5865103"/>
              <a:gd name="connsiteY0" fmla="*/ 0 h 4148081"/>
              <a:gd name="connsiteX1" fmla="*/ 45177 w 5865103"/>
              <a:gd name="connsiteY1" fmla="*/ 125730 h 4148081"/>
              <a:gd name="connsiteX2" fmla="*/ 48210 w 5865103"/>
              <a:gd name="connsiteY2" fmla="*/ 388620 h 4148081"/>
              <a:gd name="connsiteX3" fmla="*/ 68037 w 5865103"/>
              <a:gd name="connsiteY3" fmla="*/ 548640 h 4148081"/>
              <a:gd name="connsiteX4" fmla="*/ 365217 w 5865103"/>
              <a:gd name="connsiteY4" fmla="*/ 674370 h 4148081"/>
              <a:gd name="connsiteX5" fmla="*/ 445382 w 5865103"/>
              <a:gd name="connsiteY5" fmla="*/ 732531 h 4148081"/>
              <a:gd name="connsiteX6" fmla="*/ 433797 w 5865103"/>
              <a:gd name="connsiteY6" fmla="*/ 880110 h 4148081"/>
              <a:gd name="connsiteX7" fmla="*/ 170907 w 5865103"/>
              <a:gd name="connsiteY7" fmla="*/ 960120 h 4148081"/>
              <a:gd name="connsiteX8" fmla="*/ 22161 w 5865103"/>
              <a:gd name="connsiteY8" fmla="*/ 1052571 h 4148081"/>
              <a:gd name="connsiteX9" fmla="*/ 7699 w 5865103"/>
              <a:gd name="connsiteY9" fmla="*/ 1234440 h 4148081"/>
              <a:gd name="connsiteX10" fmla="*/ 90897 w 5865103"/>
              <a:gd name="connsiteY10" fmla="*/ 1303020 h 4148081"/>
              <a:gd name="connsiteX11" fmla="*/ 187002 w 5865103"/>
              <a:gd name="connsiteY11" fmla="*/ 1385129 h 4148081"/>
              <a:gd name="connsiteX12" fmla="*/ 376647 w 5865103"/>
              <a:gd name="connsiteY12" fmla="*/ 1417320 h 4148081"/>
              <a:gd name="connsiteX13" fmla="*/ 398496 w 5865103"/>
              <a:gd name="connsiteY13" fmla="*/ 1459774 h 4148081"/>
              <a:gd name="connsiteX14" fmla="*/ 525237 w 5865103"/>
              <a:gd name="connsiteY14" fmla="*/ 1508760 h 4148081"/>
              <a:gd name="connsiteX15" fmla="*/ 513807 w 5865103"/>
              <a:gd name="connsiteY15" fmla="*/ 1680210 h 4148081"/>
              <a:gd name="connsiteX16" fmla="*/ 548097 w 5865103"/>
              <a:gd name="connsiteY16" fmla="*/ 1783080 h 4148081"/>
              <a:gd name="connsiteX17" fmla="*/ 685257 w 5865103"/>
              <a:gd name="connsiteY17" fmla="*/ 1885950 h 4148081"/>
              <a:gd name="connsiteX18" fmla="*/ 765267 w 5865103"/>
              <a:gd name="connsiteY18" fmla="*/ 2057400 h 4148081"/>
              <a:gd name="connsiteX19" fmla="*/ 490947 w 5865103"/>
              <a:gd name="connsiteY19" fmla="*/ 2286000 h 4148081"/>
              <a:gd name="connsiteX20" fmla="*/ 445227 w 5865103"/>
              <a:gd name="connsiteY20" fmla="*/ 2354580 h 4148081"/>
              <a:gd name="connsiteX21" fmla="*/ 468087 w 5865103"/>
              <a:gd name="connsiteY21" fmla="*/ 2514600 h 4148081"/>
              <a:gd name="connsiteX22" fmla="*/ 365217 w 5865103"/>
              <a:gd name="connsiteY22" fmla="*/ 2514600 h 4148081"/>
              <a:gd name="connsiteX23" fmla="*/ 319497 w 5865103"/>
              <a:gd name="connsiteY23" fmla="*/ 2708910 h 4148081"/>
              <a:gd name="connsiteX24" fmla="*/ 673827 w 5865103"/>
              <a:gd name="connsiteY24" fmla="*/ 2823210 h 4148081"/>
              <a:gd name="connsiteX25" fmla="*/ 799557 w 5865103"/>
              <a:gd name="connsiteY25" fmla="*/ 2823210 h 4148081"/>
              <a:gd name="connsiteX26" fmla="*/ 1041608 w 5865103"/>
              <a:gd name="connsiteY26" fmla="*/ 2859677 h 4148081"/>
              <a:gd name="connsiteX27" fmla="*/ 1371057 w 5865103"/>
              <a:gd name="connsiteY27" fmla="*/ 2754630 h 4148081"/>
              <a:gd name="connsiteX28" fmla="*/ 1511949 w 5865103"/>
              <a:gd name="connsiteY28" fmla="*/ 2958893 h 4148081"/>
              <a:gd name="connsiteX29" fmla="*/ 1645377 w 5865103"/>
              <a:gd name="connsiteY29" fmla="*/ 3120390 h 4148081"/>
              <a:gd name="connsiteX30" fmla="*/ 1679667 w 5865103"/>
              <a:gd name="connsiteY30" fmla="*/ 3326130 h 4148081"/>
              <a:gd name="connsiteX31" fmla="*/ 1679667 w 5865103"/>
              <a:gd name="connsiteY31" fmla="*/ 3531870 h 4148081"/>
              <a:gd name="connsiteX32" fmla="*/ 1919541 w 5865103"/>
              <a:gd name="connsiteY32" fmla="*/ 3566315 h 4148081"/>
              <a:gd name="connsiteX33" fmla="*/ 2056857 w 5865103"/>
              <a:gd name="connsiteY33" fmla="*/ 3600450 h 4148081"/>
              <a:gd name="connsiteX34" fmla="*/ 2331177 w 5865103"/>
              <a:gd name="connsiteY34" fmla="*/ 3268980 h 4148081"/>
              <a:gd name="connsiteX35" fmla="*/ 2625403 w 5865103"/>
              <a:gd name="connsiteY35" fmla="*/ 3369440 h 4148081"/>
              <a:gd name="connsiteX36" fmla="*/ 2834097 w 5865103"/>
              <a:gd name="connsiteY36" fmla="*/ 3383280 h 4148081"/>
              <a:gd name="connsiteX37" fmla="*/ 2724929 w 5865103"/>
              <a:gd name="connsiteY37" fmla="*/ 3493848 h 4148081"/>
              <a:gd name="connsiteX38" fmla="*/ 2628357 w 5865103"/>
              <a:gd name="connsiteY38" fmla="*/ 3554730 h 4148081"/>
              <a:gd name="connsiteX39" fmla="*/ 2911541 w 5865103"/>
              <a:gd name="connsiteY39" fmla="*/ 3668019 h 4148081"/>
              <a:gd name="connsiteX40" fmla="*/ 2874763 w 5865103"/>
              <a:gd name="connsiteY40" fmla="*/ 3815598 h 4148081"/>
              <a:gd name="connsiteX41" fmla="*/ 3104374 w 5865103"/>
              <a:gd name="connsiteY41" fmla="*/ 3842191 h 4148081"/>
              <a:gd name="connsiteX42" fmla="*/ 3334295 w 5865103"/>
              <a:gd name="connsiteY42" fmla="*/ 3716771 h 4148081"/>
              <a:gd name="connsiteX43" fmla="*/ 3682872 w 5865103"/>
              <a:gd name="connsiteY43" fmla="*/ 3674240 h 4148081"/>
              <a:gd name="connsiteX44" fmla="*/ 3891877 w 5865103"/>
              <a:gd name="connsiteY44" fmla="*/ 3803158 h 4148081"/>
              <a:gd name="connsiteX45" fmla="*/ 4011387 w 5865103"/>
              <a:gd name="connsiteY45" fmla="*/ 3783330 h 4148081"/>
              <a:gd name="connsiteX46" fmla="*/ 4236488 w 5865103"/>
              <a:gd name="connsiteY46" fmla="*/ 3798648 h 4148081"/>
              <a:gd name="connsiteX47" fmla="*/ 4982937 w 5865103"/>
              <a:gd name="connsiteY47" fmla="*/ 4069080 h 4148081"/>
              <a:gd name="connsiteX48" fmla="*/ 5588882 w 5865103"/>
              <a:gd name="connsiteY48" fmla="*/ 4145047 h 4148081"/>
              <a:gd name="connsiteX49" fmla="*/ 5703027 w 5865103"/>
              <a:gd name="connsiteY49" fmla="*/ 3989070 h 4148081"/>
              <a:gd name="connsiteX50" fmla="*/ 5849654 w 5865103"/>
              <a:gd name="connsiteY50" fmla="*/ 3927184 h 4148081"/>
              <a:gd name="connsiteX51" fmla="*/ 5300800 w 5865103"/>
              <a:gd name="connsiteY51" fmla="*/ 2905242 h 4148081"/>
              <a:gd name="connsiteX52" fmla="*/ 5348697 w 5865103"/>
              <a:gd name="connsiteY52" fmla="*/ 2503170 h 4148081"/>
              <a:gd name="connsiteX53" fmla="*/ 4217127 w 5865103"/>
              <a:gd name="connsiteY53" fmla="*/ 1840230 h 4148081"/>
              <a:gd name="connsiteX54" fmla="*/ 3954237 w 5865103"/>
              <a:gd name="connsiteY54" fmla="*/ 1143000 h 4148081"/>
              <a:gd name="connsiteX55" fmla="*/ 3374339 w 5865103"/>
              <a:gd name="connsiteY55" fmla="*/ 1101478 h 4148081"/>
              <a:gd name="connsiteX56" fmla="*/ 3291297 w 5865103"/>
              <a:gd name="connsiteY56" fmla="*/ 880110 h 4148081"/>
              <a:gd name="connsiteX57" fmla="*/ 3300550 w 5865103"/>
              <a:gd name="connsiteY57" fmla="*/ 560070 h 4148081"/>
              <a:gd name="connsiteX58" fmla="*/ 2563664 w 5865103"/>
              <a:gd name="connsiteY58" fmla="*/ 435196 h 4148081"/>
              <a:gd name="connsiteX59" fmla="*/ 2426350 w 5865103"/>
              <a:gd name="connsiteY59" fmla="*/ 253015 h 4148081"/>
              <a:gd name="connsiteX60" fmla="*/ 2422617 w 5865103"/>
              <a:gd name="connsiteY60" fmla="*/ 91440 h 4148081"/>
              <a:gd name="connsiteX61" fmla="*/ 2354037 w 5865103"/>
              <a:gd name="connsiteY61" fmla="*/ 45720 h 4148081"/>
              <a:gd name="connsiteX0" fmla="*/ 136617 w 5850099"/>
              <a:gd name="connsiteY0" fmla="*/ 0 h 4148081"/>
              <a:gd name="connsiteX1" fmla="*/ 45177 w 5850099"/>
              <a:gd name="connsiteY1" fmla="*/ 125730 h 4148081"/>
              <a:gd name="connsiteX2" fmla="*/ 48210 w 5850099"/>
              <a:gd name="connsiteY2" fmla="*/ 388620 h 4148081"/>
              <a:gd name="connsiteX3" fmla="*/ 68037 w 5850099"/>
              <a:gd name="connsiteY3" fmla="*/ 548640 h 4148081"/>
              <a:gd name="connsiteX4" fmla="*/ 365217 w 5850099"/>
              <a:gd name="connsiteY4" fmla="*/ 674370 h 4148081"/>
              <a:gd name="connsiteX5" fmla="*/ 445382 w 5850099"/>
              <a:gd name="connsiteY5" fmla="*/ 732531 h 4148081"/>
              <a:gd name="connsiteX6" fmla="*/ 433797 w 5850099"/>
              <a:gd name="connsiteY6" fmla="*/ 880110 h 4148081"/>
              <a:gd name="connsiteX7" fmla="*/ 170907 w 5850099"/>
              <a:gd name="connsiteY7" fmla="*/ 960120 h 4148081"/>
              <a:gd name="connsiteX8" fmla="*/ 22161 w 5850099"/>
              <a:gd name="connsiteY8" fmla="*/ 1052571 h 4148081"/>
              <a:gd name="connsiteX9" fmla="*/ 7699 w 5850099"/>
              <a:gd name="connsiteY9" fmla="*/ 1234440 h 4148081"/>
              <a:gd name="connsiteX10" fmla="*/ 90897 w 5850099"/>
              <a:gd name="connsiteY10" fmla="*/ 1303020 h 4148081"/>
              <a:gd name="connsiteX11" fmla="*/ 187002 w 5850099"/>
              <a:gd name="connsiteY11" fmla="*/ 1385129 h 4148081"/>
              <a:gd name="connsiteX12" fmla="*/ 376647 w 5850099"/>
              <a:gd name="connsiteY12" fmla="*/ 1417320 h 4148081"/>
              <a:gd name="connsiteX13" fmla="*/ 398496 w 5850099"/>
              <a:gd name="connsiteY13" fmla="*/ 1459774 h 4148081"/>
              <a:gd name="connsiteX14" fmla="*/ 525237 w 5850099"/>
              <a:gd name="connsiteY14" fmla="*/ 1508760 h 4148081"/>
              <a:gd name="connsiteX15" fmla="*/ 513807 w 5850099"/>
              <a:gd name="connsiteY15" fmla="*/ 1680210 h 4148081"/>
              <a:gd name="connsiteX16" fmla="*/ 548097 w 5850099"/>
              <a:gd name="connsiteY16" fmla="*/ 1783080 h 4148081"/>
              <a:gd name="connsiteX17" fmla="*/ 685257 w 5850099"/>
              <a:gd name="connsiteY17" fmla="*/ 1885950 h 4148081"/>
              <a:gd name="connsiteX18" fmla="*/ 765267 w 5850099"/>
              <a:gd name="connsiteY18" fmla="*/ 2057400 h 4148081"/>
              <a:gd name="connsiteX19" fmla="*/ 490947 w 5850099"/>
              <a:gd name="connsiteY19" fmla="*/ 2286000 h 4148081"/>
              <a:gd name="connsiteX20" fmla="*/ 445227 w 5850099"/>
              <a:gd name="connsiteY20" fmla="*/ 2354580 h 4148081"/>
              <a:gd name="connsiteX21" fmla="*/ 468087 w 5850099"/>
              <a:gd name="connsiteY21" fmla="*/ 2514600 h 4148081"/>
              <a:gd name="connsiteX22" fmla="*/ 365217 w 5850099"/>
              <a:gd name="connsiteY22" fmla="*/ 2514600 h 4148081"/>
              <a:gd name="connsiteX23" fmla="*/ 319497 w 5850099"/>
              <a:gd name="connsiteY23" fmla="*/ 2708910 h 4148081"/>
              <a:gd name="connsiteX24" fmla="*/ 673827 w 5850099"/>
              <a:gd name="connsiteY24" fmla="*/ 2823210 h 4148081"/>
              <a:gd name="connsiteX25" fmla="*/ 799557 w 5850099"/>
              <a:gd name="connsiteY25" fmla="*/ 2823210 h 4148081"/>
              <a:gd name="connsiteX26" fmla="*/ 1041608 w 5850099"/>
              <a:gd name="connsiteY26" fmla="*/ 2859677 h 4148081"/>
              <a:gd name="connsiteX27" fmla="*/ 1371057 w 5850099"/>
              <a:gd name="connsiteY27" fmla="*/ 2754630 h 4148081"/>
              <a:gd name="connsiteX28" fmla="*/ 1511949 w 5850099"/>
              <a:gd name="connsiteY28" fmla="*/ 2958893 h 4148081"/>
              <a:gd name="connsiteX29" fmla="*/ 1645377 w 5850099"/>
              <a:gd name="connsiteY29" fmla="*/ 3120390 h 4148081"/>
              <a:gd name="connsiteX30" fmla="*/ 1679667 w 5850099"/>
              <a:gd name="connsiteY30" fmla="*/ 3326130 h 4148081"/>
              <a:gd name="connsiteX31" fmla="*/ 1679667 w 5850099"/>
              <a:gd name="connsiteY31" fmla="*/ 3531870 h 4148081"/>
              <a:gd name="connsiteX32" fmla="*/ 1919541 w 5850099"/>
              <a:gd name="connsiteY32" fmla="*/ 3566315 h 4148081"/>
              <a:gd name="connsiteX33" fmla="*/ 2056857 w 5850099"/>
              <a:gd name="connsiteY33" fmla="*/ 3600450 h 4148081"/>
              <a:gd name="connsiteX34" fmla="*/ 2331177 w 5850099"/>
              <a:gd name="connsiteY34" fmla="*/ 3268980 h 4148081"/>
              <a:gd name="connsiteX35" fmla="*/ 2625403 w 5850099"/>
              <a:gd name="connsiteY35" fmla="*/ 3369440 h 4148081"/>
              <a:gd name="connsiteX36" fmla="*/ 2834097 w 5850099"/>
              <a:gd name="connsiteY36" fmla="*/ 3383280 h 4148081"/>
              <a:gd name="connsiteX37" fmla="*/ 2724929 w 5850099"/>
              <a:gd name="connsiteY37" fmla="*/ 3493848 h 4148081"/>
              <a:gd name="connsiteX38" fmla="*/ 2628357 w 5850099"/>
              <a:gd name="connsiteY38" fmla="*/ 3554730 h 4148081"/>
              <a:gd name="connsiteX39" fmla="*/ 2911541 w 5850099"/>
              <a:gd name="connsiteY39" fmla="*/ 3668019 h 4148081"/>
              <a:gd name="connsiteX40" fmla="*/ 2874763 w 5850099"/>
              <a:gd name="connsiteY40" fmla="*/ 3815598 h 4148081"/>
              <a:gd name="connsiteX41" fmla="*/ 3104374 w 5850099"/>
              <a:gd name="connsiteY41" fmla="*/ 3842191 h 4148081"/>
              <a:gd name="connsiteX42" fmla="*/ 3334295 w 5850099"/>
              <a:gd name="connsiteY42" fmla="*/ 3716771 h 4148081"/>
              <a:gd name="connsiteX43" fmla="*/ 3682872 w 5850099"/>
              <a:gd name="connsiteY43" fmla="*/ 3674240 h 4148081"/>
              <a:gd name="connsiteX44" fmla="*/ 3891877 w 5850099"/>
              <a:gd name="connsiteY44" fmla="*/ 3803158 h 4148081"/>
              <a:gd name="connsiteX45" fmla="*/ 4011387 w 5850099"/>
              <a:gd name="connsiteY45" fmla="*/ 3783330 h 4148081"/>
              <a:gd name="connsiteX46" fmla="*/ 4236488 w 5850099"/>
              <a:gd name="connsiteY46" fmla="*/ 3798648 h 4148081"/>
              <a:gd name="connsiteX47" fmla="*/ 4982937 w 5850099"/>
              <a:gd name="connsiteY47" fmla="*/ 4069080 h 4148081"/>
              <a:gd name="connsiteX48" fmla="*/ 5588882 w 5850099"/>
              <a:gd name="connsiteY48" fmla="*/ 4145047 h 4148081"/>
              <a:gd name="connsiteX49" fmla="*/ 5703027 w 5850099"/>
              <a:gd name="connsiteY49" fmla="*/ 3989070 h 4148081"/>
              <a:gd name="connsiteX50" fmla="*/ 5849654 w 5850099"/>
              <a:gd name="connsiteY50" fmla="*/ 3927184 h 4148081"/>
              <a:gd name="connsiteX51" fmla="*/ 5652894 w 5850099"/>
              <a:gd name="connsiteY51" fmla="*/ 3408856 h 4148081"/>
              <a:gd name="connsiteX52" fmla="*/ 5300800 w 5850099"/>
              <a:gd name="connsiteY52" fmla="*/ 2905242 h 4148081"/>
              <a:gd name="connsiteX53" fmla="*/ 5348697 w 5850099"/>
              <a:gd name="connsiteY53" fmla="*/ 2503170 h 4148081"/>
              <a:gd name="connsiteX54" fmla="*/ 4217127 w 5850099"/>
              <a:gd name="connsiteY54" fmla="*/ 1840230 h 4148081"/>
              <a:gd name="connsiteX55" fmla="*/ 3954237 w 5850099"/>
              <a:gd name="connsiteY55" fmla="*/ 1143000 h 4148081"/>
              <a:gd name="connsiteX56" fmla="*/ 3374339 w 5850099"/>
              <a:gd name="connsiteY56" fmla="*/ 1101478 h 4148081"/>
              <a:gd name="connsiteX57" fmla="*/ 3291297 w 5850099"/>
              <a:gd name="connsiteY57" fmla="*/ 880110 h 4148081"/>
              <a:gd name="connsiteX58" fmla="*/ 3300550 w 5850099"/>
              <a:gd name="connsiteY58" fmla="*/ 560070 h 4148081"/>
              <a:gd name="connsiteX59" fmla="*/ 2563664 w 5850099"/>
              <a:gd name="connsiteY59" fmla="*/ 435196 h 4148081"/>
              <a:gd name="connsiteX60" fmla="*/ 2426350 w 5850099"/>
              <a:gd name="connsiteY60" fmla="*/ 253015 h 4148081"/>
              <a:gd name="connsiteX61" fmla="*/ 2422617 w 5850099"/>
              <a:gd name="connsiteY61" fmla="*/ 91440 h 4148081"/>
              <a:gd name="connsiteX62" fmla="*/ 2354037 w 5850099"/>
              <a:gd name="connsiteY62" fmla="*/ 45720 h 4148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5850099" h="4148081">
                <a:moveTo>
                  <a:pt x="136617" y="0"/>
                </a:moveTo>
                <a:cubicBezTo>
                  <a:pt x="101374" y="30480"/>
                  <a:pt x="59912" y="60960"/>
                  <a:pt x="45177" y="125730"/>
                </a:cubicBezTo>
                <a:cubicBezTo>
                  <a:pt x="30442" y="190500"/>
                  <a:pt x="44400" y="318135"/>
                  <a:pt x="48210" y="388620"/>
                </a:cubicBezTo>
                <a:cubicBezTo>
                  <a:pt x="52020" y="459105"/>
                  <a:pt x="15203" y="501015"/>
                  <a:pt x="68037" y="548640"/>
                </a:cubicBezTo>
                <a:cubicBezTo>
                  <a:pt x="120872" y="596265"/>
                  <a:pt x="302326" y="643722"/>
                  <a:pt x="365217" y="674370"/>
                </a:cubicBezTo>
                <a:cubicBezTo>
                  <a:pt x="428108" y="705019"/>
                  <a:pt x="433952" y="698241"/>
                  <a:pt x="445382" y="732531"/>
                </a:cubicBezTo>
                <a:cubicBezTo>
                  <a:pt x="456812" y="766821"/>
                  <a:pt x="479543" y="842179"/>
                  <a:pt x="433797" y="880110"/>
                </a:cubicBezTo>
                <a:cubicBezTo>
                  <a:pt x="388051" y="918041"/>
                  <a:pt x="239513" y="931377"/>
                  <a:pt x="170907" y="960120"/>
                </a:cubicBezTo>
                <a:cubicBezTo>
                  <a:pt x="102301" y="988863"/>
                  <a:pt x="49362" y="1006851"/>
                  <a:pt x="22161" y="1052571"/>
                </a:cubicBezTo>
                <a:cubicBezTo>
                  <a:pt x="-5040" y="1098291"/>
                  <a:pt x="-3757" y="1192699"/>
                  <a:pt x="7699" y="1234440"/>
                </a:cubicBezTo>
                <a:cubicBezTo>
                  <a:pt x="19155" y="1276182"/>
                  <a:pt x="61013" y="1277905"/>
                  <a:pt x="90897" y="1303020"/>
                </a:cubicBezTo>
                <a:cubicBezTo>
                  <a:pt x="120781" y="1328135"/>
                  <a:pt x="139377" y="1366079"/>
                  <a:pt x="187002" y="1385129"/>
                </a:cubicBezTo>
                <a:cubicBezTo>
                  <a:pt x="234627" y="1404179"/>
                  <a:pt x="341398" y="1404879"/>
                  <a:pt x="376647" y="1417320"/>
                </a:cubicBezTo>
                <a:cubicBezTo>
                  <a:pt x="411896" y="1429761"/>
                  <a:pt x="373731" y="1444534"/>
                  <a:pt x="398496" y="1459774"/>
                </a:cubicBezTo>
                <a:cubicBezTo>
                  <a:pt x="423261" y="1475014"/>
                  <a:pt x="506018" y="1472021"/>
                  <a:pt x="525237" y="1508760"/>
                </a:cubicBezTo>
                <a:cubicBezTo>
                  <a:pt x="544456" y="1545499"/>
                  <a:pt x="509997" y="1634490"/>
                  <a:pt x="513807" y="1680210"/>
                </a:cubicBezTo>
                <a:cubicBezTo>
                  <a:pt x="517617" y="1725930"/>
                  <a:pt x="519522" y="1748790"/>
                  <a:pt x="548097" y="1783080"/>
                </a:cubicBezTo>
                <a:cubicBezTo>
                  <a:pt x="576672" y="1817370"/>
                  <a:pt x="649062" y="1840230"/>
                  <a:pt x="685257" y="1885950"/>
                </a:cubicBezTo>
                <a:cubicBezTo>
                  <a:pt x="721452" y="1931670"/>
                  <a:pt x="797652" y="1990725"/>
                  <a:pt x="765267" y="2057400"/>
                </a:cubicBezTo>
                <a:cubicBezTo>
                  <a:pt x="732882" y="2124075"/>
                  <a:pt x="544287" y="2236470"/>
                  <a:pt x="490947" y="2286000"/>
                </a:cubicBezTo>
                <a:cubicBezTo>
                  <a:pt x="437607" y="2335530"/>
                  <a:pt x="449037" y="2316480"/>
                  <a:pt x="445227" y="2354580"/>
                </a:cubicBezTo>
                <a:cubicBezTo>
                  <a:pt x="441417" y="2392680"/>
                  <a:pt x="481422" y="2487930"/>
                  <a:pt x="468087" y="2514600"/>
                </a:cubicBezTo>
                <a:cubicBezTo>
                  <a:pt x="454752" y="2541270"/>
                  <a:pt x="389982" y="2482215"/>
                  <a:pt x="365217" y="2514600"/>
                </a:cubicBezTo>
                <a:cubicBezTo>
                  <a:pt x="340452" y="2546985"/>
                  <a:pt x="268062" y="2657475"/>
                  <a:pt x="319497" y="2708910"/>
                </a:cubicBezTo>
                <a:cubicBezTo>
                  <a:pt x="370932" y="2760345"/>
                  <a:pt x="593817" y="2804160"/>
                  <a:pt x="673827" y="2823210"/>
                </a:cubicBezTo>
                <a:cubicBezTo>
                  <a:pt x="753837" y="2842260"/>
                  <a:pt x="738260" y="2817132"/>
                  <a:pt x="799557" y="2823210"/>
                </a:cubicBezTo>
                <a:cubicBezTo>
                  <a:pt x="860854" y="2829288"/>
                  <a:pt x="946358" y="2871107"/>
                  <a:pt x="1041608" y="2859677"/>
                </a:cubicBezTo>
                <a:cubicBezTo>
                  <a:pt x="1136858" y="2848247"/>
                  <a:pt x="1292667" y="2738094"/>
                  <a:pt x="1371057" y="2754630"/>
                </a:cubicBezTo>
                <a:cubicBezTo>
                  <a:pt x="1449447" y="2771166"/>
                  <a:pt x="1466229" y="2897933"/>
                  <a:pt x="1511949" y="2958893"/>
                </a:cubicBezTo>
                <a:cubicBezTo>
                  <a:pt x="1557669" y="3019853"/>
                  <a:pt x="1617424" y="3059184"/>
                  <a:pt x="1645377" y="3120390"/>
                </a:cubicBezTo>
                <a:cubicBezTo>
                  <a:pt x="1673330" y="3181596"/>
                  <a:pt x="1673952" y="3257550"/>
                  <a:pt x="1679667" y="3326130"/>
                </a:cubicBezTo>
                <a:cubicBezTo>
                  <a:pt x="1685382" y="3394710"/>
                  <a:pt x="1639688" y="3491839"/>
                  <a:pt x="1679667" y="3531870"/>
                </a:cubicBezTo>
                <a:cubicBezTo>
                  <a:pt x="1719646" y="3571901"/>
                  <a:pt x="1856676" y="3554885"/>
                  <a:pt x="1919541" y="3566315"/>
                </a:cubicBezTo>
                <a:cubicBezTo>
                  <a:pt x="1982406" y="3577745"/>
                  <a:pt x="1988251" y="3650006"/>
                  <a:pt x="2056857" y="3600450"/>
                </a:cubicBezTo>
                <a:cubicBezTo>
                  <a:pt x="2125463" y="3550894"/>
                  <a:pt x="2236419" y="3307482"/>
                  <a:pt x="2331177" y="3268980"/>
                </a:cubicBezTo>
                <a:cubicBezTo>
                  <a:pt x="2425935" y="3230478"/>
                  <a:pt x="2541583" y="3350390"/>
                  <a:pt x="2625403" y="3369440"/>
                </a:cubicBezTo>
                <a:cubicBezTo>
                  <a:pt x="2709223" y="3388490"/>
                  <a:pt x="2817509" y="3362545"/>
                  <a:pt x="2834097" y="3383280"/>
                </a:cubicBezTo>
                <a:cubicBezTo>
                  <a:pt x="2850685" y="3404015"/>
                  <a:pt x="2759219" y="3465273"/>
                  <a:pt x="2724929" y="3493848"/>
                </a:cubicBezTo>
                <a:cubicBezTo>
                  <a:pt x="2690639" y="3522423"/>
                  <a:pt x="2597255" y="3525702"/>
                  <a:pt x="2628357" y="3554730"/>
                </a:cubicBezTo>
                <a:cubicBezTo>
                  <a:pt x="2659459" y="3583758"/>
                  <a:pt x="2860106" y="3620394"/>
                  <a:pt x="2911541" y="3668019"/>
                </a:cubicBezTo>
                <a:cubicBezTo>
                  <a:pt x="2962976" y="3715644"/>
                  <a:pt x="2842624" y="3786569"/>
                  <a:pt x="2874763" y="3815598"/>
                </a:cubicBezTo>
                <a:cubicBezTo>
                  <a:pt x="2906902" y="3844627"/>
                  <a:pt x="3038153" y="3862809"/>
                  <a:pt x="3104374" y="3842191"/>
                </a:cubicBezTo>
                <a:cubicBezTo>
                  <a:pt x="3170595" y="3821573"/>
                  <a:pt x="3237879" y="3744763"/>
                  <a:pt x="3334295" y="3716771"/>
                </a:cubicBezTo>
                <a:cubicBezTo>
                  <a:pt x="3430711" y="3688779"/>
                  <a:pt x="3620007" y="3649475"/>
                  <a:pt x="3682872" y="3674240"/>
                </a:cubicBezTo>
                <a:cubicBezTo>
                  <a:pt x="3745737" y="3699005"/>
                  <a:pt x="3837125" y="3784976"/>
                  <a:pt x="3891877" y="3803158"/>
                </a:cubicBezTo>
                <a:cubicBezTo>
                  <a:pt x="3946629" y="3821340"/>
                  <a:pt x="3953952" y="3784082"/>
                  <a:pt x="4011387" y="3783330"/>
                </a:cubicBezTo>
                <a:cubicBezTo>
                  <a:pt x="4068822" y="3782578"/>
                  <a:pt x="4074563" y="3751023"/>
                  <a:pt x="4236488" y="3798648"/>
                </a:cubicBezTo>
                <a:cubicBezTo>
                  <a:pt x="4398413" y="3846273"/>
                  <a:pt x="4757538" y="4011347"/>
                  <a:pt x="4982937" y="4069080"/>
                </a:cubicBezTo>
                <a:cubicBezTo>
                  <a:pt x="5208336" y="4126813"/>
                  <a:pt x="5468867" y="4158382"/>
                  <a:pt x="5588882" y="4145047"/>
                </a:cubicBezTo>
                <a:cubicBezTo>
                  <a:pt x="5708897" y="4131712"/>
                  <a:pt x="5659565" y="4025380"/>
                  <a:pt x="5703027" y="3989070"/>
                </a:cubicBezTo>
                <a:cubicBezTo>
                  <a:pt x="5746489" y="3952760"/>
                  <a:pt x="5858010" y="4023886"/>
                  <a:pt x="5849654" y="3927184"/>
                </a:cubicBezTo>
                <a:cubicBezTo>
                  <a:pt x="5841298" y="3830482"/>
                  <a:pt x="5744370" y="3579180"/>
                  <a:pt x="5652894" y="3408856"/>
                </a:cubicBezTo>
                <a:cubicBezTo>
                  <a:pt x="5561418" y="3238532"/>
                  <a:pt x="5351500" y="3056190"/>
                  <a:pt x="5300800" y="2905242"/>
                </a:cubicBezTo>
                <a:cubicBezTo>
                  <a:pt x="5250100" y="2754294"/>
                  <a:pt x="5529309" y="2680672"/>
                  <a:pt x="5348697" y="2503170"/>
                </a:cubicBezTo>
                <a:cubicBezTo>
                  <a:pt x="5168085" y="2325668"/>
                  <a:pt x="4449537" y="2066925"/>
                  <a:pt x="4217127" y="1840230"/>
                </a:cubicBezTo>
                <a:cubicBezTo>
                  <a:pt x="3984717" y="1613535"/>
                  <a:pt x="4094702" y="1266125"/>
                  <a:pt x="3954237" y="1143000"/>
                </a:cubicBezTo>
                <a:cubicBezTo>
                  <a:pt x="3813772" y="1019875"/>
                  <a:pt x="3484829" y="1145293"/>
                  <a:pt x="3374339" y="1101478"/>
                </a:cubicBezTo>
                <a:cubicBezTo>
                  <a:pt x="3263849" y="1057663"/>
                  <a:pt x="3303595" y="970345"/>
                  <a:pt x="3291297" y="880110"/>
                </a:cubicBezTo>
                <a:cubicBezTo>
                  <a:pt x="3278999" y="789875"/>
                  <a:pt x="3421822" y="634222"/>
                  <a:pt x="3300550" y="560070"/>
                </a:cubicBezTo>
                <a:cubicBezTo>
                  <a:pt x="3179278" y="485918"/>
                  <a:pt x="2709364" y="486372"/>
                  <a:pt x="2563664" y="435196"/>
                </a:cubicBezTo>
                <a:cubicBezTo>
                  <a:pt x="2417964" y="384020"/>
                  <a:pt x="2430160" y="296830"/>
                  <a:pt x="2426350" y="253015"/>
                </a:cubicBezTo>
                <a:cubicBezTo>
                  <a:pt x="2422540" y="209200"/>
                  <a:pt x="2434669" y="125989"/>
                  <a:pt x="2422617" y="91440"/>
                </a:cubicBezTo>
                <a:cubicBezTo>
                  <a:pt x="2410565" y="56891"/>
                  <a:pt x="2380707" y="42862"/>
                  <a:pt x="2354037" y="45720"/>
                </a:cubicBezTo>
              </a:path>
            </a:pathLst>
          </a:custGeom>
          <a:noFill/>
          <a:ln w="285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5B33CA26-432D-4D8A-A36F-59D17C19B9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178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5" y="1792563"/>
            <a:ext cx="4392613" cy="1558375"/>
            <a:chOff x="358774" y="1770218"/>
            <a:chExt cx="4033839" cy="1558375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4" y="1770218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Оккупационная политика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На занятых землях немецкие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захватчики сразу стали насаждать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так называемый «новый порядок».</a:t>
              </a:r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938D83C-D12D-4814-B824-40B2DDF47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2613" y="1045074"/>
            <a:ext cx="4783318" cy="305335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8659AD6-6C00-43D8-BB71-A483EB20DC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68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793115"/>
            <a:ext cx="861540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«Новый порядок»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92097" y="1676485"/>
            <a:ext cx="53577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Формирование на занятых территориях полицейского режима.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5" y="168348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7795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2097" y="2913018"/>
            <a:ext cx="568578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Установление жесточайшей диктатуры.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92179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92097" y="3921790"/>
            <a:ext cx="587596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Подчинение общественной жизни нацистскому мировоззрению.</a:t>
            </a:r>
          </a:p>
        </p:txBody>
      </p:sp>
      <p:pic>
        <p:nvPicPr>
          <p:cNvPr id="1026" name="Picture 2" descr="ÐÐ°ÑÑÐ¸Ð½ÐºÐ¸ Ð¿Ð¾ Ð·Ð°Ð¿ÑÐ¾ÑÑ Ð¿Ð»Ð°Ð½ Ð¾ÑÑ">
            <a:extLst>
              <a:ext uri="{FF2B5EF4-FFF2-40B4-BE49-F238E27FC236}">
                <a16:creationId xmlns:a16="http://schemas.microsoft.com/office/drawing/2014/main" id="{DDC4C280-E332-4D52-B42E-CCFBD56F9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40929" y="1349568"/>
            <a:ext cx="2303071" cy="339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10517CE-0179-42D8-B233-2F86C69A72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95235" y="1238085"/>
            <a:ext cx="638285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Ликвидация советского общественного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и государственного строя.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5" y="124910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5" y="199524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5235" y="2120313"/>
            <a:ext cx="538823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Ликвидация советской системы хозяйства.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7" y="274028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95235" y="2746188"/>
            <a:ext cx="483458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Искоренение марксистско-ленинской идеологии.</a:t>
            </a:r>
          </a:p>
        </p:txBody>
      </p:sp>
      <p:sp>
        <p:nvSpPr>
          <p:cNvPr id="18" name="Овал 17"/>
          <p:cNvSpPr/>
          <p:nvPr/>
        </p:nvSpPr>
        <p:spPr>
          <a:xfrm>
            <a:off x="367135" y="349974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95235" y="3499747"/>
            <a:ext cx="663219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Истребление большей части населения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страны.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5C9594B-7B0E-4F68-ADE6-D01773199D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6" name="Овал 15">
            <a:extLst>
              <a:ext uri="{FF2B5EF4-FFF2-40B4-BE49-F238E27FC236}">
                <a16:creationId xmlns:a16="http://schemas.microsoft.com/office/drawing/2014/main" id="{4D7BB480-E572-4222-AF96-EC2E6EF358B5}"/>
              </a:ext>
            </a:extLst>
          </p:cNvPr>
          <p:cNvSpPr/>
          <p:nvPr/>
        </p:nvSpPr>
        <p:spPr>
          <a:xfrm>
            <a:off x="366937" y="423485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0767CA-9F4B-415A-8F6B-0BF92589E663}"/>
              </a:ext>
            </a:extLst>
          </p:cNvPr>
          <p:cNvSpPr txBox="1"/>
          <p:nvPr/>
        </p:nvSpPr>
        <p:spPr>
          <a:xfrm>
            <a:off x="1195235" y="4227854"/>
            <a:ext cx="663219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Переселение на восточные земли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около 4,5 миллионов немцев.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8777" y="395078"/>
            <a:ext cx="842644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Цели «нового порядка»</a:t>
            </a:r>
          </a:p>
        </p:txBody>
      </p:sp>
      <p:pic>
        <p:nvPicPr>
          <p:cNvPr id="23" name="Picture 4" descr="ÐÐ°ÑÑÐ¸Ð½ÐºÐ¸ Ð¿Ð¾ Ð·Ð°Ð¿ÑÐ¾ÑÑ Ð¼Ð¾Ð³Ð¸Ð»ÐµÐ²ÑÐºÐ¾Ðµ Ð³ÐµÑÑÐ¾">
            <a:extLst>
              <a:ext uri="{FF2B5EF4-FFF2-40B4-BE49-F238E27FC236}">
                <a16:creationId xmlns:a16="http://schemas.microsoft.com/office/drawing/2014/main" id="{77FF5025-2EE8-4A14-9649-18BAFC51E2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11276" y="1639679"/>
            <a:ext cx="1934854" cy="290510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16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  <p:bldP spid="18" grpId="0" animBg="1"/>
      <p:bldP spid="19" grpId="0"/>
      <p:bldP spid="16" grpId="0" animBg="1"/>
      <p:bldP spid="2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5" y="1792563"/>
            <a:ext cx="4392613" cy="1795363"/>
            <a:chOff x="358774" y="1770218"/>
            <a:chExt cx="4033839" cy="1795363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4" y="1770218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Оккупационная политика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9335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На пространствах бывшего СССР,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завоёванных Германией, в немецком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районе расселения должны были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остаться не более 14 млн славян.</a:t>
              </a:r>
            </a:p>
          </p:txBody>
        </p:sp>
      </p:grpSp>
      <p:pic>
        <p:nvPicPr>
          <p:cNvPr id="9" name="Picture 10" descr="ÐÐ°ÑÑÐ¸Ð½ÐºÐ¸ Ð¿Ð¾ Ð·Ð°Ð¿ÑÐ¾ÑÑ Ð½Ð°ÑÐ¸ÑÑÑ Ð²ÑÐ²Ð¾Ð·Ð¸Ð»Ð¸ Ñ Ð¾ÐºÐºÑÐ¿Ð¸ÑÐ¾Ð²Ð°Ð½Ð½Ð¾Ð¹ ÑÐ¾Ð²ÐµÑÑÐºÐ¾Ð¹ ÑÐµÑÑÐ¸ÑÐ¾ÑÐ¸Ð¸">
            <a:extLst>
              <a:ext uri="{FF2B5EF4-FFF2-40B4-BE49-F238E27FC236}">
                <a16:creationId xmlns:a16="http://schemas.microsoft.com/office/drawing/2014/main" id="{18274FAA-7B2C-43BE-8158-93F4562E3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957399"/>
            <a:ext cx="4392613" cy="322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48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ÐÐ°ÑÑÐ¸Ð½ÐºÐ¸ Ð¿Ð¾ Ð·Ð°Ð¿ÑÐ¾ÑÑ ÐÐµÐ½ÐµÑÐ°Ð»ÑÐ½ÑÐ¹ Ð¿Ð»Ð°Ð½ ÐÑÑ">
            <a:extLst>
              <a:ext uri="{FF2B5EF4-FFF2-40B4-BE49-F238E27FC236}">
                <a16:creationId xmlns:a16="http://schemas.microsoft.com/office/drawing/2014/main" id="{D60B4B70-9394-4C09-B274-A889B768F8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77150" y="0"/>
            <a:ext cx="58668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BFCEFEA-042C-4815-83A9-43567083F94A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E5C4606-2188-4D68-BFE5-5E9A0509C961}"/>
              </a:ext>
            </a:extLst>
          </p:cNvPr>
          <p:cNvSpPr/>
          <p:nvPr/>
        </p:nvSpPr>
        <p:spPr>
          <a:xfrm>
            <a:off x="232671" y="1326858"/>
            <a:ext cx="2811808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«Нежелательных в расовом отношении местных жителей» оккупационные власти собирались отправить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Западную Сибирь.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1659A4-D4BF-488F-BB44-1B827671CA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43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upload.wikimedia.org/wikipedia/commons/a/a7/Bundesarchiv_Bild_101I-138-1083-20%2C_Russland%2C_Mogilew%2C_Zwangsarbeit_von_Juden.jpg">
            <a:extLst>
              <a:ext uri="{FF2B5EF4-FFF2-40B4-BE49-F238E27FC236}">
                <a16:creationId xmlns:a16="http://schemas.microsoft.com/office/drawing/2014/main" id="{2553EE87-6841-4BE8-A349-F94466F9A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0"/>
            <a:ext cx="914398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1346D9B-5938-4680-9ED9-81ADB44AD575}"/>
              </a:ext>
            </a:extLst>
          </p:cNvPr>
          <p:cNvSpPr txBox="1"/>
          <p:nvPr/>
        </p:nvSpPr>
        <p:spPr>
          <a:xfrm>
            <a:off x="1" y="3722492"/>
            <a:ext cx="3587262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Всё еврейское население, а также цыгане, проживающие в восточных областях, подлежало ликвидации.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CE66F6-C831-470A-8A65-47E5BFDB66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73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forum.trktvs.ru/index.php?t=getfile&amp;id=491555&amp;private=0">
            <a:extLst>
              <a:ext uri="{FF2B5EF4-FFF2-40B4-BE49-F238E27FC236}">
                <a16:creationId xmlns:a16="http://schemas.microsoft.com/office/drawing/2014/main" id="{76A13657-C960-4550-AB97-60E8B71548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E07DBFD6-F106-4607-BDD1-9DB031C65664}"/>
              </a:ext>
            </a:extLst>
          </p:cNvPr>
          <p:cNvSpPr/>
          <p:nvPr/>
        </p:nvSpPr>
        <p:spPr>
          <a:xfrm>
            <a:off x="370498" y="29323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AAC347E-E8D4-4531-9B11-C6AE43EE5FFF}"/>
              </a:ext>
            </a:extLst>
          </p:cNvPr>
          <p:cNvSpPr/>
          <p:nvPr/>
        </p:nvSpPr>
        <p:spPr>
          <a:xfrm>
            <a:off x="564000" y="3416839"/>
            <a:ext cx="14129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Грабёж </a:t>
            </a:r>
          </a:p>
          <a:p>
            <a:pPr algn="ctr"/>
            <a:r>
              <a:rPr lang="ru-RU" sz="1200" dirty="0"/>
              <a:t>подворья немецкими солдатами</a:t>
            </a:r>
          </a:p>
        </p:txBody>
      </p:sp>
    </p:spTree>
    <p:extLst>
      <p:ext uri="{BB962C8B-B14F-4D97-AF65-F5344CB8AC3E}">
        <p14:creationId xmlns:p14="http://schemas.microsoft.com/office/powerpoint/2010/main" val="134133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ÐÐ°ÐºÐ¸Ðµ ÑÑÐ¾ÑÐµÐ¸ Ð½Ð°ÑÐ¸ÑÑÑ Ð²ÑÐ²Ð¾Ð·Ð¸Ð»Ð¸ Ñ Ð¾ÐºÐºÑÐ¿Ð¸ÑÐ¾Ð²Ð°Ð½Ð½Ð¾Ð¹ ÑÐ¾Ð²ÐµÑÑÐºÐ¾Ð¹ ÑÐµÑÑÐ¸ÑÐ¾ÑÐ¸Ð¸">
            <a:extLst>
              <a:ext uri="{FF2B5EF4-FFF2-40B4-BE49-F238E27FC236}">
                <a16:creationId xmlns:a16="http://schemas.microsoft.com/office/drawing/2014/main" id="{28CFA935-E43A-4C3C-AABE-9218160159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7030DCDF-B419-4402-B31E-AF27425849AE}"/>
              </a:ext>
            </a:extLst>
          </p:cNvPr>
          <p:cNvSpPr/>
          <p:nvPr/>
        </p:nvSpPr>
        <p:spPr>
          <a:xfrm>
            <a:off x="7056755" y="38766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BAEE7AD-FF3E-40BE-A259-BA073020AF53}"/>
              </a:ext>
            </a:extLst>
          </p:cNvPr>
          <p:cNvSpPr/>
          <p:nvPr/>
        </p:nvSpPr>
        <p:spPr>
          <a:xfrm>
            <a:off x="6624796" y="1056835"/>
            <a:ext cx="26639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Немецкие солдаты</a:t>
            </a:r>
          </a:p>
          <a:p>
            <a:pPr algn="ctr"/>
            <a:r>
              <a:rPr lang="ru-RU" sz="1200" dirty="0"/>
              <a:t>с одним из трофеев</a:t>
            </a:r>
          </a:p>
        </p:txBody>
      </p:sp>
    </p:spTree>
    <p:extLst>
      <p:ext uri="{BB962C8B-B14F-4D97-AF65-F5344CB8AC3E}">
        <p14:creationId xmlns:p14="http://schemas.microsoft.com/office/powerpoint/2010/main" val="81498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90865412-E8E5-41B3-B0E8-2415D3E4E4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0"/>
            <a:ext cx="914400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8D835847-BDB6-4241-A6AD-F01B082810F8}"/>
              </a:ext>
            </a:extLst>
          </p:cNvPr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F8E3BCE-9B22-4361-A4BD-3F5523C8AF32}"/>
              </a:ext>
            </a:extLst>
          </p:cNvPr>
          <p:cNvSpPr/>
          <p:nvPr/>
        </p:nvSpPr>
        <p:spPr>
          <a:xfrm>
            <a:off x="6985225" y="860739"/>
            <a:ext cx="180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Кладбище деревень.</a:t>
            </a:r>
          </a:p>
          <a:p>
            <a:pPr algn="ctr"/>
            <a:r>
              <a:rPr lang="ru-RU" sz="1200" dirty="0"/>
              <a:t>Мемориальный комплекс</a:t>
            </a:r>
          </a:p>
          <a:p>
            <a:pPr algn="ctr"/>
            <a:r>
              <a:rPr lang="ru-RU" sz="1200" dirty="0"/>
              <a:t> «Хатынь»</a:t>
            </a:r>
          </a:p>
        </p:txBody>
      </p:sp>
    </p:spTree>
    <p:extLst>
      <p:ext uri="{BB962C8B-B14F-4D97-AF65-F5344CB8AC3E}">
        <p14:creationId xmlns:p14="http://schemas.microsoft.com/office/powerpoint/2010/main" val="117450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ÐÐ°ÑÑÐ¸Ð½ÐºÐ¸ Ð¿Ð¾ Ð·Ð°Ð¿ÑÐ¾ÑÑ Ð¾ÑÑÐ°ÑÐ±Ð°Ð¹ÑÐµÑÐ¸ Ð² ÑÐ¾ÐºÐ¸ Ð´ÑÑÐ³Ð¾Ñ ÑÐ²ÑÑÐ¾Ð²Ð¾Ñ Ð²ÑÐ¹Ð½Ð¸">
            <a:extLst>
              <a:ext uri="{FF2B5EF4-FFF2-40B4-BE49-F238E27FC236}">
                <a16:creationId xmlns:a16="http://schemas.microsoft.com/office/drawing/2014/main" id="{EB0CCB44-14DC-490F-911C-27598FA621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434212B1-82AC-4416-A615-574CDE6CB4FD}"/>
              </a:ext>
            </a:extLst>
          </p:cNvPr>
          <p:cNvSpPr/>
          <p:nvPr/>
        </p:nvSpPr>
        <p:spPr>
          <a:xfrm>
            <a:off x="7056755" y="38766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C913A22-EFBF-42FB-8066-BE66C4D32A5E}"/>
              </a:ext>
            </a:extLst>
          </p:cNvPr>
          <p:cNvSpPr/>
          <p:nvPr/>
        </p:nvSpPr>
        <p:spPr>
          <a:xfrm>
            <a:off x="6624796" y="1056835"/>
            <a:ext cx="26639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Отправление людей </a:t>
            </a:r>
          </a:p>
          <a:p>
            <a:pPr algn="ctr"/>
            <a:r>
              <a:rPr lang="ru-RU" sz="1200" dirty="0"/>
              <a:t>на работу в Германию</a:t>
            </a:r>
          </a:p>
        </p:txBody>
      </p:sp>
    </p:spTree>
    <p:extLst>
      <p:ext uri="{BB962C8B-B14F-4D97-AF65-F5344CB8AC3E}">
        <p14:creationId xmlns:p14="http://schemas.microsoft.com/office/powerpoint/2010/main" val="2562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ÐÐ°ÑÑÐ¸Ð½ÐºÐ¸ Ð¿Ð¾ Ð·Ð°Ð¿ÑÐ¾ÑÑ Ð²ÐµÐ»Ð¸ÐºÐ°Ñ Ð¾ÑÐµÑÐµÑÑÐ²ÐµÐ½Ð½Ð°Ñ Ð²Ð¾Ð¹Ð½Ð° Ð³Ð¾Ð¼ÐµÐ»Ñ">
            <a:extLst>
              <a:ext uri="{FF2B5EF4-FFF2-40B4-BE49-F238E27FC236}">
                <a16:creationId xmlns:a16="http://schemas.microsoft.com/office/drawing/2014/main" id="{7F083D3D-40BE-4B87-8A80-9CE74CE0E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52FDA741-D1AC-474B-AD96-275AA6DAD31C}"/>
              </a:ext>
            </a:extLst>
          </p:cNvPr>
          <p:cNvSpPr/>
          <p:nvPr/>
        </p:nvSpPr>
        <p:spPr>
          <a:xfrm>
            <a:off x="7056755" y="38766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58C86F8-E83A-4779-B6D4-FFB0EE9D3B73}"/>
              </a:ext>
            </a:extLst>
          </p:cNvPr>
          <p:cNvSpPr/>
          <p:nvPr/>
        </p:nvSpPr>
        <p:spPr>
          <a:xfrm>
            <a:off x="6624796" y="1056835"/>
            <a:ext cx="26639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У разрушенного </a:t>
            </a:r>
          </a:p>
          <a:p>
            <a:pPr algn="ctr"/>
            <a:r>
              <a:rPr lang="ru-RU" sz="1200" dirty="0"/>
              <a:t>бомбёжками дома</a:t>
            </a:r>
          </a:p>
        </p:txBody>
      </p:sp>
    </p:spTree>
    <p:extLst>
      <p:ext uri="{BB962C8B-B14F-4D97-AF65-F5344CB8AC3E}">
        <p14:creationId xmlns:p14="http://schemas.microsoft.com/office/powerpoint/2010/main" val="154563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2122653"/>
            <a:ext cx="5159372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При утверждении «нового порядка» почти в каждом населённом пункте создавались карательные органы. </a:t>
            </a:r>
          </a:p>
        </p:txBody>
      </p:sp>
      <p:pic>
        <p:nvPicPr>
          <p:cNvPr id="2060" name="Picture 12" descr="ÐÐ°ÑÑÐ¸Ð½ÐºÐ¸ Ð¿Ð¾ Ð·Ð°Ð¿ÑÐ¾ÑÑ Ð¿Ð¾Ð»Ð¸ÑÐ¸Ñ ÑÑ">
            <a:extLst>
              <a:ext uri="{FF2B5EF4-FFF2-40B4-BE49-F238E27FC236}">
                <a16:creationId xmlns:a16="http://schemas.microsoft.com/office/drawing/2014/main" id="{82EB4CD7-B1C7-462B-AEC2-7DB0654E68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 bwMode="auto">
          <a:xfrm>
            <a:off x="358775" y="505172"/>
            <a:ext cx="2952750" cy="413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35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Ð°ÑÑÐ¸Ð½ÐºÐ¸ Ð¿Ð¾ Ð·Ð°Ð¿ÑÐ¾ÑÑ Ð½ÐµÐ¼ÑÑ Ð¶Ð³ÑÑ Ð´ÐµÑÐµÐ²Ð½Ð¸">
            <a:extLst>
              <a:ext uri="{FF2B5EF4-FFF2-40B4-BE49-F238E27FC236}">
                <a16:creationId xmlns:a16="http://schemas.microsoft.com/office/drawing/2014/main" id="{232C38BC-616C-401E-A466-53FFD08A25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0"/>
            <a:ext cx="914398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6ABD61-FCBF-4E88-A01B-1B84BE6118F3}"/>
              </a:ext>
            </a:extLst>
          </p:cNvPr>
          <p:cNvSpPr txBox="1"/>
          <p:nvPr/>
        </p:nvSpPr>
        <p:spPr>
          <a:xfrm>
            <a:off x="0" y="376238"/>
            <a:ext cx="3985846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Методами карательных органов были террор, грабёж, произвол, подкуп, провокации, антисоветская пропаганда. </a:t>
            </a:r>
          </a:p>
        </p:txBody>
      </p:sp>
    </p:spTree>
    <p:extLst>
      <p:ext uri="{BB962C8B-B14F-4D97-AF65-F5344CB8AC3E}">
        <p14:creationId xmlns:p14="http://schemas.microsoft.com/office/powerpoint/2010/main" val="332126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DDB876B-42E5-44CB-9EF1-FEFC4095A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270" name="Picture 6" descr="ÐÐ°ÑÑÐ¸Ð½ÐºÐ¸ Ð¿Ð¾ Ð·Ð°Ð¿ÑÐ¾ÑÑ ÑÐ°ÑÐ¸ÑÑÑ Ð²ÐµÑÐ°ÑÑ Ð¿Ð¾Ð´Ð¿Ð¾Ð»ÑÑÐ¸ÐºÐ¾Ð² Ð¼Ð¾Ð³Ð¸Ð»ÐµÐ²">
            <a:extLst>
              <a:ext uri="{FF2B5EF4-FFF2-40B4-BE49-F238E27FC236}">
                <a16:creationId xmlns:a16="http://schemas.microsoft.com/office/drawing/2014/main" id="{435D78FB-E238-415A-8593-2640E527A8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32324" y="10"/>
            <a:ext cx="4511676" cy="2940023"/>
          </a:xfrm>
          <a:custGeom>
            <a:avLst/>
            <a:gdLst>
              <a:gd name="connsiteX0" fmla="*/ 0 w 6015567"/>
              <a:gd name="connsiteY0" fmla="*/ 0 h 3920044"/>
              <a:gd name="connsiteX1" fmla="*/ 6015567 w 6015567"/>
              <a:gd name="connsiteY1" fmla="*/ 0 h 3920044"/>
              <a:gd name="connsiteX2" fmla="*/ 6015567 w 6015567"/>
              <a:gd name="connsiteY2" fmla="*/ 3920044 h 3920044"/>
              <a:gd name="connsiteX3" fmla="*/ 2469659 w 6015567"/>
              <a:gd name="connsiteY3" fmla="*/ 3920044 h 3920044"/>
              <a:gd name="connsiteX4" fmla="*/ 2469659 w 6015567"/>
              <a:gd name="connsiteY4" fmla="*/ 3103224 h 3920044"/>
              <a:gd name="connsiteX5" fmla="*/ 0 w 6015567"/>
              <a:gd name="connsiteY5" fmla="*/ 310322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ÐÐ¾ÑÐ¾Ð¶ÐµÐµ Ð¸Ð·Ð¾Ð±ÑÐ°Ð¶ÐµÐ½Ð¸Ðµ">
            <a:extLst>
              <a:ext uri="{FF2B5EF4-FFF2-40B4-BE49-F238E27FC236}">
                <a16:creationId xmlns:a16="http://schemas.microsoft.com/office/drawing/2014/main" id="{98EEF1ED-B7C2-41AB-8ED7-B756212AB9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3052482"/>
            <a:ext cx="2651478" cy="209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ÐÐ¾ÑÐ¾Ð¶ÐµÐµ Ð¸Ð·Ð¾Ð±ÑÐ°Ð¶ÐµÐ½Ð¸Ðµ">
            <a:extLst>
              <a:ext uri="{FF2B5EF4-FFF2-40B4-BE49-F238E27FC236}">
                <a16:creationId xmlns:a16="http://schemas.microsoft.com/office/drawing/2014/main" id="{045F79B5-12C0-41E0-980E-49F48F1478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72149" y="2442882"/>
            <a:ext cx="3591820" cy="270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ÐÐ°ÑÑÐ¸Ð½ÐºÐ¸ Ð¿Ð¾ Ð·Ð°Ð¿ÑÐ¾ÑÑ ÑÐ°ÑÐ¸ÑÑÑ ÑÐ±Ð¸Ð¹ÑÑÐ²Ð¾ Ð¼Ð¸ÑÐ½Ð¾Ð³Ð¾ Ð½Ð°ÑÐµÐ»ÐµÐ½Ð¸Ñ ÑÐ¾Ð²ÐµÑÑÐºÐ¸Ð¹ ÑÐ¾ÑÐ·">
            <a:extLst>
              <a:ext uri="{FF2B5EF4-FFF2-40B4-BE49-F238E27FC236}">
                <a16:creationId xmlns:a16="http://schemas.microsoft.com/office/drawing/2014/main" id="{3F21B9DA-5646-4E90-84F4-1FA704BF11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-1"/>
          <a:stretch/>
        </p:blipFill>
        <p:spPr bwMode="auto">
          <a:xfrm>
            <a:off x="20" y="10"/>
            <a:ext cx="4511656" cy="2940023"/>
          </a:xfrm>
          <a:custGeom>
            <a:avLst/>
            <a:gdLst>
              <a:gd name="connsiteX0" fmla="*/ 0 w 6015567"/>
              <a:gd name="connsiteY0" fmla="*/ 0 h 3920044"/>
              <a:gd name="connsiteX1" fmla="*/ 6015567 w 6015567"/>
              <a:gd name="connsiteY1" fmla="*/ 0 h 3920044"/>
              <a:gd name="connsiteX2" fmla="*/ 6015567 w 6015567"/>
              <a:gd name="connsiteY2" fmla="*/ 3103224 h 3920044"/>
              <a:gd name="connsiteX3" fmla="*/ 3545908 w 6015567"/>
              <a:gd name="connsiteY3" fmla="*/ 3103224 h 3920044"/>
              <a:gd name="connsiteX4" fmla="*/ 3545908 w 6015567"/>
              <a:gd name="connsiteY4" fmla="*/ 3920044 h 3920044"/>
              <a:gd name="connsiteX5" fmla="*/ 0 w 6015567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ÐÐ¾ÑÐ¾Ð¶ÐµÐµ Ð¸Ð·Ð¾Ð±ÑÐ°Ð¶ÐµÐ½Ð¸Ðµ">
            <a:extLst>
              <a:ext uri="{FF2B5EF4-FFF2-40B4-BE49-F238E27FC236}">
                <a16:creationId xmlns:a16="http://schemas.microsoft.com/office/drawing/2014/main" id="{B7558667-EF2D-4F68-8CE5-D67A1AC8E4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84620" y="3052482"/>
            <a:ext cx="2659380" cy="209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933A6F0-B9E8-4378-BEDC-70E5815C6CD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81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ÐÐ°ÑÑÐ¸Ð½ÐºÐ¸ Ð¿Ð¾ Ð·Ð°Ð¿ÑÐ¾ÑÑ Ð´ÐµÑÐ¸ Ð² ÐºÐ¾Ð½ÑÐ»Ð°Ð³ÐµÑÐµ">
            <a:extLst>
              <a:ext uri="{FF2B5EF4-FFF2-40B4-BE49-F238E27FC236}">
                <a16:creationId xmlns:a16="http://schemas.microsoft.com/office/drawing/2014/main" id="{F749FB63-DA5C-476F-B3F8-F7F571099D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262C8E-01C6-40E3-8F6E-A9F929805E4F}"/>
              </a:ext>
            </a:extLst>
          </p:cNvPr>
          <p:cNvSpPr txBox="1"/>
          <p:nvPr/>
        </p:nvSpPr>
        <p:spPr>
          <a:xfrm>
            <a:off x="0" y="3949658"/>
            <a:ext cx="3481754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Нацисты строили в Польше концентрационные лагеря смерти. </a:t>
            </a:r>
          </a:p>
        </p:txBody>
      </p:sp>
    </p:spTree>
    <p:extLst>
      <p:ext uri="{BB962C8B-B14F-4D97-AF65-F5344CB8AC3E}">
        <p14:creationId xmlns:p14="http://schemas.microsoft.com/office/powerpoint/2010/main" val="197102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Ð¤Ð¾ÑÐ¾ ÐÑÐ¾ÑÐ¾Ð¹ ÐÐ¸ÑÐ¾Ð²Ð¾Ð¹ ÐÐ¾Ð¹Ð½Ñ. ÐÑÐµÐ½Ñ ÑÐ¾ÑÐ¾ÑÐ¸Ð¹ ÑÐ°Ð¹Ñ.">
            <a:extLst>
              <a:ext uri="{FF2B5EF4-FFF2-40B4-BE49-F238E27FC236}">
                <a16:creationId xmlns:a16="http://schemas.microsoft.com/office/drawing/2014/main" id="{281A0985-6898-4C1B-A313-19E0BC28A6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77150" y="0"/>
            <a:ext cx="596368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BFCEFEA-042C-4815-83A9-43567083F94A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E5C4606-2188-4D68-BFE5-5E9A0509C961}"/>
              </a:ext>
            </a:extLst>
          </p:cNvPr>
          <p:cNvSpPr/>
          <p:nvPr/>
        </p:nvSpPr>
        <p:spPr>
          <a:xfrm>
            <a:off x="232671" y="1326858"/>
            <a:ext cx="2811808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Агрессивная политика оккупационных властей вызвала ответную реакцию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у местного населения.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4B361A-160A-45BE-B752-23C6448DE0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2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DD74F437-B945-4E9C-AB5E-0C92AE1E5A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" y="-1613"/>
            <a:ext cx="9144000" cy="514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B84AFA-31B2-4FAB-B982-F541DBCBF407}"/>
              </a:ext>
            </a:extLst>
          </p:cNvPr>
          <p:cNvSpPr txBox="1"/>
          <p:nvPr/>
        </p:nvSpPr>
        <p:spPr>
          <a:xfrm>
            <a:off x="-1" y="3722492"/>
            <a:ext cx="3818966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Уже в первые недели войны на оккупированной территории возникли стихийные партизанские отряды.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386241-2153-44D2-A598-4FEE41E426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8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9E21CF-A8AC-494A-81C6-7B7E3B7866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7150" y="0"/>
            <a:ext cx="5866849" cy="51435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BFCEFEA-042C-4815-83A9-43567083F94A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E5C4606-2188-4D68-BFE5-5E9A0509C961}"/>
              </a:ext>
            </a:extLst>
          </p:cNvPr>
          <p:cNvSpPr/>
          <p:nvPr/>
        </p:nvSpPr>
        <p:spPr>
          <a:xfrm>
            <a:off x="232671" y="1326858"/>
            <a:ext cx="2811808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1942 году был создан Центральный штаб партизанского движения во главе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 Пантелеймоном Кондратьевичем Пономаренко.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E80EEF5-EE85-494D-8D01-FD51F49B9F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61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966713"/>
            <a:ext cx="4392611" cy="1210075"/>
            <a:chOff x="358776" y="2118518"/>
            <a:chExt cx="4033837" cy="1210075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2118518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ЦШПД 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Ворошилов получил должность главнокомандующего партизанским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движением.</a:t>
              </a:r>
            </a:p>
          </p:txBody>
        </p:sp>
      </p:grpSp>
      <p:pic>
        <p:nvPicPr>
          <p:cNvPr id="17416" name="Picture 8" descr="ÐÐ¾ÑÐ¾Ð¶ÐµÐµ Ð¸Ð·Ð¾Ð±ÑÐ°Ð¶ÐµÐ½Ð¸Ðµ">
            <a:extLst>
              <a:ext uri="{FF2B5EF4-FFF2-40B4-BE49-F238E27FC236}">
                <a16:creationId xmlns:a16="http://schemas.microsoft.com/office/drawing/2014/main" id="{823BE401-4540-41CD-B713-0B8A22FDCE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369167" y="876875"/>
            <a:ext cx="4774833" cy="338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03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BFD1BEEB-BF80-4F01-9C93-D572EF5279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35262DD2-75BA-40D1-A79D-BFD16FF562AE}"/>
              </a:ext>
            </a:extLst>
          </p:cNvPr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481AEBE-F02E-4A2A-83B3-C7BA095D7070}"/>
              </a:ext>
            </a:extLst>
          </p:cNvPr>
          <p:cNvSpPr/>
          <p:nvPr/>
        </p:nvSpPr>
        <p:spPr>
          <a:xfrm>
            <a:off x="6985225" y="768406"/>
            <a:ext cx="1800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Непокорённый человек.</a:t>
            </a:r>
          </a:p>
          <a:p>
            <a:pPr algn="ctr"/>
            <a:r>
              <a:rPr lang="ru-RU" sz="1200" dirty="0"/>
              <a:t>Мемориальный комплекс</a:t>
            </a:r>
          </a:p>
          <a:p>
            <a:pPr algn="ctr"/>
            <a:r>
              <a:rPr lang="ru-RU" sz="1200" dirty="0"/>
              <a:t> «Хатынь»</a:t>
            </a:r>
          </a:p>
        </p:txBody>
      </p:sp>
    </p:spTree>
    <p:extLst>
      <p:ext uri="{BB962C8B-B14F-4D97-AF65-F5344CB8AC3E}">
        <p14:creationId xmlns:p14="http://schemas.microsoft.com/office/powerpoint/2010/main" val="143215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665605"/>
            <a:ext cx="5159372" cy="18122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 появлением штабов партизанского движения было упорядочено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поставлено на прочную основу организованное снабжение партизан оружием, боеприпасами и материально-техническими средствами.</a:t>
            </a:r>
          </a:p>
        </p:txBody>
      </p:sp>
      <p:pic>
        <p:nvPicPr>
          <p:cNvPr id="6" name="Picture 4" descr="ÐÐ¾ÑÐ¾Ð¶ÐµÐµ Ð¸Ð·Ð¾Ð±ÑÐ°Ð¶ÐµÐ½Ð¸Ðµ">
            <a:extLst>
              <a:ext uri="{FF2B5EF4-FFF2-40B4-BE49-F238E27FC236}">
                <a16:creationId xmlns:a16="http://schemas.microsoft.com/office/drawing/2014/main" id="{EBA64930-8C2C-47DB-B99D-DD9EFACC0F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2568" y="481074"/>
            <a:ext cx="2958957" cy="418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26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Picture 6" descr="ÐÐ¾ÑÐ¾Ð¶ÐµÐµ Ð¸Ð·Ð¾Ð±ÑÐ°Ð¶ÐµÐ½Ð¸Ðµ">
            <a:extLst>
              <a:ext uri="{FF2B5EF4-FFF2-40B4-BE49-F238E27FC236}">
                <a16:creationId xmlns:a16="http://schemas.microsoft.com/office/drawing/2014/main" id="{6B45FE25-0FE2-4AC5-BED1-6D55C47D25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8856" y="2571750"/>
            <a:ext cx="4569715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ÐÐ¾ÑÐ¾Ð¶ÐµÐµ Ð¸Ð·Ð¾Ð±ÑÐ°Ð¶ÐµÐ½Ð¸Ðµ">
            <a:extLst>
              <a:ext uri="{FF2B5EF4-FFF2-40B4-BE49-F238E27FC236}">
                <a16:creationId xmlns:a16="http://schemas.microsoft.com/office/drawing/2014/main" id="{1A19A6BC-B7C2-4149-87BD-58F188FE2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69714" y="10"/>
            <a:ext cx="4574286" cy="257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ÐÐ°ÑÑÐ¸Ð½ÐºÐ¸ Ð¿Ð¾ Ð·Ð°Ð¿ÑÐ¾ÑÑ Ð¿Ð°ÑÑÐ¸Ð·Ð°Ð½Ñ Ð² Ð¿Ð»ÐµÐ½Ñ Ñ Ð½ÐµÐ¼ÑÐµÐ²">
            <a:extLst>
              <a:ext uri="{FF2B5EF4-FFF2-40B4-BE49-F238E27FC236}">
                <a16:creationId xmlns:a16="http://schemas.microsoft.com/office/drawing/2014/main" id="{21753218-6671-491C-A63A-942F1D6B1F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572" y="5"/>
            <a:ext cx="4574286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74" y="4883050"/>
            <a:ext cx="1190625" cy="260449"/>
          </a:xfrm>
          <a:prstGeom prst="rect">
            <a:avLst/>
          </a:prstGeom>
        </p:spPr>
      </p:pic>
      <p:pic>
        <p:nvPicPr>
          <p:cNvPr id="21508" name="Picture 4" descr="ÐÐ°ÑÑÐ¸Ð½ÐºÐ¸ Ð¿Ð¾ Ð·Ð°Ð¿ÑÐ¾ÑÑ ÑÐµÐ»ÑÑÐ¾Ð²Ð°Ñ Ð²Ð¾Ð¹Ð½Ð°">
            <a:extLst>
              <a:ext uri="{FF2B5EF4-FFF2-40B4-BE49-F238E27FC236}">
                <a16:creationId xmlns:a16="http://schemas.microsoft.com/office/drawing/2014/main" id="{31F8E321-1319-4DC0-8097-CB345FFC8D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573" y="2571751"/>
            <a:ext cx="4583429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69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evmuseum.ru/wp-content/uploads/2018/04/IMG_1279-1024x683.jpg">
            <a:extLst>
              <a:ext uri="{FF2B5EF4-FFF2-40B4-BE49-F238E27FC236}">
                <a16:creationId xmlns:a16="http://schemas.microsoft.com/office/drawing/2014/main" id="{F37FA8A3-B51F-435E-A207-87740536B0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CD0893BC-B058-477B-9937-95FE9532D47F}"/>
              </a:ext>
            </a:extLst>
          </p:cNvPr>
          <p:cNvSpPr/>
          <p:nvPr/>
        </p:nvSpPr>
        <p:spPr>
          <a:xfrm>
            <a:off x="7056755" y="38766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1743AA4-CE63-4289-9E90-7FEF62D1DB21}"/>
              </a:ext>
            </a:extLst>
          </p:cNvPr>
          <p:cNvSpPr/>
          <p:nvPr/>
        </p:nvSpPr>
        <p:spPr>
          <a:xfrm>
            <a:off x="6621415" y="964502"/>
            <a:ext cx="26639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Памятник героям севастопольского </a:t>
            </a:r>
          </a:p>
          <a:p>
            <a:pPr algn="ctr"/>
            <a:r>
              <a:rPr lang="ru-RU" sz="1200" dirty="0"/>
              <a:t>подполья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0C91562-5C0D-4BD8-9FE4-1480109885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98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95235" y="1377087"/>
            <a:ext cx="638285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Совершали диверсии.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5" y="124910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5" y="199524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5235" y="1981247"/>
            <a:ext cx="538823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Уничтожали живую силу и боевую технику противника.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7" y="274028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95235" y="2858187"/>
            <a:ext cx="483458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Учиняли саботаж.</a:t>
            </a:r>
          </a:p>
        </p:txBody>
      </p:sp>
      <p:sp>
        <p:nvSpPr>
          <p:cNvPr id="18" name="Овал 17"/>
          <p:cNvSpPr/>
          <p:nvPr/>
        </p:nvSpPr>
        <p:spPr>
          <a:xfrm>
            <a:off x="367135" y="349974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95235" y="3627913"/>
            <a:ext cx="663219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Вели разведку.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5C9594B-7B0E-4F68-ADE6-D01773199D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6" name="Овал 15">
            <a:extLst>
              <a:ext uri="{FF2B5EF4-FFF2-40B4-BE49-F238E27FC236}">
                <a16:creationId xmlns:a16="http://schemas.microsoft.com/office/drawing/2014/main" id="{4D7BB480-E572-4222-AF96-EC2E6EF358B5}"/>
              </a:ext>
            </a:extLst>
          </p:cNvPr>
          <p:cNvSpPr/>
          <p:nvPr/>
        </p:nvSpPr>
        <p:spPr>
          <a:xfrm>
            <a:off x="366937" y="423485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0767CA-9F4B-415A-8F6B-0BF92589E663}"/>
              </a:ext>
            </a:extLst>
          </p:cNvPr>
          <p:cNvSpPr txBox="1"/>
          <p:nvPr/>
        </p:nvSpPr>
        <p:spPr>
          <a:xfrm>
            <a:off x="1195235" y="4247207"/>
            <a:ext cx="663219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Проводили агитационную работу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среди населения.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8777" y="395078"/>
            <a:ext cx="842644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Деятельность подпольщиков</a:t>
            </a:r>
          </a:p>
        </p:txBody>
      </p:sp>
      <p:pic>
        <p:nvPicPr>
          <p:cNvPr id="3074" name="Picture 2" descr="https://stalinogorsk.ru/_pu/2/70285869.jpg">
            <a:extLst>
              <a:ext uri="{FF2B5EF4-FFF2-40B4-BE49-F238E27FC236}">
                <a16:creationId xmlns:a16="http://schemas.microsoft.com/office/drawing/2014/main" id="{18A05E67-B5E6-4C88-95A8-A491058D2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42940" y="1356904"/>
            <a:ext cx="2411650" cy="330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86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  <p:bldP spid="18" grpId="0" animBg="1"/>
      <p:bldP spid="19" grpId="0"/>
      <p:bldP spid="16" grpId="0" animBg="1"/>
      <p:bldP spid="20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shukach.com/sites/default/files/imagecache/node-gallery-display/post_images/1430/dscn0370-111307.jpg">
            <a:extLst>
              <a:ext uri="{FF2B5EF4-FFF2-40B4-BE49-F238E27FC236}">
                <a16:creationId xmlns:a16="http://schemas.microsoft.com/office/drawing/2014/main" id="{2153B682-7935-430D-94FD-9F53188E69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77150" y="-1"/>
            <a:ext cx="586684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BFCEFEA-042C-4815-83A9-43567083F94A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E5C4606-2188-4D68-BFE5-5E9A0509C961}"/>
              </a:ext>
            </a:extLst>
          </p:cNvPr>
          <p:cNvSpPr/>
          <p:nvPr/>
        </p:nvSpPr>
        <p:spPr>
          <a:xfrm>
            <a:off x="236364" y="1673104"/>
            <a:ext cx="2811808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Для координации подпольной работы создавались подпольные органы ВКП(б).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648A3F-12B0-453F-8BBC-D443C31731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63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russian7.ru/wp-content/uploads/2017/11/IMG_6470.jpg">
            <a:extLst>
              <a:ext uri="{FF2B5EF4-FFF2-40B4-BE49-F238E27FC236}">
                <a16:creationId xmlns:a16="http://schemas.microsoft.com/office/drawing/2014/main" id="{6EDDC447-E9F4-404D-B7B1-81599613CA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24828B09-7619-4CDD-A9A0-73B5D64774F4}"/>
              </a:ext>
            </a:extLst>
          </p:cNvPr>
          <p:cNvSpPr/>
          <p:nvPr/>
        </p:nvSpPr>
        <p:spPr>
          <a:xfrm>
            <a:off x="358775" y="29323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7CD8997-4766-4A68-BFA5-4C1C1BF8800B}"/>
              </a:ext>
            </a:extLst>
          </p:cNvPr>
          <p:cNvSpPr/>
          <p:nvPr/>
        </p:nvSpPr>
        <p:spPr>
          <a:xfrm>
            <a:off x="-73184" y="3601505"/>
            <a:ext cx="26639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Волжско-татарский</a:t>
            </a:r>
          </a:p>
          <a:p>
            <a:pPr algn="ctr"/>
            <a:r>
              <a:rPr lang="ru-RU" sz="1200" dirty="0"/>
              <a:t>батальон СС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9D5F13B-0CAC-4102-97CD-E9B887F8C1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ÐÐ°ÑÑÐ¸Ð½ÐºÐ¸ Ð¿Ð¾ Ð·Ð°Ð¿ÑÐ¾ÑÑ Ð¿Ð¾Ð»Ð¸ÑÐ°Ð¸ ÑÑÑÑ">
            <a:extLst>
              <a:ext uri="{FF2B5EF4-FFF2-40B4-BE49-F238E27FC236}">
                <a16:creationId xmlns:a16="http://schemas.microsoft.com/office/drawing/2014/main" id="{EF2504CB-9FEB-445F-B7F9-8F20A5EA0F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4535" y="10"/>
            <a:ext cx="5859465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5D9A73D-549B-4FE5-97CA-85C137E17F93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5880755-0BE3-4ADF-A4D4-ACCB574A6623}"/>
              </a:ext>
            </a:extLst>
          </p:cNvPr>
          <p:cNvSpPr/>
          <p:nvPr/>
        </p:nvSpPr>
        <p:spPr>
          <a:xfrm>
            <a:off x="236364" y="1499982"/>
            <a:ext cx="2811808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Коллаборационисты из местного населения оказывали помощь немецкой администрации.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928E75-C6B7-483F-BD2E-93B6766C52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01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9FF50D-0006-482E-9148-CC8BF2711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8774" y="1784227"/>
            <a:ext cx="5654400" cy="1575047"/>
            <a:chOff x="358774" y="2246502"/>
            <a:chExt cx="5416138" cy="1575047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775" y="2246502"/>
              <a:ext cx="5082361" cy="64633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685749"/>
              <a:r>
                <a:rPr lang="ru-RU" sz="3400" dirty="0">
                  <a:solidFill>
                    <a:srgbClr val="FFDC5A"/>
                  </a:solidFill>
                  <a:latin typeface="Merriweather"/>
                </a:rPr>
                <a:t>Коллаборационизм </a:t>
              </a:r>
              <a:r>
                <a:rPr lang="ru-RU" sz="4200" dirty="0">
                  <a:solidFill>
                    <a:srgbClr val="FFDC5A"/>
                  </a:solidFill>
                  <a:latin typeface="Merriweather"/>
                </a:rPr>
                <a:t>—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774" y="2892833"/>
              <a:ext cx="5416138" cy="92871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4000"/>
                </a:lnSpc>
                <a:tabLst>
                  <a:tab pos="1439863" algn="l"/>
                </a:tabLst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осознанное, добровольное и умышленное сотрудничество с врагом в его интересах </a:t>
              </a:r>
            </a:p>
            <a:p>
              <a:pPr defTabSz="685749">
                <a:lnSpc>
                  <a:spcPct val="114000"/>
                </a:lnSpc>
                <a:tabLst>
                  <a:tab pos="1439863" algn="l"/>
                </a:tabLst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и в ущерб своему государству. 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 flipV="1">
            <a:off x="6192838" y="1545353"/>
            <a:ext cx="2951162" cy="2052794"/>
          </a:xfrm>
          <a:prstGeom prst="homePlate">
            <a:avLst>
              <a:gd name="adj" fmla="val 36292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86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2" y="1665605"/>
            <a:ext cx="4891983" cy="18122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Оккупанты назначали коллаборационистов деревенскими старостами, полицейскими, переводчиками, принимали на службу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качестве «добровольных помощников» немецкой армии.</a:t>
            </a:r>
          </a:p>
        </p:txBody>
      </p:sp>
      <p:pic>
        <p:nvPicPr>
          <p:cNvPr id="5122" name="Picture 2" descr="Ð¤Ð¾ÑÐ¾: ÐÐ¾ÐµÐ½Ð½Ð¾ÑÐ»ÑÐ¶Ð°ÑÐ¸Ðµ Ð²ÐµÑÐ¼Ð°ÑÑÐ° Ð¸ ÐºÐ¾Ð»Ð»Ð°Ð±Ð¾ÑÐ°ÑÐ¸Ð¾Ð½Ð¸ÑÑ Ð¸Ð· Ð²ÑÐ¿Ð¾Ð¼Ð¾Ð³Ð°ÑÐµÐ»ÑÐ½Ð¾Ð¹ Ð¿Ð¾Ð»Ð¸ÑÐ¸Ð¸">
            <a:extLst>
              <a:ext uri="{FF2B5EF4-FFF2-40B4-BE49-F238E27FC236}">
                <a16:creationId xmlns:a16="http://schemas.microsoft.com/office/drawing/2014/main" id="{81E57408-EDEA-4514-8D74-AE78D72698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3834" y="700550"/>
            <a:ext cx="2967691" cy="374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9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966713"/>
            <a:ext cx="4392611" cy="973087"/>
            <a:chOff x="358776" y="2118518"/>
            <a:chExt cx="4033837" cy="973087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2118518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Коллаборационисты 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45961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На стороне Германии действовало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более 1 млн советских граждан.</a:t>
              </a:r>
            </a:p>
          </p:txBody>
        </p:sp>
      </p:grpSp>
      <p:pic>
        <p:nvPicPr>
          <p:cNvPr id="10" name="Picture 10" descr="Ð¤Ð¾ÑÐ¾: Ð¡Ð¾ÑÑÑÐ´Ð½Ð¸ÐºÐ¸ Ð²ÑÐ¿Ð¾Ð¼Ð¾Ð³Ð°ÑÐµÐ»ÑÐ½Ð¾Ð¹ Ð¿Ð¾Ð»Ð¸ÑÐ¸Ð¸ Ð²ÐµÐ´ÑÑ Ð°ÑÐµÑÑÐ¾Ð²Ð°Ð½Ð½ÑÑ Ð¿Ð¾ ÑÐ»Ð¸ÑÐµ Ð¾ÐºÐºÑÐ¿Ð¸ÑÐ¾Ð²Ð°Ð½Ð½Ð¾Ð³Ð¾ ÐÐ¸Ð½ÑÐºÐ°">
            <a:extLst>
              <a:ext uri="{FF2B5EF4-FFF2-40B4-BE49-F238E27FC236}">
                <a16:creationId xmlns:a16="http://schemas.microsoft.com/office/drawing/2014/main" id="{1359364D-CE36-42BC-85AA-EA4505A34A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95556" y="842139"/>
            <a:ext cx="4248443" cy="345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0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9BA32A-ED69-4A7B-9AA3-508D5A2A4B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A7C04FF3-9503-4C58-B895-4E749147C9D0}"/>
              </a:ext>
            </a:extLst>
          </p:cNvPr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FCFE75F-8DC3-46A9-8287-0DCAD788B39D}"/>
              </a:ext>
            </a:extLst>
          </p:cNvPr>
          <p:cNvSpPr/>
          <p:nvPr/>
        </p:nvSpPr>
        <p:spPr>
          <a:xfrm>
            <a:off x="6985225" y="953072"/>
            <a:ext cx="180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Немецкие агитационные плакаты в Харькове</a:t>
            </a:r>
          </a:p>
        </p:txBody>
      </p:sp>
    </p:spTree>
    <p:extLst>
      <p:ext uri="{BB962C8B-B14F-4D97-AF65-F5344CB8AC3E}">
        <p14:creationId xmlns:p14="http://schemas.microsoft.com/office/powerpoint/2010/main" val="229148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9285" y="2200272"/>
            <a:ext cx="687007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Коллаборационисты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774" y="3923178"/>
            <a:ext cx="4392614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Люди, пострадавшие от советской власти, коллективизации или массовых репрессий.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34653" y="3923178"/>
            <a:ext cx="420782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Люди, потерявшие имущество или своих близких в годы Гражданской войны.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5034653" y="329748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pic>
        <p:nvPicPr>
          <p:cNvPr id="18" name="Picture 8" descr="Ð¤Ð¾ÑÐ¾: ÐÐ¸ÑÐ¾Ð²ÑÐºÐ¸Ðµ Ð¿Ð¾Ð»Ð¸ÑÐµÐ¹ÑÐºÐ¸Ðµ ÐºÐ¾Ð½Ð²Ð¾Ð¸ÑÑÑÑ ÐµÐ²ÑÐµÐµÐ² Ð² IX ÑÐ¾ÑÑ ÐÐ¾Ð²ÐµÐ½ÑÐºÐ¾Ð¹ ÐºÑÐµÐ¿Ð¾ÑÑÐ¸">
            <a:extLst>
              <a:ext uri="{FF2B5EF4-FFF2-40B4-BE49-F238E27FC236}">
                <a16:creationId xmlns:a16="http://schemas.microsoft.com/office/drawing/2014/main" id="{692AE999-AD72-4313-9D91-DC3A7ACF9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740" y="398403"/>
            <a:ext cx="3790845" cy="253512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1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ÐÐ¾ÑÐ¾Ð¶ÐµÐµ Ð¸Ð·Ð¾Ð±ÑÐ°Ð¶ÐµÐ½Ð¸Ðµ">
            <a:extLst>
              <a:ext uri="{FF2B5EF4-FFF2-40B4-BE49-F238E27FC236}">
                <a16:creationId xmlns:a16="http://schemas.microsoft.com/office/drawing/2014/main" id="{377062AB-EF26-4FA3-B828-44FE584B4B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0"/>
            <a:ext cx="457198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Ð°ÑÑÐ¸Ð½ÐºÐ¸ Ð¿Ð¾ Ð·Ð°Ð¿ÑÐ¾ÑÑ ÐÐ°ÑÐ°ÑÐ»ÑÐ½Ð¾Ðµ Ð¿Ð¾Ð¼ÐµÑÐµÐ½Ð¸Ðµ Ð¾Ð´Ð½Ð¾Ð¹ Ð¸Ð· Ð³ÑÑÐ¿Ð¿ Ð¿Ð¾Ð»ÑÑÐºÐ¾-Ð±ÐµÐ»Ð¾ÑÑÑÑÐºÐ¾Ð¹ &quot;ÑÐ°Ð¼Ð¾Ð¾Ð±Ð¾ÑÐ¾Ð½Ñ&quot;, 1941 Ð³.">
            <a:extLst>
              <a:ext uri="{FF2B5EF4-FFF2-40B4-BE49-F238E27FC236}">
                <a16:creationId xmlns:a16="http://schemas.microsoft.com/office/drawing/2014/main" id="{EE4DDAD9-D808-4959-B4C8-C0574FFCCF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4"/>
          <a:stretch/>
        </p:blipFill>
        <p:spPr bwMode="auto">
          <a:xfrm>
            <a:off x="4572000" y="10"/>
            <a:ext cx="457200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854A7FFA-763D-49B0-A765-7E5C7AB6DA33}"/>
              </a:ext>
            </a:extLst>
          </p:cNvPr>
          <p:cNvSpPr/>
          <p:nvPr/>
        </p:nvSpPr>
        <p:spPr>
          <a:xfrm>
            <a:off x="3671998" y="29323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65C1DD0-4B41-4046-9D84-DAE10601DFF4}"/>
              </a:ext>
            </a:extLst>
          </p:cNvPr>
          <p:cNvSpPr/>
          <p:nvPr/>
        </p:nvSpPr>
        <p:spPr>
          <a:xfrm>
            <a:off x="3240040" y="3416840"/>
            <a:ext cx="26639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Евреи под конвоем </a:t>
            </a:r>
          </a:p>
          <a:p>
            <a:pPr algn="ctr"/>
            <a:r>
              <a:rPr lang="ru-RU" sz="1200" dirty="0"/>
              <a:t>литовской </a:t>
            </a:r>
          </a:p>
          <a:p>
            <a:pPr algn="ctr"/>
            <a:r>
              <a:rPr lang="ru-RU" sz="1200" dirty="0"/>
              <a:t>вспомогательной</a:t>
            </a:r>
          </a:p>
          <a:p>
            <a:pPr algn="ctr"/>
            <a:r>
              <a:rPr lang="ru-RU" sz="1200" dirty="0"/>
              <a:t>охраны</a:t>
            </a:r>
          </a:p>
        </p:txBody>
      </p:sp>
    </p:spTree>
    <p:extLst>
      <p:ext uri="{BB962C8B-B14F-4D97-AF65-F5344CB8AC3E}">
        <p14:creationId xmlns:p14="http://schemas.microsoft.com/office/powerpoint/2010/main" val="135440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2" y="1817954"/>
            <a:ext cx="5174313" cy="15075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За сотрудничество с врагом в Советском Союзе предусматривались расстрелы, ссылки, был отменён срок давности за преступления, совершённые предателями Родины.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305F58-BF42-498D-942D-3B2320F16C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58775" y="954499"/>
            <a:ext cx="2952750" cy="323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85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313793" y="1408116"/>
            <a:ext cx="3069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Нападение Германии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 СССР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928240" y="1308201"/>
            <a:ext cx="27411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Готовность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Англии и США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поддержать СССР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1765" y="2744121"/>
            <a:ext cx="30540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Подписание соглашения между СССР и Англией о совместных действиях в войне против Германии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56957" y="2953585"/>
            <a:ext cx="2982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Начало формирования антигитлеровской коалиции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298810" y="2429274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FA38FCF-F1D2-4C48-A3B0-C8DBB652EBD4}"/>
              </a:ext>
            </a:extLst>
          </p:cNvPr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Московский договор от 12 июля 1941 года  </a:t>
            </a:r>
          </a:p>
        </p:txBody>
      </p:sp>
    </p:spTree>
    <p:extLst>
      <p:ext uri="{BB962C8B-B14F-4D97-AF65-F5344CB8AC3E}">
        <p14:creationId xmlns:p14="http://schemas.microsoft.com/office/powerpoint/2010/main" val="324907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http://www.kolymastory.ru/wp-content/gallery/voynatih-1/4FF124.jpg">
            <a:extLst>
              <a:ext uri="{FF2B5EF4-FFF2-40B4-BE49-F238E27FC236}">
                <a16:creationId xmlns:a16="http://schemas.microsoft.com/office/drawing/2014/main" id="{9785B35E-FE20-4631-89EE-558EC1C43E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607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5D9A73D-549B-4FE5-97CA-85C137E17F93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5880755-0BE3-4ADF-A4D4-ACCB574A6623}"/>
              </a:ext>
            </a:extLst>
          </p:cNvPr>
          <p:cNvSpPr/>
          <p:nvPr/>
        </p:nvSpPr>
        <p:spPr>
          <a:xfrm>
            <a:off x="236364" y="1499982"/>
            <a:ext cx="2811808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2 августа 1941 года СССР заключил военно-экономическое соглашение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 США.</a:t>
            </a:r>
          </a:p>
        </p:txBody>
      </p:sp>
    </p:spTree>
    <p:extLst>
      <p:ext uri="{BB962C8B-B14F-4D97-AF65-F5344CB8AC3E}">
        <p14:creationId xmlns:p14="http://schemas.microsoft.com/office/powerpoint/2010/main" val="185709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2" y="1360906"/>
            <a:ext cx="5174313" cy="24216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Первое совместное совещание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союзников состоялось 29 сентября –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1 октября 1941 года на конференции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Москве.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ней была достигнута договорённость о размерах английской и американской военной помощи СССР.</a:t>
            </a:r>
          </a:p>
        </p:txBody>
      </p:sp>
      <p:pic>
        <p:nvPicPr>
          <p:cNvPr id="7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3E713F30-BE8C-4E2E-ACA9-8099DE83C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708156"/>
            <a:ext cx="2978664" cy="414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41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C550FA1-BE3F-4E84-9153-D5900D8343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09" r="6278" b="-1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9DDE5B-7AA9-477B-81F1-6779614C3B6D}"/>
              </a:ext>
            </a:extLst>
          </p:cNvPr>
          <p:cNvSpPr txBox="1"/>
          <p:nvPr/>
        </p:nvSpPr>
        <p:spPr>
          <a:xfrm>
            <a:off x="-1" y="3937935"/>
            <a:ext cx="3311526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1 января 1942 года оформилась антигитлеровская коалиция. </a:t>
            </a:r>
          </a:p>
        </p:txBody>
      </p:sp>
    </p:spTree>
    <p:extLst>
      <p:ext uri="{BB962C8B-B14F-4D97-AF65-F5344CB8AC3E}">
        <p14:creationId xmlns:p14="http://schemas.microsoft.com/office/powerpoint/2010/main" val="49329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966713"/>
            <a:ext cx="4392611" cy="973087"/>
            <a:chOff x="358776" y="2118518"/>
            <a:chExt cx="4033837" cy="973087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2118518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1 января 1942 года 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45961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26 государств выступили с Вашингтонской декларацией Объединённых Наций.</a:t>
              </a:r>
            </a:p>
          </p:txBody>
        </p:sp>
      </p:grpSp>
      <p:pic>
        <p:nvPicPr>
          <p:cNvPr id="14338" name="Picture 2" descr="http://photos1.blogger.com/x/blogger/4319/3015/1600/567535/61441%20-%20legacy%20-%2016_12_2004%20-.jpg">
            <a:extLst>
              <a:ext uri="{FF2B5EF4-FFF2-40B4-BE49-F238E27FC236}">
                <a16:creationId xmlns:a16="http://schemas.microsoft.com/office/drawing/2014/main" id="{9C8D785E-B26A-4EF0-8C52-660F6D3D8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814705"/>
            <a:ext cx="4392612" cy="351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52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ÐÐ°ÑÑÐ¸Ð½ÐºÐ¸ Ð¿Ð¾ Ð·Ð°Ð¿ÑÐ¾ÑÑ paises de naciones unidas">
            <a:extLst>
              <a:ext uri="{FF2B5EF4-FFF2-40B4-BE49-F238E27FC236}">
                <a16:creationId xmlns:a16="http://schemas.microsoft.com/office/drawing/2014/main" id="{B70BF28B-66AD-4F07-B15F-36BA0DF803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4536" y="0"/>
            <a:ext cx="585946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861CC01-7094-4763-A0E2-23B0860CFAC5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7117AA6-14CE-4ADF-9B21-2A03018159C7}"/>
              </a:ext>
            </a:extLst>
          </p:cNvPr>
          <p:cNvSpPr/>
          <p:nvPr/>
        </p:nvSpPr>
        <p:spPr>
          <a:xfrm>
            <a:off x="236364" y="807485"/>
            <a:ext cx="2811808" cy="3528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Вашингтонской декларации Объединённых Наций было объявлено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 намерении направить все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свои усилия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 на борьбу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со странами «оси».</a:t>
            </a:r>
          </a:p>
        </p:txBody>
      </p:sp>
    </p:spTree>
    <p:extLst>
      <p:ext uri="{BB962C8B-B14F-4D97-AF65-F5344CB8AC3E}">
        <p14:creationId xmlns:p14="http://schemas.microsoft.com/office/powerpoint/2010/main" val="13939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7531B97-1AC8-41AA-8739-ED2EA0171B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60" t="1998" r="11340" b="13794"/>
          <a:stretch/>
        </p:blipFill>
        <p:spPr>
          <a:xfrm>
            <a:off x="3284535" y="0"/>
            <a:ext cx="5859465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6A2A702-F365-4B0F-8413-162E2479F6C8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2694428-D7E0-44C0-97D0-4CD9E090AAF6}"/>
              </a:ext>
            </a:extLst>
          </p:cNvPr>
          <p:cNvSpPr/>
          <p:nvPr/>
        </p:nvSpPr>
        <p:spPr>
          <a:xfrm>
            <a:off x="236364" y="1499982"/>
            <a:ext cx="2811808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Общая политическая и военная стратегия союзников вырабатывалась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встречах «Большой тройки». </a:t>
            </a:r>
          </a:p>
        </p:txBody>
      </p:sp>
    </p:spTree>
    <p:extLst>
      <p:ext uri="{BB962C8B-B14F-4D97-AF65-F5344CB8AC3E}">
        <p14:creationId xmlns:p14="http://schemas.microsoft.com/office/powerpoint/2010/main" val="284867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396155"/>
            <a:ext cx="335348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270890"/>
            <a:ext cx="6914142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Ситуация на фронте весной 1942 года. Планы сторон. 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3288" y="113752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73288" y="186674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73288" y="333261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3288" y="1989322"/>
            <a:ext cx="6531237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Немецкое наступление летом 1942 года.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5" y="3464943"/>
            <a:ext cx="654575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Образование антигитлеровской коалиции.</a:t>
            </a:r>
          </a:p>
        </p:txBody>
      </p:sp>
      <p:sp>
        <p:nvSpPr>
          <p:cNvPr id="21" name="Овал 20"/>
          <p:cNvSpPr/>
          <p:nvPr/>
        </p:nvSpPr>
        <p:spPr>
          <a:xfrm>
            <a:off x="373288" y="259968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13288" y="2606083"/>
            <a:ext cx="6531236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Немецкий оккупационный режим и отношение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к нему местного населения.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784EB40C-60C3-4CA8-A09F-259AF0BA1EE4}"/>
              </a:ext>
            </a:extLst>
          </p:cNvPr>
          <p:cNvSpPr/>
          <p:nvPr/>
        </p:nvSpPr>
        <p:spPr>
          <a:xfrm>
            <a:off x="358775" y="406318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A8859D-C88D-4761-8C9B-7E15C90DE460}"/>
              </a:ext>
            </a:extLst>
          </p:cNvPr>
          <p:cNvSpPr txBox="1"/>
          <p:nvPr/>
        </p:nvSpPr>
        <p:spPr>
          <a:xfrm>
            <a:off x="898774" y="4197873"/>
            <a:ext cx="654575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Итоги первого этапа войны.</a:t>
            </a:r>
          </a:p>
        </p:txBody>
      </p:sp>
    </p:spTree>
    <p:extLst>
      <p:ext uri="{BB962C8B-B14F-4D97-AF65-F5344CB8AC3E}">
        <p14:creationId xmlns:p14="http://schemas.microsoft.com/office/powerpoint/2010/main" val="190348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21" grpId="0" animBg="1"/>
      <p:bldP spid="22" grpId="0"/>
      <p:bldP spid="19" grpId="0" animBg="1"/>
      <p:bldP spid="20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79B960-57EF-442B-BFB1-FB965C065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572895" y="4390680"/>
            <a:ext cx="39982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783"/>
            <a:r>
              <a:rPr lang="ru-RU" sz="28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«Большая тройка»</a:t>
            </a:r>
          </a:p>
        </p:txBody>
      </p:sp>
      <p:pic>
        <p:nvPicPr>
          <p:cNvPr id="17410" name="Picture 2" descr="ÐÑÐµÐ·Ð¸Ð´ÐµÐ½Ñ Ð¡Ð¨Ð Ð¤ÑÐ°Ð½ÐºÐ»Ð¸Ð½ ÐÐµÐ»Ð°Ð½Ð¾ Ð ÑÐ·Ð²ÐµÐ»ÑÑ.">
            <a:extLst>
              <a:ext uri="{FF2B5EF4-FFF2-40B4-BE49-F238E27FC236}">
                <a16:creationId xmlns:a16="http://schemas.microsoft.com/office/drawing/2014/main" id="{5D74C2F1-2BBF-4FD0-B1D9-17D89BD212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04277" y="212590"/>
            <a:ext cx="2535447" cy="341268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ÐÐ°ÑÑÐ¸Ð½ÐºÐ¸ Ð¿Ð¾ Ð·Ð°Ð¿ÑÐ¾ÑÑ ÑÑÐ°Ð»Ð¸Ð½ 1941">
            <a:extLst>
              <a:ext uri="{FF2B5EF4-FFF2-40B4-BE49-F238E27FC236}">
                <a16:creationId xmlns:a16="http://schemas.microsoft.com/office/drawing/2014/main" id="{6338886B-E62B-47E6-BA29-4E8AD2AEFE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5136" y="1071778"/>
            <a:ext cx="2535446" cy="341268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ÐÐ¾ÑÐ¾Ð¶ÐµÐµ Ð¸Ð·Ð¾Ð±ÑÐ°Ð¶ÐµÐ½Ð¸Ðµ">
            <a:extLst>
              <a:ext uri="{FF2B5EF4-FFF2-40B4-BE49-F238E27FC236}">
                <a16:creationId xmlns:a16="http://schemas.microsoft.com/office/drawing/2014/main" id="{69F99FEC-9B35-4CD9-838B-7C7E046BBC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49132" y="1071779"/>
            <a:ext cx="2535447" cy="341268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09BBA92-9579-4C90-B02D-2D14489D4B20}"/>
              </a:ext>
            </a:extLst>
          </p:cNvPr>
          <p:cNvSpPr/>
          <p:nvPr/>
        </p:nvSpPr>
        <p:spPr>
          <a:xfrm>
            <a:off x="527810" y="548558"/>
            <a:ext cx="22300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783"/>
            <a:r>
              <a:rPr lang="ru-RU" sz="24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И. В. Сталин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6F26D80-22D8-485E-8FBF-90EB7BA905F9}"/>
              </a:ext>
            </a:extLst>
          </p:cNvPr>
          <p:cNvSpPr/>
          <p:nvPr/>
        </p:nvSpPr>
        <p:spPr>
          <a:xfrm>
            <a:off x="3536299" y="3625276"/>
            <a:ext cx="20714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783"/>
            <a:r>
              <a:rPr lang="ru-RU" sz="24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Ф. Рузвельт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311295C-17FC-49C4-819C-2F8E9555A874}"/>
              </a:ext>
            </a:extLst>
          </p:cNvPr>
          <p:cNvSpPr/>
          <p:nvPr/>
        </p:nvSpPr>
        <p:spPr>
          <a:xfrm>
            <a:off x="6454705" y="548558"/>
            <a:ext cx="21242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783"/>
            <a:r>
              <a:rPr lang="ru-RU" sz="24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У. Черчилль</a:t>
            </a:r>
          </a:p>
        </p:txBody>
      </p:sp>
      <p:pic>
        <p:nvPicPr>
          <p:cNvPr id="21512" name="Picture 8" descr="ÐÐ°ÑÑÐ¸Ð½ÐºÐ¸ Ð¿Ð¾ Ð·Ð°Ð¿ÑÐ¾ÑÑ ÑÐ»Ð°Ð³ ÑÑÑÑ">
            <a:extLst>
              <a:ext uri="{FF2B5EF4-FFF2-40B4-BE49-F238E27FC236}">
                <a16:creationId xmlns:a16="http://schemas.microsoft.com/office/drawing/2014/main" id="{9AAD5677-600E-4C3B-B1D3-8A2FB744F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590" y="3945953"/>
            <a:ext cx="850537" cy="42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ÐÐ¾ÑÐ¾Ð¶ÐµÐµ Ð¸Ð·Ð¾Ð±ÑÐ°Ð¶ÐµÐ½Ð¸Ðµ">
            <a:extLst>
              <a:ext uri="{FF2B5EF4-FFF2-40B4-BE49-F238E27FC236}">
                <a16:creationId xmlns:a16="http://schemas.microsoft.com/office/drawing/2014/main" id="{B847B0F0-953C-4A4B-9D39-94EAB8B5D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824" y="3072125"/>
            <a:ext cx="856349" cy="44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 descr="ÐÐ¾ÑÐ¾Ð¶ÐµÐµ Ð¸Ð·Ð¾Ð±ÑÐ°Ð¶ÐµÐ½Ð¸Ðµ">
            <a:extLst>
              <a:ext uri="{FF2B5EF4-FFF2-40B4-BE49-F238E27FC236}">
                <a16:creationId xmlns:a16="http://schemas.microsoft.com/office/drawing/2014/main" id="{74A02BA6-8F10-48A2-94A9-E7EC87DBA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291" y="3775499"/>
            <a:ext cx="836119" cy="55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31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ÐÐ°ÑÑÐ¸Ð½ÐºÐ¸ Ð¿Ð¾ Ð·Ð°Ð¿ÑÐ¾ÑÑ 18 Ð½Ð¾ÑÐ±ÑÑ 1942 Ð³Ð¾Ð´Ð° ÑÐ¾Ð²ÐµÑÑÐºÐ¸Ðµ Ð²Ð¾Ð¹ÑÐºÐ° Ð¿Ð¾Ð´ Ð¡ÑÐ°Ð»Ð¸Ð½Ð³ÑÐ°Ð´Ð¾Ð¼ Ð¿ÐµÑÐµÑÐ»Ð¸ Ð² ÐºÐ¾Ð½ÑÑÐ½Ð°ÑÑÑÐ¿Ð»ÐµÐ½Ð¸Ðµ">
            <a:extLst>
              <a:ext uri="{FF2B5EF4-FFF2-40B4-BE49-F238E27FC236}">
                <a16:creationId xmlns:a16="http://schemas.microsoft.com/office/drawing/2014/main" id="{2AB5F9A2-4031-4A48-BFD4-1A6A63352E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8F0427-E9FE-4C24-AEF3-B760F7379149}"/>
              </a:ext>
            </a:extLst>
          </p:cNvPr>
          <p:cNvSpPr txBox="1"/>
          <p:nvPr/>
        </p:nvSpPr>
        <p:spPr>
          <a:xfrm>
            <a:off x="0" y="3949658"/>
            <a:ext cx="4392613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18 ноября 1942 года советские войска под Сталинградом перешли в контрнаступление. </a:t>
            </a:r>
          </a:p>
        </p:txBody>
      </p:sp>
    </p:spTree>
    <p:extLst>
      <p:ext uri="{BB962C8B-B14F-4D97-AF65-F5344CB8AC3E}">
        <p14:creationId xmlns:p14="http://schemas.microsoft.com/office/powerpoint/2010/main" val="356689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riafan.ru/uploads/2018/06/22/orig-1529663821b928faaa97c4c4b307e60d1ed4478796.jpeg">
            <a:extLst>
              <a:ext uri="{FF2B5EF4-FFF2-40B4-BE49-F238E27FC236}">
                <a16:creationId xmlns:a16="http://schemas.microsoft.com/office/drawing/2014/main" id="{60810CF8-1A97-417E-BDAB-A0C703BD9E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511AD60-636B-4CF7-97A6-AAC05D37D946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D988DF3-F9C0-4427-9511-873AF5F40C5B}"/>
              </a:ext>
            </a:extLst>
          </p:cNvPr>
          <p:cNvSpPr/>
          <p:nvPr/>
        </p:nvSpPr>
        <p:spPr>
          <a:xfrm>
            <a:off x="236364" y="1326858"/>
            <a:ext cx="2811808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18 ноября 1942 года закончился первый этап Великой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Отечественной войны, который начался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22 июня 1941 года. </a:t>
            </a:r>
          </a:p>
        </p:txBody>
      </p:sp>
    </p:spTree>
    <p:extLst>
      <p:ext uri="{BB962C8B-B14F-4D97-AF65-F5344CB8AC3E}">
        <p14:creationId xmlns:p14="http://schemas.microsoft.com/office/powerpoint/2010/main" val="209842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6939" y="397235"/>
            <a:ext cx="861540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Значение первого этапа Великой Отечественной войны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92097" y="1676485"/>
            <a:ext cx="642418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Были сорваны планы Гитлера о проведении молниеносной войны.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5" y="168348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7795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2097" y="2906586"/>
            <a:ext cx="568578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Оформилась антигитлеровская коалиция.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92179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92097" y="3907792"/>
            <a:ext cx="587596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Завершился перевод экономики СССР 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на военные нужды.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39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365943"/>
            <a:ext cx="816111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Поражения и победы 1942 года. Предпосылки коренного перелома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4" y="1348743"/>
            <a:ext cx="6928655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Несмотря на крупные военные поражения первого года войны Красная Армия показала свои высокие боевые качества. 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49424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47345" y="269376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548262"/>
            <a:ext cx="6533991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1941–1942 годах СССР выдержал настолько сильный военный удар, какой не выдержала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ни одна другая страна.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E2F5D24F-FC95-4190-A54C-62003CEC8140}"/>
              </a:ext>
            </a:extLst>
          </p:cNvPr>
          <p:cNvSpPr/>
          <p:nvPr/>
        </p:nvSpPr>
        <p:spPr>
          <a:xfrm>
            <a:off x="347345" y="392749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33F664-6312-444A-95F8-AB3E267DF50E}"/>
              </a:ext>
            </a:extLst>
          </p:cNvPr>
          <p:cNvSpPr txBox="1"/>
          <p:nvPr/>
        </p:nvSpPr>
        <p:spPr>
          <a:xfrm>
            <a:off x="870337" y="3643498"/>
            <a:ext cx="6928655" cy="1107996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Главным итогом первого периода войны стало формирование предпосылок для коренного перелома в ходе Великой Отечественной и всей Второй мировой войны.</a:t>
            </a:r>
          </a:p>
        </p:txBody>
      </p:sp>
    </p:spTree>
    <p:extLst>
      <p:ext uri="{BB962C8B-B14F-4D97-AF65-F5344CB8AC3E}">
        <p14:creationId xmlns:p14="http://schemas.microsoft.com/office/powerpoint/2010/main" val="271092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  <p:bldP spid="11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360906"/>
            <a:ext cx="5159372" cy="24216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Весной 1942 года активная вооружённая борьба на Восточном фронте почти прекратилась.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Эту небольшую передышку и Германия, и СССР использовали для разработки стратегических планов дальнейших действий.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9F86C82-21EB-409A-BE48-1C3907EDA5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144" y="762226"/>
            <a:ext cx="2952381" cy="36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9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1641</Words>
  <Application>Microsoft Office PowerPoint</Application>
  <PresentationFormat>Экран (16:9)</PresentationFormat>
  <Paragraphs>444</Paragraphs>
  <Slides>84</Slides>
  <Notes>84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84</vt:i4>
      </vt:variant>
    </vt:vector>
  </HeadingPairs>
  <TitlesOfParts>
    <vt:vector size="91" baseType="lpstr">
      <vt:lpstr>Merriweather</vt:lpstr>
      <vt:lpstr>Calibri</vt:lpstr>
      <vt:lpstr>Arial</vt:lpstr>
      <vt:lpstr>Roboto Slab</vt:lpstr>
      <vt:lpstr>Roboto</vt:lpstr>
      <vt:lpstr>1_Тема Office</vt:lpstr>
      <vt:lpstr>5_Тема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2019-04-04T13:55:22Z</dcterms:created>
  <dcterms:modified xsi:type="dcterms:W3CDTF">2019-04-22T09:47:55Z</dcterms:modified>
</cp:coreProperties>
</file>