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16" r:id="rId2"/>
    <p:sldMasterId id="2147483828" r:id="rId3"/>
  </p:sldMasterIdLst>
  <p:notesMasterIdLst>
    <p:notesMasterId r:id="rId94"/>
  </p:notesMasterIdLst>
  <p:sldIdLst>
    <p:sldId id="257" r:id="rId4"/>
    <p:sldId id="593" r:id="rId5"/>
    <p:sldId id="670" r:id="rId6"/>
    <p:sldId id="598" r:id="rId7"/>
    <p:sldId id="596" r:id="rId8"/>
    <p:sldId id="671" r:id="rId9"/>
    <p:sldId id="594" r:id="rId10"/>
    <p:sldId id="669" r:id="rId11"/>
    <p:sldId id="672" r:id="rId12"/>
    <p:sldId id="674" r:id="rId13"/>
    <p:sldId id="677" r:id="rId14"/>
    <p:sldId id="760" r:id="rId15"/>
    <p:sldId id="679" r:id="rId16"/>
    <p:sldId id="588" r:id="rId17"/>
    <p:sldId id="480" r:id="rId18"/>
    <p:sldId id="682" r:id="rId19"/>
    <p:sldId id="680" r:id="rId20"/>
    <p:sldId id="601" r:id="rId21"/>
    <p:sldId id="683" r:id="rId22"/>
    <p:sldId id="589" r:id="rId23"/>
    <p:sldId id="684" r:id="rId24"/>
    <p:sldId id="626" r:id="rId25"/>
    <p:sldId id="479" r:id="rId26"/>
    <p:sldId id="688" r:id="rId27"/>
    <p:sldId id="685" r:id="rId28"/>
    <p:sldId id="689" r:id="rId29"/>
    <p:sldId id="690" r:id="rId30"/>
    <p:sldId id="686" r:id="rId31"/>
    <p:sldId id="691" r:id="rId32"/>
    <p:sldId id="694" r:id="rId33"/>
    <p:sldId id="695" r:id="rId34"/>
    <p:sldId id="696" r:id="rId35"/>
    <p:sldId id="698" r:id="rId36"/>
    <p:sldId id="606" r:id="rId37"/>
    <p:sldId id="697" r:id="rId38"/>
    <p:sldId id="699" r:id="rId39"/>
    <p:sldId id="700" r:id="rId40"/>
    <p:sldId id="701" r:id="rId41"/>
    <p:sldId id="702" r:id="rId42"/>
    <p:sldId id="429" r:id="rId43"/>
    <p:sldId id="704" r:id="rId44"/>
    <p:sldId id="602" r:id="rId45"/>
    <p:sldId id="603" r:id="rId46"/>
    <p:sldId id="703" r:id="rId47"/>
    <p:sldId id="707" r:id="rId48"/>
    <p:sldId id="638" r:id="rId49"/>
    <p:sldId id="710" r:id="rId50"/>
    <p:sldId id="708" r:id="rId51"/>
    <p:sldId id="590" r:id="rId52"/>
    <p:sldId id="709" r:id="rId53"/>
    <p:sldId id="705" r:id="rId54"/>
    <p:sldId id="711" r:id="rId55"/>
    <p:sldId id="712" r:id="rId56"/>
    <p:sldId id="713" r:id="rId57"/>
    <p:sldId id="714" r:id="rId58"/>
    <p:sldId id="716" r:id="rId59"/>
    <p:sldId id="715" r:id="rId60"/>
    <p:sldId id="720" r:id="rId61"/>
    <p:sldId id="718" r:id="rId62"/>
    <p:sldId id="721" r:id="rId63"/>
    <p:sldId id="724" r:id="rId64"/>
    <p:sldId id="727" r:id="rId65"/>
    <p:sldId id="719" r:id="rId66"/>
    <p:sldId id="728" r:id="rId67"/>
    <p:sldId id="730" r:id="rId68"/>
    <p:sldId id="731" r:id="rId69"/>
    <p:sldId id="732" r:id="rId70"/>
    <p:sldId id="726" r:id="rId71"/>
    <p:sldId id="736" r:id="rId72"/>
    <p:sldId id="735" r:id="rId73"/>
    <p:sldId id="738" r:id="rId74"/>
    <p:sldId id="737" r:id="rId75"/>
    <p:sldId id="739" r:id="rId76"/>
    <p:sldId id="741" r:id="rId77"/>
    <p:sldId id="742" r:id="rId78"/>
    <p:sldId id="615" r:id="rId79"/>
    <p:sldId id="746" r:id="rId80"/>
    <p:sldId id="748" r:id="rId81"/>
    <p:sldId id="750" r:id="rId82"/>
    <p:sldId id="751" r:id="rId83"/>
    <p:sldId id="747" r:id="rId84"/>
    <p:sldId id="749" r:id="rId85"/>
    <p:sldId id="753" r:id="rId86"/>
    <p:sldId id="754" r:id="rId87"/>
    <p:sldId id="752" r:id="rId88"/>
    <p:sldId id="756" r:id="rId89"/>
    <p:sldId id="759" r:id="rId90"/>
    <p:sldId id="757" r:id="rId91"/>
    <p:sldId id="418" r:id="rId92"/>
    <p:sldId id="717" r:id="rId9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Merriweather" panose="00000500000000000000" pitchFamily="2" charset="-52"/>
      <p:regular r:id="rId99"/>
      <p:bold r:id="rId100"/>
      <p:italic r:id="rId101"/>
      <p:boldItalic r:id="rId102"/>
    </p:embeddedFont>
    <p:embeddedFont>
      <p:font typeface="Roboto" panose="02000000000000000000" pitchFamily="2" charset="0"/>
      <p:regular r:id="rId103"/>
      <p:bold r:id="rId104"/>
      <p:italic r:id="rId105"/>
      <p:boldItalic r:id="rId106"/>
    </p:embeddedFont>
    <p:embeddedFont>
      <p:font typeface="Roboto Slab" pitchFamily="2" charset="0"/>
      <p:regular r:id="rId107"/>
      <p:bold r:id="rId10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673"/>
    <a:srgbClr val="A6A608"/>
    <a:srgbClr val="7B7B7B"/>
    <a:srgbClr val="B7B741"/>
    <a:srgbClr val="A7A717"/>
    <a:srgbClr val="A6A617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4" autoAdjust="0"/>
    <p:restoredTop sz="85097" autoAdjust="0"/>
  </p:normalViewPr>
  <p:slideViewPr>
    <p:cSldViewPr snapToGrid="0">
      <p:cViewPr varScale="1">
        <p:scale>
          <a:sx n="101" d="100"/>
          <a:sy n="101" d="100"/>
        </p:scale>
        <p:origin x="1170" y="96"/>
      </p:cViewPr>
      <p:guideLst>
        <p:guide orient="horz" pos="237"/>
        <p:guide pos="226"/>
        <p:guide pos="5534"/>
        <p:guide orient="horz" pos="3003"/>
        <p:guide pos="2767"/>
        <p:guide pos="2993"/>
        <p:guide pos="1859"/>
        <p:guide pos="2086"/>
        <p:guide pos="3651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font" Target="fonts/font1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font" Target="fonts/font8.fntdata"/><Relationship Id="rId110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font" Target="fonts/font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font" Target="fonts/font9.fntdata"/><Relationship Id="rId108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font" Target="fonts/font2.fntdata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font" Target="fonts/font1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presProps" Target="pres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83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36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57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55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36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410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2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7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9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42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94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94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5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50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07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09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76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42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1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0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877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29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6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436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31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29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97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690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28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688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1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49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38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347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833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81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99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417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554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157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520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460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461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675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890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599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11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715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864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735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010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25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257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250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0063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424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08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994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65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07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527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34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20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897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908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4611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770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88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67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86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999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201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945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47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103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095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4382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0623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7019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204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714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1938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1243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831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304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9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6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¼Ð¾ÑÐºÐ²Ð° 193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6243" y="352598"/>
            <a:ext cx="5648306" cy="450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213224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СССР накануне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E36172-736D-4B97-8DB5-0D560B4B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18" r="26423"/>
          <a:stretch/>
        </p:blipFill>
        <p:spPr>
          <a:xfrm>
            <a:off x="3284536" y="0"/>
            <a:ext cx="5859464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2F50E6-A5BC-4EEF-AB30-0195391B1D97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16973B-E5EF-4284-A20C-0072139C13B1}"/>
              </a:ext>
            </a:extLst>
          </p:cNvPr>
          <p:cNvSpPr/>
          <p:nvPr/>
        </p:nvSpPr>
        <p:spPr>
          <a:xfrm>
            <a:off x="236364" y="2019355"/>
            <a:ext cx="2811808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3 сентября Англия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Франция объявили войну Германии.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BA7E54-C2B4-4AF9-B90C-4233E8DA55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4" t="-4353" r="8698" b="82717"/>
          <a:stretch/>
        </p:blipFill>
        <p:spPr>
          <a:xfrm rot="394434" flipH="1">
            <a:off x="5998852" y="2827930"/>
            <a:ext cx="173391" cy="1868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98E92C-0E9C-41D6-92F8-047360431D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6" t="54110" r="12867" b="-5935"/>
          <a:stretch/>
        </p:blipFill>
        <p:spPr>
          <a:xfrm>
            <a:off x="5748314" y="2835183"/>
            <a:ext cx="212682" cy="138435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EC86EB5-0CF1-4EC2-A50A-06A8B41579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272" flipV="1">
            <a:off x="5722943" y="3112244"/>
            <a:ext cx="372172" cy="1894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6C54E3B-E521-4052-869E-06A0DF757B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4" t="-4353" r="8698" b="82717"/>
          <a:stretch/>
        </p:blipFill>
        <p:spPr>
          <a:xfrm rot="14520884" flipH="1">
            <a:off x="5881737" y="3209226"/>
            <a:ext cx="129909" cy="249340"/>
          </a:xfrm>
          <a:prstGeom prst="rect">
            <a:avLst/>
          </a:prstGeom>
        </p:spPr>
      </p:pic>
      <p:sp>
        <p:nvSpPr>
          <p:cNvPr id="21" name="Прямоугольная выноска 8">
            <a:extLst>
              <a:ext uri="{FF2B5EF4-FFF2-40B4-BE49-F238E27FC236}">
                <a16:creationId xmlns:a16="http://schemas.microsoft.com/office/drawing/2014/main" id="{5B97BE1A-A8DB-45CC-90A9-708A166233BB}"/>
              </a:ext>
            </a:extLst>
          </p:cNvPr>
          <p:cNvSpPr/>
          <p:nvPr/>
        </p:nvSpPr>
        <p:spPr>
          <a:xfrm>
            <a:off x="4955410" y="1829980"/>
            <a:ext cx="1033318" cy="378749"/>
          </a:xfrm>
          <a:prstGeom prst="wedgeRectCallout">
            <a:avLst>
              <a:gd name="adj1" fmla="val -30122"/>
              <a:gd name="adj2" fmla="val 25755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sp>
        <p:nvSpPr>
          <p:cNvPr id="22" name="Прямоугольная выноска 8">
            <a:extLst>
              <a:ext uri="{FF2B5EF4-FFF2-40B4-BE49-F238E27FC236}">
                <a16:creationId xmlns:a16="http://schemas.microsoft.com/office/drawing/2014/main" id="{D1350197-8100-445C-8587-F479026DBB20}"/>
              </a:ext>
            </a:extLst>
          </p:cNvPr>
          <p:cNvSpPr/>
          <p:nvPr/>
        </p:nvSpPr>
        <p:spPr>
          <a:xfrm>
            <a:off x="5756652" y="3950039"/>
            <a:ext cx="885930" cy="378749"/>
          </a:xfrm>
          <a:prstGeom prst="wedgeRectCallout">
            <a:avLst>
              <a:gd name="adj1" fmla="val 19639"/>
              <a:gd name="adj2" fmla="val -18467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Польша</a:t>
            </a:r>
          </a:p>
        </p:txBody>
      </p:sp>
      <p:sp>
        <p:nvSpPr>
          <p:cNvPr id="23" name="Прямоугольная выноска 8">
            <a:extLst>
              <a:ext uri="{FF2B5EF4-FFF2-40B4-BE49-F238E27FC236}">
                <a16:creationId xmlns:a16="http://schemas.microsoft.com/office/drawing/2014/main" id="{68423EF7-D5CE-423B-A0E7-0C74023C8732}"/>
              </a:ext>
            </a:extLst>
          </p:cNvPr>
          <p:cNvSpPr/>
          <p:nvPr/>
        </p:nvSpPr>
        <p:spPr>
          <a:xfrm>
            <a:off x="3602412" y="1367454"/>
            <a:ext cx="821428" cy="378749"/>
          </a:xfrm>
          <a:prstGeom prst="wedgeRectCallout">
            <a:avLst>
              <a:gd name="adj1" fmla="val -30122"/>
              <a:gd name="adj2" fmla="val 25755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Англия</a:t>
            </a:r>
          </a:p>
        </p:txBody>
      </p:sp>
      <p:sp>
        <p:nvSpPr>
          <p:cNvPr id="24" name="Прямоугольная выноска 8">
            <a:extLst>
              <a:ext uri="{FF2B5EF4-FFF2-40B4-BE49-F238E27FC236}">
                <a16:creationId xmlns:a16="http://schemas.microsoft.com/office/drawing/2014/main" id="{170D1422-A330-4AC9-A60D-F3EB30A349B2}"/>
              </a:ext>
            </a:extLst>
          </p:cNvPr>
          <p:cNvSpPr/>
          <p:nvPr/>
        </p:nvSpPr>
        <p:spPr>
          <a:xfrm>
            <a:off x="3981503" y="4365795"/>
            <a:ext cx="1033318" cy="378749"/>
          </a:xfrm>
          <a:prstGeom prst="wedgeRectCallout">
            <a:avLst>
              <a:gd name="adj1" fmla="val 3939"/>
              <a:gd name="adj2" fmla="val -13599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Франция</a:t>
            </a:r>
          </a:p>
        </p:txBody>
      </p:sp>
      <p:sp>
        <p:nvSpPr>
          <p:cNvPr id="26" name="Прямоугольная выноска 7">
            <a:extLst>
              <a:ext uri="{FF2B5EF4-FFF2-40B4-BE49-F238E27FC236}">
                <a16:creationId xmlns:a16="http://schemas.microsoft.com/office/drawing/2014/main" id="{145AC1EE-65CA-4824-98AE-33F51F0FA08D}"/>
              </a:ext>
            </a:extLst>
          </p:cNvPr>
          <p:cNvSpPr/>
          <p:nvPr/>
        </p:nvSpPr>
        <p:spPr>
          <a:xfrm>
            <a:off x="7296748" y="1869873"/>
            <a:ext cx="904118" cy="49384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13722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5B5320-BAC0-4439-93C9-DEAAF53A7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ая выноска 8">
            <a:extLst>
              <a:ext uri="{FF2B5EF4-FFF2-40B4-BE49-F238E27FC236}">
                <a16:creationId xmlns:a16="http://schemas.microsoft.com/office/drawing/2014/main" id="{3A9336A9-817B-4150-AE74-C5576A09EC50}"/>
              </a:ext>
            </a:extLst>
          </p:cNvPr>
          <p:cNvSpPr/>
          <p:nvPr/>
        </p:nvSpPr>
        <p:spPr>
          <a:xfrm>
            <a:off x="7751907" y="2571749"/>
            <a:ext cx="1033318" cy="527541"/>
          </a:xfrm>
          <a:prstGeom prst="wedgeRectCallout">
            <a:avLst>
              <a:gd name="adj1" fmla="val 37490"/>
              <a:gd name="adj2" fmla="val 30429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Новая Зеландия</a:t>
            </a:r>
          </a:p>
        </p:txBody>
      </p:sp>
      <p:sp>
        <p:nvSpPr>
          <p:cNvPr id="14" name="Прямоугольная выноска 8">
            <a:extLst>
              <a:ext uri="{FF2B5EF4-FFF2-40B4-BE49-F238E27FC236}">
                <a16:creationId xmlns:a16="http://schemas.microsoft.com/office/drawing/2014/main" id="{E1DC5AE5-B9FF-489D-8D2A-694FE9657B20}"/>
              </a:ext>
            </a:extLst>
          </p:cNvPr>
          <p:cNvSpPr/>
          <p:nvPr/>
        </p:nvSpPr>
        <p:spPr>
          <a:xfrm>
            <a:off x="6600285" y="4386847"/>
            <a:ext cx="1106575" cy="378749"/>
          </a:xfrm>
          <a:prstGeom prst="wedgeRectCallout">
            <a:avLst>
              <a:gd name="adj1" fmla="val 47869"/>
              <a:gd name="adj2" fmla="val -14934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Австралия</a:t>
            </a:r>
          </a:p>
        </p:txBody>
      </p:sp>
      <p:sp>
        <p:nvSpPr>
          <p:cNvPr id="16" name="Прямоугольная выноска 8">
            <a:extLst>
              <a:ext uri="{FF2B5EF4-FFF2-40B4-BE49-F238E27FC236}">
                <a16:creationId xmlns:a16="http://schemas.microsoft.com/office/drawing/2014/main" id="{2DAFA44E-B207-46D7-9675-738DA181B124}"/>
              </a:ext>
            </a:extLst>
          </p:cNvPr>
          <p:cNvSpPr/>
          <p:nvPr/>
        </p:nvSpPr>
        <p:spPr>
          <a:xfrm>
            <a:off x="358775" y="376238"/>
            <a:ext cx="801969" cy="378749"/>
          </a:xfrm>
          <a:prstGeom prst="wedgeRectCallout">
            <a:avLst>
              <a:gd name="adj1" fmla="val 40339"/>
              <a:gd name="adj2" fmla="val 18159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Канада</a:t>
            </a:r>
          </a:p>
        </p:txBody>
      </p:sp>
      <p:sp>
        <p:nvSpPr>
          <p:cNvPr id="17" name="Прямоугольная выноска 8">
            <a:extLst>
              <a:ext uri="{FF2B5EF4-FFF2-40B4-BE49-F238E27FC236}">
                <a16:creationId xmlns:a16="http://schemas.microsoft.com/office/drawing/2014/main" id="{BAE0957A-9673-407F-82E4-75EDD3E39ED7}"/>
              </a:ext>
            </a:extLst>
          </p:cNvPr>
          <p:cNvSpPr/>
          <p:nvPr/>
        </p:nvSpPr>
        <p:spPr>
          <a:xfrm>
            <a:off x="2951163" y="4238055"/>
            <a:ext cx="1804534" cy="527541"/>
          </a:xfrm>
          <a:prstGeom prst="wedgeRectCallout">
            <a:avLst>
              <a:gd name="adj1" fmla="val 52434"/>
              <a:gd name="adj2" fmla="val -13780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Южноафриканские государства</a:t>
            </a:r>
          </a:p>
        </p:txBody>
      </p:sp>
      <p:sp>
        <p:nvSpPr>
          <p:cNvPr id="24" name="Прямоугольная выноска 8">
            <a:extLst>
              <a:ext uri="{FF2B5EF4-FFF2-40B4-BE49-F238E27FC236}">
                <a16:creationId xmlns:a16="http://schemas.microsoft.com/office/drawing/2014/main" id="{BCEA8753-CBEE-4003-B1B1-697471995CF6}"/>
              </a:ext>
            </a:extLst>
          </p:cNvPr>
          <p:cNvSpPr/>
          <p:nvPr/>
        </p:nvSpPr>
        <p:spPr>
          <a:xfrm>
            <a:off x="5941709" y="3492997"/>
            <a:ext cx="853518" cy="378749"/>
          </a:xfrm>
          <a:prstGeom prst="wedgeRectCallout">
            <a:avLst>
              <a:gd name="adj1" fmla="val -4843"/>
              <a:gd name="adj2" fmla="val -22258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Индия</a:t>
            </a:r>
          </a:p>
        </p:txBody>
      </p:sp>
      <p:sp>
        <p:nvSpPr>
          <p:cNvPr id="25" name="Прямоугольная выноска 8">
            <a:extLst>
              <a:ext uri="{FF2B5EF4-FFF2-40B4-BE49-F238E27FC236}">
                <a16:creationId xmlns:a16="http://schemas.microsoft.com/office/drawing/2014/main" id="{9E4E954F-190D-4AB9-9AB2-B268BA1D0DFE}"/>
              </a:ext>
            </a:extLst>
          </p:cNvPr>
          <p:cNvSpPr/>
          <p:nvPr/>
        </p:nvSpPr>
        <p:spPr>
          <a:xfrm>
            <a:off x="4035453" y="376238"/>
            <a:ext cx="821428" cy="378749"/>
          </a:xfrm>
          <a:prstGeom prst="wedgeRectCallout">
            <a:avLst>
              <a:gd name="adj1" fmla="val -30122"/>
              <a:gd name="adj2" fmla="val 25755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Англия</a:t>
            </a:r>
          </a:p>
        </p:txBody>
      </p:sp>
      <p:sp>
        <p:nvSpPr>
          <p:cNvPr id="26" name="Прямоугольная выноска 8">
            <a:extLst>
              <a:ext uri="{FF2B5EF4-FFF2-40B4-BE49-F238E27FC236}">
                <a16:creationId xmlns:a16="http://schemas.microsoft.com/office/drawing/2014/main" id="{3BD8AD07-D2CA-4280-94A2-419968EF82F6}"/>
              </a:ext>
            </a:extLst>
          </p:cNvPr>
          <p:cNvSpPr/>
          <p:nvPr/>
        </p:nvSpPr>
        <p:spPr>
          <a:xfrm>
            <a:off x="3036204" y="1897686"/>
            <a:ext cx="1033318" cy="378749"/>
          </a:xfrm>
          <a:prstGeom prst="wedgeRectCallout">
            <a:avLst>
              <a:gd name="adj1" fmla="val 71550"/>
              <a:gd name="adj2" fmla="val -5461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Франция</a:t>
            </a:r>
          </a:p>
        </p:txBody>
      </p:sp>
    </p:spTree>
    <p:extLst>
      <p:ext uri="{BB962C8B-B14F-4D97-AF65-F5344CB8AC3E}">
        <p14:creationId xmlns:p14="http://schemas.microsoft.com/office/powerpoint/2010/main" val="8823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86E378-80FE-4601-968A-D4B61E45B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4679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1DB8EE-B8A2-4F7D-8A45-7F325DFAD8AE}"/>
              </a:ext>
            </a:extLst>
          </p:cNvPr>
          <p:cNvSpPr txBox="1"/>
          <p:nvPr/>
        </p:nvSpPr>
        <p:spPr>
          <a:xfrm>
            <a:off x="-19880" y="376238"/>
            <a:ext cx="3151605" cy="640515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 panose="02060503050406030704" pitchFamily="18" charset="-52"/>
                <a:ea typeface="Merriweather" panose="02060503050406030704" pitchFamily="18" charset="-52"/>
              </a:rPr>
              <a:t>17 сентября 1939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1DF1902-09E3-41B2-B586-DC69D8CFAB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b="25772"/>
          <a:stretch/>
        </p:blipFill>
        <p:spPr>
          <a:xfrm>
            <a:off x="4562532" y="2989483"/>
            <a:ext cx="316273" cy="29264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547796E-7318-46A8-ABBE-6A89960CAC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2" t="70654" b="13739"/>
          <a:stretch/>
        </p:blipFill>
        <p:spPr>
          <a:xfrm rot="1029285">
            <a:off x="4650373" y="2677291"/>
            <a:ext cx="202028" cy="21005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F864D59-3AC7-45E5-A3E8-2906AB4FCC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2" t="90044"/>
          <a:stretch/>
        </p:blipFill>
        <p:spPr>
          <a:xfrm rot="2176572">
            <a:off x="4475596" y="3342033"/>
            <a:ext cx="236917" cy="105178"/>
          </a:xfrm>
          <a:prstGeom prst="rect">
            <a:avLst/>
          </a:prstGeom>
        </p:spPr>
      </p:pic>
      <p:sp>
        <p:nvSpPr>
          <p:cNvPr id="21" name="Прямоугольная выноска 7">
            <a:extLst>
              <a:ext uri="{FF2B5EF4-FFF2-40B4-BE49-F238E27FC236}">
                <a16:creationId xmlns:a16="http://schemas.microsoft.com/office/drawing/2014/main" id="{5451AABF-0EE5-4BF7-8AE8-154A09E445D4}"/>
              </a:ext>
            </a:extLst>
          </p:cNvPr>
          <p:cNvSpPr/>
          <p:nvPr/>
        </p:nvSpPr>
        <p:spPr>
          <a:xfrm>
            <a:off x="7296748" y="1869873"/>
            <a:ext cx="904118" cy="49384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22" name="Прямоугольная выноска 8">
            <a:extLst>
              <a:ext uri="{FF2B5EF4-FFF2-40B4-BE49-F238E27FC236}">
                <a16:creationId xmlns:a16="http://schemas.microsoft.com/office/drawing/2014/main" id="{AB2A6A87-1410-4260-84E6-EE62911F47F1}"/>
              </a:ext>
            </a:extLst>
          </p:cNvPr>
          <p:cNvSpPr/>
          <p:nvPr/>
        </p:nvSpPr>
        <p:spPr>
          <a:xfrm>
            <a:off x="3131725" y="1838858"/>
            <a:ext cx="1033318" cy="378749"/>
          </a:xfrm>
          <a:prstGeom prst="wedgeRectCallout">
            <a:avLst>
              <a:gd name="adj1" fmla="val -30122"/>
              <a:gd name="adj2" fmla="val 25755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sp>
        <p:nvSpPr>
          <p:cNvPr id="23" name="Прямоугольная выноска 8">
            <a:extLst>
              <a:ext uri="{FF2B5EF4-FFF2-40B4-BE49-F238E27FC236}">
                <a16:creationId xmlns:a16="http://schemas.microsoft.com/office/drawing/2014/main" id="{9C06A895-62FE-452C-946B-CE53999508CE}"/>
              </a:ext>
            </a:extLst>
          </p:cNvPr>
          <p:cNvSpPr/>
          <p:nvPr/>
        </p:nvSpPr>
        <p:spPr>
          <a:xfrm>
            <a:off x="3865457" y="3910948"/>
            <a:ext cx="885930" cy="378749"/>
          </a:xfrm>
          <a:prstGeom prst="wedgeRectCallout">
            <a:avLst>
              <a:gd name="adj1" fmla="val 19639"/>
              <a:gd name="adj2" fmla="val -18467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Польша</a:t>
            </a:r>
          </a:p>
        </p:txBody>
      </p:sp>
    </p:spTree>
    <p:extLst>
      <p:ext uri="{BB962C8B-B14F-4D97-AF65-F5344CB8AC3E}">
        <p14:creationId xmlns:p14="http://schemas.microsoft.com/office/powerpoint/2010/main" val="400969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906720-682A-4B8A-9BDA-E9C2A1E7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4679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ая выноска 7">
            <a:extLst>
              <a:ext uri="{FF2B5EF4-FFF2-40B4-BE49-F238E27FC236}">
                <a16:creationId xmlns:a16="http://schemas.microsoft.com/office/drawing/2014/main" id="{9608F1AD-3AD9-499C-8FFE-A623C33B383D}"/>
              </a:ext>
            </a:extLst>
          </p:cNvPr>
          <p:cNvSpPr/>
          <p:nvPr/>
        </p:nvSpPr>
        <p:spPr>
          <a:xfrm>
            <a:off x="7296748" y="1869873"/>
            <a:ext cx="904118" cy="49384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12" name="Прямоугольная выноска 8">
            <a:extLst>
              <a:ext uri="{FF2B5EF4-FFF2-40B4-BE49-F238E27FC236}">
                <a16:creationId xmlns:a16="http://schemas.microsoft.com/office/drawing/2014/main" id="{4AA5AE8F-810F-4489-810D-221E9FB7314B}"/>
              </a:ext>
            </a:extLst>
          </p:cNvPr>
          <p:cNvSpPr/>
          <p:nvPr/>
        </p:nvSpPr>
        <p:spPr>
          <a:xfrm>
            <a:off x="3131725" y="1838858"/>
            <a:ext cx="1033318" cy="378749"/>
          </a:xfrm>
          <a:prstGeom prst="wedgeRectCallout">
            <a:avLst>
              <a:gd name="adj1" fmla="val -30122"/>
              <a:gd name="adj2" fmla="val 25755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</p:spTree>
    <p:extLst>
      <p:ext uri="{BB962C8B-B14F-4D97-AF65-F5344CB8AC3E}">
        <p14:creationId xmlns:p14="http://schemas.microsoft.com/office/powerpoint/2010/main" val="5345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b/b0/Bundesarchiv_Bild_183-S52480%2C_Dtsch.-Sowjet._Grenz-_u._Freundschaftsvertrag.jpg">
            <a:extLst>
              <a:ext uri="{FF2B5EF4-FFF2-40B4-BE49-F238E27FC236}">
                <a16:creationId xmlns:a16="http://schemas.microsoft.com/office/drawing/2014/main" id="{D056E095-2682-471B-8230-498E8956C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0" y="3767927"/>
            <a:ext cx="3626071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28 сентября 1939 года между СССР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Германией был заключён ещё один договор – «О дружбе и границе».</a:t>
            </a:r>
          </a:p>
        </p:txBody>
      </p:sp>
    </p:spTree>
    <p:extLst>
      <p:ext uri="{BB962C8B-B14F-4D97-AF65-F5344CB8AC3E}">
        <p14:creationId xmlns:p14="http://schemas.microsoft.com/office/powerpoint/2010/main" val="25829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4" name="Picture 6" descr="https://img.tyt.by/n/obshchestvo/0b/1/05_lvov_620.jpg">
            <a:extLst>
              <a:ext uri="{FF2B5EF4-FFF2-40B4-BE49-F238E27FC236}">
                <a16:creationId xmlns:a16="http://schemas.microsoft.com/office/drawing/2014/main" id="{B3491B61-E698-4FEF-9792-8C3728499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2062" y="1008602"/>
            <a:ext cx="4661938" cy="304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681650"/>
            <a:ext cx="4033839" cy="1780200"/>
            <a:chOff x="358774" y="2022369"/>
            <a:chExt cx="4033839" cy="17802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022369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1939 год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ноябре Внеочередная сессия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Верховного Совета БССР приняла в состав БССР Западную Беларусь, а Внеочередная сессия Верховного Совета УССР приняла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состав УССР Западную Украину.</a:t>
              </a:r>
            </a:p>
          </p:txBody>
        </p:sp>
      </p:grpSp>
      <p:pic>
        <p:nvPicPr>
          <p:cNvPr id="2050" name="Picture 2" descr="https://4esnok.by/wp-content/uploads/2016/05/image021.png">
            <a:extLst>
              <a:ext uri="{FF2B5EF4-FFF2-40B4-BE49-F238E27FC236}">
                <a16:creationId xmlns:a16="http://schemas.microsoft.com/office/drawing/2014/main" id="{A326D2C4-D6CC-40A7-857B-083954663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2594" r="896" b="1619"/>
          <a:stretch/>
        </p:blipFill>
        <p:spPr bwMode="auto">
          <a:xfrm>
            <a:off x="4482060" y="1008601"/>
            <a:ext cx="4661939" cy="304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EFD6F66-E5B8-4769-8E49-4C9B292CCE54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Советская внешняя политика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6C4AE3-56D5-4033-A94F-04C4C299AD72}"/>
              </a:ext>
            </a:extLst>
          </p:cNvPr>
          <p:cNvSpPr txBox="1"/>
          <p:nvPr/>
        </p:nvSpPr>
        <p:spPr>
          <a:xfrm>
            <a:off x="359484" y="2310212"/>
            <a:ext cx="2637591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3249C8-1AC8-4CB5-B313-E28BCA86AA7B}"/>
              </a:ext>
            </a:extLst>
          </p:cNvPr>
          <p:cNvSpPr txBox="1"/>
          <p:nvPr/>
        </p:nvSpPr>
        <p:spPr>
          <a:xfrm>
            <a:off x="359484" y="2456018"/>
            <a:ext cx="2648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Ещё одним стратегически важным регионом для СССР была Прибалтика</a:t>
            </a:r>
          </a:p>
        </p:txBody>
      </p:sp>
    </p:spTree>
    <p:extLst>
      <p:ext uri="{BB962C8B-B14F-4D97-AF65-F5344CB8AC3E}">
        <p14:creationId xmlns:p14="http://schemas.microsoft.com/office/powerpoint/2010/main" val="30907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906720-682A-4B8A-9BDA-E9C2A1E73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0"/>
            <a:ext cx="9914204" cy="51435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ая выноска 7">
            <a:extLst>
              <a:ext uri="{FF2B5EF4-FFF2-40B4-BE49-F238E27FC236}">
                <a16:creationId xmlns:a16="http://schemas.microsoft.com/office/drawing/2014/main" id="{9608F1AD-3AD9-499C-8FFE-A623C33B383D}"/>
              </a:ext>
            </a:extLst>
          </p:cNvPr>
          <p:cNvSpPr/>
          <p:nvPr/>
        </p:nvSpPr>
        <p:spPr>
          <a:xfrm>
            <a:off x="7296748" y="1869873"/>
            <a:ext cx="904118" cy="49384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12" name="Прямоугольная выноска 8">
            <a:extLst>
              <a:ext uri="{FF2B5EF4-FFF2-40B4-BE49-F238E27FC236}">
                <a16:creationId xmlns:a16="http://schemas.microsoft.com/office/drawing/2014/main" id="{4AA5AE8F-810F-4489-810D-221E9FB7314B}"/>
              </a:ext>
            </a:extLst>
          </p:cNvPr>
          <p:cNvSpPr/>
          <p:nvPr/>
        </p:nvSpPr>
        <p:spPr>
          <a:xfrm>
            <a:off x="3131725" y="1838858"/>
            <a:ext cx="1033318" cy="378749"/>
          </a:xfrm>
          <a:prstGeom prst="wedgeRectCallout">
            <a:avLst>
              <a:gd name="adj1" fmla="val -30122"/>
              <a:gd name="adj2" fmla="val 25755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E56ED3A5-217E-4996-B5ED-721AA8719056}"/>
              </a:ext>
            </a:extLst>
          </p:cNvPr>
          <p:cNvSpPr/>
          <p:nvPr/>
        </p:nvSpPr>
        <p:spPr>
          <a:xfrm>
            <a:off x="4206967" y="2174587"/>
            <a:ext cx="631121" cy="729894"/>
          </a:xfrm>
          <a:custGeom>
            <a:avLst/>
            <a:gdLst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3253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3253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32774 w 632658"/>
              <a:gd name="connsiteY17" fmla="*/ 604981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42965 w 631121"/>
              <a:gd name="connsiteY22" fmla="*/ 610177 h 729894"/>
              <a:gd name="connsiteX23" fmla="*/ 510506 w 631121"/>
              <a:gd name="connsiteY23" fmla="*/ 532245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42965 w 631121"/>
              <a:gd name="connsiteY22" fmla="*/ 610177 h 729894"/>
              <a:gd name="connsiteX23" fmla="*/ 520897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500115 w 631121"/>
              <a:gd name="connsiteY22" fmla="*/ 568613 h 729894"/>
              <a:gd name="connsiteX23" fmla="*/ 520897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37769 w 631121"/>
              <a:gd name="connsiteY22" fmla="*/ 599786 h 729894"/>
              <a:gd name="connsiteX23" fmla="*/ 500115 w 631121"/>
              <a:gd name="connsiteY23" fmla="*/ 568613 h 729894"/>
              <a:gd name="connsiteX24" fmla="*/ 520897 w 631121"/>
              <a:gd name="connsiteY24" fmla="*/ 480290 h 729894"/>
              <a:gd name="connsiteX25" fmla="*/ 598828 w 631121"/>
              <a:gd name="connsiteY25" fmla="*/ 475095 h 729894"/>
              <a:gd name="connsiteX26" fmla="*/ 624806 w 631121"/>
              <a:gd name="connsiteY26" fmla="*/ 417945 h 729894"/>
              <a:gd name="connsiteX27" fmla="*/ 598828 w 631121"/>
              <a:gd name="connsiteY27" fmla="*/ 282863 h 729894"/>
              <a:gd name="connsiteX28" fmla="*/ 588438 w 631121"/>
              <a:gd name="connsiteY28" fmla="*/ 236104 h 729894"/>
              <a:gd name="connsiteX29" fmla="*/ 588438 w 631121"/>
              <a:gd name="connsiteY29" fmla="*/ 178954 h 729894"/>
              <a:gd name="connsiteX30" fmla="*/ 588438 w 631121"/>
              <a:gd name="connsiteY30" fmla="*/ 90631 h 729894"/>
              <a:gd name="connsiteX31" fmla="*/ 630001 w 631121"/>
              <a:gd name="connsiteY31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37769 w 631121"/>
              <a:gd name="connsiteY22" fmla="*/ 599786 h 729894"/>
              <a:gd name="connsiteX23" fmla="*/ 500115 w 631121"/>
              <a:gd name="connsiteY23" fmla="*/ 568613 h 729894"/>
              <a:gd name="connsiteX24" fmla="*/ 494919 w 631121"/>
              <a:gd name="connsiteY24" fmla="*/ 480290 h 729894"/>
              <a:gd name="connsiteX25" fmla="*/ 598828 w 631121"/>
              <a:gd name="connsiteY25" fmla="*/ 475095 h 729894"/>
              <a:gd name="connsiteX26" fmla="*/ 624806 w 631121"/>
              <a:gd name="connsiteY26" fmla="*/ 417945 h 729894"/>
              <a:gd name="connsiteX27" fmla="*/ 598828 w 631121"/>
              <a:gd name="connsiteY27" fmla="*/ 282863 h 729894"/>
              <a:gd name="connsiteX28" fmla="*/ 588438 w 631121"/>
              <a:gd name="connsiteY28" fmla="*/ 236104 h 729894"/>
              <a:gd name="connsiteX29" fmla="*/ 588438 w 631121"/>
              <a:gd name="connsiteY29" fmla="*/ 178954 h 729894"/>
              <a:gd name="connsiteX30" fmla="*/ 588438 w 631121"/>
              <a:gd name="connsiteY30" fmla="*/ 90631 h 729894"/>
              <a:gd name="connsiteX31" fmla="*/ 630001 w 631121"/>
              <a:gd name="connsiteY31" fmla="*/ 23090 h 72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1121" h="729894">
                <a:moveTo>
                  <a:pt x="630001" y="23090"/>
                </a:moveTo>
                <a:cubicBezTo>
                  <a:pt x="621342" y="11833"/>
                  <a:pt x="564192" y="26554"/>
                  <a:pt x="536483" y="23090"/>
                </a:cubicBezTo>
                <a:cubicBezTo>
                  <a:pt x="508774" y="19626"/>
                  <a:pt x="487992" y="5772"/>
                  <a:pt x="463747" y="2308"/>
                </a:cubicBezTo>
                <a:cubicBezTo>
                  <a:pt x="439502" y="-1156"/>
                  <a:pt x="391010" y="2308"/>
                  <a:pt x="391010" y="2308"/>
                </a:cubicBezTo>
                <a:cubicBezTo>
                  <a:pt x="361569" y="2308"/>
                  <a:pt x="312212" y="-2887"/>
                  <a:pt x="287101" y="2308"/>
                </a:cubicBezTo>
                <a:cubicBezTo>
                  <a:pt x="261990" y="7503"/>
                  <a:pt x="250733" y="20492"/>
                  <a:pt x="240342" y="33481"/>
                </a:cubicBezTo>
                <a:cubicBezTo>
                  <a:pt x="229951" y="46470"/>
                  <a:pt x="225622" y="62922"/>
                  <a:pt x="224756" y="80240"/>
                </a:cubicBezTo>
                <a:cubicBezTo>
                  <a:pt x="223890" y="97558"/>
                  <a:pt x="223890" y="117474"/>
                  <a:pt x="235147" y="137390"/>
                </a:cubicBezTo>
                <a:cubicBezTo>
                  <a:pt x="246404" y="157306"/>
                  <a:pt x="281905" y="173758"/>
                  <a:pt x="292296" y="199735"/>
                </a:cubicBezTo>
                <a:cubicBezTo>
                  <a:pt x="302687" y="225712"/>
                  <a:pt x="311346" y="269008"/>
                  <a:pt x="297492" y="293253"/>
                </a:cubicBezTo>
                <a:cubicBezTo>
                  <a:pt x="283638" y="317498"/>
                  <a:pt x="231683" y="347805"/>
                  <a:pt x="209169" y="345208"/>
                </a:cubicBezTo>
                <a:cubicBezTo>
                  <a:pt x="186655" y="342611"/>
                  <a:pt x="179728" y="291523"/>
                  <a:pt x="162410" y="277668"/>
                </a:cubicBezTo>
                <a:cubicBezTo>
                  <a:pt x="145092" y="263814"/>
                  <a:pt x="125176" y="258618"/>
                  <a:pt x="105260" y="262081"/>
                </a:cubicBezTo>
                <a:cubicBezTo>
                  <a:pt x="85344" y="265544"/>
                  <a:pt x="58501" y="275935"/>
                  <a:pt x="42915" y="298449"/>
                </a:cubicBezTo>
                <a:cubicBezTo>
                  <a:pt x="27329" y="320963"/>
                  <a:pt x="17803" y="360795"/>
                  <a:pt x="11742" y="397163"/>
                </a:cubicBezTo>
                <a:cubicBezTo>
                  <a:pt x="5681" y="433531"/>
                  <a:pt x="-8174" y="488083"/>
                  <a:pt x="6547" y="516658"/>
                </a:cubicBezTo>
                <a:cubicBezTo>
                  <a:pt x="21268" y="545233"/>
                  <a:pt x="79283" y="553893"/>
                  <a:pt x="100065" y="568613"/>
                </a:cubicBezTo>
                <a:cubicBezTo>
                  <a:pt x="120847" y="583333"/>
                  <a:pt x="119980" y="591127"/>
                  <a:pt x="131237" y="604981"/>
                </a:cubicBezTo>
                <a:cubicBezTo>
                  <a:pt x="142494" y="618835"/>
                  <a:pt x="155483" y="636154"/>
                  <a:pt x="167606" y="651740"/>
                </a:cubicBezTo>
                <a:cubicBezTo>
                  <a:pt x="179729" y="667326"/>
                  <a:pt x="188388" y="685510"/>
                  <a:pt x="203974" y="698499"/>
                </a:cubicBezTo>
                <a:cubicBezTo>
                  <a:pt x="219560" y="711488"/>
                  <a:pt x="229085" y="732270"/>
                  <a:pt x="261124" y="729672"/>
                </a:cubicBezTo>
                <a:cubicBezTo>
                  <a:pt x="293163" y="727074"/>
                  <a:pt x="366765" y="704561"/>
                  <a:pt x="396206" y="682913"/>
                </a:cubicBezTo>
                <a:cubicBezTo>
                  <a:pt x="425647" y="661265"/>
                  <a:pt x="420451" y="618836"/>
                  <a:pt x="437769" y="599786"/>
                </a:cubicBezTo>
                <a:cubicBezTo>
                  <a:pt x="455087" y="580736"/>
                  <a:pt x="490590" y="588529"/>
                  <a:pt x="500115" y="568613"/>
                </a:cubicBezTo>
                <a:cubicBezTo>
                  <a:pt x="509640" y="548697"/>
                  <a:pt x="478467" y="495876"/>
                  <a:pt x="494919" y="480290"/>
                </a:cubicBezTo>
                <a:cubicBezTo>
                  <a:pt x="511371" y="464704"/>
                  <a:pt x="577180" y="485486"/>
                  <a:pt x="598828" y="475095"/>
                </a:cubicBezTo>
                <a:cubicBezTo>
                  <a:pt x="620476" y="464704"/>
                  <a:pt x="624806" y="449984"/>
                  <a:pt x="624806" y="417945"/>
                </a:cubicBezTo>
                <a:cubicBezTo>
                  <a:pt x="624806" y="385906"/>
                  <a:pt x="604889" y="313170"/>
                  <a:pt x="598828" y="282863"/>
                </a:cubicBezTo>
                <a:cubicBezTo>
                  <a:pt x="592767" y="252556"/>
                  <a:pt x="590170" y="253422"/>
                  <a:pt x="588438" y="236104"/>
                </a:cubicBezTo>
                <a:cubicBezTo>
                  <a:pt x="586706" y="218786"/>
                  <a:pt x="588438" y="178954"/>
                  <a:pt x="588438" y="178954"/>
                </a:cubicBezTo>
                <a:cubicBezTo>
                  <a:pt x="588438" y="154709"/>
                  <a:pt x="582377" y="111413"/>
                  <a:pt x="588438" y="90631"/>
                </a:cubicBezTo>
                <a:cubicBezTo>
                  <a:pt x="594499" y="69849"/>
                  <a:pt x="638660" y="34347"/>
                  <a:pt x="630001" y="2309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ая выноска 8">
            <a:extLst>
              <a:ext uri="{FF2B5EF4-FFF2-40B4-BE49-F238E27FC236}">
                <a16:creationId xmlns:a16="http://schemas.microsoft.com/office/drawing/2014/main" id="{E20356A5-04FD-45DD-8750-6BC40DEE0DD6}"/>
              </a:ext>
            </a:extLst>
          </p:cNvPr>
          <p:cNvSpPr/>
          <p:nvPr/>
        </p:nvSpPr>
        <p:spPr>
          <a:xfrm>
            <a:off x="2951163" y="376238"/>
            <a:ext cx="1595887" cy="580492"/>
          </a:xfrm>
          <a:prstGeom prst="wedgeRectCallout">
            <a:avLst>
              <a:gd name="adj1" fmla="val 58028"/>
              <a:gd name="adj2" fmla="val 28351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Прибалтийские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219131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140820" y="3073647"/>
            <a:ext cx="2637592" cy="10158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4106" y="3104512"/>
            <a:ext cx="1971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Обеспечивали безопас­ность советской границы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с северо-востока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59484" y="2310212"/>
            <a:ext cx="2637591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7633" y="1501911"/>
            <a:ext cx="2637592" cy="10121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1"/>
            <a:endCxn id="19" idx="3"/>
          </p:cNvCxnSpPr>
          <p:nvPr/>
        </p:nvCxnSpPr>
        <p:spPr>
          <a:xfrm rot="10800000" flipV="1">
            <a:off x="5893221" y="2007969"/>
            <a:ext cx="254413" cy="8101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19" idx="3"/>
            <a:endCxn id="22" idx="1"/>
          </p:cNvCxnSpPr>
          <p:nvPr/>
        </p:nvCxnSpPr>
        <p:spPr>
          <a:xfrm>
            <a:off x="5893220" y="2818131"/>
            <a:ext cx="247600" cy="76343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60303" y="1537111"/>
            <a:ext cx="2012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Га­ран­ти­ро­вали суверени­тет прибалтийских государств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484" y="2456018"/>
            <a:ext cx="2648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Ещё одним стратегически важным регионом для СССР была Прибалтика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55628" y="2310211"/>
            <a:ext cx="2637592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3502" y="2341076"/>
            <a:ext cx="2496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Осенью 1939 года СССР подписал с Эстонией, Латвией и Литвой пакты 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о взаимопомощи</a:t>
            </a:r>
          </a:p>
        </p:txBody>
      </p:sp>
      <p:cxnSp>
        <p:nvCxnSpPr>
          <p:cNvPr id="18" name="Скругленная соединительная линия 17"/>
          <p:cNvCxnSpPr>
            <a:cxnSpLocks/>
            <a:stCxn id="29" idx="3"/>
            <a:endCxn id="19" idx="1"/>
          </p:cNvCxnSpPr>
          <p:nvPr/>
        </p:nvCxnSpPr>
        <p:spPr>
          <a:xfrm flipV="1">
            <a:off x="2997075" y="2818131"/>
            <a:ext cx="258553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EFD6F66-E5B8-4769-8E49-4C9B292CCE54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Советская внешняя 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30308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17" grpId="0" animBg="1"/>
      <p:bldP spid="5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ºÑÐ°ÑÐ½Ð°Ñ Ð°ÑÐ¼Ð¸Ñ Ð² Ð¿ÑÐ¸Ð±Ð°Ð»ÑÐ¸ÐºÐµ 1939">
            <a:extLst>
              <a:ext uri="{FF2B5EF4-FFF2-40B4-BE49-F238E27FC236}">
                <a16:creationId xmlns:a16="http://schemas.microsoft.com/office/drawing/2014/main" id="{7BC4DF35-95E6-4AB8-8816-FACB9C600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7EF54D58-7163-4FC9-A781-4ED065BE278F}"/>
              </a:ext>
            </a:extLst>
          </p:cNvPr>
          <p:cNvSpPr/>
          <p:nvPr/>
        </p:nvSpPr>
        <p:spPr>
          <a:xfrm>
            <a:off x="6981310" y="38628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12ED44-1F94-4F77-998C-3E8C2CED2D90}"/>
              </a:ext>
            </a:extLst>
          </p:cNvPr>
          <p:cNvSpPr/>
          <p:nvPr/>
        </p:nvSpPr>
        <p:spPr>
          <a:xfrm>
            <a:off x="6967863" y="963120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Вступление частей Красной Армии</a:t>
            </a:r>
          </a:p>
          <a:p>
            <a:pPr algn="ctr"/>
            <a:r>
              <a:rPr lang="ru-RU" sz="1200" dirty="0"/>
              <a:t>в Эстонию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718E9-EC43-4B28-B00A-E4BD2F53E46E}"/>
              </a:ext>
            </a:extLst>
          </p:cNvPr>
          <p:cNvSpPr txBox="1"/>
          <p:nvPr/>
        </p:nvSpPr>
        <p:spPr>
          <a:xfrm>
            <a:off x="0" y="3767927"/>
            <a:ext cx="457200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СССР получил возможность разместить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территории прибалтийских государств ограниченные контингенты советских войск.</a:t>
            </a:r>
          </a:p>
        </p:txBody>
      </p:sp>
    </p:spTree>
    <p:extLst>
      <p:ext uri="{BB962C8B-B14F-4D97-AF65-F5344CB8AC3E}">
        <p14:creationId xmlns:p14="http://schemas.microsoft.com/office/powerpoint/2010/main" val="1364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59CCD6-4CC2-4A15-BFCE-569D90041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B27CC-E944-4CC6-B34C-5981EF25D88E}"/>
              </a:ext>
            </a:extLst>
          </p:cNvPr>
          <p:cNvSpPr txBox="1"/>
          <p:nvPr/>
        </p:nvSpPr>
        <p:spPr>
          <a:xfrm>
            <a:off x="-19880" y="376238"/>
            <a:ext cx="4651515" cy="640515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 panose="02060503050406030704" pitchFamily="18" charset="-52"/>
                <a:ea typeface="Merriweather" panose="02060503050406030704" pitchFamily="18" charset="-52"/>
              </a:rPr>
              <a:t>Поход РККА в сентябре 1939 года</a:t>
            </a:r>
          </a:p>
        </p:txBody>
      </p:sp>
      <p:sp>
        <p:nvSpPr>
          <p:cNvPr id="8" name="Прямоугольная выноска 7">
            <a:extLst>
              <a:ext uri="{FF2B5EF4-FFF2-40B4-BE49-F238E27FC236}">
                <a16:creationId xmlns:a16="http://schemas.microsoft.com/office/drawing/2014/main" id="{3BAD4C89-9527-4039-BFAD-438D594ADE8E}"/>
              </a:ext>
            </a:extLst>
          </p:cNvPr>
          <p:cNvSpPr/>
          <p:nvPr/>
        </p:nvSpPr>
        <p:spPr>
          <a:xfrm>
            <a:off x="6361042" y="1772233"/>
            <a:ext cx="2047462" cy="65551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 до сентября 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1939 года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B5C3FA-C0FD-4A0B-BD84-3B5B6BA34D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b="25772"/>
          <a:stretch/>
        </p:blipFill>
        <p:spPr>
          <a:xfrm>
            <a:off x="3808887" y="2989483"/>
            <a:ext cx="316273" cy="2926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9B905E-C135-4C53-B52D-3024E5212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2" t="70654" b="13739"/>
          <a:stretch/>
        </p:blipFill>
        <p:spPr>
          <a:xfrm rot="1029285">
            <a:off x="3896728" y="2677291"/>
            <a:ext cx="202028" cy="2100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EF7CD8-F6DA-48F8-BCAC-49C38090A3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2" t="90044"/>
          <a:stretch/>
        </p:blipFill>
        <p:spPr>
          <a:xfrm rot="2176572">
            <a:off x="3721951" y="3342033"/>
            <a:ext cx="236917" cy="1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Несмотря на подписание пактов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взаимопомощи с СССР политика прибалтийских государств в отношении советского государства оставалась недружественной.</a:t>
            </a:r>
          </a:p>
        </p:txBody>
      </p:sp>
      <p:pic>
        <p:nvPicPr>
          <p:cNvPr id="3076" name="Picture 4" descr=" Autors: Uudijs RÄ«ga!    PilsÄta cilvÄkiem - ÐÐ¾ÑÐ¾Ð´ Ð´Ð»Ñ Ð»ÑÐ´ÐµÐ¹">
            <a:extLst>
              <a:ext uri="{FF2B5EF4-FFF2-40B4-BE49-F238E27FC236}">
                <a16:creationId xmlns:a16="http://schemas.microsoft.com/office/drawing/2014/main" id="{1E7875DF-A2F4-42E6-8248-B54FA11B7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823" y="755196"/>
            <a:ext cx="2952702" cy="36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79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23353" y="1200478"/>
            <a:ext cx="3069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СССР предложил Финляндии заключить договор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взаимопомощи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19921" y="1200478"/>
            <a:ext cx="2557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Финляндское руководство не приняло условия Советского Союза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7108" y="2841726"/>
            <a:ext cx="2863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Советское правительство предприняло наступательную операцию против Финляндии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4472" y="2841726"/>
            <a:ext cx="2982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Это привело к Советско-финляндской войне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1939–1940 годов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Советская внешняя политика </a:t>
            </a:r>
          </a:p>
        </p:txBody>
      </p:sp>
    </p:spTree>
    <p:extLst>
      <p:ext uri="{BB962C8B-B14F-4D97-AF65-F5344CB8AC3E}">
        <p14:creationId xmlns:p14="http://schemas.microsoft.com/office/powerpoint/2010/main" val="41617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-1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869763"/>
            <a:ext cx="4033839" cy="1403975"/>
            <a:chOff x="358774" y="1687630"/>
            <a:chExt cx="4033839" cy="14039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68763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Советско-финляндская война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Война завершилась подписанием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Московского мирного договора в 1940 году.</a:t>
              </a:r>
            </a:p>
          </p:txBody>
        </p:sp>
      </p:grpSp>
      <p:pic>
        <p:nvPicPr>
          <p:cNvPr id="5122" name="Picture 2" descr="ÐÐ°ÑÑÐ¸Ð½ÐºÐ¸ Ð¿Ð¾ Ð·Ð°Ð¿ÑÐ¾ÑÑ ÑÐ¾Ð²ÐµÑÑÐºÐ¾-ÑÐ¸Ð½ÑÐºÐ°Ñ Ð²Ð¾Ð¹Ð½Ð°">
            <a:extLst>
              <a:ext uri="{FF2B5EF4-FFF2-40B4-BE49-F238E27FC236}">
                <a16:creationId xmlns:a16="http://schemas.microsoft.com/office/drawing/2014/main" id="{D2464760-4013-4557-8622-38E1AA08B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7175" y="1163224"/>
            <a:ext cx="4356093" cy="281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4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D6F49B-20BD-427C-AA57-31501779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53976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14D7E5-7A8D-42BA-946E-E1BF7093C010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AA4EB9B-31EF-4758-84D9-943EA2765667}"/>
              </a:ext>
            </a:extLst>
          </p:cNvPr>
          <p:cNvSpPr/>
          <p:nvPr/>
        </p:nvSpPr>
        <p:spPr>
          <a:xfrm>
            <a:off x="236364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Московскому договору 1940 года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11 % территории Финляндии вместе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городом Выборгом переходило в состав СССР.</a:t>
            </a:r>
          </a:p>
        </p:txBody>
      </p:sp>
      <p:sp>
        <p:nvSpPr>
          <p:cNvPr id="15" name="Прямоугольная выноска 8">
            <a:extLst>
              <a:ext uri="{FF2B5EF4-FFF2-40B4-BE49-F238E27FC236}">
                <a16:creationId xmlns:a16="http://schemas.microsoft.com/office/drawing/2014/main" id="{566910D7-EBDE-450C-806F-EB4573CEF813}"/>
              </a:ext>
            </a:extLst>
          </p:cNvPr>
          <p:cNvSpPr/>
          <p:nvPr/>
        </p:nvSpPr>
        <p:spPr>
          <a:xfrm>
            <a:off x="4787900" y="376238"/>
            <a:ext cx="1235525" cy="483005"/>
          </a:xfrm>
          <a:prstGeom prst="wedgeRectCallout">
            <a:avLst>
              <a:gd name="adj1" fmla="val -106932"/>
              <a:gd name="adj2" fmla="val 19684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Финляндия</a:t>
            </a:r>
          </a:p>
        </p:txBody>
      </p:sp>
      <p:pic>
        <p:nvPicPr>
          <p:cNvPr id="614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E36B3F7-56CC-405C-89D5-3A4BEA317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1828" y="2509347"/>
            <a:ext cx="3673398" cy="22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ая выноска 7">
            <a:extLst>
              <a:ext uri="{FF2B5EF4-FFF2-40B4-BE49-F238E27FC236}">
                <a16:creationId xmlns:a16="http://schemas.microsoft.com/office/drawing/2014/main" id="{D577BC7C-FC4C-4610-8DD4-20E177E1B9F6}"/>
              </a:ext>
            </a:extLst>
          </p:cNvPr>
          <p:cNvSpPr/>
          <p:nvPr/>
        </p:nvSpPr>
        <p:spPr>
          <a:xfrm>
            <a:off x="6496468" y="1156426"/>
            <a:ext cx="904118" cy="49384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15604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2BCDE5-5EA0-4B79-A666-52045E8C3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53976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C87D36-11F1-4BBD-AAAA-D54656A664BD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E6E1B0-A957-499B-911C-CF0E9F3EC6E6}"/>
              </a:ext>
            </a:extLst>
          </p:cNvPr>
          <p:cNvSpPr/>
          <p:nvPr/>
        </p:nvSpPr>
        <p:spPr>
          <a:xfrm>
            <a:off x="236364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Московскому договору 1940 года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11 % территории Финляндии вместе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городом Выборгом переходило в состав СССР.</a:t>
            </a:r>
          </a:p>
        </p:txBody>
      </p:sp>
      <p:sp>
        <p:nvSpPr>
          <p:cNvPr id="8" name="Прямоугольная выноска 7">
            <a:extLst>
              <a:ext uri="{FF2B5EF4-FFF2-40B4-BE49-F238E27FC236}">
                <a16:creationId xmlns:a16="http://schemas.microsoft.com/office/drawing/2014/main" id="{3E757C7F-4C94-487B-8AD4-F4F12FF5FD4E}"/>
              </a:ext>
            </a:extLst>
          </p:cNvPr>
          <p:cNvSpPr/>
          <p:nvPr/>
        </p:nvSpPr>
        <p:spPr>
          <a:xfrm>
            <a:off x="6496468" y="1156426"/>
            <a:ext cx="904118" cy="49384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9" name="Прямоугольная выноска 8">
            <a:extLst>
              <a:ext uri="{FF2B5EF4-FFF2-40B4-BE49-F238E27FC236}">
                <a16:creationId xmlns:a16="http://schemas.microsoft.com/office/drawing/2014/main" id="{CCD286F1-EDE7-4495-B460-572CE16E5EBF}"/>
              </a:ext>
            </a:extLst>
          </p:cNvPr>
          <p:cNvSpPr/>
          <p:nvPr/>
        </p:nvSpPr>
        <p:spPr>
          <a:xfrm>
            <a:off x="4787900" y="376238"/>
            <a:ext cx="1235525" cy="483005"/>
          </a:xfrm>
          <a:prstGeom prst="wedgeRectCallout">
            <a:avLst>
              <a:gd name="adj1" fmla="val -106932"/>
              <a:gd name="adj2" fmla="val 19684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Финляндия</a:t>
            </a:r>
          </a:p>
        </p:txBody>
      </p:sp>
      <p:pic>
        <p:nvPicPr>
          <p:cNvPr id="1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7C00DAD-394D-4D8F-8815-E12371CC6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1828" y="2509347"/>
            <a:ext cx="3673398" cy="22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004FEA3-BCC3-45A5-BD9D-E62188FB072D}"/>
              </a:ext>
            </a:extLst>
          </p:cNvPr>
          <p:cNvSpPr/>
          <p:nvPr/>
        </p:nvSpPr>
        <p:spPr>
          <a:xfrm>
            <a:off x="4103055" y="193490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3" name="Прямоугольная выноска 8">
            <a:extLst>
              <a:ext uri="{FF2B5EF4-FFF2-40B4-BE49-F238E27FC236}">
                <a16:creationId xmlns:a16="http://schemas.microsoft.com/office/drawing/2014/main" id="{EAC85020-2CDE-49EF-A311-E1DB8E1AEBC8}"/>
              </a:ext>
            </a:extLst>
          </p:cNvPr>
          <p:cNvSpPr/>
          <p:nvPr/>
        </p:nvSpPr>
        <p:spPr>
          <a:xfrm>
            <a:off x="4165889" y="2210168"/>
            <a:ext cx="875736" cy="361582"/>
          </a:xfrm>
          <a:prstGeom prst="wedgeRectCallout">
            <a:avLst>
              <a:gd name="adj1" fmla="val -45365"/>
              <a:gd name="adj2" fmla="val -10584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Выборг</a:t>
            </a:r>
          </a:p>
        </p:txBody>
      </p:sp>
    </p:spTree>
    <p:extLst>
      <p:ext uri="{BB962C8B-B14F-4D97-AF65-F5344CB8AC3E}">
        <p14:creationId xmlns:p14="http://schemas.microsoft.com/office/powerpoint/2010/main" val="31837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D27207F3-9B42-4C28-886A-3D43C8378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1C9C93-0F7A-4FE9-BFEC-A21424091C4A}"/>
              </a:ext>
            </a:extLst>
          </p:cNvPr>
          <p:cNvSpPr txBox="1"/>
          <p:nvPr/>
        </p:nvSpPr>
        <p:spPr>
          <a:xfrm>
            <a:off x="0" y="3972860"/>
            <a:ext cx="411480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Нападение СССР на Финляндию привело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его исключению из состава Лиги Наций.</a:t>
            </a:r>
          </a:p>
        </p:txBody>
      </p:sp>
    </p:spTree>
    <p:extLst>
      <p:ext uri="{BB962C8B-B14F-4D97-AF65-F5344CB8AC3E}">
        <p14:creationId xmlns:p14="http://schemas.microsoft.com/office/powerpoint/2010/main" val="12330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0_bd0ad_9901306e_XXL">
            <a:extLst>
              <a:ext uri="{FF2B5EF4-FFF2-40B4-BE49-F238E27FC236}">
                <a16:creationId xmlns:a16="http://schemas.microsoft.com/office/drawing/2014/main" id="{D6B227E2-6036-4553-B95D-E30086176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5431" y="0"/>
            <a:ext cx="58885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1710FC4-D707-4662-8F68-5BAE94484A30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27B8B78-4810-4DE7-8E8F-E33A4AF0B625}"/>
              </a:ext>
            </a:extLst>
          </p:cNvPr>
          <p:cNvSpPr/>
          <p:nvPr/>
        </p:nvSpPr>
        <p:spPr>
          <a:xfrm>
            <a:off x="236364" y="1673107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июне 1940 года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Латвии, Литве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Эстонии прошли парламентские выборы.</a:t>
            </a:r>
          </a:p>
        </p:txBody>
      </p:sp>
    </p:spTree>
    <p:extLst>
      <p:ext uri="{BB962C8B-B14F-4D97-AF65-F5344CB8AC3E}">
        <p14:creationId xmlns:p14="http://schemas.microsoft.com/office/powerpoint/2010/main" val="40671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ÐÐµÐ¼Ð¾Ð½ÑÑÑÐ°ÑÐ¸Ñ ÑÑÑÐ´ÑÑÐ¸ÑÑÑ Ð³.Ð Ð¸Ð³Ð¸, Ð¿Ð¾ÑÐ²ÑÑÐµÐ½Ð½Ð°Ñ Ð¿ÑÐ¸Ð½ÑÑÐ¸Ñ ÐÐ°ÑÐ²Ð¸Ð¸ Ð² ÑÐ¾ÑÑÐ°Ð² Ð¡Ð¡Ð¡Ð . ÐÐ²Ð³ÑÑÑ 1940 Ð³.">
            <a:extLst>
              <a:ext uri="{FF2B5EF4-FFF2-40B4-BE49-F238E27FC236}">
                <a16:creationId xmlns:a16="http://schemas.microsoft.com/office/drawing/2014/main" id="{B7FD9177-057C-4CE0-8521-152CECA3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4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767CB7A1-959A-4411-A98A-7AF44A9B8F8C}"/>
              </a:ext>
            </a:extLst>
          </p:cNvPr>
          <p:cNvSpPr/>
          <p:nvPr/>
        </p:nvSpPr>
        <p:spPr>
          <a:xfrm>
            <a:off x="6985225" y="38725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8279C28-1591-49AB-81D8-3EE4BDE65B14}"/>
              </a:ext>
            </a:extLst>
          </p:cNvPr>
          <p:cNvSpPr/>
          <p:nvPr/>
        </p:nvSpPr>
        <p:spPr>
          <a:xfrm>
            <a:off x="6985225" y="1010719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Демонстрация трудящихся </a:t>
            </a:r>
          </a:p>
          <a:p>
            <a:pPr algn="ctr"/>
            <a:r>
              <a:rPr lang="ru-RU" sz="1200" dirty="0"/>
              <a:t>в Риге в 1940 году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09E21B-D3C5-43F6-9915-1B349766A68F}"/>
              </a:ext>
            </a:extLst>
          </p:cNvPr>
          <p:cNvSpPr txBox="1"/>
          <p:nvPr/>
        </p:nvSpPr>
        <p:spPr>
          <a:xfrm>
            <a:off x="-1" y="376238"/>
            <a:ext cx="391099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странах Прибалтики в 1940 году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были сформированы просоветски настроенные народные правительства.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16868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_c6494_74ca4f29_orig">
            <a:extLst>
              <a:ext uri="{FF2B5EF4-FFF2-40B4-BE49-F238E27FC236}">
                <a16:creationId xmlns:a16="http://schemas.microsoft.com/office/drawing/2014/main" id="{15205D61-6508-46EA-A1CE-F8BB53937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-8396"/>
            <a:ext cx="5859464" cy="515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BD4F2B-187C-491C-890C-13859AD592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B96E64-9202-4B36-858E-09EC91E988F4}"/>
              </a:ext>
            </a:extLst>
          </p:cNvPr>
          <p:cNvSpPr/>
          <p:nvPr/>
        </p:nvSpPr>
        <p:spPr>
          <a:xfrm>
            <a:off x="236364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Народные правительства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странах Прибалтики обратились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просьбой принять их в состав СССР.</a:t>
            </a:r>
          </a:p>
        </p:txBody>
      </p:sp>
    </p:spTree>
    <p:extLst>
      <p:ext uri="{BB962C8B-B14F-4D97-AF65-F5344CB8AC3E}">
        <p14:creationId xmlns:p14="http://schemas.microsoft.com/office/powerpoint/2010/main" val="2199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6BFE54-F0A3-4323-B0CB-411E89700B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ая выноска 7">
            <a:extLst>
              <a:ext uri="{FF2B5EF4-FFF2-40B4-BE49-F238E27FC236}">
                <a16:creationId xmlns:a16="http://schemas.microsoft.com/office/drawing/2014/main" id="{0CC29D34-9DE9-4EAA-BC0B-1DE5D63BFA8C}"/>
              </a:ext>
            </a:extLst>
          </p:cNvPr>
          <p:cNvSpPr/>
          <p:nvPr/>
        </p:nvSpPr>
        <p:spPr>
          <a:xfrm>
            <a:off x="4891845" y="2077903"/>
            <a:ext cx="904118" cy="49384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7F2A6212-2C05-4064-ACFB-EDB77B85B813}"/>
              </a:ext>
            </a:extLst>
          </p:cNvPr>
          <p:cNvSpPr/>
          <p:nvPr/>
        </p:nvSpPr>
        <p:spPr>
          <a:xfrm>
            <a:off x="3451812" y="2171795"/>
            <a:ext cx="631121" cy="729894"/>
          </a:xfrm>
          <a:custGeom>
            <a:avLst/>
            <a:gdLst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3253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3253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32774 w 632658"/>
              <a:gd name="connsiteY17" fmla="*/ 604981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42965 w 631121"/>
              <a:gd name="connsiteY22" fmla="*/ 610177 h 729894"/>
              <a:gd name="connsiteX23" fmla="*/ 510506 w 631121"/>
              <a:gd name="connsiteY23" fmla="*/ 532245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42965 w 631121"/>
              <a:gd name="connsiteY22" fmla="*/ 610177 h 729894"/>
              <a:gd name="connsiteX23" fmla="*/ 520897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500115 w 631121"/>
              <a:gd name="connsiteY22" fmla="*/ 568613 h 729894"/>
              <a:gd name="connsiteX23" fmla="*/ 520897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37769 w 631121"/>
              <a:gd name="connsiteY22" fmla="*/ 599786 h 729894"/>
              <a:gd name="connsiteX23" fmla="*/ 500115 w 631121"/>
              <a:gd name="connsiteY23" fmla="*/ 568613 h 729894"/>
              <a:gd name="connsiteX24" fmla="*/ 520897 w 631121"/>
              <a:gd name="connsiteY24" fmla="*/ 480290 h 729894"/>
              <a:gd name="connsiteX25" fmla="*/ 598828 w 631121"/>
              <a:gd name="connsiteY25" fmla="*/ 475095 h 729894"/>
              <a:gd name="connsiteX26" fmla="*/ 624806 w 631121"/>
              <a:gd name="connsiteY26" fmla="*/ 417945 h 729894"/>
              <a:gd name="connsiteX27" fmla="*/ 598828 w 631121"/>
              <a:gd name="connsiteY27" fmla="*/ 282863 h 729894"/>
              <a:gd name="connsiteX28" fmla="*/ 588438 w 631121"/>
              <a:gd name="connsiteY28" fmla="*/ 236104 h 729894"/>
              <a:gd name="connsiteX29" fmla="*/ 588438 w 631121"/>
              <a:gd name="connsiteY29" fmla="*/ 178954 h 729894"/>
              <a:gd name="connsiteX30" fmla="*/ 588438 w 631121"/>
              <a:gd name="connsiteY30" fmla="*/ 90631 h 729894"/>
              <a:gd name="connsiteX31" fmla="*/ 630001 w 631121"/>
              <a:gd name="connsiteY31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37769 w 631121"/>
              <a:gd name="connsiteY22" fmla="*/ 599786 h 729894"/>
              <a:gd name="connsiteX23" fmla="*/ 500115 w 631121"/>
              <a:gd name="connsiteY23" fmla="*/ 568613 h 729894"/>
              <a:gd name="connsiteX24" fmla="*/ 494919 w 631121"/>
              <a:gd name="connsiteY24" fmla="*/ 480290 h 729894"/>
              <a:gd name="connsiteX25" fmla="*/ 598828 w 631121"/>
              <a:gd name="connsiteY25" fmla="*/ 475095 h 729894"/>
              <a:gd name="connsiteX26" fmla="*/ 624806 w 631121"/>
              <a:gd name="connsiteY26" fmla="*/ 417945 h 729894"/>
              <a:gd name="connsiteX27" fmla="*/ 598828 w 631121"/>
              <a:gd name="connsiteY27" fmla="*/ 282863 h 729894"/>
              <a:gd name="connsiteX28" fmla="*/ 588438 w 631121"/>
              <a:gd name="connsiteY28" fmla="*/ 236104 h 729894"/>
              <a:gd name="connsiteX29" fmla="*/ 588438 w 631121"/>
              <a:gd name="connsiteY29" fmla="*/ 178954 h 729894"/>
              <a:gd name="connsiteX30" fmla="*/ 588438 w 631121"/>
              <a:gd name="connsiteY30" fmla="*/ 90631 h 729894"/>
              <a:gd name="connsiteX31" fmla="*/ 630001 w 631121"/>
              <a:gd name="connsiteY31" fmla="*/ 23090 h 72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1121" h="729894">
                <a:moveTo>
                  <a:pt x="630001" y="23090"/>
                </a:moveTo>
                <a:cubicBezTo>
                  <a:pt x="621342" y="11833"/>
                  <a:pt x="564192" y="26554"/>
                  <a:pt x="536483" y="23090"/>
                </a:cubicBezTo>
                <a:cubicBezTo>
                  <a:pt x="508774" y="19626"/>
                  <a:pt x="487992" y="5772"/>
                  <a:pt x="463747" y="2308"/>
                </a:cubicBezTo>
                <a:cubicBezTo>
                  <a:pt x="439502" y="-1156"/>
                  <a:pt x="391010" y="2308"/>
                  <a:pt x="391010" y="2308"/>
                </a:cubicBezTo>
                <a:cubicBezTo>
                  <a:pt x="361569" y="2308"/>
                  <a:pt x="312212" y="-2887"/>
                  <a:pt x="287101" y="2308"/>
                </a:cubicBezTo>
                <a:cubicBezTo>
                  <a:pt x="261990" y="7503"/>
                  <a:pt x="250733" y="20492"/>
                  <a:pt x="240342" y="33481"/>
                </a:cubicBezTo>
                <a:cubicBezTo>
                  <a:pt x="229951" y="46470"/>
                  <a:pt x="225622" y="62922"/>
                  <a:pt x="224756" y="80240"/>
                </a:cubicBezTo>
                <a:cubicBezTo>
                  <a:pt x="223890" y="97558"/>
                  <a:pt x="223890" y="117474"/>
                  <a:pt x="235147" y="137390"/>
                </a:cubicBezTo>
                <a:cubicBezTo>
                  <a:pt x="246404" y="157306"/>
                  <a:pt x="281905" y="173758"/>
                  <a:pt x="292296" y="199735"/>
                </a:cubicBezTo>
                <a:cubicBezTo>
                  <a:pt x="302687" y="225712"/>
                  <a:pt x="311346" y="269008"/>
                  <a:pt x="297492" y="293253"/>
                </a:cubicBezTo>
                <a:cubicBezTo>
                  <a:pt x="283638" y="317498"/>
                  <a:pt x="231683" y="347805"/>
                  <a:pt x="209169" y="345208"/>
                </a:cubicBezTo>
                <a:cubicBezTo>
                  <a:pt x="186655" y="342611"/>
                  <a:pt x="179728" y="291523"/>
                  <a:pt x="162410" y="277668"/>
                </a:cubicBezTo>
                <a:cubicBezTo>
                  <a:pt x="145092" y="263814"/>
                  <a:pt x="125176" y="258618"/>
                  <a:pt x="105260" y="262081"/>
                </a:cubicBezTo>
                <a:cubicBezTo>
                  <a:pt x="85344" y="265544"/>
                  <a:pt x="58501" y="275935"/>
                  <a:pt x="42915" y="298449"/>
                </a:cubicBezTo>
                <a:cubicBezTo>
                  <a:pt x="27329" y="320963"/>
                  <a:pt x="17803" y="360795"/>
                  <a:pt x="11742" y="397163"/>
                </a:cubicBezTo>
                <a:cubicBezTo>
                  <a:pt x="5681" y="433531"/>
                  <a:pt x="-8174" y="488083"/>
                  <a:pt x="6547" y="516658"/>
                </a:cubicBezTo>
                <a:cubicBezTo>
                  <a:pt x="21268" y="545233"/>
                  <a:pt x="79283" y="553893"/>
                  <a:pt x="100065" y="568613"/>
                </a:cubicBezTo>
                <a:cubicBezTo>
                  <a:pt x="120847" y="583333"/>
                  <a:pt x="119980" y="591127"/>
                  <a:pt x="131237" y="604981"/>
                </a:cubicBezTo>
                <a:cubicBezTo>
                  <a:pt x="142494" y="618835"/>
                  <a:pt x="155483" y="636154"/>
                  <a:pt x="167606" y="651740"/>
                </a:cubicBezTo>
                <a:cubicBezTo>
                  <a:pt x="179729" y="667326"/>
                  <a:pt x="188388" y="685510"/>
                  <a:pt x="203974" y="698499"/>
                </a:cubicBezTo>
                <a:cubicBezTo>
                  <a:pt x="219560" y="711488"/>
                  <a:pt x="229085" y="732270"/>
                  <a:pt x="261124" y="729672"/>
                </a:cubicBezTo>
                <a:cubicBezTo>
                  <a:pt x="293163" y="727074"/>
                  <a:pt x="366765" y="704561"/>
                  <a:pt x="396206" y="682913"/>
                </a:cubicBezTo>
                <a:cubicBezTo>
                  <a:pt x="425647" y="661265"/>
                  <a:pt x="420451" y="618836"/>
                  <a:pt x="437769" y="599786"/>
                </a:cubicBezTo>
                <a:cubicBezTo>
                  <a:pt x="455087" y="580736"/>
                  <a:pt x="490590" y="588529"/>
                  <a:pt x="500115" y="568613"/>
                </a:cubicBezTo>
                <a:cubicBezTo>
                  <a:pt x="509640" y="548697"/>
                  <a:pt x="478467" y="495876"/>
                  <a:pt x="494919" y="480290"/>
                </a:cubicBezTo>
                <a:cubicBezTo>
                  <a:pt x="511371" y="464704"/>
                  <a:pt x="577180" y="485486"/>
                  <a:pt x="598828" y="475095"/>
                </a:cubicBezTo>
                <a:cubicBezTo>
                  <a:pt x="620476" y="464704"/>
                  <a:pt x="624806" y="449984"/>
                  <a:pt x="624806" y="417945"/>
                </a:cubicBezTo>
                <a:cubicBezTo>
                  <a:pt x="624806" y="385906"/>
                  <a:pt x="604889" y="313170"/>
                  <a:pt x="598828" y="282863"/>
                </a:cubicBezTo>
                <a:cubicBezTo>
                  <a:pt x="592767" y="252556"/>
                  <a:pt x="590170" y="253422"/>
                  <a:pt x="588438" y="236104"/>
                </a:cubicBezTo>
                <a:cubicBezTo>
                  <a:pt x="586706" y="218786"/>
                  <a:pt x="588438" y="178954"/>
                  <a:pt x="588438" y="178954"/>
                </a:cubicBezTo>
                <a:cubicBezTo>
                  <a:pt x="588438" y="154709"/>
                  <a:pt x="582377" y="111413"/>
                  <a:pt x="588438" y="90631"/>
                </a:cubicBezTo>
                <a:cubicBezTo>
                  <a:pt x="594499" y="69849"/>
                  <a:pt x="638660" y="34347"/>
                  <a:pt x="630001" y="23090"/>
                </a:cubicBezTo>
                <a:close/>
              </a:path>
            </a:pathLst>
          </a:custGeom>
          <a:noFill/>
          <a:ln w="28575">
            <a:solidFill>
              <a:srgbClr val="0FE67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ая выноска 8">
            <a:extLst>
              <a:ext uri="{FF2B5EF4-FFF2-40B4-BE49-F238E27FC236}">
                <a16:creationId xmlns:a16="http://schemas.microsoft.com/office/drawing/2014/main" id="{0859A845-9D1B-4262-B85D-6C3126265789}"/>
              </a:ext>
            </a:extLst>
          </p:cNvPr>
          <p:cNvSpPr/>
          <p:nvPr/>
        </p:nvSpPr>
        <p:spPr>
          <a:xfrm>
            <a:off x="1871510" y="585559"/>
            <a:ext cx="1595887" cy="580492"/>
          </a:xfrm>
          <a:prstGeom prst="wedgeRectCallout">
            <a:avLst>
              <a:gd name="adj1" fmla="val 58028"/>
              <a:gd name="adj2" fmla="val 28351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Прибалтийские государства</a:t>
            </a:r>
          </a:p>
        </p:txBody>
      </p:sp>
      <p:sp>
        <p:nvSpPr>
          <p:cNvPr id="22" name="Прямоугольная выноска 8">
            <a:extLst>
              <a:ext uri="{FF2B5EF4-FFF2-40B4-BE49-F238E27FC236}">
                <a16:creationId xmlns:a16="http://schemas.microsoft.com/office/drawing/2014/main" id="{9B0C5A44-9E0C-4D4D-ADC9-D844B54D5061}"/>
              </a:ext>
            </a:extLst>
          </p:cNvPr>
          <p:cNvSpPr/>
          <p:nvPr/>
        </p:nvSpPr>
        <p:spPr>
          <a:xfrm>
            <a:off x="1243303" y="3886191"/>
            <a:ext cx="1033318" cy="378749"/>
          </a:xfrm>
          <a:prstGeom prst="wedgeRectCallout">
            <a:avLst>
              <a:gd name="adj1" fmla="val 48728"/>
              <a:gd name="adj2" fmla="val -19488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</p:spTree>
    <p:extLst>
      <p:ext uri="{BB962C8B-B14F-4D97-AF65-F5344CB8AC3E}">
        <p14:creationId xmlns:p14="http://schemas.microsoft.com/office/powerpoint/2010/main" val="26503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A896A5-731F-431C-8ED5-27433ADBF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8504B-76EF-4A1D-8E79-72E95765F5FF}"/>
              </a:ext>
            </a:extLst>
          </p:cNvPr>
          <p:cNvSpPr txBox="1"/>
          <p:nvPr/>
        </p:nvSpPr>
        <p:spPr>
          <a:xfrm>
            <a:off x="-19880" y="376238"/>
            <a:ext cx="4651515" cy="640515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 panose="02060503050406030704" pitchFamily="18" charset="-52"/>
                <a:ea typeface="Merriweather" panose="02060503050406030704" pitchFamily="18" charset="-52"/>
              </a:rPr>
              <a:t>Поход РККА в сентябре 1939 года</a:t>
            </a:r>
          </a:p>
        </p:txBody>
      </p:sp>
      <p:sp>
        <p:nvSpPr>
          <p:cNvPr id="8" name="Прямоугольная выноска 7">
            <a:extLst>
              <a:ext uri="{FF2B5EF4-FFF2-40B4-BE49-F238E27FC236}">
                <a16:creationId xmlns:a16="http://schemas.microsoft.com/office/drawing/2014/main" id="{DC18132D-A9C4-498B-885B-7592472B785C}"/>
              </a:ext>
            </a:extLst>
          </p:cNvPr>
          <p:cNvSpPr/>
          <p:nvPr/>
        </p:nvSpPr>
        <p:spPr>
          <a:xfrm>
            <a:off x="6361042" y="1772233"/>
            <a:ext cx="2047462" cy="65551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 после сентября </a:t>
            </a:r>
          </a:p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1939 года</a:t>
            </a:r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7CE2A4DE-93DB-4B2E-A680-A8455CBE434B}"/>
              </a:ext>
            </a:extLst>
          </p:cNvPr>
          <p:cNvSpPr/>
          <p:nvPr/>
        </p:nvSpPr>
        <p:spPr>
          <a:xfrm>
            <a:off x="4819847" y="2606215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2" name="Прямоугольная выноска 8">
            <a:extLst>
              <a:ext uri="{FF2B5EF4-FFF2-40B4-BE49-F238E27FC236}">
                <a16:creationId xmlns:a16="http://schemas.microsoft.com/office/drawing/2014/main" id="{BCD4D08E-08E3-4C29-B422-8577A369E50D}"/>
              </a:ext>
            </a:extLst>
          </p:cNvPr>
          <p:cNvSpPr/>
          <p:nvPr/>
        </p:nvSpPr>
        <p:spPr>
          <a:xfrm>
            <a:off x="4819847" y="1772233"/>
            <a:ext cx="957627" cy="378749"/>
          </a:xfrm>
          <a:prstGeom prst="wedgeRectCallout">
            <a:avLst>
              <a:gd name="adj1" fmla="val -41791"/>
              <a:gd name="adj2" fmla="val 18459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Москва</a:t>
            </a:r>
          </a:p>
        </p:txBody>
      </p:sp>
    </p:spTree>
    <p:extLst>
      <p:ext uri="{BB962C8B-B14F-4D97-AF65-F5344CB8AC3E}">
        <p14:creationId xmlns:p14="http://schemas.microsoft.com/office/powerpoint/2010/main" val="1386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315D7-104B-40BB-85F6-7C6E1362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ая выноска 8">
            <a:extLst>
              <a:ext uri="{FF2B5EF4-FFF2-40B4-BE49-F238E27FC236}">
                <a16:creationId xmlns:a16="http://schemas.microsoft.com/office/drawing/2014/main" id="{13EB6A8C-31C6-4B79-A46E-4E4EAF81C747}"/>
              </a:ext>
            </a:extLst>
          </p:cNvPr>
          <p:cNvSpPr/>
          <p:nvPr/>
        </p:nvSpPr>
        <p:spPr>
          <a:xfrm>
            <a:off x="3675000" y="668901"/>
            <a:ext cx="1112899" cy="398402"/>
          </a:xfrm>
          <a:prstGeom prst="wedgeRectCallout">
            <a:avLst>
              <a:gd name="adj1" fmla="val -30395"/>
              <a:gd name="adj2" fmla="val 36304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Эстонская ССР</a:t>
            </a:r>
          </a:p>
        </p:txBody>
      </p:sp>
      <p:sp>
        <p:nvSpPr>
          <p:cNvPr id="13" name="Прямоугольная выноска 8">
            <a:extLst>
              <a:ext uri="{FF2B5EF4-FFF2-40B4-BE49-F238E27FC236}">
                <a16:creationId xmlns:a16="http://schemas.microsoft.com/office/drawing/2014/main" id="{D4C0D0DF-2734-4DAC-99FD-C668E2D91B14}"/>
              </a:ext>
            </a:extLst>
          </p:cNvPr>
          <p:cNvSpPr/>
          <p:nvPr/>
        </p:nvSpPr>
        <p:spPr>
          <a:xfrm>
            <a:off x="2527236" y="1127230"/>
            <a:ext cx="1200275" cy="436297"/>
          </a:xfrm>
          <a:prstGeom prst="wedgeRectCallout">
            <a:avLst>
              <a:gd name="adj1" fmla="val 39978"/>
              <a:gd name="adj2" fmla="val 26810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Латвийская ССР</a:t>
            </a:r>
          </a:p>
        </p:txBody>
      </p:sp>
      <p:sp>
        <p:nvSpPr>
          <p:cNvPr id="14" name="Прямоугольная выноска 8">
            <a:extLst>
              <a:ext uri="{FF2B5EF4-FFF2-40B4-BE49-F238E27FC236}">
                <a16:creationId xmlns:a16="http://schemas.microsoft.com/office/drawing/2014/main" id="{2A1A3F5A-B490-4AA6-8144-CA78B079DE09}"/>
              </a:ext>
            </a:extLst>
          </p:cNvPr>
          <p:cNvSpPr/>
          <p:nvPr/>
        </p:nvSpPr>
        <p:spPr>
          <a:xfrm>
            <a:off x="2131013" y="1869873"/>
            <a:ext cx="1103924" cy="436297"/>
          </a:xfrm>
          <a:prstGeom prst="wedgeRectCallout">
            <a:avLst>
              <a:gd name="adj1" fmla="val 74540"/>
              <a:gd name="adj2" fmla="val 1489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Литовская ССР</a:t>
            </a:r>
          </a:p>
        </p:txBody>
      </p:sp>
      <p:sp>
        <p:nvSpPr>
          <p:cNvPr id="15" name="Прямоугольная выноска 8">
            <a:extLst>
              <a:ext uri="{FF2B5EF4-FFF2-40B4-BE49-F238E27FC236}">
                <a16:creationId xmlns:a16="http://schemas.microsoft.com/office/drawing/2014/main" id="{58442F44-1086-4B63-9886-9F731D5130E8}"/>
              </a:ext>
            </a:extLst>
          </p:cNvPr>
          <p:cNvSpPr/>
          <p:nvPr/>
        </p:nvSpPr>
        <p:spPr>
          <a:xfrm>
            <a:off x="1243303" y="3886191"/>
            <a:ext cx="1033318" cy="378749"/>
          </a:xfrm>
          <a:prstGeom prst="wedgeRectCallout">
            <a:avLst>
              <a:gd name="adj1" fmla="val 48728"/>
              <a:gd name="adj2" fmla="val -19488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sp>
        <p:nvSpPr>
          <p:cNvPr id="9" name="Прямоугольная выноска 7">
            <a:extLst>
              <a:ext uri="{FF2B5EF4-FFF2-40B4-BE49-F238E27FC236}">
                <a16:creationId xmlns:a16="http://schemas.microsoft.com/office/drawing/2014/main" id="{16772D91-5702-4FF2-AE99-301CA896B344}"/>
              </a:ext>
            </a:extLst>
          </p:cNvPr>
          <p:cNvSpPr/>
          <p:nvPr/>
        </p:nvSpPr>
        <p:spPr>
          <a:xfrm>
            <a:off x="4891845" y="2077903"/>
            <a:ext cx="904118" cy="49384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14922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661B3-2A7B-4798-8624-6BAF1886F9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AE92A6A6-6B2C-4881-A229-504742631145}"/>
              </a:ext>
            </a:extLst>
          </p:cNvPr>
          <p:cNvSpPr/>
          <p:nvPr/>
        </p:nvSpPr>
        <p:spPr>
          <a:xfrm>
            <a:off x="3979111" y="3541265"/>
            <a:ext cx="281075" cy="336275"/>
          </a:xfrm>
          <a:custGeom>
            <a:avLst/>
            <a:gdLst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3253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3253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32774 w 632658"/>
              <a:gd name="connsiteY17" fmla="*/ 604981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42965 w 631121"/>
              <a:gd name="connsiteY22" fmla="*/ 610177 h 729894"/>
              <a:gd name="connsiteX23" fmla="*/ 510506 w 631121"/>
              <a:gd name="connsiteY23" fmla="*/ 532245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42965 w 631121"/>
              <a:gd name="connsiteY22" fmla="*/ 610177 h 729894"/>
              <a:gd name="connsiteX23" fmla="*/ 520897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500115 w 631121"/>
              <a:gd name="connsiteY22" fmla="*/ 568613 h 729894"/>
              <a:gd name="connsiteX23" fmla="*/ 520897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37769 w 631121"/>
              <a:gd name="connsiteY22" fmla="*/ 599786 h 729894"/>
              <a:gd name="connsiteX23" fmla="*/ 500115 w 631121"/>
              <a:gd name="connsiteY23" fmla="*/ 568613 h 729894"/>
              <a:gd name="connsiteX24" fmla="*/ 520897 w 631121"/>
              <a:gd name="connsiteY24" fmla="*/ 480290 h 729894"/>
              <a:gd name="connsiteX25" fmla="*/ 598828 w 631121"/>
              <a:gd name="connsiteY25" fmla="*/ 475095 h 729894"/>
              <a:gd name="connsiteX26" fmla="*/ 624806 w 631121"/>
              <a:gd name="connsiteY26" fmla="*/ 417945 h 729894"/>
              <a:gd name="connsiteX27" fmla="*/ 598828 w 631121"/>
              <a:gd name="connsiteY27" fmla="*/ 282863 h 729894"/>
              <a:gd name="connsiteX28" fmla="*/ 588438 w 631121"/>
              <a:gd name="connsiteY28" fmla="*/ 236104 h 729894"/>
              <a:gd name="connsiteX29" fmla="*/ 588438 w 631121"/>
              <a:gd name="connsiteY29" fmla="*/ 178954 h 729894"/>
              <a:gd name="connsiteX30" fmla="*/ 588438 w 631121"/>
              <a:gd name="connsiteY30" fmla="*/ 90631 h 729894"/>
              <a:gd name="connsiteX31" fmla="*/ 630001 w 631121"/>
              <a:gd name="connsiteY31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37769 w 631121"/>
              <a:gd name="connsiteY22" fmla="*/ 599786 h 729894"/>
              <a:gd name="connsiteX23" fmla="*/ 500115 w 631121"/>
              <a:gd name="connsiteY23" fmla="*/ 568613 h 729894"/>
              <a:gd name="connsiteX24" fmla="*/ 494919 w 631121"/>
              <a:gd name="connsiteY24" fmla="*/ 480290 h 729894"/>
              <a:gd name="connsiteX25" fmla="*/ 598828 w 631121"/>
              <a:gd name="connsiteY25" fmla="*/ 475095 h 729894"/>
              <a:gd name="connsiteX26" fmla="*/ 624806 w 631121"/>
              <a:gd name="connsiteY26" fmla="*/ 417945 h 729894"/>
              <a:gd name="connsiteX27" fmla="*/ 598828 w 631121"/>
              <a:gd name="connsiteY27" fmla="*/ 282863 h 729894"/>
              <a:gd name="connsiteX28" fmla="*/ 588438 w 631121"/>
              <a:gd name="connsiteY28" fmla="*/ 236104 h 729894"/>
              <a:gd name="connsiteX29" fmla="*/ 588438 w 631121"/>
              <a:gd name="connsiteY29" fmla="*/ 178954 h 729894"/>
              <a:gd name="connsiteX30" fmla="*/ 588438 w 631121"/>
              <a:gd name="connsiteY30" fmla="*/ 90631 h 729894"/>
              <a:gd name="connsiteX31" fmla="*/ 630001 w 631121"/>
              <a:gd name="connsiteY31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09169 w 631121"/>
              <a:gd name="connsiteY9" fmla="*/ 345208 h 729894"/>
              <a:gd name="connsiteX10" fmla="*/ 162410 w 631121"/>
              <a:gd name="connsiteY10" fmla="*/ 277668 h 729894"/>
              <a:gd name="connsiteX11" fmla="*/ 105260 w 631121"/>
              <a:gd name="connsiteY11" fmla="*/ 262081 h 729894"/>
              <a:gd name="connsiteX12" fmla="*/ 42915 w 631121"/>
              <a:gd name="connsiteY12" fmla="*/ 298449 h 729894"/>
              <a:gd name="connsiteX13" fmla="*/ 11742 w 631121"/>
              <a:gd name="connsiteY13" fmla="*/ 397163 h 729894"/>
              <a:gd name="connsiteX14" fmla="*/ 6547 w 631121"/>
              <a:gd name="connsiteY14" fmla="*/ 516658 h 729894"/>
              <a:gd name="connsiteX15" fmla="*/ 100065 w 631121"/>
              <a:gd name="connsiteY15" fmla="*/ 568613 h 729894"/>
              <a:gd name="connsiteX16" fmla="*/ 131237 w 631121"/>
              <a:gd name="connsiteY16" fmla="*/ 604981 h 729894"/>
              <a:gd name="connsiteX17" fmla="*/ 167606 w 631121"/>
              <a:gd name="connsiteY17" fmla="*/ 651740 h 729894"/>
              <a:gd name="connsiteX18" fmla="*/ 203974 w 631121"/>
              <a:gd name="connsiteY18" fmla="*/ 698499 h 729894"/>
              <a:gd name="connsiteX19" fmla="*/ 261124 w 631121"/>
              <a:gd name="connsiteY19" fmla="*/ 729672 h 729894"/>
              <a:gd name="connsiteX20" fmla="*/ 396206 w 631121"/>
              <a:gd name="connsiteY20" fmla="*/ 682913 h 729894"/>
              <a:gd name="connsiteX21" fmla="*/ 437769 w 631121"/>
              <a:gd name="connsiteY21" fmla="*/ 599786 h 729894"/>
              <a:gd name="connsiteX22" fmla="*/ 500115 w 631121"/>
              <a:gd name="connsiteY22" fmla="*/ 568613 h 729894"/>
              <a:gd name="connsiteX23" fmla="*/ 494919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09169 w 631121"/>
              <a:gd name="connsiteY8" fmla="*/ 345208 h 729894"/>
              <a:gd name="connsiteX9" fmla="*/ 162410 w 631121"/>
              <a:gd name="connsiteY9" fmla="*/ 277668 h 729894"/>
              <a:gd name="connsiteX10" fmla="*/ 105260 w 631121"/>
              <a:gd name="connsiteY10" fmla="*/ 262081 h 729894"/>
              <a:gd name="connsiteX11" fmla="*/ 42915 w 631121"/>
              <a:gd name="connsiteY11" fmla="*/ 298449 h 729894"/>
              <a:gd name="connsiteX12" fmla="*/ 11742 w 631121"/>
              <a:gd name="connsiteY12" fmla="*/ 397163 h 729894"/>
              <a:gd name="connsiteX13" fmla="*/ 6547 w 631121"/>
              <a:gd name="connsiteY13" fmla="*/ 516658 h 729894"/>
              <a:gd name="connsiteX14" fmla="*/ 100065 w 631121"/>
              <a:gd name="connsiteY14" fmla="*/ 568613 h 729894"/>
              <a:gd name="connsiteX15" fmla="*/ 131237 w 631121"/>
              <a:gd name="connsiteY15" fmla="*/ 604981 h 729894"/>
              <a:gd name="connsiteX16" fmla="*/ 167606 w 631121"/>
              <a:gd name="connsiteY16" fmla="*/ 651740 h 729894"/>
              <a:gd name="connsiteX17" fmla="*/ 203974 w 631121"/>
              <a:gd name="connsiteY17" fmla="*/ 698499 h 729894"/>
              <a:gd name="connsiteX18" fmla="*/ 261124 w 631121"/>
              <a:gd name="connsiteY18" fmla="*/ 729672 h 729894"/>
              <a:gd name="connsiteX19" fmla="*/ 396206 w 631121"/>
              <a:gd name="connsiteY19" fmla="*/ 682913 h 729894"/>
              <a:gd name="connsiteX20" fmla="*/ 437769 w 631121"/>
              <a:gd name="connsiteY20" fmla="*/ 599786 h 729894"/>
              <a:gd name="connsiteX21" fmla="*/ 500115 w 631121"/>
              <a:gd name="connsiteY21" fmla="*/ 568613 h 729894"/>
              <a:gd name="connsiteX22" fmla="*/ 494919 w 631121"/>
              <a:gd name="connsiteY22" fmla="*/ 480290 h 729894"/>
              <a:gd name="connsiteX23" fmla="*/ 598828 w 631121"/>
              <a:gd name="connsiteY23" fmla="*/ 475095 h 729894"/>
              <a:gd name="connsiteX24" fmla="*/ 624806 w 631121"/>
              <a:gd name="connsiteY24" fmla="*/ 417945 h 729894"/>
              <a:gd name="connsiteX25" fmla="*/ 598828 w 631121"/>
              <a:gd name="connsiteY25" fmla="*/ 282863 h 729894"/>
              <a:gd name="connsiteX26" fmla="*/ 588438 w 631121"/>
              <a:gd name="connsiteY26" fmla="*/ 236104 h 729894"/>
              <a:gd name="connsiteX27" fmla="*/ 588438 w 631121"/>
              <a:gd name="connsiteY27" fmla="*/ 178954 h 729894"/>
              <a:gd name="connsiteX28" fmla="*/ 588438 w 631121"/>
              <a:gd name="connsiteY28" fmla="*/ 90631 h 729894"/>
              <a:gd name="connsiteX29" fmla="*/ 630001 w 631121"/>
              <a:gd name="connsiteY29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09169 w 631121"/>
              <a:gd name="connsiteY7" fmla="*/ 345208 h 729894"/>
              <a:gd name="connsiteX8" fmla="*/ 162410 w 631121"/>
              <a:gd name="connsiteY8" fmla="*/ 277668 h 729894"/>
              <a:gd name="connsiteX9" fmla="*/ 105260 w 631121"/>
              <a:gd name="connsiteY9" fmla="*/ 262081 h 729894"/>
              <a:gd name="connsiteX10" fmla="*/ 42915 w 631121"/>
              <a:gd name="connsiteY10" fmla="*/ 298449 h 729894"/>
              <a:gd name="connsiteX11" fmla="*/ 11742 w 631121"/>
              <a:gd name="connsiteY11" fmla="*/ 397163 h 729894"/>
              <a:gd name="connsiteX12" fmla="*/ 6547 w 631121"/>
              <a:gd name="connsiteY12" fmla="*/ 516658 h 729894"/>
              <a:gd name="connsiteX13" fmla="*/ 100065 w 631121"/>
              <a:gd name="connsiteY13" fmla="*/ 568613 h 729894"/>
              <a:gd name="connsiteX14" fmla="*/ 131237 w 631121"/>
              <a:gd name="connsiteY14" fmla="*/ 604981 h 729894"/>
              <a:gd name="connsiteX15" fmla="*/ 167606 w 631121"/>
              <a:gd name="connsiteY15" fmla="*/ 651740 h 729894"/>
              <a:gd name="connsiteX16" fmla="*/ 203974 w 631121"/>
              <a:gd name="connsiteY16" fmla="*/ 698499 h 729894"/>
              <a:gd name="connsiteX17" fmla="*/ 261124 w 631121"/>
              <a:gd name="connsiteY17" fmla="*/ 729672 h 729894"/>
              <a:gd name="connsiteX18" fmla="*/ 396206 w 631121"/>
              <a:gd name="connsiteY18" fmla="*/ 682913 h 729894"/>
              <a:gd name="connsiteX19" fmla="*/ 437769 w 631121"/>
              <a:gd name="connsiteY19" fmla="*/ 599786 h 729894"/>
              <a:gd name="connsiteX20" fmla="*/ 500115 w 631121"/>
              <a:gd name="connsiteY20" fmla="*/ 568613 h 729894"/>
              <a:gd name="connsiteX21" fmla="*/ 494919 w 631121"/>
              <a:gd name="connsiteY21" fmla="*/ 480290 h 729894"/>
              <a:gd name="connsiteX22" fmla="*/ 598828 w 631121"/>
              <a:gd name="connsiteY22" fmla="*/ 475095 h 729894"/>
              <a:gd name="connsiteX23" fmla="*/ 624806 w 631121"/>
              <a:gd name="connsiteY23" fmla="*/ 417945 h 729894"/>
              <a:gd name="connsiteX24" fmla="*/ 598828 w 631121"/>
              <a:gd name="connsiteY24" fmla="*/ 282863 h 729894"/>
              <a:gd name="connsiteX25" fmla="*/ 588438 w 631121"/>
              <a:gd name="connsiteY25" fmla="*/ 236104 h 729894"/>
              <a:gd name="connsiteX26" fmla="*/ 588438 w 631121"/>
              <a:gd name="connsiteY26" fmla="*/ 178954 h 729894"/>
              <a:gd name="connsiteX27" fmla="*/ 588438 w 631121"/>
              <a:gd name="connsiteY27" fmla="*/ 90631 h 729894"/>
              <a:gd name="connsiteX28" fmla="*/ 630001 w 631121"/>
              <a:gd name="connsiteY28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162410 w 631121"/>
              <a:gd name="connsiteY7" fmla="*/ 277668 h 729894"/>
              <a:gd name="connsiteX8" fmla="*/ 105260 w 631121"/>
              <a:gd name="connsiteY8" fmla="*/ 262081 h 729894"/>
              <a:gd name="connsiteX9" fmla="*/ 42915 w 631121"/>
              <a:gd name="connsiteY9" fmla="*/ 298449 h 729894"/>
              <a:gd name="connsiteX10" fmla="*/ 11742 w 631121"/>
              <a:gd name="connsiteY10" fmla="*/ 397163 h 729894"/>
              <a:gd name="connsiteX11" fmla="*/ 6547 w 631121"/>
              <a:gd name="connsiteY11" fmla="*/ 516658 h 729894"/>
              <a:gd name="connsiteX12" fmla="*/ 100065 w 631121"/>
              <a:gd name="connsiteY12" fmla="*/ 568613 h 729894"/>
              <a:gd name="connsiteX13" fmla="*/ 131237 w 631121"/>
              <a:gd name="connsiteY13" fmla="*/ 604981 h 729894"/>
              <a:gd name="connsiteX14" fmla="*/ 167606 w 631121"/>
              <a:gd name="connsiteY14" fmla="*/ 651740 h 729894"/>
              <a:gd name="connsiteX15" fmla="*/ 203974 w 631121"/>
              <a:gd name="connsiteY15" fmla="*/ 698499 h 729894"/>
              <a:gd name="connsiteX16" fmla="*/ 261124 w 631121"/>
              <a:gd name="connsiteY16" fmla="*/ 729672 h 729894"/>
              <a:gd name="connsiteX17" fmla="*/ 396206 w 631121"/>
              <a:gd name="connsiteY17" fmla="*/ 682913 h 729894"/>
              <a:gd name="connsiteX18" fmla="*/ 437769 w 631121"/>
              <a:gd name="connsiteY18" fmla="*/ 599786 h 729894"/>
              <a:gd name="connsiteX19" fmla="*/ 500115 w 631121"/>
              <a:gd name="connsiteY19" fmla="*/ 568613 h 729894"/>
              <a:gd name="connsiteX20" fmla="*/ 494919 w 631121"/>
              <a:gd name="connsiteY20" fmla="*/ 480290 h 729894"/>
              <a:gd name="connsiteX21" fmla="*/ 598828 w 631121"/>
              <a:gd name="connsiteY21" fmla="*/ 475095 h 729894"/>
              <a:gd name="connsiteX22" fmla="*/ 624806 w 631121"/>
              <a:gd name="connsiteY22" fmla="*/ 417945 h 729894"/>
              <a:gd name="connsiteX23" fmla="*/ 598828 w 631121"/>
              <a:gd name="connsiteY23" fmla="*/ 282863 h 729894"/>
              <a:gd name="connsiteX24" fmla="*/ 588438 w 631121"/>
              <a:gd name="connsiteY24" fmla="*/ 236104 h 729894"/>
              <a:gd name="connsiteX25" fmla="*/ 588438 w 631121"/>
              <a:gd name="connsiteY25" fmla="*/ 178954 h 729894"/>
              <a:gd name="connsiteX26" fmla="*/ 588438 w 631121"/>
              <a:gd name="connsiteY26" fmla="*/ 90631 h 729894"/>
              <a:gd name="connsiteX27" fmla="*/ 630001 w 631121"/>
              <a:gd name="connsiteY27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162410 w 631121"/>
              <a:gd name="connsiteY7" fmla="*/ 277668 h 729894"/>
              <a:gd name="connsiteX8" fmla="*/ 105260 w 631121"/>
              <a:gd name="connsiteY8" fmla="*/ 262081 h 729894"/>
              <a:gd name="connsiteX9" fmla="*/ 42915 w 631121"/>
              <a:gd name="connsiteY9" fmla="*/ 298449 h 729894"/>
              <a:gd name="connsiteX10" fmla="*/ 11742 w 631121"/>
              <a:gd name="connsiteY10" fmla="*/ 397163 h 729894"/>
              <a:gd name="connsiteX11" fmla="*/ 6547 w 631121"/>
              <a:gd name="connsiteY11" fmla="*/ 516658 h 729894"/>
              <a:gd name="connsiteX12" fmla="*/ 100065 w 631121"/>
              <a:gd name="connsiteY12" fmla="*/ 568613 h 729894"/>
              <a:gd name="connsiteX13" fmla="*/ 131237 w 631121"/>
              <a:gd name="connsiteY13" fmla="*/ 604981 h 729894"/>
              <a:gd name="connsiteX14" fmla="*/ 167606 w 631121"/>
              <a:gd name="connsiteY14" fmla="*/ 651740 h 729894"/>
              <a:gd name="connsiteX15" fmla="*/ 203974 w 631121"/>
              <a:gd name="connsiteY15" fmla="*/ 698499 h 729894"/>
              <a:gd name="connsiteX16" fmla="*/ 261124 w 631121"/>
              <a:gd name="connsiteY16" fmla="*/ 729672 h 729894"/>
              <a:gd name="connsiteX17" fmla="*/ 396206 w 631121"/>
              <a:gd name="connsiteY17" fmla="*/ 682913 h 729894"/>
              <a:gd name="connsiteX18" fmla="*/ 437769 w 631121"/>
              <a:gd name="connsiteY18" fmla="*/ 599786 h 729894"/>
              <a:gd name="connsiteX19" fmla="*/ 500115 w 631121"/>
              <a:gd name="connsiteY19" fmla="*/ 568613 h 729894"/>
              <a:gd name="connsiteX20" fmla="*/ 494919 w 631121"/>
              <a:gd name="connsiteY20" fmla="*/ 480290 h 729894"/>
              <a:gd name="connsiteX21" fmla="*/ 598828 w 631121"/>
              <a:gd name="connsiteY21" fmla="*/ 475095 h 729894"/>
              <a:gd name="connsiteX22" fmla="*/ 624806 w 631121"/>
              <a:gd name="connsiteY22" fmla="*/ 417945 h 729894"/>
              <a:gd name="connsiteX23" fmla="*/ 598828 w 631121"/>
              <a:gd name="connsiteY23" fmla="*/ 282863 h 729894"/>
              <a:gd name="connsiteX24" fmla="*/ 588438 w 631121"/>
              <a:gd name="connsiteY24" fmla="*/ 236104 h 729894"/>
              <a:gd name="connsiteX25" fmla="*/ 588438 w 631121"/>
              <a:gd name="connsiteY25" fmla="*/ 178954 h 729894"/>
              <a:gd name="connsiteX26" fmla="*/ 588438 w 631121"/>
              <a:gd name="connsiteY26" fmla="*/ 90631 h 729894"/>
              <a:gd name="connsiteX27" fmla="*/ 630001 w 631121"/>
              <a:gd name="connsiteY27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105260 w 631121"/>
              <a:gd name="connsiteY7" fmla="*/ 262081 h 729894"/>
              <a:gd name="connsiteX8" fmla="*/ 42915 w 631121"/>
              <a:gd name="connsiteY8" fmla="*/ 298449 h 729894"/>
              <a:gd name="connsiteX9" fmla="*/ 11742 w 631121"/>
              <a:gd name="connsiteY9" fmla="*/ 397163 h 729894"/>
              <a:gd name="connsiteX10" fmla="*/ 6547 w 631121"/>
              <a:gd name="connsiteY10" fmla="*/ 516658 h 729894"/>
              <a:gd name="connsiteX11" fmla="*/ 100065 w 631121"/>
              <a:gd name="connsiteY11" fmla="*/ 568613 h 729894"/>
              <a:gd name="connsiteX12" fmla="*/ 131237 w 631121"/>
              <a:gd name="connsiteY12" fmla="*/ 604981 h 729894"/>
              <a:gd name="connsiteX13" fmla="*/ 167606 w 631121"/>
              <a:gd name="connsiteY13" fmla="*/ 651740 h 729894"/>
              <a:gd name="connsiteX14" fmla="*/ 203974 w 631121"/>
              <a:gd name="connsiteY14" fmla="*/ 698499 h 729894"/>
              <a:gd name="connsiteX15" fmla="*/ 261124 w 631121"/>
              <a:gd name="connsiteY15" fmla="*/ 729672 h 729894"/>
              <a:gd name="connsiteX16" fmla="*/ 396206 w 631121"/>
              <a:gd name="connsiteY16" fmla="*/ 682913 h 729894"/>
              <a:gd name="connsiteX17" fmla="*/ 437769 w 631121"/>
              <a:gd name="connsiteY17" fmla="*/ 599786 h 729894"/>
              <a:gd name="connsiteX18" fmla="*/ 500115 w 631121"/>
              <a:gd name="connsiteY18" fmla="*/ 568613 h 729894"/>
              <a:gd name="connsiteX19" fmla="*/ 494919 w 631121"/>
              <a:gd name="connsiteY19" fmla="*/ 480290 h 729894"/>
              <a:gd name="connsiteX20" fmla="*/ 598828 w 631121"/>
              <a:gd name="connsiteY20" fmla="*/ 475095 h 729894"/>
              <a:gd name="connsiteX21" fmla="*/ 624806 w 631121"/>
              <a:gd name="connsiteY21" fmla="*/ 417945 h 729894"/>
              <a:gd name="connsiteX22" fmla="*/ 598828 w 631121"/>
              <a:gd name="connsiteY22" fmla="*/ 282863 h 729894"/>
              <a:gd name="connsiteX23" fmla="*/ 588438 w 631121"/>
              <a:gd name="connsiteY23" fmla="*/ 236104 h 729894"/>
              <a:gd name="connsiteX24" fmla="*/ 588438 w 631121"/>
              <a:gd name="connsiteY24" fmla="*/ 178954 h 729894"/>
              <a:gd name="connsiteX25" fmla="*/ 588438 w 631121"/>
              <a:gd name="connsiteY25" fmla="*/ 90631 h 729894"/>
              <a:gd name="connsiteX26" fmla="*/ 630001 w 631121"/>
              <a:gd name="connsiteY26" fmla="*/ 23090 h 729894"/>
              <a:gd name="connsiteX0" fmla="*/ 629836 w 630956"/>
              <a:gd name="connsiteY0" fmla="*/ 23090 h 729894"/>
              <a:gd name="connsiteX1" fmla="*/ 536318 w 630956"/>
              <a:gd name="connsiteY1" fmla="*/ 23090 h 729894"/>
              <a:gd name="connsiteX2" fmla="*/ 463582 w 630956"/>
              <a:gd name="connsiteY2" fmla="*/ 2308 h 729894"/>
              <a:gd name="connsiteX3" fmla="*/ 390845 w 630956"/>
              <a:gd name="connsiteY3" fmla="*/ 2308 h 729894"/>
              <a:gd name="connsiteX4" fmla="*/ 286936 w 630956"/>
              <a:gd name="connsiteY4" fmla="*/ 2308 h 729894"/>
              <a:gd name="connsiteX5" fmla="*/ 240177 w 630956"/>
              <a:gd name="connsiteY5" fmla="*/ 33481 h 729894"/>
              <a:gd name="connsiteX6" fmla="*/ 224591 w 630956"/>
              <a:gd name="connsiteY6" fmla="*/ 80240 h 729894"/>
              <a:gd name="connsiteX7" fmla="*/ 105095 w 630956"/>
              <a:gd name="connsiteY7" fmla="*/ 262081 h 729894"/>
              <a:gd name="connsiteX8" fmla="*/ 38013 w 630956"/>
              <a:gd name="connsiteY8" fmla="*/ 322138 h 729894"/>
              <a:gd name="connsiteX9" fmla="*/ 11577 w 630956"/>
              <a:gd name="connsiteY9" fmla="*/ 397163 h 729894"/>
              <a:gd name="connsiteX10" fmla="*/ 6382 w 630956"/>
              <a:gd name="connsiteY10" fmla="*/ 516658 h 729894"/>
              <a:gd name="connsiteX11" fmla="*/ 99900 w 630956"/>
              <a:gd name="connsiteY11" fmla="*/ 568613 h 729894"/>
              <a:gd name="connsiteX12" fmla="*/ 131072 w 630956"/>
              <a:gd name="connsiteY12" fmla="*/ 604981 h 729894"/>
              <a:gd name="connsiteX13" fmla="*/ 167441 w 630956"/>
              <a:gd name="connsiteY13" fmla="*/ 651740 h 729894"/>
              <a:gd name="connsiteX14" fmla="*/ 203809 w 630956"/>
              <a:gd name="connsiteY14" fmla="*/ 698499 h 729894"/>
              <a:gd name="connsiteX15" fmla="*/ 260959 w 630956"/>
              <a:gd name="connsiteY15" fmla="*/ 729672 h 729894"/>
              <a:gd name="connsiteX16" fmla="*/ 396041 w 630956"/>
              <a:gd name="connsiteY16" fmla="*/ 682913 h 729894"/>
              <a:gd name="connsiteX17" fmla="*/ 437604 w 630956"/>
              <a:gd name="connsiteY17" fmla="*/ 599786 h 729894"/>
              <a:gd name="connsiteX18" fmla="*/ 499950 w 630956"/>
              <a:gd name="connsiteY18" fmla="*/ 568613 h 729894"/>
              <a:gd name="connsiteX19" fmla="*/ 494754 w 630956"/>
              <a:gd name="connsiteY19" fmla="*/ 480290 h 729894"/>
              <a:gd name="connsiteX20" fmla="*/ 598663 w 630956"/>
              <a:gd name="connsiteY20" fmla="*/ 475095 h 729894"/>
              <a:gd name="connsiteX21" fmla="*/ 624641 w 630956"/>
              <a:gd name="connsiteY21" fmla="*/ 417945 h 729894"/>
              <a:gd name="connsiteX22" fmla="*/ 598663 w 630956"/>
              <a:gd name="connsiteY22" fmla="*/ 282863 h 729894"/>
              <a:gd name="connsiteX23" fmla="*/ 588273 w 630956"/>
              <a:gd name="connsiteY23" fmla="*/ 236104 h 729894"/>
              <a:gd name="connsiteX24" fmla="*/ 588273 w 630956"/>
              <a:gd name="connsiteY24" fmla="*/ 178954 h 729894"/>
              <a:gd name="connsiteX25" fmla="*/ 588273 w 630956"/>
              <a:gd name="connsiteY25" fmla="*/ 90631 h 729894"/>
              <a:gd name="connsiteX26" fmla="*/ 629836 w 630956"/>
              <a:gd name="connsiteY26" fmla="*/ 23090 h 729894"/>
              <a:gd name="connsiteX0" fmla="*/ 588273 w 624641"/>
              <a:gd name="connsiteY0" fmla="*/ 90631 h 729894"/>
              <a:gd name="connsiteX1" fmla="*/ 536318 w 624641"/>
              <a:gd name="connsiteY1" fmla="*/ 23090 h 729894"/>
              <a:gd name="connsiteX2" fmla="*/ 463582 w 624641"/>
              <a:gd name="connsiteY2" fmla="*/ 2308 h 729894"/>
              <a:gd name="connsiteX3" fmla="*/ 390845 w 624641"/>
              <a:gd name="connsiteY3" fmla="*/ 2308 h 729894"/>
              <a:gd name="connsiteX4" fmla="*/ 286936 w 624641"/>
              <a:gd name="connsiteY4" fmla="*/ 2308 h 729894"/>
              <a:gd name="connsiteX5" fmla="*/ 240177 w 624641"/>
              <a:gd name="connsiteY5" fmla="*/ 33481 h 729894"/>
              <a:gd name="connsiteX6" fmla="*/ 224591 w 624641"/>
              <a:gd name="connsiteY6" fmla="*/ 80240 h 729894"/>
              <a:gd name="connsiteX7" fmla="*/ 105095 w 624641"/>
              <a:gd name="connsiteY7" fmla="*/ 262081 h 729894"/>
              <a:gd name="connsiteX8" fmla="*/ 38013 w 624641"/>
              <a:gd name="connsiteY8" fmla="*/ 322138 h 729894"/>
              <a:gd name="connsiteX9" fmla="*/ 11577 w 624641"/>
              <a:gd name="connsiteY9" fmla="*/ 397163 h 729894"/>
              <a:gd name="connsiteX10" fmla="*/ 6382 w 624641"/>
              <a:gd name="connsiteY10" fmla="*/ 516658 h 729894"/>
              <a:gd name="connsiteX11" fmla="*/ 99900 w 624641"/>
              <a:gd name="connsiteY11" fmla="*/ 568613 h 729894"/>
              <a:gd name="connsiteX12" fmla="*/ 131072 w 624641"/>
              <a:gd name="connsiteY12" fmla="*/ 604981 h 729894"/>
              <a:gd name="connsiteX13" fmla="*/ 167441 w 624641"/>
              <a:gd name="connsiteY13" fmla="*/ 651740 h 729894"/>
              <a:gd name="connsiteX14" fmla="*/ 203809 w 624641"/>
              <a:gd name="connsiteY14" fmla="*/ 698499 h 729894"/>
              <a:gd name="connsiteX15" fmla="*/ 260959 w 624641"/>
              <a:gd name="connsiteY15" fmla="*/ 729672 h 729894"/>
              <a:gd name="connsiteX16" fmla="*/ 396041 w 624641"/>
              <a:gd name="connsiteY16" fmla="*/ 682913 h 729894"/>
              <a:gd name="connsiteX17" fmla="*/ 437604 w 624641"/>
              <a:gd name="connsiteY17" fmla="*/ 599786 h 729894"/>
              <a:gd name="connsiteX18" fmla="*/ 499950 w 624641"/>
              <a:gd name="connsiteY18" fmla="*/ 568613 h 729894"/>
              <a:gd name="connsiteX19" fmla="*/ 494754 w 624641"/>
              <a:gd name="connsiteY19" fmla="*/ 480290 h 729894"/>
              <a:gd name="connsiteX20" fmla="*/ 598663 w 624641"/>
              <a:gd name="connsiteY20" fmla="*/ 475095 h 729894"/>
              <a:gd name="connsiteX21" fmla="*/ 624641 w 624641"/>
              <a:gd name="connsiteY21" fmla="*/ 417945 h 729894"/>
              <a:gd name="connsiteX22" fmla="*/ 598663 w 624641"/>
              <a:gd name="connsiteY22" fmla="*/ 282863 h 729894"/>
              <a:gd name="connsiteX23" fmla="*/ 588273 w 624641"/>
              <a:gd name="connsiteY23" fmla="*/ 236104 h 729894"/>
              <a:gd name="connsiteX24" fmla="*/ 588273 w 624641"/>
              <a:gd name="connsiteY24" fmla="*/ 178954 h 729894"/>
              <a:gd name="connsiteX25" fmla="*/ 588273 w 624641"/>
              <a:gd name="connsiteY25" fmla="*/ 90631 h 729894"/>
              <a:gd name="connsiteX0" fmla="*/ 588273 w 624641"/>
              <a:gd name="connsiteY0" fmla="*/ 178954 h 729894"/>
              <a:gd name="connsiteX1" fmla="*/ 536318 w 624641"/>
              <a:gd name="connsiteY1" fmla="*/ 23090 h 729894"/>
              <a:gd name="connsiteX2" fmla="*/ 463582 w 624641"/>
              <a:gd name="connsiteY2" fmla="*/ 2308 h 729894"/>
              <a:gd name="connsiteX3" fmla="*/ 390845 w 624641"/>
              <a:gd name="connsiteY3" fmla="*/ 2308 h 729894"/>
              <a:gd name="connsiteX4" fmla="*/ 286936 w 624641"/>
              <a:gd name="connsiteY4" fmla="*/ 2308 h 729894"/>
              <a:gd name="connsiteX5" fmla="*/ 240177 w 624641"/>
              <a:gd name="connsiteY5" fmla="*/ 33481 h 729894"/>
              <a:gd name="connsiteX6" fmla="*/ 224591 w 624641"/>
              <a:gd name="connsiteY6" fmla="*/ 80240 h 729894"/>
              <a:gd name="connsiteX7" fmla="*/ 105095 w 624641"/>
              <a:gd name="connsiteY7" fmla="*/ 262081 h 729894"/>
              <a:gd name="connsiteX8" fmla="*/ 38013 w 624641"/>
              <a:gd name="connsiteY8" fmla="*/ 322138 h 729894"/>
              <a:gd name="connsiteX9" fmla="*/ 11577 w 624641"/>
              <a:gd name="connsiteY9" fmla="*/ 397163 h 729894"/>
              <a:gd name="connsiteX10" fmla="*/ 6382 w 624641"/>
              <a:gd name="connsiteY10" fmla="*/ 516658 h 729894"/>
              <a:gd name="connsiteX11" fmla="*/ 99900 w 624641"/>
              <a:gd name="connsiteY11" fmla="*/ 568613 h 729894"/>
              <a:gd name="connsiteX12" fmla="*/ 131072 w 624641"/>
              <a:gd name="connsiteY12" fmla="*/ 604981 h 729894"/>
              <a:gd name="connsiteX13" fmla="*/ 167441 w 624641"/>
              <a:gd name="connsiteY13" fmla="*/ 651740 h 729894"/>
              <a:gd name="connsiteX14" fmla="*/ 203809 w 624641"/>
              <a:gd name="connsiteY14" fmla="*/ 698499 h 729894"/>
              <a:gd name="connsiteX15" fmla="*/ 260959 w 624641"/>
              <a:gd name="connsiteY15" fmla="*/ 729672 h 729894"/>
              <a:gd name="connsiteX16" fmla="*/ 396041 w 624641"/>
              <a:gd name="connsiteY16" fmla="*/ 682913 h 729894"/>
              <a:gd name="connsiteX17" fmla="*/ 437604 w 624641"/>
              <a:gd name="connsiteY17" fmla="*/ 599786 h 729894"/>
              <a:gd name="connsiteX18" fmla="*/ 499950 w 624641"/>
              <a:gd name="connsiteY18" fmla="*/ 568613 h 729894"/>
              <a:gd name="connsiteX19" fmla="*/ 494754 w 624641"/>
              <a:gd name="connsiteY19" fmla="*/ 480290 h 729894"/>
              <a:gd name="connsiteX20" fmla="*/ 598663 w 624641"/>
              <a:gd name="connsiteY20" fmla="*/ 475095 h 729894"/>
              <a:gd name="connsiteX21" fmla="*/ 624641 w 624641"/>
              <a:gd name="connsiteY21" fmla="*/ 417945 h 729894"/>
              <a:gd name="connsiteX22" fmla="*/ 598663 w 624641"/>
              <a:gd name="connsiteY22" fmla="*/ 282863 h 729894"/>
              <a:gd name="connsiteX23" fmla="*/ 588273 w 624641"/>
              <a:gd name="connsiteY23" fmla="*/ 236104 h 729894"/>
              <a:gd name="connsiteX24" fmla="*/ 588273 w 624641"/>
              <a:gd name="connsiteY24" fmla="*/ 178954 h 729894"/>
              <a:gd name="connsiteX0" fmla="*/ 588273 w 624641"/>
              <a:gd name="connsiteY0" fmla="*/ 236720 h 730510"/>
              <a:gd name="connsiteX1" fmla="*/ 536318 w 624641"/>
              <a:gd name="connsiteY1" fmla="*/ 23706 h 730510"/>
              <a:gd name="connsiteX2" fmla="*/ 463582 w 624641"/>
              <a:gd name="connsiteY2" fmla="*/ 2924 h 730510"/>
              <a:gd name="connsiteX3" fmla="*/ 390845 w 624641"/>
              <a:gd name="connsiteY3" fmla="*/ 2924 h 730510"/>
              <a:gd name="connsiteX4" fmla="*/ 286936 w 624641"/>
              <a:gd name="connsiteY4" fmla="*/ 2924 h 730510"/>
              <a:gd name="connsiteX5" fmla="*/ 240177 w 624641"/>
              <a:gd name="connsiteY5" fmla="*/ 34097 h 730510"/>
              <a:gd name="connsiteX6" fmla="*/ 224591 w 624641"/>
              <a:gd name="connsiteY6" fmla="*/ 80856 h 730510"/>
              <a:gd name="connsiteX7" fmla="*/ 105095 w 624641"/>
              <a:gd name="connsiteY7" fmla="*/ 262697 h 730510"/>
              <a:gd name="connsiteX8" fmla="*/ 38013 w 624641"/>
              <a:gd name="connsiteY8" fmla="*/ 322754 h 730510"/>
              <a:gd name="connsiteX9" fmla="*/ 11577 w 624641"/>
              <a:gd name="connsiteY9" fmla="*/ 397779 h 730510"/>
              <a:gd name="connsiteX10" fmla="*/ 6382 w 624641"/>
              <a:gd name="connsiteY10" fmla="*/ 517274 h 730510"/>
              <a:gd name="connsiteX11" fmla="*/ 99900 w 624641"/>
              <a:gd name="connsiteY11" fmla="*/ 569229 h 730510"/>
              <a:gd name="connsiteX12" fmla="*/ 131072 w 624641"/>
              <a:gd name="connsiteY12" fmla="*/ 605597 h 730510"/>
              <a:gd name="connsiteX13" fmla="*/ 167441 w 624641"/>
              <a:gd name="connsiteY13" fmla="*/ 652356 h 730510"/>
              <a:gd name="connsiteX14" fmla="*/ 203809 w 624641"/>
              <a:gd name="connsiteY14" fmla="*/ 699115 h 730510"/>
              <a:gd name="connsiteX15" fmla="*/ 260959 w 624641"/>
              <a:gd name="connsiteY15" fmla="*/ 730288 h 730510"/>
              <a:gd name="connsiteX16" fmla="*/ 396041 w 624641"/>
              <a:gd name="connsiteY16" fmla="*/ 683529 h 730510"/>
              <a:gd name="connsiteX17" fmla="*/ 437604 w 624641"/>
              <a:gd name="connsiteY17" fmla="*/ 600402 h 730510"/>
              <a:gd name="connsiteX18" fmla="*/ 499950 w 624641"/>
              <a:gd name="connsiteY18" fmla="*/ 569229 h 730510"/>
              <a:gd name="connsiteX19" fmla="*/ 494754 w 624641"/>
              <a:gd name="connsiteY19" fmla="*/ 480906 h 730510"/>
              <a:gd name="connsiteX20" fmla="*/ 598663 w 624641"/>
              <a:gd name="connsiteY20" fmla="*/ 475711 h 730510"/>
              <a:gd name="connsiteX21" fmla="*/ 624641 w 624641"/>
              <a:gd name="connsiteY21" fmla="*/ 418561 h 730510"/>
              <a:gd name="connsiteX22" fmla="*/ 598663 w 624641"/>
              <a:gd name="connsiteY22" fmla="*/ 283479 h 730510"/>
              <a:gd name="connsiteX23" fmla="*/ 588273 w 624641"/>
              <a:gd name="connsiteY23" fmla="*/ 236720 h 730510"/>
              <a:gd name="connsiteX0" fmla="*/ 598663 w 624641"/>
              <a:gd name="connsiteY0" fmla="*/ 286550 h 733581"/>
              <a:gd name="connsiteX1" fmla="*/ 536318 w 624641"/>
              <a:gd name="connsiteY1" fmla="*/ 26777 h 733581"/>
              <a:gd name="connsiteX2" fmla="*/ 463582 w 624641"/>
              <a:gd name="connsiteY2" fmla="*/ 5995 h 733581"/>
              <a:gd name="connsiteX3" fmla="*/ 390845 w 624641"/>
              <a:gd name="connsiteY3" fmla="*/ 5995 h 733581"/>
              <a:gd name="connsiteX4" fmla="*/ 286936 w 624641"/>
              <a:gd name="connsiteY4" fmla="*/ 5995 h 733581"/>
              <a:gd name="connsiteX5" fmla="*/ 240177 w 624641"/>
              <a:gd name="connsiteY5" fmla="*/ 37168 h 733581"/>
              <a:gd name="connsiteX6" fmla="*/ 224591 w 624641"/>
              <a:gd name="connsiteY6" fmla="*/ 83927 h 733581"/>
              <a:gd name="connsiteX7" fmla="*/ 105095 w 624641"/>
              <a:gd name="connsiteY7" fmla="*/ 265768 h 733581"/>
              <a:gd name="connsiteX8" fmla="*/ 38013 w 624641"/>
              <a:gd name="connsiteY8" fmla="*/ 325825 h 733581"/>
              <a:gd name="connsiteX9" fmla="*/ 11577 w 624641"/>
              <a:gd name="connsiteY9" fmla="*/ 400850 h 733581"/>
              <a:gd name="connsiteX10" fmla="*/ 6382 w 624641"/>
              <a:gd name="connsiteY10" fmla="*/ 520345 h 733581"/>
              <a:gd name="connsiteX11" fmla="*/ 99900 w 624641"/>
              <a:gd name="connsiteY11" fmla="*/ 572300 h 733581"/>
              <a:gd name="connsiteX12" fmla="*/ 131072 w 624641"/>
              <a:gd name="connsiteY12" fmla="*/ 608668 h 733581"/>
              <a:gd name="connsiteX13" fmla="*/ 167441 w 624641"/>
              <a:gd name="connsiteY13" fmla="*/ 655427 h 733581"/>
              <a:gd name="connsiteX14" fmla="*/ 203809 w 624641"/>
              <a:gd name="connsiteY14" fmla="*/ 702186 h 733581"/>
              <a:gd name="connsiteX15" fmla="*/ 260959 w 624641"/>
              <a:gd name="connsiteY15" fmla="*/ 733359 h 733581"/>
              <a:gd name="connsiteX16" fmla="*/ 396041 w 624641"/>
              <a:gd name="connsiteY16" fmla="*/ 686600 h 733581"/>
              <a:gd name="connsiteX17" fmla="*/ 437604 w 624641"/>
              <a:gd name="connsiteY17" fmla="*/ 603473 h 733581"/>
              <a:gd name="connsiteX18" fmla="*/ 499950 w 624641"/>
              <a:gd name="connsiteY18" fmla="*/ 572300 h 733581"/>
              <a:gd name="connsiteX19" fmla="*/ 494754 w 624641"/>
              <a:gd name="connsiteY19" fmla="*/ 483977 h 733581"/>
              <a:gd name="connsiteX20" fmla="*/ 598663 w 624641"/>
              <a:gd name="connsiteY20" fmla="*/ 478782 h 733581"/>
              <a:gd name="connsiteX21" fmla="*/ 624641 w 624641"/>
              <a:gd name="connsiteY21" fmla="*/ 421632 h 733581"/>
              <a:gd name="connsiteX22" fmla="*/ 598663 w 624641"/>
              <a:gd name="connsiteY22" fmla="*/ 286550 h 733581"/>
              <a:gd name="connsiteX0" fmla="*/ 624641 w 628048"/>
              <a:gd name="connsiteY0" fmla="*/ 431103 h 743052"/>
              <a:gd name="connsiteX1" fmla="*/ 536318 w 628048"/>
              <a:gd name="connsiteY1" fmla="*/ 36248 h 743052"/>
              <a:gd name="connsiteX2" fmla="*/ 463582 w 628048"/>
              <a:gd name="connsiteY2" fmla="*/ 15466 h 743052"/>
              <a:gd name="connsiteX3" fmla="*/ 390845 w 628048"/>
              <a:gd name="connsiteY3" fmla="*/ 15466 h 743052"/>
              <a:gd name="connsiteX4" fmla="*/ 286936 w 628048"/>
              <a:gd name="connsiteY4" fmla="*/ 15466 h 743052"/>
              <a:gd name="connsiteX5" fmla="*/ 240177 w 628048"/>
              <a:gd name="connsiteY5" fmla="*/ 46639 h 743052"/>
              <a:gd name="connsiteX6" fmla="*/ 224591 w 628048"/>
              <a:gd name="connsiteY6" fmla="*/ 93398 h 743052"/>
              <a:gd name="connsiteX7" fmla="*/ 105095 w 628048"/>
              <a:gd name="connsiteY7" fmla="*/ 275239 h 743052"/>
              <a:gd name="connsiteX8" fmla="*/ 38013 w 628048"/>
              <a:gd name="connsiteY8" fmla="*/ 335296 h 743052"/>
              <a:gd name="connsiteX9" fmla="*/ 11577 w 628048"/>
              <a:gd name="connsiteY9" fmla="*/ 410321 h 743052"/>
              <a:gd name="connsiteX10" fmla="*/ 6382 w 628048"/>
              <a:gd name="connsiteY10" fmla="*/ 529816 h 743052"/>
              <a:gd name="connsiteX11" fmla="*/ 99900 w 628048"/>
              <a:gd name="connsiteY11" fmla="*/ 581771 h 743052"/>
              <a:gd name="connsiteX12" fmla="*/ 131072 w 628048"/>
              <a:gd name="connsiteY12" fmla="*/ 618139 h 743052"/>
              <a:gd name="connsiteX13" fmla="*/ 167441 w 628048"/>
              <a:gd name="connsiteY13" fmla="*/ 664898 h 743052"/>
              <a:gd name="connsiteX14" fmla="*/ 203809 w 628048"/>
              <a:gd name="connsiteY14" fmla="*/ 711657 h 743052"/>
              <a:gd name="connsiteX15" fmla="*/ 260959 w 628048"/>
              <a:gd name="connsiteY15" fmla="*/ 742830 h 743052"/>
              <a:gd name="connsiteX16" fmla="*/ 396041 w 628048"/>
              <a:gd name="connsiteY16" fmla="*/ 696071 h 743052"/>
              <a:gd name="connsiteX17" fmla="*/ 437604 w 628048"/>
              <a:gd name="connsiteY17" fmla="*/ 612944 h 743052"/>
              <a:gd name="connsiteX18" fmla="*/ 499950 w 628048"/>
              <a:gd name="connsiteY18" fmla="*/ 581771 h 743052"/>
              <a:gd name="connsiteX19" fmla="*/ 494754 w 628048"/>
              <a:gd name="connsiteY19" fmla="*/ 493448 h 743052"/>
              <a:gd name="connsiteX20" fmla="*/ 598663 w 628048"/>
              <a:gd name="connsiteY20" fmla="*/ 488253 h 743052"/>
              <a:gd name="connsiteX21" fmla="*/ 624641 w 628048"/>
              <a:gd name="connsiteY21" fmla="*/ 431103 h 743052"/>
              <a:gd name="connsiteX0" fmla="*/ 624641 w 628048"/>
              <a:gd name="connsiteY0" fmla="*/ 417946 h 729895"/>
              <a:gd name="connsiteX1" fmla="*/ 463582 w 628048"/>
              <a:gd name="connsiteY1" fmla="*/ 2309 h 729895"/>
              <a:gd name="connsiteX2" fmla="*/ 390845 w 628048"/>
              <a:gd name="connsiteY2" fmla="*/ 2309 h 729895"/>
              <a:gd name="connsiteX3" fmla="*/ 286936 w 628048"/>
              <a:gd name="connsiteY3" fmla="*/ 2309 h 729895"/>
              <a:gd name="connsiteX4" fmla="*/ 240177 w 628048"/>
              <a:gd name="connsiteY4" fmla="*/ 33482 h 729895"/>
              <a:gd name="connsiteX5" fmla="*/ 224591 w 628048"/>
              <a:gd name="connsiteY5" fmla="*/ 80241 h 729895"/>
              <a:gd name="connsiteX6" fmla="*/ 105095 w 628048"/>
              <a:gd name="connsiteY6" fmla="*/ 262082 h 729895"/>
              <a:gd name="connsiteX7" fmla="*/ 38013 w 628048"/>
              <a:gd name="connsiteY7" fmla="*/ 322139 h 729895"/>
              <a:gd name="connsiteX8" fmla="*/ 11577 w 628048"/>
              <a:gd name="connsiteY8" fmla="*/ 397164 h 729895"/>
              <a:gd name="connsiteX9" fmla="*/ 6382 w 628048"/>
              <a:gd name="connsiteY9" fmla="*/ 516659 h 729895"/>
              <a:gd name="connsiteX10" fmla="*/ 99900 w 628048"/>
              <a:gd name="connsiteY10" fmla="*/ 568614 h 729895"/>
              <a:gd name="connsiteX11" fmla="*/ 131072 w 628048"/>
              <a:gd name="connsiteY11" fmla="*/ 604982 h 729895"/>
              <a:gd name="connsiteX12" fmla="*/ 167441 w 628048"/>
              <a:gd name="connsiteY12" fmla="*/ 651741 h 729895"/>
              <a:gd name="connsiteX13" fmla="*/ 203809 w 628048"/>
              <a:gd name="connsiteY13" fmla="*/ 698500 h 729895"/>
              <a:gd name="connsiteX14" fmla="*/ 260959 w 628048"/>
              <a:gd name="connsiteY14" fmla="*/ 729673 h 729895"/>
              <a:gd name="connsiteX15" fmla="*/ 396041 w 628048"/>
              <a:gd name="connsiteY15" fmla="*/ 682914 h 729895"/>
              <a:gd name="connsiteX16" fmla="*/ 437604 w 628048"/>
              <a:gd name="connsiteY16" fmla="*/ 599787 h 729895"/>
              <a:gd name="connsiteX17" fmla="*/ 499950 w 628048"/>
              <a:gd name="connsiteY17" fmla="*/ 568614 h 729895"/>
              <a:gd name="connsiteX18" fmla="*/ 494754 w 628048"/>
              <a:gd name="connsiteY18" fmla="*/ 480291 h 729895"/>
              <a:gd name="connsiteX19" fmla="*/ 598663 w 628048"/>
              <a:gd name="connsiteY19" fmla="*/ 475096 h 729895"/>
              <a:gd name="connsiteX20" fmla="*/ 624641 w 628048"/>
              <a:gd name="connsiteY20" fmla="*/ 417946 h 729895"/>
              <a:gd name="connsiteX0" fmla="*/ 624641 w 628048"/>
              <a:gd name="connsiteY0" fmla="*/ 447612 h 759561"/>
              <a:gd name="connsiteX1" fmla="*/ 390845 w 628048"/>
              <a:gd name="connsiteY1" fmla="*/ 31975 h 759561"/>
              <a:gd name="connsiteX2" fmla="*/ 286936 w 628048"/>
              <a:gd name="connsiteY2" fmla="*/ 31975 h 759561"/>
              <a:gd name="connsiteX3" fmla="*/ 240177 w 628048"/>
              <a:gd name="connsiteY3" fmla="*/ 63148 h 759561"/>
              <a:gd name="connsiteX4" fmla="*/ 224591 w 628048"/>
              <a:gd name="connsiteY4" fmla="*/ 109907 h 759561"/>
              <a:gd name="connsiteX5" fmla="*/ 105095 w 628048"/>
              <a:gd name="connsiteY5" fmla="*/ 291748 h 759561"/>
              <a:gd name="connsiteX6" fmla="*/ 38013 w 628048"/>
              <a:gd name="connsiteY6" fmla="*/ 351805 h 759561"/>
              <a:gd name="connsiteX7" fmla="*/ 11577 w 628048"/>
              <a:gd name="connsiteY7" fmla="*/ 426830 h 759561"/>
              <a:gd name="connsiteX8" fmla="*/ 6382 w 628048"/>
              <a:gd name="connsiteY8" fmla="*/ 546325 h 759561"/>
              <a:gd name="connsiteX9" fmla="*/ 99900 w 628048"/>
              <a:gd name="connsiteY9" fmla="*/ 598280 h 759561"/>
              <a:gd name="connsiteX10" fmla="*/ 131072 w 628048"/>
              <a:gd name="connsiteY10" fmla="*/ 634648 h 759561"/>
              <a:gd name="connsiteX11" fmla="*/ 167441 w 628048"/>
              <a:gd name="connsiteY11" fmla="*/ 681407 h 759561"/>
              <a:gd name="connsiteX12" fmla="*/ 203809 w 628048"/>
              <a:gd name="connsiteY12" fmla="*/ 728166 h 759561"/>
              <a:gd name="connsiteX13" fmla="*/ 260959 w 628048"/>
              <a:gd name="connsiteY13" fmla="*/ 759339 h 759561"/>
              <a:gd name="connsiteX14" fmla="*/ 396041 w 628048"/>
              <a:gd name="connsiteY14" fmla="*/ 712580 h 759561"/>
              <a:gd name="connsiteX15" fmla="*/ 437604 w 628048"/>
              <a:gd name="connsiteY15" fmla="*/ 629453 h 759561"/>
              <a:gd name="connsiteX16" fmla="*/ 499950 w 628048"/>
              <a:gd name="connsiteY16" fmla="*/ 598280 h 759561"/>
              <a:gd name="connsiteX17" fmla="*/ 494754 w 628048"/>
              <a:gd name="connsiteY17" fmla="*/ 509957 h 759561"/>
              <a:gd name="connsiteX18" fmla="*/ 598663 w 628048"/>
              <a:gd name="connsiteY18" fmla="*/ 504762 h 759561"/>
              <a:gd name="connsiteX19" fmla="*/ 624641 w 628048"/>
              <a:gd name="connsiteY19" fmla="*/ 447612 h 759561"/>
              <a:gd name="connsiteX0" fmla="*/ 624641 w 628048"/>
              <a:gd name="connsiteY0" fmla="*/ 439785 h 751734"/>
              <a:gd name="connsiteX1" fmla="*/ 286936 w 628048"/>
              <a:gd name="connsiteY1" fmla="*/ 24148 h 751734"/>
              <a:gd name="connsiteX2" fmla="*/ 240177 w 628048"/>
              <a:gd name="connsiteY2" fmla="*/ 55321 h 751734"/>
              <a:gd name="connsiteX3" fmla="*/ 224591 w 628048"/>
              <a:gd name="connsiteY3" fmla="*/ 102080 h 751734"/>
              <a:gd name="connsiteX4" fmla="*/ 105095 w 628048"/>
              <a:gd name="connsiteY4" fmla="*/ 283921 h 751734"/>
              <a:gd name="connsiteX5" fmla="*/ 38013 w 628048"/>
              <a:gd name="connsiteY5" fmla="*/ 343978 h 751734"/>
              <a:gd name="connsiteX6" fmla="*/ 11577 w 628048"/>
              <a:gd name="connsiteY6" fmla="*/ 419003 h 751734"/>
              <a:gd name="connsiteX7" fmla="*/ 6382 w 628048"/>
              <a:gd name="connsiteY7" fmla="*/ 538498 h 751734"/>
              <a:gd name="connsiteX8" fmla="*/ 99900 w 628048"/>
              <a:gd name="connsiteY8" fmla="*/ 590453 h 751734"/>
              <a:gd name="connsiteX9" fmla="*/ 131072 w 628048"/>
              <a:gd name="connsiteY9" fmla="*/ 626821 h 751734"/>
              <a:gd name="connsiteX10" fmla="*/ 167441 w 628048"/>
              <a:gd name="connsiteY10" fmla="*/ 673580 h 751734"/>
              <a:gd name="connsiteX11" fmla="*/ 203809 w 628048"/>
              <a:gd name="connsiteY11" fmla="*/ 720339 h 751734"/>
              <a:gd name="connsiteX12" fmla="*/ 260959 w 628048"/>
              <a:gd name="connsiteY12" fmla="*/ 751512 h 751734"/>
              <a:gd name="connsiteX13" fmla="*/ 396041 w 628048"/>
              <a:gd name="connsiteY13" fmla="*/ 704753 h 751734"/>
              <a:gd name="connsiteX14" fmla="*/ 437604 w 628048"/>
              <a:gd name="connsiteY14" fmla="*/ 621626 h 751734"/>
              <a:gd name="connsiteX15" fmla="*/ 499950 w 628048"/>
              <a:gd name="connsiteY15" fmla="*/ 590453 h 751734"/>
              <a:gd name="connsiteX16" fmla="*/ 494754 w 628048"/>
              <a:gd name="connsiteY16" fmla="*/ 502130 h 751734"/>
              <a:gd name="connsiteX17" fmla="*/ 598663 w 628048"/>
              <a:gd name="connsiteY17" fmla="*/ 496935 h 751734"/>
              <a:gd name="connsiteX18" fmla="*/ 624641 w 628048"/>
              <a:gd name="connsiteY18" fmla="*/ 439785 h 751734"/>
              <a:gd name="connsiteX0" fmla="*/ 624641 w 628048"/>
              <a:gd name="connsiteY0" fmla="*/ 406481 h 718430"/>
              <a:gd name="connsiteX1" fmla="*/ 240177 w 628048"/>
              <a:gd name="connsiteY1" fmla="*/ 22017 h 718430"/>
              <a:gd name="connsiteX2" fmla="*/ 224591 w 628048"/>
              <a:gd name="connsiteY2" fmla="*/ 68776 h 718430"/>
              <a:gd name="connsiteX3" fmla="*/ 105095 w 628048"/>
              <a:gd name="connsiteY3" fmla="*/ 250617 h 718430"/>
              <a:gd name="connsiteX4" fmla="*/ 38013 w 628048"/>
              <a:gd name="connsiteY4" fmla="*/ 310674 h 718430"/>
              <a:gd name="connsiteX5" fmla="*/ 11577 w 628048"/>
              <a:gd name="connsiteY5" fmla="*/ 385699 h 718430"/>
              <a:gd name="connsiteX6" fmla="*/ 6382 w 628048"/>
              <a:gd name="connsiteY6" fmla="*/ 505194 h 718430"/>
              <a:gd name="connsiteX7" fmla="*/ 99900 w 628048"/>
              <a:gd name="connsiteY7" fmla="*/ 557149 h 718430"/>
              <a:gd name="connsiteX8" fmla="*/ 131072 w 628048"/>
              <a:gd name="connsiteY8" fmla="*/ 593517 h 718430"/>
              <a:gd name="connsiteX9" fmla="*/ 167441 w 628048"/>
              <a:gd name="connsiteY9" fmla="*/ 640276 h 718430"/>
              <a:gd name="connsiteX10" fmla="*/ 203809 w 628048"/>
              <a:gd name="connsiteY10" fmla="*/ 687035 h 718430"/>
              <a:gd name="connsiteX11" fmla="*/ 260959 w 628048"/>
              <a:gd name="connsiteY11" fmla="*/ 718208 h 718430"/>
              <a:gd name="connsiteX12" fmla="*/ 396041 w 628048"/>
              <a:gd name="connsiteY12" fmla="*/ 671449 h 718430"/>
              <a:gd name="connsiteX13" fmla="*/ 437604 w 628048"/>
              <a:gd name="connsiteY13" fmla="*/ 588322 h 718430"/>
              <a:gd name="connsiteX14" fmla="*/ 499950 w 628048"/>
              <a:gd name="connsiteY14" fmla="*/ 557149 h 718430"/>
              <a:gd name="connsiteX15" fmla="*/ 494754 w 628048"/>
              <a:gd name="connsiteY15" fmla="*/ 468826 h 718430"/>
              <a:gd name="connsiteX16" fmla="*/ 598663 w 628048"/>
              <a:gd name="connsiteY16" fmla="*/ 463631 h 718430"/>
              <a:gd name="connsiteX17" fmla="*/ 624641 w 628048"/>
              <a:gd name="connsiteY17" fmla="*/ 406481 h 718430"/>
              <a:gd name="connsiteX0" fmla="*/ 624641 w 628048"/>
              <a:gd name="connsiteY0" fmla="*/ 340427 h 652376"/>
              <a:gd name="connsiteX1" fmla="*/ 224591 w 628048"/>
              <a:gd name="connsiteY1" fmla="*/ 2722 h 652376"/>
              <a:gd name="connsiteX2" fmla="*/ 105095 w 628048"/>
              <a:gd name="connsiteY2" fmla="*/ 184563 h 652376"/>
              <a:gd name="connsiteX3" fmla="*/ 38013 w 628048"/>
              <a:gd name="connsiteY3" fmla="*/ 244620 h 652376"/>
              <a:gd name="connsiteX4" fmla="*/ 11577 w 628048"/>
              <a:gd name="connsiteY4" fmla="*/ 319645 h 652376"/>
              <a:gd name="connsiteX5" fmla="*/ 6382 w 628048"/>
              <a:gd name="connsiteY5" fmla="*/ 439140 h 652376"/>
              <a:gd name="connsiteX6" fmla="*/ 99900 w 628048"/>
              <a:gd name="connsiteY6" fmla="*/ 491095 h 652376"/>
              <a:gd name="connsiteX7" fmla="*/ 131072 w 628048"/>
              <a:gd name="connsiteY7" fmla="*/ 527463 h 652376"/>
              <a:gd name="connsiteX8" fmla="*/ 167441 w 628048"/>
              <a:gd name="connsiteY8" fmla="*/ 574222 h 652376"/>
              <a:gd name="connsiteX9" fmla="*/ 203809 w 628048"/>
              <a:gd name="connsiteY9" fmla="*/ 620981 h 652376"/>
              <a:gd name="connsiteX10" fmla="*/ 260959 w 628048"/>
              <a:gd name="connsiteY10" fmla="*/ 652154 h 652376"/>
              <a:gd name="connsiteX11" fmla="*/ 396041 w 628048"/>
              <a:gd name="connsiteY11" fmla="*/ 605395 h 652376"/>
              <a:gd name="connsiteX12" fmla="*/ 437604 w 628048"/>
              <a:gd name="connsiteY12" fmla="*/ 522268 h 652376"/>
              <a:gd name="connsiteX13" fmla="*/ 499950 w 628048"/>
              <a:gd name="connsiteY13" fmla="*/ 491095 h 652376"/>
              <a:gd name="connsiteX14" fmla="*/ 494754 w 628048"/>
              <a:gd name="connsiteY14" fmla="*/ 402772 h 652376"/>
              <a:gd name="connsiteX15" fmla="*/ 598663 w 628048"/>
              <a:gd name="connsiteY15" fmla="*/ 397577 h 652376"/>
              <a:gd name="connsiteX16" fmla="*/ 624641 w 628048"/>
              <a:gd name="connsiteY16" fmla="*/ 340427 h 652376"/>
              <a:gd name="connsiteX0" fmla="*/ 624641 w 628048"/>
              <a:gd name="connsiteY0" fmla="*/ 158792 h 470741"/>
              <a:gd name="connsiteX1" fmla="*/ 105095 w 628048"/>
              <a:gd name="connsiteY1" fmla="*/ 2928 h 470741"/>
              <a:gd name="connsiteX2" fmla="*/ 38013 w 628048"/>
              <a:gd name="connsiteY2" fmla="*/ 62985 h 470741"/>
              <a:gd name="connsiteX3" fmla="*/ 11577 w 628048"/>
              <a:gd name="connsiteY3" fmla="*/ 138010 h 470741"/>
              <a:gd name="connsiteX4" fmla="*/ 6382 w 628048"/>
              <a:gd name="connsiteY4" fmla="*/ 257505 h 470741"/>
              <a:gd name="connsiteX5" fmla="*/ 99900 w 628048"/>
              <a:gd name="connsiteY5" fmla="*/ 309460 h 470741"/>
              <a:gd name="connsiteX6" fmla="*/ 131072 w 628048"/>
              <a:gd name="connsiteY6" fmla="*/ 345828 h 470741"/>
              <a:gd name="connsiteX7" fmla="*/ 167441 w 628048"/>
              <a:gd name="connsiteY7" fmla="*/ 392587 h 470741"/>
              <a:gd name="connsiteX8" fmla="*/ 203809 w 628048"/>
              <a:gd name="connsiteY8" fmla="*/ 439346 h 470741"/>
              <a:gd name="connsiteX9" fmla="*/ 260959 w 628048"/>
              <a:gd name="connsiteY9" fmla="*/ 470519 h 470741"/>
              <a:gd name="connsiteX10" fmla="*/ 396041 w 628048"/>
              <a:gd name="connsiteY10" fmla="*/ 423760 h 470741"/>
              <a:gd name="connsiteX11" fmla="*/ 437604 w 628048"/>
              <a:gd name="connsiteY11" fmla="*/ 340633 h 470741"/>
              <a:gd name="connsiteX12" fmla="*/ 499950 w 628048"/>
              <a:gd name="connsiteY12" fmla="*/ 309460 h 470741"/>
              <a:gd name="connsiteX13" fmla="*/ 494754 w 628048"/>
              <a:gd name="connsiteY13" fmla="*/ 221137 h 470741"/>
              <a:gd name="connsiteX14" fmla="*/ 598663 w 628048"/>
              <a:gd name="connsiteY14" fmla="*/ 215942 h 470741"/>
              <a:gd name="connsiteX15" fmla="*/ 624641 w 628048"/>
              <a:gd name="connsiteY15" fmla="*/ 158792 h 470741"/>
              <a:gd name="connsiteX0" fmla="*/ 598663 w 614683"/>
              <a:gd name="connsiteY0" fmla="*/ 218982 h 473781"/>
              <a:gd name="connsiteX1" fmla="*/ 105095 w 614683"/>
              <a:gd name="connsiteY1" fmla="*/ 5968 h 473781"/>
              <a:gd name="connsiteX2" fmla="*/ 38013 w 614683"/>
              <a:gd name="connsiteY2" fmla="*/ 66025 h 473781"/>
              <a:gd name="connsiteX3" fmla="*/ 11577 w 614683"/>
              <a:gd name="connsiteY3" fmla="*/ 141050 h 473781"/>
              <a:gd name="connsiteX4" fmla="*/ 6382 w 614683"/>
              <a:gd name="connsiteY4" fmla="*/ 260545 h 473781"/>
              <a:gd name="connsiteX5" fmla="*/ 99900 w 614683"/>
              <a:gd name="connsiteY5" fmla="*/ 312500 h 473781"/>
              <a:gd name="connsiteX6" fmla="*/ 131072 w 614683"/>
              <a:gd name="connsiteY6" fmla="*/ 348868 h 473781"/>
              <a:gd name="connsiteX7" fmla="*/ 167441 w 614683"/>
              <a:gd name="connsiteY7" fmla="*/ 395627 h 473781"/>
              <a:gd name="connsiteX8" fmla="*/ 203809 w 614683"/>
              <a:gd name="connsiteY8" fmla="*/ 442386 h 473781"/>
              <a:gd name="connsiteX9" fmla="*/ 260959 w 614683"/>
              <a:gd name="connsiteY9" fmla="*/ 473559 h 473781"/>
              <a:gd name="connsiteX10" fmla="*/ 396041 w 614683"/>
              <a:gd name="connsiteY10" fmla="*/ 426800 h 473781"/>
              <a:gd name="connsiteX11" fmla="*/ 437604 w 614683"/>
              <a:gd name="connsiteY11" fmla="*/ 343673 h 473781"/>
              <a:gd name="connsiteX12" fmla="*/ 499950 w 614683"/>
              <a:gd name="connsiteY12" fmla="*/ 312500 h 473781"/>
              <a:gd name="connsiteX13" fmla="*/ 494754 w 614683"/>
              <a:gd name="connsiteY13" fmla="*/ 224177 h 473781"/>
              <a:gd name="connsiteX14" fmla="*/ 598663 w 614683"/>
              <a:gd name="connsiteY14" fmla="*/ 218982 h 473781"/>
              <a:gd name="connsiteX0" fmla="*/ 494754 w 527831"/>
              <a:gd name="connsiteY0" fmla="*/ 224476 h 474080"/>
              <a:gd name="connsiteX1" fmla="*/ 105095 w 527831"/>
              <a:gd name="connsiteY1" fmla="*/ 6267 h 474080"/>
              <a:gd name="connsiteX2" fmla="*/ 38013 w 527831"/>
              <a:gd name="connsiteY2" fmla="*/ 66324 h 474080"/>
              <a:gd name="connsiteX3" fmla="*/ 11577 w 527831"/>
              <a:gd name="connsiteY3" fmla="*/ 141349 h 474080"/>
              <a:gd name="connsiteX4" fmla="*/ 6382 w 527831"/>
              <a:gd name="connsiteY4" fmla="*/ 260844 h 474080"/>
              <a:gd name="connsiteX5" fmla="*/ 99900 w 527831"/>
              <a:gd name="connsiteY5" fmla="*/ 312799 h 474080"/>
              <a:gd name="connsiteX6" fmla="*/ 131072 w 527831"/>
              <a:gd name="connsiteY6" fmla="*/ 349167 h 474080"/>
              <a:gd name="connsiteX7" fmla="*/ 167441 w 527831"/>
              <a:gd name="connsiteY7" fmla="*/ 395926 h 474080"/>
              <a:gd name="connsiteX8" fmla="*/ 203809 w 527831"/>
              <a:gd name="connsiteY8" fmla="*/ 442685 h 474080"/>
              <a:gd name="connsiteX9" fmla="*/ 260959 w 527831"/>
              <a:gd name="connsiteY9" fmla="*/ 473858 h 474080"/>
              <a:gd name="connsiteX10" fmla="*/ 396041 w 527831"/>
              <a:gd name="connsiteY10" fmla="*/ 427099 h 474080"/>
              <a:gd name="connsiteX11" fmla="*/ 437604 w 527831"/>
              <a:gd name="connsiteY11" fmla="*/ 343972 h 474080"/>
              <a:gd name="connsiteX12" fmla="*/ 499950 w 527831"/>
              <a:gd name="connsiteY12" fmla="*/ 312799 h 474080"/>
              <a:gd name="connsiteX13" fmla="*/ 494754 w 527831"/>
              <a:gd name="connsiteY13" fmla="*/ 224476 h 474080"/>
              <a:gd name="connsiteX0" fmla="*/ 499950 w 516457"/>
              <a:gd name="connsiteY0" fmla="*/ 318222 h 479503"/>
              <a:gd name="connsiteX1" fmla="*/ 105095 w 516457"/>
              <a:gd name="connsiteY1" fmla="*/ 11690 h 479503"/>
              <a:gd name="connsiteX2" fmla="*/ 38013 w 516457"/>
              <a:gd name="connsiteY2" fmla="*/ 71747 h 479503"/>
              <a:gd name="connsiteX3" fmla="*/ 11577 w 516457"/>
              <a:gd name="connsiteY3" fmla="*/ 146772 h 479503"/>
              <a:gd name="connsiteX4" fmla="*/ 6382 w 516457"/>
              <a:gd name="connsiteY4" fmla="*/ 266267 h 479503"/>
              <a:gd name="connsiteX5" fmla="*/ 99900 w 516457"/>
              <a:gd name="connsiteY5" fmla="*/ 318222 h 479503"/>
              <a:gd name="connsiteX6" fmla="*/ 131072 w 516457"/>
              <a:gd name="connsiteY6" fmla="*/ 354590 h 479503"/>
              <a:gd name="connsiteX7" fmla="*/ 167441 w 516457"/>
              <a:gd name="connsiteY7" fmla="*/ 401349 h 479503"/>
              <a:gd name="connsiteX8" fmla="*/ 203809 w 516457"/>
              <a:gd name="connsiteY8" fmla="*/ 448108 h 479503"/>
              <a:gd name="connsiteX9" fmla="*/ 260959 w 516457"/>
              <a:gd name="connsiteY9" fmla="*/ 479281 h 479503"/>
              <a:gd name="connsiteX10" fmla="*/ 396041 w 516457"/>
              <a:gd name="connsiteY10" fmla="*/ 432522 h 479503"/>
              <a:gd name="connsiteX11" fmla="*/ 437604 w 516457"/>
              <a:gd name="connsiteY11" fmla="*/ 349395 h 479503"/>
              <a:gd name="connsiteX12" fmla="*/ 499950 w 516457"/>
              <a:gd name="connsiteY12" fmla="*/ 318222 h 479503"/>
              <a:gd name="connsiteX0" fmla="*/ 437604 w 455782"/>
              <a:gd name="connsiteY0" fmla="*/ 351419 h 481527"/>
              <a:gd name="connsiteX1" fmla="*/ 105095 w 455782"/>
              <a:gd name="connsiteY1" fmla="*/ 13714 h 481527"/>
              <a:gd name="connsiteX2" fmla="*/ 38013 w 455782"/>
              <a:gd name="connsiteY2" fmla="*/ 73771 h 481527"/>
              <a:gd name="connsiteX3" fmla="*/ 11577 w 455782"/>
              <a:gd name="connsiteY3" fmla="*/ 148796 h 481527"/>
              <a:gd name="connsiteX4" fmla="*/ 6382 w 455782"/>
              <a:gd name="connsiteY4" fmla="*/ 268291 h 481527"/>
              <a:gd name="connsiteX5" fmla="*/ 99900 w 455782"/>
              <a:gd name="connsiteY5" fmla="*/ 320246 h 481527"/>
              <a:gd name="connsiteX6" fmla="*/ 131072 w 455782"/>
              <a:gd name="connsiteY6" fmla="*/ 356614 h 481527"/>
              <a:gd name="connsiteX7" fmla="*/ 167441 w 455782"/>
              <a:gd name="connsiteY7" fmla="*/ 403373 h 481527"/>
              <a:gd name="connsiteX8" fmla="*/ 203809 w 455782"/>
              <a:gd name="connsiteY8" fmla="*/ 450132 h 481527"/>
              <a:gd name="connsiteX9" fmla="*/ 260959 w 455782"/>
              <a:gd name="connsiteY9" fmla="*/ 481305 h 481527"/>
              <a:gd name="connsiteX10" fmla="*/ 396041 w 455782"/>
              <a:gd name="connsiteY10" fmla="*/ 434546 h 481527"/>
              <a:gd name="connsiteX11" fmla="*/ 437604 w 455782"/>
              <a:gd name="connsiteY11" fmla="*/ 351419 h 481527"/>
              <a:gd name="connsiteX0" fmla="*/ 396041 w 399472"/>
              <a:gd name="connsiteY0" fmla="*/ 440112 h 491965"/>
              <a:gd name="connsiteX1" fmla="*/ 105095 w 399472"/>
              <a:gd name="connsiteY1" fmla="*/ 19280 h 491965"/>
              <a:gd name="connsiteX2" fmla="*/ 38013 w 399472"/>
              <a:gd name="connsiteY2" fmla="*/ 79337 h 491965"/>
              <a:gd name="connsiteX3" fmla="*/ 11577 w 399472"/>
              <a:gd name="connsiteY3" fmla="*/ 154362 h 491965"/>
              <a:gd name="connsiteX4" fmla="*/ 6382 w 399472"/>
              <a:gd name="connsiteY4" fmla="*/ 273857 h 491965"/>
              <a:gd name="connsiteX5" fmla="*/ 99900 w 399472"/>
              <a:gd name="connsiteY5" fmla="*/ 325812 h 491965"/>
              <a:gd name="connsiteX6" fmla="*/ 131072 w 399472"/>
              <a:gd name="connsiteY6" fmla="*/ 362180 h 491965"/>
              <a:gd name="connsiteX7" fmla="*/ 167441 w 399472"/>
              <a:gd name="connsiteY7" fmla="*/ 408939 h 491965"/>
              <a:gd name="connsiteX8" fmla="*/ 203809 w 399472"/>
              <a:gd name="connsiteY8" fmla="*/ 455698 h 491965"/>
              <a:gd name="connsiteX9" fmla="*/ 260959 w 399472"/>
              <a:gd name="connsiteY9" fmla="*/ 486871 h 491965"/>
              <a:gd name="connsiteX10" fmla="*/ 396041 w 399472"/>
              <a:gd name="connsiteY10" fmla="*/ 440112 h 491965"/>
              <a:gd name="connsiteX0" fmla="*/ 260959 w 263867"/>
              <a:gd name="connsiteY0" fmla="*/ 490079 h 517988"/>
              <a:gd name="connsiteX1" fmla="*/ 105095 w 263867"/>
              <a:gd name="connsiteY1" fmla="*/ 22488 h 517988"/>
              <a:gd name="connsiteX2" fmla="*/ 38013 w 263867"/>
              <a:gd name="connsiteY2" fmla="*/ 82545 h 517988"/>
              <a:gd name="connsiteX3" fmla="*/ 11577 w 263867"/>
              <a:gd name="connsiteY3" fmla="*/ 157570 h 517988"/>
              <a:gd name="connsiteX4" fmla="*/ 6382 w 263867"/>
              <a:gd name="connsiteY4" fmla="*/ 277065 h 517988"/>
              <a:gd name="connsiteX5" fmla="*/ 99900 w 263867"/>
              <a:gd name="connsiteY5" fmla="*/ 329020 h 517988"/>
              <a:gd name="connsiteX6" fmla="*/ 131072 w 263867"/>
              <a:gd name="connsiteY6" fmla="*/ 365388 h 517988"/>
              <a:gd name="connsiteX7" fmla="*/ 167441 w 263867"/>
              <a:gd name="connsiteY7" fmla="*/ 412147 h 517988"/>
              <a:gd name="connsiteX8" fmla="*/ 203809 w 263867"/>
              <a:gd name="connsiteY8" fmla="*/ 458906 h 517988"/>
              <a:gd name="connsiteX9" fmla="*/ 260959 w 263867"/>
              <a:gd name="connsiteY9" fmla="*/ 490079 h 517988"/>
              <a:gd name="connsiteX0" fmla="*/ 260959 w 275238"/>
              <a:gd name="connsiteY0" fmla="*/ 472025 h 486634"/>
              <a:gd name="connsiteX1" fmla="*/ 261407 w 275238"/>
              <a:gd name="connsiteY1" fmla="*/ 189786 h 486634"/>
              <a:gd name="connsiteX2" fmla="*/ 105095 w 275238"/>
              <a:gd name="connsiteY2" fmla="*/ 4434 h 486634"/>
              <a:gd name="connsiteX3" fmla="*/ 38013 w 275238"/>
              <a:gd name="connsiteY3" fmla="*/ 64491 h 486634"/>
              <a:gd name="connsiteX4" fmla="*/ 11577 w 275238"/>
              <a:gd name="connsiteY4" fmla="*/ 139516 h 486634"/>
              <a:gd name="connsiteX5" fmla="*/ 6382 w 275238"/>
              <a:gd name="connsiteY5" fmla="*/ 259011 h 486634"/>
              <a:gd name="connsiteX6" fmla="*/ 99900 w 275238"/>
              <a:gd name="connsiteY6" fmla="*/ 310966 h 486634"/>
              <a:gd name="connsiteX7" fmla="*/ 131072 w 275238"/>
              <a:gd name="connsiteY7" fmla="*/ 347334 h 486634"/>
              <a:gd name="connsiteX8" fmla="*/ 167441 w 275238"/>
              <a:gd name="connsiteY8" fmla="*/ 394093 h 486634"/>
              <a:gd name="connsiteX9" fmla="*/ 203809 w 275238"/>
              <a:gd name="connsiteY9" fmla="*/ 440852 h 486634"/>
              <a:gd name="connsiteX10" fmla="*/ 260959 w 275238"/>
              <a:gd name="connsiteY10" fmla="*/ 472025 h 486634"/>
              <a:gd name="connsiteX0" fmla="*/ 260959 w 275238"/>
              <a:gd name="connsiteY0" fmla="*/ 419277 h 433886"/>
              <a:gd name="connsiteX1" fmla="*/ 261407 w 275238"/>
              <a:gd name="connsiteY1" fmla="*/ 137038 h 433886"/>
              <a:gd name="connsiteX2" fmla="*/ 114571 w 275238"/>
              <a:gd name="connsiteY2" fmla="*/ 13278 h 433886"/>
              <a:gd name="connsiteX3" fmla="*/ 38013 w 275238"/>
              <a:gd name="connsiteY3" fmla="*/ 11743 h 433886"/>
              <a:gd name="connsiteX4" fmla="*/ 11577 w 275238"/>
              <a:gd name="connsiteY4" fmla="*/ 86768 h 433886"/>
              <a:gd name="connsiteX5" fmla="*/ 6382 w 275238"/>
              <a:gd name="connsiteY5" fmla="*/ 206263 h 433886"/>
              <a:gd name="connsiteX6" fmla="*/ 99900 w 275238"/>
              <a:gd name="connsiteY6" fmla="*/ 258218 h 433886"/>
              <a:gd name="connsiteX7" fmla="*/ 131072 w 275238"/>
              <a:gd name="connsiteY7" fmla="*/ 294586 h 433886"/>
              <a:gd name="connsiteX8" fmla="*/ 167441 w 275238"/>
              <a:gd name="connsiteY8" fmla="*/ 341345 h 433886"/>
              <a:gd name="connsiteX9" fmla="*/ 203809 w 275238"/>
              <a:gd name="connsiteY9" fmla="*/ 388104 h 433886"/>
              <a:gd name="connsiteX10" fmla="*/ 260959 w 275238"/>
              <a:gd name="connsiteY10" fmla="*/ 419277 h 433886"/>
              <a:gd name="connsiteX0" fmla="*/ 260959 w 262410"/>
              <a:gd name="connsiteY0" fmla="*/ 418645 h 433923"/>
              <a:gd name="connsiteX1" fmla="*/ 232980 w 262410"/>
              <a:gd name="connsiteY1" fmla="*/ 126930 h 433923"/>
              <a:gd name="connsiteX2" fmla="*/ 114571 w 262410"/>
              <a:gd name="connsiteY2" fmla="*/ 12646 h 433923"/>
              <a:gd name="connsiteX3" fmla="*/ 38013 w 262410"/>
              <a:gd name="connsiteY3" fmla="*/ 11111 h 433923"/>
              <a:gd name="connsiteX4" fmla="*/ 11577 w 262410"/>
              <a:gd name="connsiteY4" fmla="*/ 86136 h 433923"/>
              <a:gd name="connsiteX5" fmla="*/ 6382 w 262410"/>
              <a:gd name="connsiteY5" fmla="*/ 205631 h 433923"/>
              <a:gd name="connsiteX6" fmla="*/ 99900 w 262410"/>
              <a:gd name="connsiteY6" fmla="*/ 257586 h 433923"/>
              <a:gd name="connsiteX7" fmla="*/ 131072 w 262410"/>
              <a:gd name="connsiteY7" fmla="*/ 293954 h 433923"/>
              <a:gd name="connsiteX8" fmla="*/ 167441 w 262410"/>
              <a:gd name="connsiteY8" fmla="*/ 340713 h 433923"/>
              <a:gd name="connsiteX9" fmla="*/ 203809 w 262410"/>
              <a:gd name="connsiteY9" fmla="*/ 387472 h 433923"/>
              <a:gd name="connsiteX10" fmla="*/ 260959 w 262410"/>
              <a:gd name="connsiteY10" fmla="*/ 418645 h 433923"/>
              <a:gd name="connsiteX0" fmla="*/ 260959 w 276480"/>
              <a:gd name="connsiteY0" fmla="*/ 418645 h 433923"/>
              <a:gd name="connsiteX1" fmla="*/ 232980 w 276480"/>
              <a:gd name="connsiteY1" fmla="*/ 126930 h 433923"/>
              <a:gd name="connsiteX2" fmla="*/ 114571 w 276480"/>
              <a:gd name="connsiteY2" fmla="*/ 12646 h 433923"/>
              <a:gd name="connsiteX3" fmla="*/ 38013 w 276480"/>
              <a:gd name="connsiteY3" fmla="*/ 11111 h 433923"/>
              <a:gd name="connsiteX4" fmla="*/ 11577 w 276480"/>
              <a:gd name="connsiteY4" fmla="*/ 86136 h 433923"/>
              <a:gd name="connsiteX5" fmla="*/ 6382 w 276480"/>
              <a:gd name="connsiteY5" fmla="*/ 205631 h 433923"/>
              <a:gd name="connsiteX6" fmla="*/ 99900 w 276480"/>
              <a:gd name="connsiteY6" fmla="*/ 257586 h 433923"/>
              <a:gd name="connsiteX7" fmla="*/ 131072 w 276480"/>
              <a:gd name="connsiteY7" fmla="*/ 293954 h 433923"/>
              <a:gd name="connsiteX8" fmla="*/ 167441 w 276480"/>
              <a:gd name="connsiteY8" fmla="*/ 340713 h 433923"/>
              <a:gd name="connsiteX9" fmla="*/ 203809 w 276480"/>
              <a:gd name="connsiteY9" fmla="*/ 387472 h 433923"/>
              <a:gd name="connsiteX10" fmla="*/ 260959 w 276480"/>
              <a:gd name="connsiteY10" fmla="*/ 418645 h 433923"/>
              <a:gd name="connsiteX0" fmla="*/ 223057 w 264164"/>
              <a:gd name="connsiteY0" fmla="*/ 238608 h 391060"/>
              <a:gd name="connsiteX1" fmla="*/ 232980 w 264164"/>
              <a:gd name="connsiteY1" fmla="*/ 126930 h 391060"/>
              <a:gd name="connsiteX2" fmla="*/ 114571 w 264164"/>
              <a:gd name="connsiteY2" fmla="*/ 12646 h 391060"/>
              <a:gd name="connsiteX3" fmla="*/ 38013 w 264164"/>
              <a:gd name="connsiteY3" fmla="*/ 11111 h 391060"/>
              <a:gd name="connsiteX4" fmla="*/ 11577 w 264164"/>
              <a:gd name="connsiteY4" fmla="*/ 86136 h 391060"/>
              <a:gd name="connsiteX5" fmla="*/ 6382 w 264164"/>
              <a:gd name="connsiteY5" fmla="*/ 205631 h 391060"/>
              <a:gd name="connsiteX6" fmla="*/ 99900 w 264164"/>
              <a:gd name="connsiteY6" fmla="*/ 257586 h 391060"/>
              <a:gd name="connsiteX7" fmla="*/ 131072 w 264164"/>
              <a:gd name="connsiteY7" fmla="*/ 293954 h 391060"/>
              <a:gd name="connsiteX8" fmla="*/ 167441 w 264164"/>
              <a:gd name="connsiteY8" fmla="*/ 340713 h 391060"/>
              <a:gd name="connsiteX9" fmla="*/ 203809 w 264164"/>
              <a:gd name="connsiteY9" fmla="*/ 387472 h 391060"/>
              <a:gd name="connsiteX10" fmla="*/ 223057 w 264164"/>
              <a:gd name="connsiteY10" fmla="*/ 238608 h 391060"/>
              <a:gd name="connsiteX0" fmla="*/ 223057 w 289335"/>
              <a:gd name="connsiteY0" fmla="*/ 238608 h 391060"/>
              <a:gd name="connsiteX1" fmla="*/ 232980 w 289335"/>
              <a:gd name="connsiteY1" fmla="*/ 126930 h 391060"/>
              <a:gd name="connsiteX2" fmla="*/ 114571 w 289335"/>
              <a:gd name="connsiteY2" fmla="*/ 12646 h 391060"/>
              <a:gd name="connsiteX3" fmla="*/ 38013 w 289335"/>
              <a:gd name="connsiteY3" fmla="*/ 11111 h 391060"/>
              <a:gd name="connsiteX4" fmla="*/ 11577 w 289335"/>
              <a:gd name="connsiteY4" fmla="*/ 86136 h 391060"/>
              <a:gd name="connsiteX5" fmla="*/ 6382 w 289335"/>
              <a:gd name="connsiteY5" fmla="*/ 205631 h 391060"/>
              <a:gd name="connsiteX6" fmla="*/ 99900 w 289335"/>
              <a:gd name="connsiteY6" fmla="*/ 257586 h 391060"/>
              <a:gd name="connsiteX7" fmla="*/ 131072 w 289335"/>
              <a:gd name="connsiteY7" fmla="*/ 293954 h 391060"/>
              <a:gd name="connsiteX8" fmla="*/ 167441 w 289335"/>
              <a:gd name="connsiteY8" fmla="*/ 340713 h 391060"/>
              <a:gd name="connsiteX9" fmla="*/ 203809 w 289335"/>
              <a:gd name="connsiteY9" fmla="*/ 387472 h 391060"/>
              <a:gd name="connsiteX10" fmla="*/ 223057 w 289335"/>
              <a:gd name="connsiteY10" fmla="*/ 238608 h 391060"/>
              <a:gd name="connsiteX0" fmla="*/ 223057 w 289335"/>
              <a:gd name="connsiteY0" fmla="*/ 238608 h 340713"/>
              <a:gd name="connsiteX1" fmla="*/ 232980 w 289335"/>
              <a:gd name="connsiteY1" fmla="*/ 126930 h 340713"/>
              <a:gd name="connsiteX2" fmla="*/ 114571 w 289335"/>
              <a:gd name="connsiteY2" fmla="*/ 12646 h 340713"/>
              <a:gd name="connsiteX3" fmla="*/ 38013 w 289335"/>
              <a:gd name="connsiteY3" fmla="*/ 11111 h 340713"/>
              <a:gd name="connsiteX4" fmla="*/ 11577 w 289335"/>
              <a:gd name="connsiteY4" fmla="*/ 86136 h 340713"/>
              <a:gd name="connsiteX5" fmla="*/ 6382 w 289335"/>
              <a:gd name="connsiteY5" fmla="*/ 205631 h 340713"/>
              <a:gd name="connsiteX6" fmla="*/ 99900 w 289335"/>
              <a:gd name="connsiteY6" fmla="*/ 257586 h 340713"/>
              <a:gd name="connsiteX7" fmla="*/ 131072 w 289335"/>
              <a:gd name="connsiteY7" fmla="*/ 293954 h 340713"/>
              <a:gd name="connsiteX8" fmla="*/ 167441 w 289335"/>
              <a:gd name="connsiteY8" fmla="*/ 340713 h 340713"/>
              <a:gd name="connsiteX9" fmla="*/ 223057 w 289335"/>
              <a:gd name="connsiteY9" fmla="*/ 238608 h 340713"/>
              <a:gd name="connsiteX0" fmla="*/ 216068 w 282346"/>
              <a:gd name="connsiteY0" fmla="*/ 238608 h 340713"/>
              <a:gd name="connsiteX1" fmla="*/ 225991 w 282346"/>
              <a:gd name="connsiteY1" fmla="*/ 126930 h 340713"/>
              <a:gd name="connsiteX2" fmla="*/ 107582 w 282346"/>
              <a:gd name="connsiteY2" fmla="*/ 12646 h 340713"/>
              <a:gd name="connsiteX3" fmla="*/ 31024 w 282346"/>
              <a:gd name="connsiteY3" fmla="*/ 11111 h 340713"/>
              <a:gd name="connsiteX4" fmla="*/ 4588 w 282346"/>
              <a:gd name="connsiteY4" fmla="*/ 86136 h 340713"/>
              <a:gd name="connsiteX5" fmla="*/ 119466 w 282346"/>
              <a:gd name="connsiteY5" fmla="*/ 174843 h 340713"/>
              <a:gd name="connsiteX6" fmla="*/ 92911 w 282346"/>
              <a:gd name="connsiteY6" fmla="*/ 257586 h 340713"/>
              <a:gd name="connsiteX7" fmla="*/ 124083 w 282346"/>
              <a:gd name="connsiteY7" fmla="*/ 293954 h 340713"/>
              <a:gd name="connsiteX8" fmla="*/ 160452 w 282346"/>
              <a:gd name="connsiteY8" fmla="*/ 340713 h 340713"/>
              <a:gd name="connsiteX9" fmla="*/ 216068 w 282346"/>
              <a:gd name="connsiteY9" fmla="*/ 238608 h 340713"/>
              <a:gd name="connsiteX0" fmla="*/ 216068 w 282346"/>
              <a:gd name="connsiteY0" fmla="*/ 238608 h 340713"/>
              <a:gd name="connsiteX1" fmla="*/ 225991 w 282346"/>
              <a:gd name="connsiteY1" fmla="*/ 126930 h 340713"/>
              <a:gd name="connsiteX2" fmla="*/ 107582 w 282346"/>
              <a:gd name="connsiteY2" fmla="*/ 12646 h 340713"/>
              <a:gd name="connsiteX3" fmla="*/ 31024 w 282346"/>
              <a:gd name="connsiteY3" fmla="*/ 11111 h 340713"/>
              <a:gd name="connsiteX4" fmla="*/ 4588 w 282346"/>
              <a:gd name="connsiteY4" fmla="*/ 86136 h 340713"/>
              <a:gd name="connsiteX5" fmla="*/ 119466 w 282346"/>
              <a:gd name="connsiteY5" fmla="*/ 174843 h 340713"/>
              <a:gd name="connsiteX6" fmla="*/ 145251 w 282346"/>
              <a:gd name="connsiteY6" fmla="*/ 239113 h 340713"/>
              <a:gd name="connsiteX7" fmla="*/ 124083 w 282346"/>
              <a:gd name="connsiteY7" fmla="*/ 293954 h 340713"/>
              <a:gd name="connsiteX8" fmla="*/ 160452 w 282346"/>
              <a:gd name="connsiteY8" fmla="*/ 340713 h 340713"/>
              <a:gd name="connsiteX9" fmla="*/ 216068 w 282346"/>
              <a:gd name="connsiteY9" fmla="*/ 238608 h 340713"/>
              <a:gd name="connsiteX0" fmla="*/ 188070 w 254348"/>
              <a:gd name="connsiteY0" fmla="*/ 237734 h 339839"/>
              <a:gd name="connsiteX1" fmla="*/ 197993 w 254348"/>
              <a:gd name="connsiteY1" fmla="*/ 126056 h 339839"/>
              <a:gd name="connsiteX2" fmla="*/ 79584 w 254348"/>
              <a:gd name="connsiteY2" fmla="*/ 11772 h 339839"/>
              <a:gd name="connsiteX3" fmla="*/ 3026 w 254348"/>
              <a:gd name="connsiteY3" fmla="*/ 10237 h 339839"/>
              <a:gd name="connsiteX4" fmla="*/ 22772 w 254348"/>
              <a:gd name="connsiteY4" fmla="*/ 69868 h 339839"/>
              <a:gd name="connsiteX5" fmla="*/ 91468 w 254348"/>
              <a:gd name="connsiteY5" fmla="*/ 173969 h 339839"/>
              <a:gd name="connsiteX6" fmla="*/ 117253 w 254348"/>
              <a:gd name="connsiteY6" fmla="*/ 238239 h 339839"/>
              <a:gd name="connsiteX7" fmla="*/ 96085 w 254348"/>
              <a:gd name="connsiteY7" fmla="*/ 293080 h 339839"/>
              <a:gd name="connsiteX8" fmla="*/ 132454 w 254348"/>
              <a:gd name="connsiteY8" fmla="*/ 339839 h 339839"/>
              <a:gd name="connsiteX9" fmla="*/ 188070 w 254348"/>
              <a:gd name="connsiteY9" fmla="*/ 237734 h 339839"/>
              <a:gd name="connsiteX0" fmla="*/ 188070 w 254348"/>
              <a:gd name="connsiteY0" fmla="*/ 234170 h 336275"/>
              <a:gd name="connsiteX1" fmla="*/ 197993 w 254348"/>
              <a:gd name="connsiteY1" fmla="*/ 122492 h 336275"/>
              <a:gd name="connsiteX2" fmla="*/ 192647 w 254348"/>
              <a:gd name="connsiteY2" fmla="*/ 67075 h 336275"/>
              <a:gd name="connsiteX3" fmla="*/ 79584 w 254348"/>
              <a:gd name="connsiteY3" fmla="*/ 8208 h 336275"/>
              <a:gd name="connsiteX4" fmla="*/ 3026 w 254348"/>
              <a:gd name="connsiteY4" fmla="*/ 6673 h 336275"/>
              <a:gd name="connsiteX5" fmla="*/ 22772 w 254348"/>
              <a:gd name="connsiteY5" fmla="*/ 66304 h 336275"/>
              <a:gd name="connsiteX6" fmla="*/ 91468 w 254348"/>
              <a:gd name="connsiteY6" fmla="*/ 170405 h 336275"/>
              <a:gd name="connsiteX7" fmla="*/ 117253 w 254348"/>
              <a:gd name="connsiteY7" fmla="*/ 234675 h 336275"/>
              <a:gd name="connsiteX8" fmla="*/ 96085 w 254348"/>
              <a:gd name="connsiteY8" fmla="*/ 289516 h 336275"/>
              <a:gd name="connsiteX9" fmla="*/ 132454 w 254348"/>
              <a:gd name="connsiteY9" fmla="*/ 336275 h 336275"/>
              <a:gd name="connsiteX10" fmla="*/ 188070 w 254348"/>
              <a:gd name="connsiteY10" fmla="*/ 234170 h 336275"/>
              <a:gd name="connsiteX0" fmla="*/ 188070 w 254262"/>
              <a:gd name="connsiteY0" fmla="*/ 234170 h 336275"/>
              <a:gd name="connsiteX1" fmla="*/ 254223 w 254262"/>
              <a:gd name="connsiteY1" fmla="*/ 153281 h 336275"/>
              <a:gd name="connsiteX2" fmla="*/ 197993 w 254262"/>
              <a:gd name="connsiteY2" fmla="*/ 122492 h 336275"/>
              <a:gd name="connsiteX3" fmla="*/ 192647 w 254262"/>
              <a:gd name="connsiteY3" fmla="*/ 67075 h 336275"/>
              <a:gd name="connsiteX4" fmla="*/ 79584 w 254262"/>
              <a:gd name="connsiteY4" fmla="*/ 8208 h 336275"/>
              <a:gd name="connsiteX5" fmla="*/ 3026 w 254262"/>
              <a:gd name="connsiteY5" fmla="*/ 6673 h 336275"/>
              <a:gd name="connsiteX6" fmla="*/ 22772 w 254262"/>
              <a:gd name="connsiteY6" fmla="*/ 66304 h 336275"/>
              <a:gd name="connsiteX7" fmla="*/ 91468 w 254262"/>
              <a:gd name="connsiteY7" fmla="*/ 170405 h 336275"/>
              <a:gd name="connsiteX8" fmla="*/ 117253 w 254262"/>
              <a:gd name="connsiteY8" fmla="*/ 234675 h 336275"/>
              <a:gd name="connsiteX9" fmla="*/ 96085 w 254262"/>
              <a:gd name="connsiteY9" fmla="*/ 289516 h 336275"/>
              <a:gd name="connsiteX10" fmla="*/ 132454 w 254262"/>
              <a:gd name="connsiteY10" fmla="*/ 336275 h 336275"/>
              <a:gd name="connsiteX11" fmla="*/ 188070 w 254262"/>
              <a:gd name="connsiteY11" fmla="*/ 234170 h 336275"/>
              <a:gd name="connsiteX0" fmla="*/ 188070 w 281075"/>
              <a:gd name="connsiteY0" fmla="*/ 234170 h 336275"/>
              <a:gd name="connsiteX1" fmla="*/ 278853 w 281075"/>
              <a:gd name="connsiteY1" fmla="*/ 224093 h 336275"/>
              <a:gd name="connsiteX2" fmla="*/ 254223 w 281075"/>
              <a:gd name="connsiteY2" fmla="*/ 153281 h 336275"/>
              <a:gd name="connsiteX3" fmla="*/ 197993 w 281075"/>
              <a:gd name="connsiteY3" fmla="*/ 122492 h 336275"/>
              <a:gd name="connsiteX4" fmla="*/ 192647 w 281075"/>
              <a:gd name="connsiteY4" fmla="*/ 67075 h 336275"/>
              <a:gd name="connsiteX5" fmla="*/ 79584 w 281075"/>
              <a:gd name="connsiteY5" fmla="*/ 8208 h 336275"/>
              <a:gd name="connsiteX6" fmla="*/ 3026 w 281075"/>
              <a:gd name="connsiteY6" fmla="*/ 6673 h 336275"/>
              <a:gd name="connsiteX7" fmla="*/ 22772 w 281075"/>
              <a:gd name="connsiteY7" fmla="*/ 66304 h 336275"/>
              <a:gd name="connsiteX8" fmla="*/ 91468 w 281075"/>
              <a:gd name="connsiteY8" fmla="*/ 170405 h 336275"/>
              <a:gd name="connsiteX9" fmla="*/ 117253 w 281075"/>
              <a:gd name="connsiteY9" fmla="*/ 234675 h 336275"/>
              <a:gd name="connsiteX10" fmla="*/ 96085 w 281075"/>
              <a:gd name="connsiteY10" fmla="*/ 289516 h 336275"/>
              <a:gd name="connsiteX11" fmla="*/ 132454 w 281075"/>
              <a:gd name="connsiteY11" fmla="*/ 336275 h 336275"/>
              <a:gd name="connsiteX12" fmla="*/ 188070 w 281075"/>
              <a:gd name="connsiteY12" fmla="*/ 234170 h 33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075" h="336275">
                <a:moveTo>
                  <a:pt x="188070" y="234170"/>
                </a:moveTo>
                <a:cubicBezTo>
                  <a:pt x="212470" y="215473"/>
                  <a:pt x="267828" y="237574"/>
                  <a:pt x="278853" y="224093"/>
                </a:cubicBezTo>
                <a:cubicBezTo>
                  <a:pt x="289878" y="210612"/>
                  <a:pt x="256411" y="167136"/>
                  <a:pt x="254223" y="153281"/>
                </a:cubicBezTo>
                <a:cubicBezTo>
                  <a:pt x="252035" y="139426"/>
                  <a:pt x="205177" y="137373"/>
                  <a:pt x="197993" y="122492"/>
                </a:cubicBezTo>
                <a:cubicBezTo>
                  <a:pt x="194651" y="95156"/>
                  <a:pt x="212382" y="86122"/>
                  <a:pt x="192647" y="67075"/>
                </a:cubicBezTo>
                <a:cubicBezTo>
                  <a:pt x="172912" y="48028"/>
                  <a:pt x="111188" y="18275"/>
                  <a:pt x="79584" y="8208"/>
                </a:cubicBezTo>
                <a:cubicBezTo>
                  <a:pt x="47980" y="-1859"/>
                  <a:pt x="12495" y="-3010"/>
                  <a:pt x="3026" y="6673"/>
                </a:cubicBezTo>
                <a:cubicBezTo>
                  <a:pt x="-6443" y="16356"/>
                  <a:pt x="8032" y="39015"/>
                  <a:pt x="22772" y="66304"/>
                </a:cubicBezTo>
                <a:cubicBezTo>
                  <a:pt x="37512" y="93593"/>
                  <a:pt x="75721" y="142343"/>
                  <a:pt x="91468" y="170405"/>
                </a:cubicBezTo>
                <a:cubicBezTo>
                  <a:pt x="107215" y="198467"/>
                  <a:pt x="116484" y="214823"/>
                  <a:pt x="117253" y="234675"/>
                </a:cubicBezTo>
                <a:cubicBezTo>
                  <a:pt x="118022" y="254527"/>
                  <a:pt x="93552" y="272583"/>
                  <a:pt x="96085" y="289516"/>
                </a:cubicBezTo>
                <a:cubicBezTo>
                  <a:pt x="98618" y="306449"/>
                  <a:pt x="120331" y="320689"/>
                  <a:pt x="132454" y="336275"/>
                </a:cubicBezTo>
                <a:cubicBezTo>
                  <a:pt x="147785" y="327051"/>
                  <a:pt x="163670" y="252867"/>
                  <a:pt x="188070" y="234170"/>
                </a:cubicBezTo>
                <a:close/>
              </a:path>
            </a:pathLst>
          </a:custGeom>
          <a:noFill/>
          <a:ln w="28575">
            <a:solidFill>
              <a:srgbClr val="0FE67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B6E64AD2-D5BD-4C3D-AC4C-67674BA6E09B}"/>
              </a:ext>
            </a:extLst>
          </p:cNvPr>
          <p:cNvSpPr/>
          <p:nvPr/>
        </p:nvSpPr>
        <p:spPr>
          <a:xfrm>
            <a:off x="3559391" y="3484679"/>
            <a:ext cx="204849" cy="116258"/>
          </a:xfrm>
          <a:custGeom>
            <a:avLst/>
            <a:gdLst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62661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314615 w 632658"/>
              <a:gd name="connsiteY8" fmla="*/ 194540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8449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3253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58752 w 632658"/>
              <a:gd name="connsiteY17" fmla="*/ 584199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1538 w 632658"/>
              <a:gd name="connsiteY0" fmla="*/ 23090 h 729894"/>
              <a:gd name="connsiteX1" fmla="*/ 538020 w 632658"/>
              <a:gd name="connsiteY1" fmla="*/ 23090 h 729894"/>
              <a:gd name="connsiteX2" fmla="*/ 465284 w 632658"/>
              <a:gd name="connsiteY2" fmla="*/ 2308 h 729894"/>
              <a:gd name="connsiteX3" fmla="*/ 392547 w 632658"/>
              <a:gd name="connsiteY3" fmla="*/ 2308 h 729894"/>
              <a:gd name="connsiteX4" fmla="*/ 288638 w 632658"/>
              <a:gd name="connsiteY4" fmla="*/ 2308 h 729894"/>
              <a:gd name="connsiteX5" fmla="*/ 241879 w 632658"/>
              <a:gd name="connsiteY5" fmla="*/ 33481 h 729894"/>
              <a:gd name="connsiteX6" fmla="*/ 226293 w 632658"/>
              <a:gd name="connsiteY6" fmla="*/ 80240 h 729894"/>
              <a:gd name="connsiteX7" fmla="*/ 236684 w 632658"/>
              <a:gd name="connsiteY7" fmla="*/ 137390 h 729894"/>
              <a:gd name="connsiteX8" fmla="*/ 293833 w 632658"/>
              <a:gd name="connsiteY8" fmla="*/ 199735 h 729894"/>
              <a:gd name="connsiteX9" fmla="*/ 299029 w 632658"/>
              <a:gd name="connsiteY9" fmla="*/ 293253 h 729894"/>
              <a:gd name="connsiteX10" fmla="*/ 210706 w 632658"/>
              <a:gd name="connsiteY10" fmla="*/ 345208 h 729894"/>
              <a:gd name="connsiteX11" fmla="*/ 163947 w 632658"/>
              <a:gd name="connsiteY11" fmla="*/ 277668 h 729894"/>
              <a:gd name="connsiteX12" fmla="*/ 106797 w 632658"/>
              <a:gd name="connsiteY12" fmla="*/ 262081 h 729894"/>
              <a:gd name="connsiteX13" fmla="*/ 44452 w 632658"/>
              <a:gd name="connsiteY13" fmla="*/ 298449 h 729894"/>
              <a:gd name="connsiteX14" fmla="*/ 13279 w 632658"/>
              <a:gd name="connsiteY14" fmla="*/ 397163 h 729894"/>
              <a:gd name="connsiteX15" fmla="*/ 8084 w 632658"/>
              <a:gd name="connsiteY15" fmla="*/ 516658 h 729894"/>
              <a:gd name="connsiteX16" fmla="*/ 122384 w 632658"/>
              <a:gd name="connsiteY16" fmla="*/ 568613 h 729894"/>
              <a:gd name="connsiteX17" fmla="*/ 132774 w 632658"/>
              <a:gd name="connsiteY17" fmla="*/ 604981 h 729894"/>
              <a:gd name="connsiteX18" fmla="*/ 169143 w 632658"/>
              <a:gd name="connsiteY18" fmla="*/ 651740 h 729894"/>
              <a:gd name="connsiteX19" fmla="*/ 205511 w 632658"/>
              <a:gd name="connsiteY19" fmla="*/ 698499 h 729894"/>
              <a:gd name="connsiteX20" fmla="*/ 262661 w 632658"/>
              <a:gd name="connsiteY20" fmla="*/ 729672 h 729894"/>
              <a:gd name="connsiteX21" fmla="*/ 397743 w 632658"/>
              <a:gd name="connsiteY21" fmla="*/ 682913 h 729894"/>
              <a:gd name="connsiteX22" fmla="*/ 444502 w 632658"/>
              <a:gd name="connsiteY22" fmla="*/ 610177 h 729894"/>
              <a:gd name="connsiteX23" fmla="*/ 512043 w 632658"/>
              <a:gd name="connsiteY23" fmla="*/ 532245 h 729894"/>
              <a:gd name="connsiteX24" fmla="*/ 600365 w 632658"/>
              <a:gd name="connsiteY24" fmla="*/ 475095 h 729894"/>
              <a:gd name="connsiteX25" fmla="*/ 626343 w 632658"/>
              <a:gd name="connsiteY25" fmla="*/ 417945 h 729894"/>
              <a:gd name="connsiteX26" fmla="*/ 600365 w 632658"/>
              <a:gd name="connsiteY26" fmla="*/ 282863 h 729894"/>
              <a:gd name="connsiteX27" fmla="*/ 589975 w 632658"/>
              <a:gd name="connsiteY27" fmla="*/ 236104 h 729894"/>
              <a:gd name="connsiteX28" fmla="*/ 589975 w 632658"/>
              <a:gd name="connsiteY28" fmla="*/ 178954 h 729894"/>
              <a:gd name="connsiteX29" fmla="*/ 589975 w 632658"/>
              <a:gd name="connsiteY29" fmla="*/ 90631 h 729894"/>
              <a:gd name="connsiteX30" fmla="*/ 631538 w 632658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42965 w 631121"/>
              <a:gd name="connsiteY22" fmla="*/ 610177 h 729894"/>
              <a:gd name="connsiteX23" fmla="*/ 510506 w 631121"/>
              <a:gd name="connsiteY23" fmla="*/ 532245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42965 w 631121"/>
              <a:gd name="connsiteY22" fmla="*/ 610177 h 729894"/>
              <a:gd name="connsiteX23" fmla="*/ 520897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500115 w 631121"/>
              <a:gd name="connsiteY22" fmla="*/ 568613 h 729894"/>
              <a:gd name="connsiteX23" fmla="*/ 520897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37769 w 631121"/>
              <a:gd name="connsiteY22" fmla="*/ 599786 h 729894"/>
              <a:gd name="connsiteX23" fmla="*/ 500115 w 631121"/>
              <a:gd name="connsiteY23" fmla="*/ 568613 h 729894"/>
              <a:gd name="connsiteX24" fmla="*/ 520897 w 631121"/>
              <a:gd name="connsiteY24" fmla="*/ 480290 h 729894"/>
              <a:gd name="connsiteX25" fmla="*/ 598828 w 631121"/>
              <a:gd name="connsiteY25" fmla="*/ 475095 h 729894"/>
              <a:gd name="connsiteX26" fmla="*/ 624806 w 631121"/>
              <a:gd name="connsiteY26" fmla="*/ 417945 h 729894"/>
              <a:gd name="connsiteX27" fmla="*/ 598828 w 631121"/>
              <a:gd name="connsiteY27" fmla="*/ 282863 h 729894"/>
              <a:gd name="connsiteX28" fmla="*/ 588438 w 631121"/>
              <a:gd name="connsiteY28" fmla="*/ 236104 h 729894"/>
              <a:gd name="connsiteX29" fmla="*/ 588438 w 631121"/>
              <a:gd name="connsiteY29" fmla="*/ 178954 h 729894"/>
              <a:gd name="connsiteX30" fmla="*/ 588438 w 631121"/>
              <a:gd name="connsiteY30" fmla="*/ 90631 h 729894"/>
              <a:gd name="connsiteX31" fmla="*/ 630001 w 631121"/>
              <a:gd name="connsiteY31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97492 w 631121"/>
              <a:gd name="connsiteY9" fmla="*/ 293253 h 729894"/>
              <a:gd name="connsiteX10" fmla="*/ 209169 w 631121"/>
              <a:gd name="connsiteY10" fmla="*/ 345208 h 729894"/>
              <a:gd name="connsiteX11" fmla="*/ 162410 w 631121"/>
              <a:gd name="connsiteY11" fmla="*/ 277668 h 729894"/>
              <a:gd name="connsiteX12" fmla="*/ 105260 w 631121"/>
              <a:gd name="connsiteY12" fmla="*/ 262081 h 729894"/>
              <a:gd name="connsiteX13" fmla="*/ 42915 w 631121"/>
              <a:gd name="connsiteY13" fmla="*/ 298449 h 729894"/>
              <a:gd name="connsiteX14" fmla="*/ 11742 w 631121"/>
              <a:gd name="connsiteY14" fmla="*/ 397163 h 729894"/>
              <a:gd name="connsiteX15" fmla="*/ 6547 w 631121"/>
              <a:gd name="connsiteY15" fmla="*/ 516658 h 729894"/>
              <a:gd name="connsiteX16" fmla="*/ 100065 w 631121"/>
              <a:gd name="connsiteY16" fmla="*/ 568613 h 729894"/>
              <a:gd name="connsiteX17" fmla="*/ 131237 w 631121"/>
              <a:gd name="connsiteY17" fmla="*/ 604981 h 729894"/>
              <a:gd name="connsiteX18" fmla="*/ 167606 w 631121"/>
              <a:gd name="connsiteY18" fmla="*/ 651740 h 729894"/>
              <a:gd name="connsiteX19" fmla="*/ 203974 w 631121"/>
              <a:gd name="connsiteY19" fmla="*/ 698499 h 729894"/>
              <a:gd name="connsiteX20" fmla="*/ 261124 w 631121"/>
              <a:gd name="connsiteY20" fmla="*/ 729672 h 729894"/>
              <a:gd name="connsiteX21" fmla="*/ 396206 w 631121"/>
              <a:gd name="connsiteY21" fmla="*/ 682913 h 729894"/>
              <a:gd name="connsiteX22" fmla="*/ 437769 w 631121"/>
              <a:gd name="connsiteY22" fmla="*/ 599786 h 729894"/>
              <a:gd name="connsiteX23" fmla="*/ 500115 w 631121"/>
              <a:gd name="connsiteY23" fmla="*/ 568613 h 729894"/>
              <a:gd name="connsiteX24" fmla="*/ 494919 w 631121"/>
              <a:gd name="connsiteY24" fmla="*/ 480290 h 729894"/>
              <a:gd name="connsiteX25" fmla="*/ 598828 w 631121"/>
              <a:gd name="connsiteY25" fmla="*/ 475095 h 729894"/>
              <a:gd name="connsiteX26" fmla="*/ 624806 w 631121"/>
              <a:gd name="connsiteY26" fmla="*/ 417945 h 729894"/>
              <a:gd name="connsiteX27" fmla="*/ 598828 w 631121"/>
              <a:gd name="connsiteY27" fmla="*/ 282863 h 729894"/>
              <a:gd name="connsiteX28" fmla="*/ 588438 w 631121"/>
              <a:gd name="connsiteY28" fmla="*/ 236104 h 729894"/>
              <a:gd name="connsiteX29" fmla="*/ 588438 w 631121"/>
              <a:gd name="connsiteY29" fmla="*/ 178954 h 729894"/>
              <a:gd name="connsiteX30" fmla="*/ 588438 w 631121"/>
              <a:gd name="connsiteY30" fmla="*/ 90631 h 729894"/>
              <a:gd name="connsiteX31" fmla="*/ 630001 w 631121"/>
              <a:gd name="connsiteY31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92296 w 631121"/>
              <a:gd name="connsiteY8" fmla="*/ 199735 h 729894"/>
              <a:gd name="connsiteX9" fmla="*/ 209169 w 631121"/>
              <a:gd name="connsiteY9" fmla="*/ 345208 h 729894"/>
              <a:gd name="connsiteX10" fmla="*/ 162410 w 631121"/>
              <a:gd name="connsiteY10" fmla="*/ 277668 h 729894"/>
              <a:gd name="connsiteX11" fmla="*/ 105260 w 631121"/>
              <a:gd name="connsiteY11" fmla="*/ 262081 h 729894"/>
              <a:gd name="connsiteX12" fmla="*/ 42915 w 631121"/>
              <a:gd name="connsiteY12" fmla="*/ 298449 h 729894"/>
              <a:gd name="connsiteX13" fmla="*/ 11742 w 631121"/>
              <a:gd name="connsiteY13" fmla="*/ 397163 h 729894"/>
              <a:gd name="connsiteX14" fmla="*/ 6547 w 631121"/>
              <a:gd name="connsiteY14" fmla="*/ 516658 h 729894"/>
              <a:gd name="connsiteX15" fmla="*/ 100065 w 631121"/>
              <a:gd name="connsiteY15" fmla="*/ 568613 h 729894"/>
              <a:gd name="connsiteX16" fmla="*/ 131237 w 631121"/>
              <a:gd name="connsiteY16" fmla="*/ 604981 h 729894"/>
              <a:gd name="connsiteX17" fmla="*/ 167606 w 631121"/>
              <a:gd name="connsiteY17" fmla="*/ 651740 h 729894"/>
              <a:gd name="connsiteX18" fmla="*/ 203974 w 631121"/>
              <a:gd name="connsiteY18" fmla="*/ 698499 h 729894"/>
              <a:gd name="connsiteX19" fmla="*/ 261124 w 631121"/>
              <a:gd name="connsiteY19" fmla="*/ 729672 h 729894"/>
              <a:gd name="connsiteX20" fmla="*/ 396206 w 631121"/>
              <a:gd name="connsiteY20" fmla="*/ 682913 h 729894"/>
              <a:gd name="connsiteX21" fmla="*/ 437769 w 631121"/>
              <a:gd name="connsiteY21" fmla="*/ 599786 h 729894"/>
              <a:gd name="connsiteX22" fmla="*/ 500115 w 631121"/>
              <a:gd name="connsiteY22" fmla="*/ 568613 h 729894"/>
              <a:gd name="connsiteX23" fmla="*/ 494919 w 631121"/>
              <a:gd name="connsiteY23" fmla="*/ 480290 h 729894"/>
              <a:gd name="connsiteX24" fmla="*/ 598828 w 631121"/>
              <a:gd name="connsiteY24" fmla="*/ 475095 h 729894"/>
              <a:gd name="connsiteX25" fmla="*/ 624806 w 631121"/>
              <a:gd name="connsiteY25" fmla="*/ 417945 h 729894"/>
              <a:gd name="connsiteX26" fmla="*/ 598828 w 631121"/>
              <a:gd name="connsiteY26" fmla="*/ 282863 h 729894"/>
              <a:gd name="connsiteX27" fmla="*/ 588438 w 631121"/>
              <a:gd name="connsiteY27" fmla="*/ 236104 h 729894"/>
              <a:gd name="connsiteX28" fmla="*/ 588438 w 631121"/>
              <a:gd name="connsiteY28" fmla="*/ 178954 h 729894"/>
              <a:gd name="connsiteX29" fmla="*/ 588438 w 631121"/>
              <a:gd name="connsiteY29" fmla="*/ 90631 h 729894"/>
              <a:gd name="connsiteX30" fmla="*/ 630001 w 631121"/>
              <a:gd name="connsiteY30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35147 w 631121"/>
              <a:gd name="connsiteY7" fmla="*/ 137390 h 729894"/>
              <a:gd name="connsiteX8" fmla="*/ 209169 w 631121"/>
              <a:gd name="connsiteY8" fmla="*/ 345208 h 729894"/>
              <a:gd name="connsiteX9" fmla="*/ 162410 w 631121"/>
              <a:gd name="connsiteY9" fmla="*/ 277668 h 729894"/>
              <a:gd name="connsiteX10" fmla="*/ 105260 w 631121"/>
              <a:gd name="connsiteY10" fmla="*/ 262081 h 729894"/>
              <a:gd name="connsiteX11" fmla="*/ 42915 w 631121"/>
              <a:gd name="connsiteY11" fmla="*/ 298449 h 729894"/>
              <a:gd name="connsiteX12" fmla="*/ 11742 w 631121"/>
              <a:gd name="connsiteY12" fmla="*/ 397163 h 729894"/>
              <a:gd name="connsiteX13" fmla="*/ 6547 w 631121"/>
              <a:gd name="connsiteY13" fmla="*/ 516658 h 729894"/>
              <a:gd name="connsiteX14" fmla="*/ 100065 w 631121"/>
              <a:gd name="connsiteY14" fmla="*/ 568613 h 729894"/>
              <a:gd name="connsiteX15" fmla="*/ 131237 w 631121"/>
              <a:gd name="connsiteY15" fmla="*/ 604981 h 729894"/>
              <a:gd name="connsiteX16" fmla="*/ 167606 w 631121"/>
              <a:gd name="connsiteY16" fmla="*/ 651740 h 729894"/>
              <a:gd name="connsiteX17" fmla="*/ 203974 w 631121"/>
              <a:gd name="connsiteY17" fmla="*/ 698499 h 729894"/>
              <a:gd name="connsiteX18" fmla="*/ 261124 w 631121"/>
              <a:gd name="connsiteY18" fmla="*/ 729672 h 729894"/>
              <a:gd name="connsiteX19" fmla="*/ 396206 w 631121"/>
              <a:gd name="connsiteY19" fmla="*/ 682913 h 729894"/>
              <a:gd name="connsiteX20" fmla="*/ 437769 w 631121"/>
              <a:gd name="connsiteY20" fmla="*/ 599786 h 729894"/>
              <a:gd name="connsiteX21" fmla="*/ 500115 w 631121"/>
              <a:gd name="connsiteY21" fmla="*/ 568613 h 729894"/>
              <a:gd name="connsiteX22" fmla="*/ 494919 w 631121"/>
              <a:gd name="connsiteY22" fmla="*/ 480290 h 729894"/>
              <a:gd name="connsiteX23" fmla="*/ 598828 w 631121"/>
              <a:gd name="connsiteY23" fmla="*/ 475095 h 729894"/>
              <a:gd name="connsiteX24" fmla="*/ 624806 w 631121"/>
              <a:gd name="connsiteY24" fmla="*/ 417945 h 729894"/>
              <a:gd name="connsiteX25" fmla="*/ 598828 w 631121"/>
              <a:gd name="connsiteY25" fmla="*/ 282863 h 729894"/>
              <a:gd name="connsiteX26" fmla="*/ 588438 w 631121"/>
              <a:gd name="connsiteY26" fmla="*/ 236104 h 729894"/>
              <a:gd name="connsiteX27" fmla="*/ 588438 w 631121"/>
              <a:gd name="connsiteY27" fmla="*/ 178954 h 729894"/>
              <a:gd name="connsiteX28" fmla="*/ 588438 w 631121"/>
              <a:gd name="connsiteY28" fmla="*/ 90631 h 729894"/>
              <a:gd name="connsiteX29" fmla="*/ 630001 w 631121"/>
              <a:gd name="connsiteY29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209169 w 631121"/>
              <a:gd name="connsiteY7" fmla="*/ 345208 h 729894"/>
              <a:gd name="connsiteX8" fmla="*/ 162410 w 631121"/>
              <a:gd name="connsiteY8" fmla="*/ 277668 h 729894"/>
              <a:gd name="connsiteX9" fmla="*/ 105260 w 631121"/>
              <a:gd name="connsiteY9" fmla="*/ 262081 h 729894"/>
              <a:gd name="connsiteX10" fmla="*/ 42915 w 631121"/>
              <a:gd name="connsiteY10" fmla="*/ 298449 h 729894"/>
              <a:gd name="connsiteX11" fmla="*/ 11742 w 631121"/>
              <a:gd name="connsiteY11" fmla="*/ 397163 h 729894"/>
              <a:gd name="connsiteX12" fmla="*/ 6547 w 631121"/>
              <a:gd name="connsiteY12" fmla="*/ 516658 h 729894"/>
              <a:gd name="connsiteX13" fmla="*/ 100065 w 631121"/>
              <a:gd name="connsiteY13" fmla="*/ 568613 h 729894"/>
              <a:gd name="connsiteX14" fmla="*/ 131237 w 631121"/>
              <a:gd name="connsiteY14" fmla="*/ 604981 h 729894"/>
              <a:gd name="connsiteX15" fmla="*/ 167606 w 631121"/>
              <a:gd name="connsiteY15" fmla="*/ 651740 h 729894"/>
              <a:gd name="connsiteX16" fmla="*/ 203974 w 631121"/>
              <a:gd name="connsiteY16" fmla="*/ 698499 h 729894"/>
              <a:gd name="connsiteX17" fmla="*/ 261124 w 631121"/>
              <a:gd name="connsiteY17" fmla="*/ 729672 h 729894"/>
              <a:gd name="connsiteX18" fmla="*/ 396206 w 631121"/>
              <a:gd name="connsiteY18" fmla="*/ 682913 h 729894"/>
              <a:gd name="connsiteX19" fmla="*/ 437769 w 631121"/>
              <a:gd name="connsiteY19" fmla="*/ 599786 h 729894"/>
              <a:gd name="connsiteX20" fmla="*/ 500115 w 631121"/>
              <a:gd name="connsiteY20" fmla="*/ 568613 h 729894"/>
              <a:gd name="connsiteX21" fmla="*/ 494919 w 631121"/>
              <a:gd name="connsiteY21" fmla="*/ 480290 h 729894"/>
              <a:gd name="connsiteX22" fmla="*/ 598828 w 631121"/>
              <a:gd name="connsiteY22" fmla="*/ 475095 h 729894"/>
              <a:gd name="connsiteX23" fmla="*/ 624806 w 631121"/>
              <a:gd name="connsiteY23" fmla="*/ 417945 h 729894"/>
              <a:gd name="connsiteX24" fmla="*/ 598828 w 631121"/>
              <a:gd name="connsiteY24" fmla="*/ 282863 h 729894"/>
              <a:gd name="connsiteX25" fmla="*/ 588438 w 631121"/>
              <a:gd name="connsiteY25" fmla="*/ 236104 h 729894"/>
              <a:gd name="connsiteX26" fmla="*/ 588438 w 631121"/>
              <a:gd name="connsiteY26" fmla="*/ 178954 h 729894"/>
              <a:gd name="connsiteX27" fmla="*/ 588438 w 631121"/>
              <a:gd name="connsiteY27" fmla="*/ 90631 h 729894"/>
              <a:gd name="connsiteX28" fmla="*/ 630001 w 631121"/>
              <a:gd name="connsiteY28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162410 w 631121"/>
              <a:gd name="connsiteY7" fmla="*/ 277668 h 729894"/>
              <a:gd name="connsiteX8" fmla="*/ 105260 w 631121"/>
              <a:gd name="connsiteY8" fmla="*/ 262081 h 729894"/>
              <a:gd name="connsiteX9" fmla="*/ 42915 w 631121"/>
              <a:gd name="connsiteY9" fmla="*/ 298449 h 729894"/>
              <a:gd name="connsiteX10" fmla="*/ 11742 w 631121"/>
              <a:gd name="connsiteY10" fmla="*/ 397163 h 729894"/>
              <a:gd name="connsiteX11" fmla="*/ 6547 w 631121"/>
              <a:gd name="connsiteY11" fmla="*/ 516658 h 729894"/>
              <a:gd name="connsiteX12" fmla="*/ 100065 w 631121"/>
              <a:gd name="connsiteY12" fmla="*/ 568613 h 729894"/>
              <a:gd name="connsiteX13" fmla="*/ 131237 w 631121"/>
              <a:gd name="connsiteY13" fmla="*/ 604981 h 729894"/>
              <a:gd name="connsiteX14" fmla="*/ 167606 w 631121"/>
              <a:gd name="connsiteY14" fmla="*/ 651740 h 729894"/>
              <a:gd name="connsiteX15" fmla="*/ 203974 w 631121"/>
              <a:gd name="connsiteY15" fmla="*/ 698499 h 729894"/>
              <a:gd name="connsiteX16" fmla="*/ 261124 w 631121"/>
              <a:gd name="connsiteY16" fmla="*/ 729672 h 729894"/>
              <a:gd name="connsiteX17" fmla="*/ 396206 w 631121"/>
              <a:gd name="connsiteY17" fmla="*/ 682913 h 729894"/>
              <a:gd name="connsiteX18" fmla="*/ 437769 w 631121"/>
              <a:gd name="connsiteY18" fmla="*/ 599786 h 729894"/>
              <a:gd name="connsiteX19" fmla="*/ 500115 w 631121"/>
              <a:gd name="connsiteY19" fmla="*/ 568613 h 729894"/>
              <a:gd name="connsiteX20" fmla="*/ 494919 w 631121"/>
              <a:gd name="connsiteY20" fmla="*/ 480290 h 729894"/>
              <a:gd name="connsiteX21" fmla="*/ 598828 w 631121"/>
              <a:gd name="connsiteY21" fmla="*/ 475095 h 729894"/>
              <a:gd name="connsiteX22" fmla="*/ 624806 w 631121"/>
              <a:gd name="connsiteY22" fmla="*/ 417945 h 729894"/>
              <a:gd name="connsiteX23" fmla="*/ 598828 w 631121"/>
              <a:gd name="connsiteY23" fmla="*/ 282863 h 729894"/>
              <a:gd name="connsiteX24" fmla="*/ 588438 w 631121"/>
              <a:gd name="connsiteY24" fmla="*/ 236104 h 729894"/>
              <a:gd name="connsiteX25" fmla="*/ 588438 w 631121"/>
              <a:gd name="connsiteY25" fmla="*/ 178954 h 729894"/>
              <a:gd name="connsiteX26" fmla="*/ 588438 w 631121"/>
              <a:gd name="connsiteY26" fmla="*/ 90631 h 729894"/>
              <a:gd name="connsiteX27" fmla="*/ 630001 w 631121"/>
              <a:gd name="connsiteY27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162410 w 631121"/>
              <a:gd name="connsiteY7" fmla="*/ 277668 h 729894"/>
              <a:gd name="connsiteX8" fmla="*/ 105260 w 631121"/>
              <a:gd name="connsiteY8" fmla="*/ 262081 h 729894"/>
              <a:gd name="connsiteX9" fmla="*/ 42915 w 631121"/>
              <a:gd name="connsiteY9" fmla="*/ 298449 h 729894"/>
              <a:gd name="connsiteX10" fmla="*/ 11742 w 631121"/>
              <a:gd name="connsiteY10" fmla="*/ 397163 h 729894"/>
              <a:gd name="connsiteX11" fmla="*/ 6547 w 631121"/>
              <a:gd name="connsiteY11" fmla="*/ 516658 h 729894"/>
              <a:gd name="connsiteX12" fmla="*/ 100065 w 631121"/>
              <a:gd name="connsiteY12" fmla="*/ 568613 h 729894"/>
              <a:gd name="connsiteX13" fmla="*/ 131237 w 631121"/>
              <a:gd name="connsiteY13" fmla="*/ 604981 h 729894"/>
              <a:gd name="connsiteX14" fmla="*/ 167606 w 631121"/>
              <a:gd name="connsiteY14" fmla="*/ 651740 h 729894"/>
              <a:gd name="connsiteX15" fmla="*/ 203974 w 631121"/>
              <a:gd name="connsiteY15" fmla="*/ 698499 h 729894"/>
              <a:gd name="connsiteX16" fmla="*/ 261124 w 631121"/>
              <a:gd name="connsiteY16" fmla="*/ 729672 h 729894"/>
              <a:gd name="connsiteX17" fmla="*/ 396206 w 631121"/>
              <a:gd name="connsiteY17" fmla="*/ 682913 h 729894"/>
              <a:gd name="connsiteX18" fmla="*/ 437769 w 631121"/>
              <a:gd name="connsiteY18" fmla="*/ 599786 h 729894"/>
              <a:gd name="connsiteX19" fmla="*/ 500115 w 631121"/>
              <a:gd name="connsiteY19" fmla="*/ 568613 h 729894"/>
              <a:gd name="connsiteX20" fmla="*/ 494919 w 631121"/>
              <a:gd name="connsiteY20" fmla="*/ 480290 h 729894"/>
              <a:gd name="connsiteX21" fmla="*/ 598828 w 631121"/>
              <a:gd name="connsiteY21" fmla="*/ 475095 h 729894"/>
              <a:gd name="connsiteX22" fmla="*/ 624806 w 631121"/>
              <a:gd name="connsiteY22" fmla="*/ 417945 h 729894"/>
              <a:gd name="connsiteX23" fmla="*/ 598828 w 631121"/>
              <a:gd name="connsiteY23" fmla="*/ 282863 h 729894"/>
              <a:gd name="connsiteX24" fmla="*/ 588438 w 631121"/>
              <a:gd name="connsiteY24" fmla="*/ 236104 h 729894"/>
              <a:gd name="connsiteX25" fmla="*/ 588438 w 631121"/>
              <a:gd name="connsiteY25" fmla="*/ 178954 h 729894"/>
              <a:gd name="connsiteX26" fmla="*/ 588438 w 631121"/>
              <a:gd name="connsiteY26" fmla="*/ 90631 h 729894"/>
              <a:gd name="connsiteX27" fmla="*/ 630001 w 631121"/>
              <a:gd name="connsiteY27" fmla="*/ 23090 h 729894"/>
              <a:gd name="connsiteX0" fmla="*/ 630001 w 631121"/>
              <a:gd name="connsiteY0" fmla="*/ 23090 h 729894"/>
              <a:gd name="connsiteX1" fmla="*/ 536483 w 631121"/>
              <a:gd name="connsiteY1" fmla="*/ 23090 h 729894"/>
              <a:gd name="connsiteX2" fmla="*/ 463747 w 631121"/>
              <a:gd name="connsiteY2" fmla="*/ 2308 h 729894"/>
              <a:gd name="connsiteX3" fmla="*/ 391010 w 631121"/>
              <a:gd name="connsiteY3" fmla="*/ 2308 h 729894"/>
              <a:gd name="connsiteX4" fmla="*/ 287101 w 631121"/>
              <a:gd name="connsiteY4" fmla="*/ 2308 h 729894"/>
              <a:gd name="connsiteX5" fmla="*/ 240342 w 631121"/>
              <a:gd name="connsiteY5" fmla="*/ 33481 h 729894"/>
              <a:gd name="connsiteX6" fmla="*/ 224756 w 631121"/>
              <a:gd name="connsiteY6" fmla="*/ 80240 h 729894"/>
              <a:gd name="connsiteX7" fmla="*/ 105260 w 631121"/>
              <a:gd name="connsiteY7" fmla="*/ 262081 h 729894"/>
              <a:gd name="connsiteX8" fmla="*/ 42915 w 631121"/>
              <a:gd name="connsiteY8" fmla="*/ 298449 h 729894"/>
              <a:gd name="connsiteX9" fmla="*/ 11742 w 631121"/>
              <a:gd name="connsiteY9" fmla="*/ 397163 h 729894"/>
              <a:gd name="connsiteX10" fmla="*/ 6547 w 631121"/>
              <a:gd name="connsiteY10" fmla="*/ 516658 h 729894"/>
              <a:gd name="connsiteX11" fmla="*/ 100065 w 631121"/>
              <a:gd name="connsiteY11" fmla="*/ 568613 h 729894"/>
              <a:gd name="connsiteX12" fmla="*/ 131237 w 631121"/>
              <a:gd name="connsiteY12" fmla="*/ 604981 h 729894"/>
              <a:gd name="connsiteX13" fmla="*/ 167606 w 631121"/>
              <a:gd name="connsiteY13" fmla="*/ 651740 h 729894"/>
              <a:gd name="connsiteX14" fmla="*/ 203974 w 631121"/>
              <a:gd name="connsiteY14" fmla="*/ 698499 h 729894"/>
              <a:gd name="connsiteX15" fmla="*/ 261124 w 631121"/>
              <a:gd name="connsiteY15" fmla="*/ 729672 h 729894"/>
              <a:gd name="connsiteX16" fmla="*/ 396206 w 631121"/>
              <a:gd name="connsiteY16" fmla="*/ 682913 h 729894"/>
              <a:gd name="connsiteX17" fmla="*/ 437769 w 631121"/>
              <a:gd name="connsiteY17" fmla="*/ 599786 h 729894"/>
              <a:gd name="connsiteX18" fmla="*/ 500115 w 631121"/>
              <a:gd name="connsiteY18" fmla="*/ 568613 h 729894"/>
              <a:gd name="connsiteX19" fmla="*/ 494919 w 631121"/>
              <a:gd name="connsiteY19" fmla="*/ 480290 h 729894"/>
              <a:gd name="connsiteX20" fmla="*/ 598828 w 631121"/>
              <a:gd name="connsiteY20" fmla="*/ 475095 h 729894"/>
              <a:gd name="connsiteX21" fmla="*/ 624806 w 631121"/>
              <a:gd name="connsiteY21" fmla="*/ 417945 h 729894"/>
              <a:gd name="connsiteX22" fmla="*/ 598828 w 631121"/>
              <a:gd name="connsiteY22" fmla="*/ 282863 h 729894"/>
              <a:gd name="connsiteX23" fmla="*/ 588438 w 631121"/>
              <a:gd name="connsiteY23" fmla="*/ 236104 h 729894"/>
              <a:gd name="connsiteX24" fmla="*/ 588438 w 631121"/>
              <a:gd name="connsiteY24" fmla="*/ 178954 h 729894"/>
              <a:gd name="connsiteX25" fmla="*/ 588438 w 631121"/>
              <a:gd name="connsiteY25" fmla="*/ 90631 h 729894"/>
              <a:gd name="connsiteX26" fmla="*/ 630001 w 631121"/>
              <a:gd name="connsiteY26" fmla="*/ 23090 h 729894"/>
              <a:gd name="connsiteX0" fmla="*/ 629836 w 630956"/>
              <a:gd name="connsiteY0" fmla="*/ 23090 h 729894"/>
              <a:gd name="connsiteX1" fmla="*/ 536318 w 630956"/>
              <a:gd name="connsiteY1" fmla="*/ 23090 h 729894"/>
              <a:gd name="connsiteX2" fmla="*/ 463582 w 630956"/>
              <a:gd name="connsiteY2" fmla="*/ 2308 h 729894"/>
              <a:gd name="connsiteX3" fmla="*/ 390845 w 630956"/>
              <a:gd name="connsiteY3" fmla="*/ 2308 h 729894"/>
              <a:gd name="connsiteX4" fmla="*/ 286936 w 630956"/>
              <a:gd name="connsiteY4" fmla="*/ 2308 h 729894"/>
              <a:gd name="connsiteX5" fmla="*/ 240177 w 630956"/>
              <a:gd name="connsiteY5" fmla="*/ 33481 h 729894"/>
              <a:gd name="connsiteX6" fmla="*/ 224591 w 630956"/>
              <a:gd name="connsiteY6" fmla="*/ 80240 h 729894"/>
              <a:gd name="connsiteX7" fmla="*/ 105095 w 630956"/>
              <a:gd name="connsiteY7" fmla="*/ 262081 h 729894"/>
              <a:gd name="connsiteX8" fmla="*/ 38013 w 630956"/>
              <a:gd name="connsiteY8" fmla="*/ 322138 h 729894"/>
              <a:gd name="connsiteX9" fmla="*/ 11577 w 630956"/>
              <a:gd name="connsiteY9" fmla="*/ 397163 h 729894"/>
              <a:gd name="connsiteX10" fmla="*/ 6382 w 630956"/>
              <a:gd name="connsiteY10" fmla="*/ 516658 h 729894"/>
              <a:gd name="connsiteX11" fmla="*/ 99900 w 630956"/>
              <a:gd name="connsiteY11" fmla="*/ 568613 h 729894"/>
              <a:gd name="connsiteX12" fmla="*/ 131072 w 630956"/>
              <a:gd name="connsiteY12" fmla="*/ 604981 h 729894"/>
              <a:gd name="connsiteX13" fmla="*/ 167441 w 630956"/>
              <a:gd name="connsiteY13" fmla="*/ 651740 h 729894"/>
              <a:gd name="connsiteX14" fmla="*/ 203809 w 630956"/>
              <a:gd name="connsiteY14" fmla="*/ 698499 h 729894"/>
              <a:gd name="connsiteX15" fmla="*/ 260959 w 630956"/>
              <a:gd name="connsiteY15" fmla="*/ 729672 h 729894"/>
              <a:gd name="connsiteX16" fmla="*/ 396041 w 630956"/>
              <a:gd name="connsiteY16" fmla="*/ 682913 h 729894"/>
              <a:gd name="connsiteX17" fmla="*/ 437604 w 630956"/>
              <a:gd name="connsiteY17" fmla="*/ 599786 h 729894"/>
              <a:gd name="connsiteX18" fmla="*/ 499950 w 630956"/>
              <a:gd name="connsiteY18" fmla="*/ 568613 h 729894"/>
              <a:gd name="connsiteX19" fmla="*/ 494754 w 630956"/>
              <a:gd name="connsiteY19" fmla="*/ 480290 h 729894"/>
              <a:gd name="connsiteX20" fmla="*/ 598663 w 630956"/>
              <a:gd name="connsiteY20" fmla="*/ 475095 h 729894"/>
              <a:gd name="connsiteX21" fmla="*/ 624641 w 630956"/>
              <a:gd name="connsiteY21" fmla="*/ 417945 h 729894"/>
              <a:gd name="connsiteX22" fmla="*/ 598663 w 630956"/>
              <a:gd name="connsiteY22" fmla="*/ 282863 h 729894"/>
              <a:gd name="connsiteX23" fmla="*/ 588273 w 630956"/>
              <a:gd name="connsiteY23" fmla="*/ 236104 h 729894"/>
              <a:gd name="connsiteX24" fmla="*/ 588273 w 630956"/>
              <a:gd name="connsiteY24" fmla="*/ 178954 h 729894"/>
              <a:gd name="connsiteX25" fmla="*/ 588273 w 630956"/>
              <a:gd name="connsiteY25" fmla="*/ 90631 h 729894"/>
              <a:gd name="connsiteX26" fmla="*/ 629836 w 630956"/>
              <a:gd name="connsiteY26" fmla="*/ 23090 h 729894"/>
              <a:gd name="connsiteX0" fmla="*/ 588273 w 624641"/>
              <a:gd name="connsiteY0" fmla="*/ 90631 h 729894"/>
              <a:gd name="connsiteX1" fmla="*/ 536318 w 624641"/>
              <a:gd name="connsiteY1" fmla="*/ 23090 h 729894"/>
              <a:gd name="connsiteX2" fmla="*/ 463582 w 624641"/>
              <a:gd name="connsiteY2" fmla="*/ 2308 h 729894"/>
              <a:gd name="connsiteX3" fmla="*/ 390845 w 624641"/>
              <a:gd name="connsiteY3" fmla="*/ 2308 h 729894"/>
              <a:gd name="connsiteX4" fmla="*/ 286936 w 624641"/>
              <a:gd name="connsiteY4" fmla="*/ 2308 h 729894"/>
              <a:gd name="connsiteX5" fmla="*/ 240177 w 624641"/>
              <a:gd name="connsiteY5" fmla="*/ 33481 h 729894"/>
              <a:gd name="connsiteX6" fmla="*/ 224591 w 624641"/>
              <a:gd name="connsiteY6" fmla="*/ 80240 h 729894"/>
              <a:gd name="connsiteX7" fmla="*/ 105095 w 624641"/>
              <a:gd name="connsiteY7" fmla="*/ 262081 h 729894"/>
              <a:gd name="connsiteX8" fmla="*/ 38013 w 624641"/>
              <a:gd name="connsiteY8" fmla="*/ 322138 h 729894"/>
              <a:gd name="connsiteX9" fmla="*/ 11577 w 624641"/>
              <a:gd name="connsiteY9" fmla="*/ 397163 h 729894"/>
              <a:gd name="connsiteX10" fmla="*/ 6382 w 624641"/>
              <a:gd name="connsiteY10" fmla="*/ 516658 h 729894"/>
              <a:gd name="connsiteX11" fmla="*/ 99900 w 624641"/>
              <a:gd name="connsiteY11" fmla="*/ 568613 h 729894"/>
              <a:gd name="connsiteX12" fmla="*/ 131072 w 624641"/>
              <a:gd name="connsiteY12" fmla="*/ 604981 h 729894"/>
              <a:gd name="connsiteX13" fmla="*/ 167441 w 624641"/>
              <a:gd name="connsiteY13" fmla="*/ 651740 h 729894"/>
              <a:gd name="connsiteX14" fmla="*/ 203809 w 624641"/>
              <a:gd name="connsiteY14" fmla="*/ 698499 h 729894"/>
              <a:gd name="connsiteX15" fmla="*/ 260959 w 624641"/>
              <a:gd name="connsiteY15" fmla="*/ 729672 h 729894"/>
              <a:gd name="connsiteX16" fmla="*/ 396041 w 624641"/>
              <a:gd name="connsiteY16" fmla="*/ 682913 h 729894"/>
              <a:gd name="connsiteX17" fmla="*/ 437604 w 624641"/>
              <a:gd name="connsiteY17" fmla="*/ 599786 h 729894"/>
              <a:gd name="connsiteX18" fmla="*/ 499950 w 624641"/>
              <a:gd name="connsiteY18" fmla="*/ 568613 h 729894"/>
              <a:gd name="connsiteX19" fmla="*/ 494754 w 624641"/>
              <a:gd name="connsiteY19" fmla="*/ 480290 h 729894"/>
              <a:gd name="connsiteX20" fmla="*/ 598663 w 624641"/>
              <a:gd name="connsiteY20" fmla="*/ 475095 h 729894"/>
              <a:gd name="connsiteX21" fmla="*/ 624641 w 624641"/>
              <a:gd name="connsiteY21" fmla="*/ 417945 h 729894"/>
              <a:gd name="connsiteX22" fmla="*/ 598663 w 624641"/>
              <a:gd name="connsiteY22" fmla="*/ 282863 h 729894"/>
              <a:gd name="connsiteX23" fmla="*/ 588273 w 624641"/>
              <a:gd name="connsiteY23" fmla="*/ 236104 h 729894"/>
              <a:gd name="connsiteX24" fmla="*/ 588273 w 624641"/>
              <a:gd name="connsiteY24" fmla="*/ 178954 h 729894"/>
              <a:gd name="connsiteX25" fmla="*/ 588273 w 624641"/>
              <a:gd name="connsiteY25" fmla="*/ 90631 h 729894"/>
              <a:gd name="connsiteX0" fmla="*/ 588273 w 624641"/>
              <a:gd name="connsiteY0" fmla="*/ 178954 h 729894"/>
              <a:gd name="connsiteX1" fmla="*/ 536318 w 624641"/>
              <a:gd name="connsiteY1" fmla="*/ 23090 h 729894"/>
              <a:gd name="connsiteX2" fmla="*/ 463582 w 624641"/>
              <a:gd name="connsiteY2" fmla="*/ 2308 h 729894"/>
              <a:gd name="connsiteX3" fmla="*/ 390845 w 624641"/>
              <a:gd name="connsiteY3" fmla="*/ 2308 h 729894"/>
              <a:gd name="connsiteX4" fmla="*/ 286936 w 624641"/>
              <a:gd name="connsiteY4" fmla="*/ 2308 h 729894"/>
              <a:gd name="connsiteX5" fmla="*/ 240177 w 624641"/>
              <a:gd name="connsiteY5" fmla="*/ 33481 h 729894"/>
              <a:gd name="connsiteX6" fmla="*/ 224591 w 624641"/>
              <a:gd name="connsiteY6" fmla="*/ 80240 h 729894"/>
              <a:gd name="connsiteX7" fmla="*/ 105095 w 624641"/>
              <a:gd name="connsiteY7" fmla="*/ 262081 h 729894"/>
              <a:gd name="connsiteX8" fmla="*/ 38013 w 624641"/>
              <a:gd name="connsiteY8" fmla="*/ 322138 h 729894"/>
              <a:gd name="connsiteX9" fmla="*/ 11577 w 624641"/>
              <a:gd name="connsiteY9" fmla="*/ 397163 h 729894"/>
              <a:gd name="connsiteX10" fmla="*/ 6382 w 624641"/>
              <a:gd name="connsiteY10" fmla="*/ 516658 h 729894"/>
              <a:gd name="connsiteX11" fmla="*/ 99900 w 624641"/>
              <a:gd name="connsiteY11" fmla="*/ 568613 h 729894"/>
              <a:gd name="connsiteX12" fmla="*/ 131072 w 624641"/>
              <a:gd name="connsiteY12" fmla="*/ 604981 h 729894"/>
              <a:gd name="connsiteX13" fmla="*/ 167441 w 624641"/>
              <a:gd name="connsiteY13" fmla="*/ 651740 h 729894"/>
              <a:gd name="connsiteX14" fmla="*/ 203809 w 624641"/>
              <a:gd name="connsiteY14" fmla="*/ 698499 h 729894"/>
              <a:gd name="connsiteX15" fmla="*/ 260959 w 624641"/>
              <a:gd name="connsiteY15" fmla="*/ 729672 h 729894"/>
              <a:gd name="connsiteX16" fmla="*/ 396041 w 624641"/>
              <a:gd name="connsiteY16" fmla="*/ 682913 h 729894"/>
              <a:gd name="connsiteX17" fmla="*/ 437604 w 624641"/>
              <a:gd name="connsiteY17" fmla="*/ 599786 h 729894"/>
              <a:gd name="connsiteX18" fmla="*/ 499950 w 624641"/>
              <a:gd name="connsiteY18" fmla="*/ 568613 h 729894"/>
              <a:gd name="connsiteX19" fmla="*/ 494754 w 624641"/>
              <a:gd name="connsiteY19" fmla="*/ 480290 h 729894"/>
              <a:gd name="connsiteX20" fmla="*/ 598663 w 624641"/>
              <a:gd name="connsiteY20" fmla="*/ 475095 h 729894"/>
              <a:gd name="connsiteX21" fmla="*/ 624641 w 624641"/>
              <a:gd name="connsiteY21" fmla="*/ 417945 h 729894"/>
              <a:gd name="connsiteX22" fmla="*/ 598663 w 624641"/>
              <a:gd name="connsiteY22" fmla="*/ 282863 h 729894"/>
              <a:gd name="connsiteX23" fmla="*/ 588273 w 624641"/>
              <a:gd name="connsiteY23" fmla="*/ 236104 h 729894"/>
              <a:gd name="connsiteX24" fmla="*/ 588273 w 624641"/>
              <a:gd name="connsiteY24" fmla="*/ 178954 h 729894"/>
              <a:gd name="connsiteX0" fmla="*/ 588273 w 624641"/>
              <a:gd name="connsiteY0" fmla="*/ 236720 h 730510"/>
              <a:gd name="connsiteX1" fmla="*/ 536318 w 624641"/>
              <a:gd name="connsiteY1" fmla="*/ 23706 h 730510"/>
              <a:gd name="connsiteX2" fmla="*/ 463582 w 624641"/>
              <a:gd name="connsiteY2" fmla="*/ 2924 h 730510"/>
              <a:gd name="connsiteX3" fmla="*/ 390845 w 624641"/>
              <a:gd name="connsiteY3" fmla="*/ 2924 h 730510"/>
              <a:gd name="connsiteX4" fmla="*/ 286936 w 624641"/>
              <a:gd name="connsiteY4" fmla="*/ 2924 h 730510"/>
              <a:gd name="connsiteX5" fmla="*/ 240177 w 624641"/>
              <a:gd name="connsiteY5" fmla="*/ 34097 h 730510"/>
              <a:gd name="connsiteX6" fmla="*/ 224591 w 624641"/>
              <a:gd name="connsiteY6" fmla="*/ 80856 h 730510"/>
              <a:gd name="connsiteX7" fmla="*/ 105095 w 624641"/>
              <a:gd name="connsiteY7" fmla="*/ 262697 h 730510"/>
              <a:gd name="connsiteX8" fmla="*/ 38013 w 624641"/>
              <a:gd name="connsiteY8" fmla="*/ 322754 h 730510"/>
              <a:gd name="connsiteX9" fmla="*/ 11577 w 624641"/>
              <a:gd name="connsiteY9" fmla="*/ 397779 h 730510"/>
              <a:gd name="connsiteX10" fmla="*/ 6382 w 624641"/>
              <a:gd name="connsiteY10" fmla="*/ 517274 h 730510"/>
              <a:gd name="connsiteX11" fmla="*/ 99900 w 624641"/>
              <a:gd name="connsiteY11" fmla="*/ 569229 h 730510"/>
              <a:gd name="connsiteX12" fmla="*/ 131072 w 624641"/>
              <a:gd name="connsiteY12" fmla="*/ 605597 h 730510"/>
              <a:gd name="connsiteX13" fmla="*/ 167441 w 624641"/>
              <a:gd name="connsiteY13" fmla="*/ 652356 h 730510"/>
              <a:gd name="connsiteX14" fmla="*/ 203809 w 624641"/>
              <a:gd name="connsiteY14" fmla="*/ 699115 h 730510"/>
              <a:gd name="connsiteX15" fmla="*/ 260959 w 624641"/>
              <a:gd name="connsiteY15" fmla="*/ 730288 h 730510"/>
              <a:gd name="connsiteX16" fmla="*/ 396041 w 624641"/>
              <a:gd name="connsiteY16" fmla="*/ 683529 h 730510"/>
              <a:gd name="connsiteX17" fmla="*/ 437604 w 624641"/>
              <a:gd name="connsiteY17" fmla="*/ 600402 h 730510"/>
              <a:gd name="connsiteX18" fmla="*/ 499950 w 624641"/>
              <a:gd name="connsiteY18" fmla="*/ 569229 h 730510"/>
              <a:gd name="connsiteX19" fmla="*/ 494754 w 624641"/>
              <a:gd name="connsiteY19" fmla="*/ 480906 h 730510"/>
              <a:gd name="connsiteX20" fmla="*/ 598663 w 624641"/>
              <a:gd name="connsiteY20" fmla="*/ 475711 h 730510"/>
              <a:gd name="connsiteX21" fmla="*/ 624641 w 624641"/>
              <a:gd name="connsiteY21" fmla="*/ 418561 h 730510"/>
              <a:gd name="connsiteX22" fmla="*/ 598663 w 624641"/>
              <a:gd name="connsiteY22" fmla="*/ 283479 h 730510"/>
              <a:gd name="connsiteX23" fmla="*/ 588273 w 624641"/>
              <a:gd name="connsiteY23" fmla="*/ 236720 h 730510"/>
              <a:gd name="connsiteX0" fmla="*/ 598663 w 624641"/>
              <a:gd name="connsiteY0" fmla="*/ 286550 h 733581"/>
              <a:gd name="connsiteX1" fmla="*/ 536318 w 624641"/>
              <a:gd name="connsiteY1" fmla="*/ 26777 h 733581"/>
              <a:gd name="connsiteX2" fmla="*/ 463582 w 624641"/>
              <a:gd name="connsiteY2" fmla="*/ 5995 h 733581"/>
              <a:gd name="connsiteX3" fmla="*/ 390845 w 624641"/>
              <a:gd name="connsiteY3" fmla="*/ 5995 h 733581"/>
              <a:gd name="connsiteX4" fmla="*/ 286936 w 624641"/>
              <a:gd name="connsiteY4" fmla="*/ 5995 h 733581"/>
              <a:gd name="connsiteX5" fmla="*/ 240177 w 624641"/>
              <a:gd name="connsiteY5" fmla="*/ 37168 h 733581"/>
              <a:gd name="connsiteX6" fmla="*/ 224591 w 624641"/>
              <a:gd name="connsiteY6" fmla="*/ 83927 h 733581"/>
              <a:gd name="connsiteX7" fmla="*/ 105095 w 624641"/>
              <a:gd name="connsiteY7" fmla="*/ 265768 h 733581"/>
              <a:gd name="connsiteX8" fmla="*/ 38013 w 624641"/>
              <a:gd name="connsiteY8" fmla="*/ 325825 h 733581"/>
              <a:gd name="connsiteX9" fmla="*/ 11577 w 624641"/>
              <a:gd name="connsiteY9" fmla="*/ 400850 h 733581"/>
              <a:gd name="connsiteX10" fmla="*/ 6382 w 624641"/>
              <a:gd name="connsiteY10" fmla="*/ 520345 h 733581"/>
              <a:gd name="connsiteX11" fmla="*/ 99900 w 624641"/>
              <a:gd name="connsiteY11" fmla="*/ 572300 h 733581"/>
              <a:gd name="connsiteX12" fmla="*/ 131072 w 624641"/>
              <a:gd name="connsiteY12" fmla="*/ 608668 h 733581"/>
              <a:gd name="connsiteX13" fmla="*/ 167441 w 624641"/>
              <a:gd name="connsiteY13" fmla="*/ 655427 h 733581"/>
              <a:gd name="connsiteX14" fmla="*/ 203809 w 624641"/>
              <a:gd name="connsiteY14" fmla="*/ 702186 h 733581"/>
              <a:gd name="connsiteX15" fmla="*/ 260959 w 624641"/>
              <a:gd name="connsiteY15" fmla="*/ 733359 h 733581"/>
              <a:gd name="connsiteX16" fmla="*/ 396041 w 624641"/>
              <a:gd name="connsiteY16" fmla="*/ 686600 h 733581"/>
              <a:gd name="connsiteX17" fmla="*/ 437604 w 624641"/>
              <a:gd name="connsiteY17" fmla="*/ 603473 h 733581"/>
              <a:gd name="connsiteX18" fmla="*/ 499950 w 624641"/>
              <a:gd name="connsiteY18" fmla="*/ 572300 h 733581"/>
              <a:gd name="connsiteX19" fmla="*/ 494754 w 624641"/>
              <a:gd name="connsiteY19" fmla="*/ 483977 h 733581"/>
              <a:gd name="connsiteX20" fmla="*/ 598663 w 624641"/>
              <a:gd name="connsiteY20" fmla="*/ 478782 h 733581"/>
              <a:gd name="connsiteX21" fmla="*/ 624641 w 624641"/>
              <a:gd name="connsiteY21" fmla="*/ 421632 h 733581"/>
              <a:gd name="connsiteX22" fmla="*/ 598663 w 624641"/>
              <a:gd name="connsiteY22" fmla="*/ 286550 h 733581"/>
              <a:gd name="connsiteX0" fmla="*/ 624641 w 628048"/>
              <a:gd name="connsiteY0" fmla="*/ 431103 h 743052"/>
              <a:gd name="connsiteX1" fmla="*/ 536318 w 628048"/>
              <a:gd name="connsiteY1" fmla="*/ 36248 h 743052"/>
              <a:gd name="connsiteX2" fmla="*/ 463582 w 628048"/>
              <a:gd name="connsiteY2" fmla="*/ 15466 h 743052"/>
              <a:gd name="connsiteX3" fmla="*/ 390845 w 628048"/>
              <a:gd name="connsiteY3" fmla="*/ 15466 h 743052"/>
              <a:gd name="connsiteX4" fmla="*/ 286936 w 628048"/>
              <a:gd name="connsiteY4" fmla="*/ 15466 h 743052"/>
              <a:gd name="connsiteX5" fmla="*/ 240177 w 628048"/>
              <a:gd name="connsiteY5" fmla="*/ 46639 h 743052"/>
              <a:gd name="connsiteX6" fmla="*/ 224591 w 628048"/>
              <a:gd name="connsiteY6" fmla="*/ 93398 h 743052"/>
              <a:gd name="connsiteX7" fmla="*/ 105095 w 628048"/>
              <a:gd name="connsiteY7" fmla="*/ 275239 h 743052"/>
              <a:gd name="connsiteX8" fmla="*/ 38013 w 628048"/>
              <a:gd name="connsiteY8" fmla="*/ 335296 h 743052"/>
              <a:gd name="connsiteX9" fmla="*/ 11577 w 628048"/>
              <a:gd name="connsiteY9" fmla="*/ 410321 h 743052"/>
              <a:gd name="connsiteX10" fmla="*/ 6382 w 628048"/>
              <a:gd name="connsiteY10" fmla="*/ 529816 h 743052"/>
              <a:gd name="connsiteX11" fmla="*/ 99900 w 628048"/>
              <a:gd name="connsiteY11" fmla="*/ 581771 h 743052"/>
              <a:gd name="connsiteX12" fmla="*/ 131072 w 628048"/>
              <a:gd name="connsiteY12" fmla="*/ 618139 h 743052"/>
              <a:gd name="connsiteX13" fmla="*/ 167441 w 628048"/>
              <a:gd name="connsiteY13" fmla="*/ 664898 h 743052"/>
              <a:gd name="connsiteX14" fmla="*/ 203809 w 628048"/>
              <a:gd name="connsiteY14" fmla="*/ 711657 h 743052"/>
              <a:gd name="connsiteX15" fmla="*/ 260959 w 628048"/>
              <a:gd name="connsiteY15" fmla="*/ 742830 h 743052"/>
              <a:gd name="connsiteX16" fmla="*/ 396041 w 628048"/>
              <a:gd name="connsiteY16" fmla="*/ 696071 h 743052"/>
              <a:gd name="connsiteX17" fmla="*/ 437604 w 628048"/>
              <a:gd name="connsiteY17" fmla="*/ 612944 h 743052"/>
              <a:gd name="connsiteX18" fmla="*/ 499950 w 628048"/>
              <a:gd name="connsiteY18" fmla="*/ 581771 h 743052"/>
              <a:gd name="connsiteX19" fmla="*/ 494754 w 628048"/>
              <a:gd name="connsiteY19" fmla="*/ 493448 h 743052"/>
              <a:gd name="connsiteX20" fmla="*/ 598663 w 628048"/>
              <a:gd name="connsiteY20" fmla="*/ 488253 h 743052"/>
              <a:gd name="connsiteX21" fmla="*/ 624641 w 628048"/>
              <a:gd name="connsiteY21" fmla="*/ 431103 h 743052"/>
              <a:gd name="connsiteX0" fmla="*/ 624641 w 628048"/>
              <a:gd name="connsiteY0" fmla="*/ 417946 h 729895"/>
              <a:gd name="connsiteX1" fmla="*/ 463582 w 628048"/>
              <a:gd name="connsiteY1" fmla="*/ 2309 h 729895"/>
              <a:gd name="connsiteX2" fmla="*/ 390845 w 628048"/>
              <a:gd name="connsiteY2" fmla="*/ 2309 h 729895"/>
              <a:gd name="connsiteX3" fmla="*/ 286936 w 628048"/>
              <a:gd name="connsiteY3" fmla="*/ 2309 h 729895"/>
              <a:gd name="connsiteX4" fmla="*/ 240177 w 628048"/>
              <a:gd name="connsiteY4" fmla="*/ 33482 h 729895"/>
              <a:gd name="connsiteX5" fmla="*/ 224591 w 628048"/>
              <a:gd name="connsiteY5" fmla="*/ 80241 h 729895"/>
              <a:gd name="connsiteX6" fmla="*/ 105095 w 628048"/>
              <a:gd name="connsiteY6" fmla="*/ 262082 h 729895"/>
              <a:gd name="connsiteX7" fmla="*/ 38013 w 628048"/>
              <a:gd name="connsiteY7" fmla="*/ 322139 h 729895"/>
              <a:gd name="connsiteX8" fmla="*/ 11577 w 628048"/>
              <a:gd name="connsiteY8" fmla="*/ 397164 h 729895"/>
              <a:gd name="connsiteX9" fmla="*/ 6382 w 628048"/>
              <a:gd name="connsiteY9" fmla="*/ 516659 h 729895"/>
              <a:gd name="connsiteX10" fmla="*/ 99900 w 628048"/>
              <a:gd name="connsiteY10" fmla="*/ 568614 h 729895"/>
              <a:gd name="connsiteX11" fmla="*/ 131072 w 628048"/>
              <a:gd name="connsiteY11" fmla="*/ 604982 h 729895"/>
              <a:gd name="connsiteX12" fmla="*/ 167441 w 628048"/>
              <a:gd name="connsiteY12" fmla="*/ 651741 h 729895"/>
              <a:gd name="connsiteX13" fmla="*/ 203809 w 628048"/>
              <a:gd name="connsiteY13" fmla="*/ 698500 h 729895"/>
              <a:gd name="connsiteX14" fmla="*/ 260959 w 628048"/>
              <a:gd name="connsiteY14" fmla="*/ 729673 h 729895"/>
              <a:gd name="connsiteX15" fmla="*/ 396041 w 628048"/>
              <a:gd name="connsiteY15" fmla="*/ 682914 h 729895"/>
              <a:gd name="connsiteX16" fmla="*/ 437604 w 628048"/>
              <a:gd name="connsiteY16" fmla="*/ 599787 h 729895"/>
              <a:gd name="connsiteX17" fmla="*/ 499950 w 628048"/>
              <a:gd name="connsiteY17" fmla="*/ 568614 h 729895"/>
              <a:gd name="connsiteX18" fmla="*/ 494754 w 628048"/>
              <a:gd name="connsiteY18" fmla="*/ 480291 h 729895"/>
              <a:gd name="connsiteX19" fmla="*/ 598663 w 628048"/>
              <a:gd name="connsiteY19" fmla="*/ 475096 h 729895"/>
              <a:gd name="connsiteX20" fmla="*/ 624641 w 628048"/>
              <a:gd name="connsiteY20" fmla="*/ 417946 h 729895"/>
              <a:gd name="connsiteX0" fmla="*/ 624641 w 628048"/>
              <a:gd name="connsiteY0" fmla="*/ 447612 h 759561"/>
              <a:gd name="connsiteX1" fmla="*/ 390845 w 628048"/>
              <a:gd name="connsiteY1" fmla="*/ 31975 h 759561"/>
              <a:gd name="connsiteX2" fmla="*/ 286936 w 628048"/>
              <a:gd name="connsiteY2" fmla="*/ 31975 h 759561"/>
              <a:gd name="connsiteX3" fmla="*/ 240177 w 628048"/>
              <a:gd name="connsiteY3" fmla="*/ 63148 h 759561"/>
              <a:gd name="connsiteX4" fmla="*/ 224591 w 628048"/>
              <a:gd name="connsiteY4" fmla="*/ 109907 h 759561"/>
              <a:gd name="connsiteX5" fmla="*/ 105095 w 628048"/>
              <a:gd name="connsiteY5" fmla="*/ 291748 h 759561"/>
              <a:gd name="connsiteX6" fmla="*/ 38013 w 628048"/>
              <a:gd name="connsiteY6" fmla="*/ 351805 h 759561"/>
              <a:gd name="connsiteX7" fmla="*/ 11577 w 628048"/>
              <a:gd name="connsiteY7" fmla="*/ 426830 h 759561"/>
              <a:gd name="connsiteX8" fmla="*/ 6382 w 628048"/>
              <a:gd name="connsiteY8" fmla="*/ 546325 h 759561"/>
              <a:gd name="connsiteX9" fmla="*/ 99900 w 628048"/>
              <a:gd name="connsiteY9" fmla="*/ 598280 h 759561"/>
              <a:gd name="connsiteX10" fmla="*/ 131072 w 628048"/>
              <a:gd name="connsiteY10" fmla="*/ 634648 h 759561"/>
              <a:gd name="connsiteX11" fmla="*/ 167441 w 628048"/>
              <a:gd name="connsiteY11" fmla="*/ 681407 h 759561"/>
              <a:gd name="connsiteX12" fmla="*/ 203809 w 628048"/>
              <a:gd name="connsiteY12" fmla="*/ 728166 h 759561"/>
              <a:gd name="connsiteX13" fmla="*/ 260959 w 628048"/>
              <a:gd name="connsiteY13" fmla="*/ 759339 h 759561"/>
              <a:gd name="connsiteX14" fmla="*/ 396041 w 628048"/>
              <a:gd name="connsiteY14" fmla="*/ 712580 h 759561"/>
              <a:gd name="connsiteX15" fmla="*/ 437604 w 628048"/>
              <a:gd name="connsiteY15" fmla="*/ 629453 h 759561"/>
              <a:gd name="connsiteX16" fmla="*/ 499950 w 628048"/>
              <a:gd name="connsiteY16" fmla="*/ 598280 h 759561"/>
              <a:gd name="connsiteX17" fmla="*/ 494754 w 628048"/>
              <a:gd name="connsiteY17" fmla="*/ 509957 h 759561"/>
              <a:gd name="connsiteX18" fmla="*/ 598663 w 628048"/>
              <a:gd name="connsiteY18" fmla="*/ 504762 h 759561"/>
              <a:gd name="connsiteX19" fmla="*/ 624641 w 628048"/>
              <a:gd name="connsiteY19" fmla="*/ 447612 h 759561"/>
              <a:gd name="connsiteX0" fmla="*/ 624641 w 628048"/>
              <a:gd name="connsiteY0" fmla="*/ 439785 h 751734"/>
              <a:gd name="connsiteX1" fmla="*/ 286936 w 628048"/>
              <a:gd name="connsiteY1" fmla="*/ 24148 h 751734"/>
              <a:gd name="connsiteX2" fmla="*/ 240177 w 628048"/>
              <a:gd name="connsiteY2" fmla="*/ 55321 h 751734"/>
              <a:gd name="connsiteX3" fmla="*/ 224591 w 628048"/>
              <a:gd name="connsiteY3" fmla="*/ 102080 h 751734"/>
              <a:gd name="connsiteX4" fmla="*/ 105095 w 628048"/>
              <a:gd name="connsiteY4" fmla="*/ 283921 h 751734"/>
              <a:gd name="connsiteX5" fmla="*/ 38013 w 628048"/>
              <a:gd name="connsiteY5" fmla="*/ 343978 h 751734"/>
              <a:gd name="connsiteX6" fmla="*/ 11577 w 628048"/>
              <a:gd name="connsiteY6" fmla="*/ 419003 h 751734"/>
              <a:gd name="connsiteX7" fmla="*/ 6382 w 628048"/>
              <a:gd name="connsiteY7" fmla="*/ 538498 h 751734"/>
              <a:gd name="connsiteX8" fmla="*/ 99900 w 628048"/>
              <a:gd name="connsiteY8" fmla="*/ 590453 h 751734"/>
              <a:gd name="connsiteX9" fmla="*/ 131072 w 628048"/>
              <a:gd name="connsiteY9" fmla="*/ 626821 h 751734"/>
              <a:gd name="connsiteX10" fmla="*/ 167441 w 628048"/>
              <a:gd name="connsiteY10" fmla="*/ 673580 h 751734"/>
              <a:gd name="connsiteX11" fmla="*/ 203809 w 628048"/>
              <a:gd name="connsiteY11" fmla="*/ 720339 h 751734"/>
              <a:gd name="connsiteX12" fmla="*/ 260959 w 628048"/>
              <a:gd name="connsiteY12" fmla="*/ 751512 h 751734"/>
              <a:gd name="connsiteX13" fmla="*/ 396041 w 628048"/>
              <a:gd name="connsiteY13" fmla="*/ 704753 h 751734"/>
              <a:gd name="connsiteX14" fmla="*/ 437604 w 628048"/>
              <a:gd name="connsiteY14" fmla="*/ 621626 h 751734"/>
              <a:gd name="connsiteX15" fmla="*/ 499950 w 628048"/>
              <a:gd name="connsiteY15" fmla="*/ 590453 h 751734"/>
              <a:gd name="connsiteX16" fmla="*/ 494754 w 628048"/>
              <a:gd name="connsiteY16" fmla="*/ 502130 h 751734"/>
              <a:gd name="connsiteX17" fmla="*/ 598663 w 628048"/>
              <a:gd name="connsiteY17" fmla="*/ 496935 h 751734"/>
              <a:gd name="connsiteX18" fmla="*/ 624641 w 628048"/>
              <a:gd name="connsiteY18" fmla="*/ 439785 h 751734"/>
              <a:gd name="connsiteX0" fmla="*/ 624641 w 628048"/>
              <a:gd name="connsiteY0" fmla="*/ 406481 h 718430"/>
              <a:gd name="connsiteX1" fmla="*/ 240177 w 628048"/>
              <a:gd name="connsiteY1" fmla="*/ 22017 h 718430"/>
              <a:gd name="connsiteX2" fmla="*/ 224591 w 628048"/>
              <a:gd name="connsiteY2" fmla="*/ 68776 h 718430"/>
              <a:gd name="connsiteX3" fmla="*/ 105095 w 628048"/>
              <a:gd name="connsiteY3" fmla="*/ 250617 h 718430"/>
              <a:gd name="connsiteX4" fmla="*/ 38013 w 628048"/>
              <a:gd name="connsiteY4" fmla="*/ 310674 h 718430"/>
              <a:gd name="connsiteX5" fmla="*/ 11577 w 628048"/>
              <a:gd name="connsiteY5" fmla="*/ 385699 h 718430"/>
              <a:gd name="connsiteX6" fmla="*/ 6382 w 628048"/>
              <a:gd name="connsiteY6" fmla="*/ 505194 h 718430"/>
              <a:gd name="connsiteX7" fmla="*/ 99900 w 628048"/>
              <a:gd name="connsiteY7" fmla="*/ 557149 h 718430"/>
              <a:gd name="connsiteX8" fmla="*/ 131072 w 628048"/>
              <a:gd name="connsiteY8" fmla="*/ 593517 h 718430"/>
              <a:gd name="connsiteX9" fmla="*/ 167441 w 628048"/>
              <a:gd name="connsiteY9" fmla="*/ 640276 h 718430"/>
              <a:gd name="connsiteX10" fmla="*/ 203809 w 628048"/>
              <a:gd name="connsiteY10" fmla="*/ 687035 h 718430"/>
              <a:gd name="connsiteX11" fmla="*/ 260959 w 628048"/>
              <a:gd name="connsiteY11" fmla="*/ 718208 h 718430"/>
              <a:gd name="connsiteX12" fmla="*/ 396041 w 628048"/>
              <a:gd name="connsiteY12" fmla="*/ 671449 h 718430"/>
              <a:gd name="connsiteX13" fmla="*/ 437604 w 628048"/>
              <a:gd name="connsiteY13" fmla="*/ 588322 h 718430"/>
              <a:gd name="connsiteX14" fmla="*/ 499950 w 628048"/>
              <a:gd name="connsiteY14" fmla="*/ 557149 h 718430"/>
              <a:gd name="connsiteX15" fmla="*/ 494754 w 628048"/>
              <a:gd name="connsiteY15" fmla="*/ 468826 h 718430"/>
              <a:gd name="connsiteX16" fmla="*/ 598663 w 628048"/>
              <a:gd name="connsiteY16" fmla="*/ 463631 h 718430"/>
              <a:gd name="connsiteX17" fmla="*/ 624641 w 628048"/>
              <a:gd name="connsiteY17" fmla="*/ 406481 h 718430"/>
              <a:gd name="connsiteX0" fmla="*/ 624641 w 628048"/>
              <a:gd name="connsiteY0" fmla="*/ 340427 h 652376"/>
              <a:gd name="connsiteX1" fmla="*/ 224591 w 628048"/>
              <a:gd name="connsiteY1" fmla="*/ 2722 h 652376"/>
              <a:gd name="connsiteX2" fmla="*/ 105095 w 628048"/>
              <a:gd name="connsiteY2" fmla="*/ 184563 h 652376"/>
              <a:gd name="connsiteX3" fmla="*/ 38013 w 628048"/>
              <a:gd name="connsiteY3" fmla="*/ 244620 h 652376"/>
              <a:gd name="connsiteX4" fmla="*/ 11577 w 628048"/>
              <a:gd name="connsiteY4" fmla="*/ 319645 h 652376"/>
              <a:gd name="connsiteX5" fmla="*/ 6382 w 628048"/>
              <a:gd name="connsiteY5" fmla="*/ 439140 h 652376"/>
              <a:gd name="connsiteX6" fmla="*/ 99900 w 628048"/>
              <a:gd name="connsiteY6" fmla="*/ 491095 h 652376"/>
              <a:gd name="connsiteX7" fmla="*/ 131072 w 628048"/>
              <a:gd name="connsiteY7" fmla="*/ 527463 h 652376"/>
              <a:gd name="connsiteX8" fmla="*/ 167441 w 628048"/>
              <a:gd name="connsiteY8" fmla="*/ 574222 h 652376"/>
              <a:gd name="connsiteX9" fmla="*/ 203809 w 628048"/>
              <a:gd name="connsiteY9" fmla="*/ 620981 h 652376"/>
              <a:gd name="connsiteX10" fmla="*/ 260959 w 628048"/>
              <a:gd name="connsiteY10" fmla="*/ 652154 h 652376"/>
              <a:gd name="connsiteX11" fmla="*/ 396041 w 628048"/>
              <a:gd name="connsiteY11" fmla="*/ 605395 h 652376"/>
              <a:gd name="connsiteX12" fmla="*/ 437604 w 628048"/>
              <a:gd name="connsiteY12" fmla="*/ 522268 h 652376"/>
              <a:gd name="connsiteX13" fmla="*/ 499950 w 628048"/>
              <a:gd name="connsiteY13" fmla="*/ 491095 h 652376"/>
              <a:gd name="connsiteX14" fmla="*/ 494754 w 628048"/>
              <a:gd name="connsiteY14" fmla="*/ 402772 h 652376"/>
              <a:gd name="connsiteX15" fmla="*/ 598663 w 628048"/>
              <a:gd name="connsiteY15" fmla="*/ 397577 h 652376"/>
              <a:gd name="connsiteX16" fmla="*/ 624641 w 628048"/>
              <a:gd name="connsiteY16" fmla="*/ 340427 h 652376"/>
              <a:gd name="connsiteX0" fmla="*/ 624641 w 628048"/>
              <a:gd name="connsiteY0" fmla="*/ 158792 h 470741"/>
              <a:gd name="connsiteX1" fmla="*/ 105095 w 628048"/>
              <a:gd name="connsiteY1" fmla="*/ 2928 h 470741"/>
              <a:gd name="connsiteX2" fmla="*/ 38013 w 628048"/>
              <a:gd name="connsiteY2" fmla="*/ 62985 h 470741"/>
              <a:gd name="connsiteX3" fmla="*/ 11577 w 628048"/>
              <a:gd name="connsiteY3" fmla="*/ 138010 h 470741"/>
              <a:gd name="connsiteX4" fmla="*/ 6382 w 628048"/>
              <a:gd name="connsiteY4" fmla="*/ 257505 h 470741"/>
              <a:gd name="connsiteX5" fmla="*/ 99900 w 628048"/>
              <a:gd name="connsiteY5" fmla="*/ 309460 h 470741"/>
              <a:gd name="connsiteX6" fmla="*/ 131072 w 628048"/>
              <a:gd name="connsiteY6" fmla="*/ 345828 h 470741"/>
              <a:gd name="connsiteX7" fmla="*/ 167441 w 628048"/>
              <a:gd name="connsiteY7" fmla="*/ 392587 h 470741"/>
              <a:gd name="connsiteX8" fmla="*/ 203809 w 628048"/>
              <a:gd name="connsiteY8" fmla="*/ 439346 h 470741"/>
              <a:gd name="connsiteX9" fmla="*/ 260959 w 628048"/>
              <a:gd name="connsiteY9" fmla="*/ 470519 h 470741"/>
              <a:gd name="connsiteX10" fmla="*/ 396041 w 628048"/>
              <a:gd name="connsiteY10" fmla="*/ 423760 h 470741"/>
              <a:gd name="connsiteX11" fmla="*/ 437604 w 628048"/>
              <a:gd name="connsiteY11" fmla="*/ 340633 h 470741"/>
              <a:gd name="connsiteX12" fmla="*/ 499950 w 628048"/>
              <a:gd name="connsiteY12" fmla="*/ 309460 h 470741"/>
              <a:gd name="connsiteX13" fmla="*/ 494754 w 628048"/>
              <a:gd name="connsiteY13" fmla="*/ 221137 h 470741"/>
              <a:gd name="connsiteX14" fmla="*/ 598663 w 628048"/>
              <a:gd name="connsiteY14" fmla="*/ 215942 h 470741"/>
              <a:gd name="connsiteX15" fmla="*/ 624641 w 628048"/>
              <a:gd name="connsiteY15" fmla="*/ 158792 h 470741"/>
              <a:gd name="connsiteX0" fmla="*/ 598663 w 614683"/>
              <a:gd name="connsiteY0" fmla="*/ 218982 h 473781"/>
              <a:gd name="connsiteX1" fmla="*/ 105095 w 614683"/>
              <a:gd name="connsiteY1" fmla="*/ 5968 h 473781"/>
              <a:gd name="connsiteX2" fmla="*/ 38013 w 614683"/>
              <a:gd name="connsiteY2" fmla="*/ 66025 h 473781"/>
              <a:gd name="connsiteX3" fmla="*/ 11577 w 614683"/>
              <a:gd name="connsiteY3" fmla="*/ 141050 h 473781"/>
              <a:gd name="connsiteX4" fmla="*/ 6382 w 614683"/>
              <a:gd name="connsiteY4" fmla="*/ 260545 h 473781"/>
              <a:gd name="connsiteX5" fmla="*/ 99900 w 614683"/>
              <a:gd name="connsiteY5" fmla="*/ 312500 h 473781"/>
              <a:gd name="connsiteX6" fmla="*/ 131072 w 614683"/>
              <a:gd name="connsiteY6" fmla="*/ 348868 h 473781"/>
              <a:gd name="connsiteX7" fmla="*/ 167441 w 614683"/>
              <a:gd name="connsiteY7" fmla="*/ 395627 h 473781"/>
              <a:gd name="connsiteX8" fmla="*/ 203809 w 614683"/>
              <a:gd name="connsiteY8" fmla="*/ 442386 h 473781"/>
              <a:gd name="connsiteX9" fmla="*/ 260959 w 614683"/>
              <a:gd name="connsiteY9" fmla="*/ 473559 h 473781"/>
              <a:gd name="connsiteX10" fmla="*/ 396041 w 614683"/>
              <a:gd name="connsiteY10" fmla="*/ 426800 h 473781"/>
              <a:gd name="connsiteX11" fmla="*/ 437604 w 614683"/>
              <a:gd name="connsiteY11" fmla="*/ 343673 h 473781"/>
              <a:gd name="connsiteX12" fmla="*/ 499950 w 614683"/>
              <a:gd name="connsiteY12" fmla="*/ 312500 h 473781"/>
              <a:gd name="connsiteX13" fmla="*/ 494754 w 614683"/>
              <a:gd name="connsiteY13" fmla="*/ 224177 h 473781"/>
              <a:gd name="connsiteX14" fmla="*/ 598663 w 614683"/>
              <a:gd name="connsiteY14" fmla="*/ 218982 h 473781"/>
              <a:gd name="connsiteX0" fmla="*/ 494754 w 527831"/>
              <a:gd name="connsiteY0" fmla="*/ 224476 h 474080"/>
              <a:gd name="connsiteX1" fmla="*/ 105095 w 527831"/>
              <a:gd name="connsiteY1" fmla="*/ 6267 h 474080"/>
              <a:gd name="connsiteX2" fmla="*/ 38013 w 527831"/>
              <a:gd name="connsiteY2" fmla="*/ 66324 h 474080"/>
              <a:gd name="connsiteX3" fmla="*/ 11577 w 527831"/>
              <a:gd name="connsiteY3" fmla="*/ 141349 h 474080"/>
              <a:gd name="connsiteX4" fmla="*/ 6382 w 527831"/>
              <a:gd name="connsiteY4" fmla="*/ 260844 h 474080"/>
              <a:gd name="connsiteX5" fmla="*/ 99900 w 527831"/>
              <a:gd name="connsiteY5" fmla="*/ 312799 h 474080"/>
              <a:gd name="connsiteX6" fmla="*/ 131072 w 527831"/>
              <a:gd name="connsiteY6" fmla="*/ 349167 h 474080"/>
              <a:gd name="connsiteX7" fmla="*/ 167441 w 527831"/>
              <a:gd name="connsiteY7" fmla="*/ 395926 h 474080"/>
              <a:gd name="connsiteX8" fmla="*/ 203809 w 527831"/>
              <a:gd name="connsiteY8" fmla="*/ 442685 h 474080"/>
              <a:gd name="connsiteX9" fmla="*/ 260959 w 527831"/>
              <a:gd name="connsiteY9" fmla="*/ 473858 h 474080"/>
              <a:gd name="connsiteX10" fmla="*/ 396041 w 527831"/>
              <a:gd name="connsiteY10" fmla="*/ 427099 h 474080"/>
              <a:gd name="connsiteX11" fmla="*/ 437604 w 527831"/>
              <a:gd name="connsiteY11" fmla="*/ 343972 h 474080"/>
              <a:gd name="connsiteX12" fmla="*/ 499950 w 527831"/>
              <a:gd name="connsiteY12" fmla="*/ 312799 h 474080"/>
              <a:gd name="connsiteX13" fmla="*/ 494754 w 527831"/>
              <a:gd name="connsiteY13" fmla="*/ 224476 h 474080"/>
              <a:gd name="connsiteX0" fmla="*/ 499950 w 516457"/>
              <a:gd name="connsiteY0" fmla="*/ 318222 h 479503"/>
              <a:gd name="connsiteX1" fmla="*/ 105095 w 516457"/>
              <a:gd name="connsiteY1" fmla="*/ 11690 h 479503"/>
              <a:gd name="connsiteX2" fmla="*/ 38013 w 516457"/>
              <a:gd name="connsiteY2" fmla="*/ 71747 h 479503"/>
              <a:gd name="connsiteX3" fmla="*/ 11577 w 516457"/>
              <a:gd name="connsiteY3" fmla="*/ 146772 h 479503"/>
              <a:gd name="connsiteX4" fmla="*/ 6382 w 516457"/>
              <a:gd name="connsiteY4" fmla="*/ 266267 h 479503"/>
              <a:gd name="connsiteX5" fmla="*/ 99900 w 516457"/>
              <a:gd name="connsiteY5" fmla="*/ 318222 h 479503"/>
              <a:gd name="connsiteX6" fmla="*/ 131072 w 516457"/>
              <a:gd name="connsiteY6" fmla="*/ 354590 h 479503"/>
              <a:gd name="connsiteX7" fmla="*/ 167441 w 516457"/>
              <a:gd name="connsiteY7" fmla="*/ 401349 h 479503"/>
              <a:gd name="connsiteX8" fmla="*/ 203809 w 516457"/>
              <a:gd name="connsiteY8" fmla="*/ 448108 h 479503"/>
              <a:gd name="connsiteX9" fmla="*/ 260959 w 516457"/>
              <a:gd name="connsiteY9" fmla="*/ 479281 h 479503"/>
              <a:gd name="connsiteX10" fmla="*/ 396041 w 516457"/>
              <a:gd name="connsiteY10" fmla="*/ 432522 h 479503"/>
              <a:gd name="connsiteX11" fmla="*/ 437604 w 516457"/>
              <a:gd name="connsiteY11" fmla="*/ 349395 h 479503"/>
              <a:gd name="connsiteX12" fmla="*/ 499950 w 516457"/>
              <a:gd name="connsiteY12" fmla="*/ 318222 h 479503"/>
              <a:gd name="connsiteX0" fmla="*/ 437604 w 455782"/>
              <a:gd name="connsiteY0" fmla="*/ 351419 h 481527"/>
              <a:gd name="connsiteX1" fmla="*/ 105095 w 455782"/>
              <a:gd name="connsiteY1" fmla="*/ 13714 h 481527"/>
              <a:gd name="connsiteX2" fmla="*/ 38013 w 455782"/>
              <a:gd name="connsiteY2" fmla="*/ 73771 h 481527"/>
              <a:gd name="connsiteX3" fmla="*/ 11577 w 455782"/>
              <a:gd name="connsiteY3" fmla="*/ 148796 h 481527"/>
              <a:gd name="connsiteX4" fmla="*/ 6382 w 455782"/>
              <a:gd name="connsiteY4" fmla="*/ 268291 h 481527"/>
              <a:gd name="connsiteX5" fmla="*/ 99900 w 455782"/>
              <a:gd name="connsiteY5" fmla="*/ 320246 h 481527"/>
              <a:gd name="connsiteX6" fmla="*/ 131072 w 455782"/>
              <a:gd name="connsiteY6" fmla="*/ 356614 h 481527"/>
              <a:gd name="connsiteX7" fmla="*/ 167441 w 455782"/>
              <a:gd name="connsiteY7" fmla="*/ 403373 h 481527"/>
              <a:gd name="connsiteX8" fmla="*/ 203809 w 455782"/>
              <a:gd name="connsiteY8" fmla="*/ 450132 h 481527"/>
              <a:gd name="connsiteX9" fmla="*/ 260959 w 455782"/>
              <a:gd name="connsiteY9" fmla="*/ 481305 h 481527"/>
              <a:gd name="connsiteX10" fmla="*/ 396041 w 455782"/>
              <a:gd name="connsiteY10" fmla="*/ 434546 h 481527"/>
              <a:gd name="connsiteX11" fmla="*/ 437604 w 455782"/>
              <a:gd name="connsiteY11" fmla="*/ 351419 h 481527"/>
              <a:gd name="connsiteX0" fmla="*/ 396041 w 399472"/>
              <a:gd name="connsiteY0" fmla="*/ 440112 h 491965"/>
              <a:gd name="connsiteX1" fmla="*/ 105095 w 399472"/>
              <a:gd name="connsiteY1" fmla="*/ 19280 h 491965"/>
              <a:gd name="connsiteX2" fmla="*/ 38013 w 399472"/>
              <a:gd name="connsiteY2" fmla="*/ 79337 h 491965"/>
              <a:gd name="connsiteX3" fmla="*/ 11577 w 399472"/>
              <a:gd name="connsiteY3" fmla="*/ 154362 h 491965"/>
              <a:gd name="connsiteX4" fmla="*/ 6382 w 399472"/>
              <a:gd name="connsiteY4" fmla="*/ 273857 h 491965"/>
              <a:gd name="connsiteX5" fmla="*/ 99900 w 399472"/>
              <a:gd name="connsiteY5" fmla="*/ 325812 h 491965"/>
              <a:gd name="connsiteX6" fmla="*/ 131072 w 399472"/>
              <a:gd name="connsiteY6" fmla="*/ 362180 h 491965"/>
              <a:gd name="connsiteX7" fmla="*/ 167441 w 399472"/>
              <a:gd name="connsiteY7" fmla="*/ 408939 h 491965"/>
              <a:gd name="connsiteX8" fmla="*/ 203809 w 399472"/>
              <a:gd name="connsiteY8" fmla="*/ 455698 h 491965"/>
              <a:gd name="connsiteX9" fmla="*/ 260959 w 399472"/>
              <a:gd name="connsiteY9" fmla="*/ 486871 h 491965"/>
              <a:gd name="connsiteX10" fmla="*/ 396041 w 399472"/>
              <a:gd name="connsiteY10" fmla="*/ 440112 h 491965"/>
              <a:gd name="connsiteX0" fmla="*/ 260959 w 263867"/>
              <a:gd name="connsiteY0" fmla="*/ 490079 h 517988"/>
              <a:gd name="connsiteX1" fmla="*/ 105095 w 263867"/>
              <a:gd name="connsiteY1" fmla="*/ 22488 h 517988"/>
              <a:gd name="connsiteX2" fmla="*/ 38013 w 263867"/>
              <a:gd name="connsiteY2" fmla="*/ 82545 h 517988"/>
              <a:gd name="connsiteX3" fmla="*/ 11577 w 263867"/>
              <a:gd name="connsiteY3" fmla="*/ 157570 h 517988"/>
              <a:gd name="connsiteX4" fmla="*/ 6382 w 263867"/>
              <a:gd name="connsiteY4" fmla="*/ 277065 h 517988"/>
              <a:gd name="connsiteX5" fmla="*/ 99900 w 263867"/>
              <a:gd name="connsiteY5" fmla="*/ 329020 h 517988"/>
              <a:gd name="connsiteX6" fmla="*/ 131072 w 263867"/>
              <a:gd name="connsiteY6" fmla="*/ 365388 h 517988"/>
              <a:gd name="connsiteX7" fmla="*/ 167441 w 263867"/>
              <a:gd name="connsiteY7" fmla="*/ 412147 h 517988"/>
              <a:gd name="connsiteX8" fmla="*/ 203809 w 263867"/>
              <a:gd name="connsiteY8" fmla="*/ 458906 h 517988"/>
              <a:gd name="connsiteX9" fmla="*/ 260959 w 263867"/>
              <a:gd name="connsiteY9" fmla="*/ 490079 h 517988"/>
              <a:gd name="connsiteX0" fmla="*/ 260959 w 275238"/>
              <a:gd name="connsiteY0" fmla="*/ 472025 h 486634"/>
              <a:gd name="connsiteX1" fmla="*/ 261407 w 275238"/>
              <a:gd name="connsiteY1" fmla="*/ 189786 h 486634"/>
              <a:gd name="connsiteX2" fmla="*/ 105095 w 275238"/>
              <a:gd name="connsiteY2" fmla="*/ 4434 h 486634"/>
              <a:gd name="connsiteX3" fmla="*/ 38013 w 275238"/>
              <a:gd name="connsiteY3" fmla="*/ 64491 h 486634"/>
              <a:gd name="connsiteX4" fmla="*/ 11577 w 275238"/>
              <a:gd name="connsiteY4" fmla="*/ 139516 h 486634"/>
              <a:gd name="connsiteX5" fmla="*/ 6382 w 275238"/>
              <a:gd name="connsiteY5" fmla="*/ 259011 h 486634"/>
              <a:gd name="connsiteX6" fmla="*/ 99900 w 275238"/>
              <a:gd name="connsiteY6" fmla="*/ 310966 h 486634"/>
              <a:gd name="connsiteX7" fmla="*/ 131072 w 275238"/>
              <a:gd name="connsiteY7" fmla="*/ 347334 h 486634"/>
              <a:gd name="connsiteX8" fmla="*/ 167441 w 275238"/>
              <a:gd name="connsiteY8" fmla="*/ 394093 h 486634"/>
              <a:gd name="connsiteX9" fmla="*/ 203809 w 275238"/>
              <a:gd name="connsiteY9" fmla="*/ 440852 h 486634"/>
              <a:gd name="connsiteX10" fmla="*/ 260959 w 275238"/>
              <a:gd name="connsiteY10" fmla="*/ 472025 h 486634"/>
              <a:gd name="connsiteX0" fmla="*/ 260959 w 275238"/>
              <a:gd name="connsiteY0" fmla="*/ 419277 h 433886"/>
              <a:gd name="connsiteX1" fmla="*/ 261407 w 275238"/>
              <a:gd name="connsiteY1" fmla="*/ 137038 h 433886"/>
              <a:gd name="connsiteX2" fmla="*/ 114571 w 275238"/>
              <a:gd name="connsiteY2" fmla="*/ 13278 h 433886"/>
              <a:gd name="connsiteX3" fmla="*/ 38013 w 275238"/>
              <a:gd name="connsiteY3" fmla="*/ 11743 h 433886"/>
              <a:gd name="connsiteX4" fmla="*/ 11577 w 275238"/>
              <a:gd name="connsiteY4" fmla="*/ 86768 h 433886"/>
              <a:gd name="connsiteX5" fmla="*/ 6382 w 275238"/>
              <a:gd name="connsiteY5" fmla="*/ 206263 h 433886"/>
              <a:gd name="connsiteX6" fmla="*/ 99900 w 275238"/>
              <a:gd name="connsiteY6" fmla="*/ 258218 h 433886"/>
              <a:gd name="connsiteX7" fmla="*/ 131072 w 275238"/>
              <a:gd name="connsiteY7" fmla="*/ 294586 h 433886"/>
              <a:gd name="connsiteX8" fmla="*/ 167441 w 275238"/>
              <a:gd name="connsiteY8" fmla="*/ 341345 h 433886"/>
              <a:gd name="connsiteX9" fmla="*/ 203809 w 275238"/>
              <a:gd name="connsiteY9" fmla="*/ 388104 h 433886"/>
              <a:gd name="connsiteX10" fmla="*/ 260959 w 275238"/>
              <a:gd name="connsiteY10" fmla="*/ 419277 h 433886"/>
              <a:gd name="connsiteX0" fmla="*/ 260959 w 262410"/>
              <a:gd name="connsiteY0" fmla="*/ 418645 h 433923"/>
              <a:gd name="connsiteX1" fmla="*/ 232980 w 262410"/>
              <a:gd name="connsiteY1" fmla="*/ 126930 h 433923"/>
              <a:gd name="connsiteX2" fmla="*/ 114571 w 262410"/>
              <a:gd name="connsiteY2" fmla="*/ 12646 h 433923"/>
              <a:gd name="connsiteX3" fmla="*/ 38013 w 262410"/>
              <a:gd name="connsiteY3" fmla="*/ 11111 h 433923"/>
              <a:gd name="connsiteX4" fmla="*/ 11577 w 262410"/>
              <a:gd name="connsiteY4" fmla="*/ 86136 h 433923"/>
              <a:gd name="connsiteX5" fmla="*/ 6382 w 262410"/>
              <a:gd name="connsiteY5" fmla="*/ 205631 h 433923"/>
              <a:gd name="connsiteX6" fmla="*/ 99900 w 262410"/>
              <a:gd name="connsiteY6" fmla="*/ 257586 h 433923"/>
              <a:gd name="connsiteX7" fmla="*/ 131072 w 262410"/>
              <a:gd name="connsiteY7" fmla="*/ 293954 h 433923"/>
              <a:gd name="connsiteX8" fmla="*/ 167441 w 262410"/>
              <a:gd name="connsiteY8" fmla="*/ 340713 h 433923"/>
              <a:gd name="connsiteX9" fmla="*/ 203809 w 262410"/>
              <a:gd name="connsiteY9" fmla="*/ 387472 h 433923"/>
              <a:gd name="connsiteX10" fmla="*/ 260959 w 262410"/>
              <a:gd name="connsiteY10" fmla="*/ 418645 h 433923"/>
              <a:gd name="connsiteX0" fmla="*/ 260959 w 276480"/>
              <a:gd name="connsiteY0" fmla="*/ 418645 h 433923"/>
              <a:gd name="connsiteX1" fmla="*/ 232980 w 276480"/>
              <a:gd name="connsiteY1" fmla="*/ 126930 h 433923"/>
              <a:gd name="connsiteX2" fmla="*/ 114571 w 276480"/>
              <a:gd name="connsiteY2" fmla="*/ 12646 h 433923"/>
              <a:gd name="connsiteX3" fmla="*/ 38013 w 276480"/>
              <a:gd name="connsiteY3" fmla="*/ 11111 h 433923"/>
              <a:gd name="connsiteX4" fmla="*/ 11577 w 276480"/>
              <a:gd name="connsiteY4" fmla="*/ 86136 h 433923"/>
              <a:gd name="connsiteX5" fmla="*/ 6382 w 276480"/>
              <a:gd name="connsiteY5" fmla="*/ 205631 h 433923"/>
              <a:gd name="connsiteX6" fmla="*/ 99900 w 276480"/>
              <a:gd name="connsiteY6" fmla="*/ 257586 h 433923"/>
              <a:gd name="connsiteX7" fmla="*/ 131072 w 276480"/>
              <a:gd name="connsiteY7" fmla="*/ 293954 h 433923"/>
              <a:gd name="connsiteX8" fmla="*/ 167441 w 276480"/>
              <a:gd name="connsiteY8" fmla="*/ 340713 h 433923"/>
              <a:gd name="connsiteX9" fmla="*/ 203809 w 276480"/>
              <a:gd name="connsiteY9" fmla="*/ 387472 h 433923"/>
              <a:gd name="connsiteX10" fmla="*/ 260959 w 276480"/>
              <a:gd name="connsiteY10" fmla="*/ 418645 h 433923"/>
              <a:gd name="connsiteX0" fmla="*/ 223057 w 264164"/>
              <a:gd name="connsiteY0" fmla="*/ 238608 h 391060"/>
              <a:gd name="connsiteX1" fmla="*/ 232980 w 264164"/>
              <a:gd name="connsiteY1" fmla="*/ 126930 h 391060"/>
              <a:gd name="connsiteX2" fmla="*/ 114571 w 264164"/>
              <a:gd name="connsiteY2" fmla="*/ 12646 h 391060"/>
              <a:gd name="connsiteX3" fmla="*/ 38013 w 264164"/>
              <a:gd name="connsiteY3" fmla="*/ 11111 h 391060"/>
              <a:gd name="connsiteX4" fmla="*/ 11577 w 264164"/>
              <a:gd name="connsiteY4" fmla="*/ 86136 h 391060"/>
              <a:gd name="connsiteX5" fmla="*/ 6382 w 264164"/>
              <a:gd name="connsiteY5" fmla="*/ 205631 h 391060"/>
              <a:gd name="connsiteX6" fmla="*/ 99900 w 264164"/>
              <a:gd name="connsiteY6" fmla="*/ 257586 h 391060"/>
              <a:gd name="connsiteX7" fmla="*/ 131072 w 264164"/>
              <a:gd name="connsiteY7" fmla="*/ 293954 h 391060"/>
              <a:gd name="connsiteX8" fmla="*/ 167441 w 264164"/>
              <a:gd name="connsiteY8" fmla="*/ 340713 h 391060"/>
              <a:gd name="connsiteX9" fmla="*/ 203809 w 264164"/>
              <a:gd name="connsiteY9" fmla="*/ 387472 h 391060"/>
              <a:gd name="connsiteX10" fmla="*/ 223057 w 264164"/>
              <a:gd name="connsiteY10" fmla="*/ 238608 h 391060"/>
              <a:gd name="connsiteX0" fmla="*/ 223057 w 289335"/>
              <a:gd name="connsiteY0" fmla="*/ 238608 h 391060"/>
              <a:gd name="connsiteX1" fmla="*/ 232980 w 289335"/>
              <a:gd name="connsiteY1" fmla="*/ 126930 h 391060"/>
              <a:gd name="connsiteX2" fmla="*/ 114571 w 289335"/>
              <a:gd name="connsiteY2" fmla="*/ 12646 h 391060"/>
              <a:gd name="connsiteX3" fmla="*/ 38013 w 289335"/>
              <a:gd name="connsiteY3" fmla="*/ 11111 h 391060"/>
              <a:gd name="connsiteX4" fmla="*/ 11577 w 289335"/>
              <a:gd name="connsiteY4" fmla="*/ 86136 h 391060"/>
              <a:gd name="connsiteX5" fmla="*/ 6382 w 289335"/>
              <a:gd name="connsiteY5" fmla="*/ 205631 h 391060"/>
              <a:gd name="connsiteX6" fmla="*/ 99900 w 289335"/>
              <a:gd name="connsiteY6" fmla="*/ 257586 h 391060"/>
              <a:gd name="connsiteX7" fmla="*/ 131072 w 289335"/>
              <a:gd name="connsiteY7" fmla="*/ 293954 h 391060"/>
              <a:gd name="connsiteX8" fmla="*/ 167441 w 289335"/>
              <a:gd name="connsiteY8" fmla="*/ 340713 h 391060"/>
              <a:gd name="connsiteX9" fmla="*/ 203809 w 289335"/>
              <a:gd name="connsiteY9" fmla="*/ 387472 h 391060"/>
              <a:gd name="connsiteX10" fmla="*/ 223057 w 289335"/>
              <a:gd name="connsiteY10" fmla="*/ 238608 h 391060"/>
              <a:gd name="connsiteX0" fmla="*/ 223057 w 289335"/>
              <a:gd name="connsiteY0" fmla="*/ 238608 h 340713"/>
              <a:gd name="connsiteX1" fmla="*/ 232980 w 289335"/>
              <a:gd name="connsiteY1" fmla="*/ 126930 h 340713"/>
              <a:gd name="connsiteX2" fmla="*/ 114571 w 289335"/>
              <a:gd name="connsiteY2" fmla="*/ 12646 h 340713"/>
              <a:gd name="connsiteX3" fmla="*/ 38013 w 289335"/>
              <a:gd name="connsiteY3" fmla="*/ 11111 h 340713"/>
              <a:gd name="connsiteX4" fmla="*/ 11577 w 289335"/>
              <a:gd name="connsiteY4" fmla="*/ 86136 h 340713"/>
              <a:gd name="connsiteX5" fmla="*/ 6382 w 289335"/>
              <a:gd name="connsiteY5" fmla="*/ 205631 h 340713"/>
              <a:gd name="connsiteX6" fmla="*/ 99900 w 289335"/>
              <a:gd name="connsiteY6" fmla="*/ 257586 h 340713"/>
              <a:gd name="connsiteX7" fmla="*/ 131072 w 289335"/>
              <a:gd name="connsiteY7" fmla="*/ 293954 h 340713"/>
              <a:gd name="connsiteX8" fmla="*/ 167441 w 289335"/>
              <a:gd name="connsiteY8" fmla="*/ 340713 h 340713"/>
              <a:gd name="connsiteX9" fmla="*/ 223057 w 289335"/>
              <a:gd name="connsiteY9" fmla="*/ 238608 h 340713"/>
              <a:gd name="connsiteX0" fmla="*/ 216068 w 282346"/>
              <a:gd name="connsiteY0" fmla="*/ 238608 h 340713"/>
              <a:gd name="connsiteX1" fmla="*/ 225991 w 282346"/>
              <a:gd name="connsiteY1" fmla="*/ 126930 h 340713"/>
              <a:gd name="connsiteX2" fmla="*/ 107582 w 282346"/>
              <a:gd name="connsiteY2" fmla="*/ 12646 h 340713"/>
              <a:gd name="connsiteX3" fmla="*/ 31024 w 282346"/>
              <a:gd name="connsiteY3" fmla="*/ 11111 h 340713"/>
              <a:gd name="connsiteX4" fmla="*/ 4588 w 282346"/>
              <a:gd name="connsiteY4" fmla="*/ 86136 h 340713"/>
              <a:gd name="connsiteX5" fmla="*/ 119466 w 282346"/>
              <a:gd name="connsiteY5" fmla="*/ 174843 h 340713"/>
              <a:gd name="connsiteX6" fmla="*/ 92911 w 282346"/>
              <a:gd name="connsiteY6" fmla="*/ 257586 h 340713"/>
              <a:gd name="connsiteX7" fmla="*/ 124083 w 282346"/>
              <a:gd name="connsiteY7" fmla="*/ 293954 h 340713"/>
              <a:gd name="connsiteX8" fmla="*/ 160452 w 282346"/>
              <a:gd name="connsiteY8" fmla="*/ 340713 h 340713"/>
              <a:gd name="connsiteX9" fmla="*/ 216068 w 282346"/>
              <a:gd name="connsiteY9" fmla="*/ 238608 h 340713"/>
              <a:gd name="connsiteX0" fmla="*/ 216068 w 282346"/>
              <a:gd name="connsiteY0" fmla="*/ 238608 h 340713"/>
              <a:gd name="connsiteX1" fmla="*/ 225991 w 282346"/>
              <a:gd name="connsiteY1" fmla="*/ 126930 h 340713"/>
              <a:gd name="connsiteX2" fmla="*/ 107582 w 282346"/>
              <a:gd name="connsiteY2" fmla="*/ 12646 h 340713"/>
              <a:gd name="connsiteX3" fmla="*/ 31024 w 282346"/>
              <a:gd name="connsiteY3" fmla="*/ 11111 h 340713"/>
              <a:gd name="connsiteX4" fmla="*/ 4588 w 282346"/>
              <a:gd name="connsiteY4" fmla="*/ 86136 h 340713"/>
              <a:gd name="connsiteX5" fmla="*/ 119466 w 282346"/>
              <a:gd name="connsiteY5" fmla="*/ 174843 h 340713"/>
              <a:gd name="connsiteX6" fmla="*/ 145251 w 282346"/>
              <a:gd name="connsiteY6" fmla="*/ 239113 h 340713"/>
              <a:gd name="connsiteX7" fmla="*/ 124083 w 282346"/>
              <a:gd name="connsiteY7" fmla="*/ 293954 h 340713"/>
              <a:gd name="connsiteX8" fmla="*/ 160452 w 282346"/>
              <a:gd name="connsiteY8" fmla="*/ 340713 h 340713"/>
              <a:gd name="connsiteX9" fmla="*/ 216068 w 282346"/>
              <a:gd name="connsiteY9" fmla="*/ 238608 h 340713"/>
              <a:gd name="connsiteX0" fmla="*/ 188070 w 254348"/>
              <a:gd name="connsiteY0" fmla="*/ 237734 h 339839"/>
              <a:gd name="connsiteX1" fmla="*/ 197993 w 254348"/>
              <a:gd name="connsiteY1" fmla="*/ 126056 h 339839"/>
              <a:gd name="connsiteX2" fmla="*/ 79584 w 254348"/>
              <a:gd name="connsiteY2" fmla="*/ 11772 h 339839"/>
              <a:gd name="connsiteX3" fmla="*/ 3026 w 254348"/>
              <a:gd name="connsiteY3" fmla="*/ 10237 h 339839"/>
              <a:gd name="connsiteX4" fmla="*/ 22772 w 254348"/>
              <a:gd name="connsiteY4" fmla="*/ 69868 h 339839"/>
              <a:gd name="connsiteX5" fmla="*/ 91468 w 254348"/>
              <a:gd name="connsiteY5" fmla="*/ 173969 h 339839"/>
              <a:gd name="connsiteX6" fmla="*/ 117253 w 254348"/>
              <a:gd name="connsiteY6" fmla="*/ 238239 h 339839"/>
              <a:gd name="connsiteX7" fmla="*/ 96085 w 254348"/>
              <a:gd name="connsiteY7" fmla="*/ 293080 h 339839"/>
              <a:gd name="connsiteX8" fmla="*/ 132454 w 254348"/>
              <a:gd name="connsiteY8" fmla="*/ 339839 h 339839"/>
              <a:gd name="connsiteX9" fmla="*/ 188070 w 254348"/>
              <a:gd name="connsiteY9" fmla="*/ 237734 h 339839"/>
              <a:gd name="connsiteX0" fmla="*/ 188070 w 254348"/>
              <a:gd name="connsiteY0" fmla="*/ 234170 h 336275"/>
              <a:gd name="connsiteX1" fmla="*/ 197993 w 254348"/>
              <a:gd name="connsiteY1" fmla="*/ 122492 h 336275"/>
              <a:gd name="connsiteX2" fmla="*/ 192647 w 254348"/>
              <a:gd name="connsiteY2" fmla="*/ 67075 h 336275"/>
              <a:gd name="connsiteX3" fmla="*/ 79584 w 254348"/>
              <a:gd name="connsiteY3" fmla="*/ 8208 h 336275"/>
              <a:gd name="connsiteX4" fmla="*/ 3026 w 254348"/>
              <a:gd name="connsiteY4" fmla="*/ 6673 h 336275"/>
              <a:gd name="connsiteX5" fmla="*/ 22772 w 254348"/>
              <a:gd name="connsiteY5" fmla="*/ 66304 h 336275"/>
              <a:gd name="connsiteX6" fmla="*/ 91468 w 254348"/>
              <a:gd name="connsiteY6" fmla="*/ 170405 h 336275"/>
              <a:gd name="connsiteX7" fmla="*/ 117253 w 254348"/>
              <a:gd name="connsiteY7" fmla="*/ 234675 h 336275"/>
              <a:gd name="connsiteX8" fmla="*/ 96085 w 254348"/>
              <a:gd name="connsiteY8" fmla="*/ 289516 h 336275"/>
              <a:gd name="connsiteX9" fmla="*/ 132454 w 254348"/>
              <a:gd name="connsiteY9" fmla="*/ 336275 h 336275"/>
              <a:gd name="connsiteX10" fmla="*/ 188070 w 254348"/>
              <a:gd name="connsiteY10" fmla="*/ 234170 h 336275"/>
              <a:gd name="connsiteX0" fmla="*/ 188070 w 254262"/>
              <a:gd name="connsiteY0" fmla="*/ 234170 h 336275"/>
              <a:gd name="connsiteX1" fmla="*/ 254223 w 254262"/>
              <a:gd name="connsiteY1" fmla="*/ 153281 h 336275"/>
              <a:gd name="connsiteX2" fmla="*/ 197993 w 254262"/>
              <a:gd name="connsiteY2" fmla="*/ 122492 h 336275"/>
              <a:gd name="connsiteX3" fmla="*/ 192647 w 254262"/>
              <a:gd name="connsiteY3" fmla="*/ 67075 h 336275"/>
              <a:gd name="connsiteX4" fmla="*/ 79584 w 254262"/>
              <a:gd name="connsiteY4" fmla="*/ 8208 h 336275"/>
              <a:gd name="connsiteX5" fmla="*/ 3026 w 254262"/>
              <a:gd name="connsiteY5" fmla="*/ 6673 h 336275"/>
              <a:gd name="connsiteX6" fmla="*/ 22772 w 254262"/>
              <a:gd name="connsiteY6" fmla="*/ 66304 h 336275"/>
              <a:gd name="connsiteX7" fmla="*/ 91468 w 254262"/>
              <a:gd name="connsiteY7" fmla="*/ 170405 h 336275"/>
              <a:gd name="connsiteX8" fmla="*/ 117253 w 254262"/>
              <a:gd name="connsiteY8" fmla="*/ 234675 h 336275"/>
              <a:gd name="connsiteX9" fmla="*/ 96085 w 254262"/>
              <a:gd name="connsiteY9" fmla="*/ 289516 h 336275"/>
              <a:gd name="connsiteX10" fmla="*/ 132454 w 254262"/>
              <a:gd name="connsiteY10" fmla="*/ 336275 h 336275"/>
              <a:gd name="connsiteX11" fmla="*/ 188070 w 254262"/>
              <a:gd name="connsiteY11" fmla="*/ 234170 h 336275"/>
              <a:gd name="connsiteX0" fmla="*/ 188070 w 281075"/>
              <a:gd name="connsiteY0" fmla="*/ 234170 h 336275"/>
              <a:gd name="connsiteX1" fmla="*/ 278853 w 281075"/>
              <a:gd name="connsiteY1" fmla="*/ 224093 h 336275"/>
              <a:gd name="connsiteX2" fmla="*/ 254223 w 281075"/>
              <a:gd name="connsiteY2" fmla="*/ 153281 h 336275"/>
              <a:gd name="connsiteX3" fmla="*/ 197993 w 281075"/>
              <a:gd name="connsiteY3" fmla="*/ 122492 h 336275"/>
              <a:gd name="connsiteX4" fmla="*/ 192647 w 281075"/>
              <a:gd name="connsiteY4" fmla="*/ 67075 h 336275"/>
              <a:gd name="connsiteX5" fmla="*/ 79584 w 281075"/>
              <a:gd name="connsiteY5" fmla="*/ 8208 h 336275"/>
              <a:gd name="connsiteX6" fmla="*/ 3026 w 281075"/>
              <a:gd name="connsiteY6" fmla="*/ 6673 h 336275"/>
              <a:gd name="connsiteX7" fmla="*/ 22772 w 281075"/>
              <a:gd name="connsiteY7" fmla="*/ 66304 h 336275"/>
              <a:gd name="connsiteX8" fmla="*/ 91468 w 281075"/>
              <a:gd name="connsiteY8" fmla="*/ 170405 h 336275"/>
              <a:gd name="connsiteX9" fmla="*/ 117253 w 281075"/>
              <a:gd name="connsiteY9" fmla="*/ 234675 h 336275"/>
              <a:gd name="connsiteX10" fmla="*/ 96085 w 281075"/>
              <a:gd name="connsiteY10" fmla="*/ 289516 h 336275"/>
              <a:gd name="connsiteX11" fmla="*/ 132454 w 281075"/>
              <a:gd name="connsiteY11" fmla="*/ 336275 h 336275"/>
              <a:gd name="connsiteX12" fmla="*/ 188070 w 281075"/>
              <a:gd name="connsiteY12" fmla="*/ 234170 h 336275"/>
              <a:gd name="connsiteX0" fmla="*/ 188070 w 281075"/>
              <a:gd name="connsiteY0" fmla="*/ 234170 h 289516"/>
              <a:gd name="connsiteX1" fmla="*/ 278853 w 281075"/>
              <a:gd name="connsiteY1" fmla="*/ 224093 h 289516"/>
              <a:gd name="connsiteX2" fmla="*/ 254223 w 281075"/>
              <a:gd name="connsiteY2" fmla="*/ 153281 h 289516"/>
              <a:gd name="connsiteX3" fmla="*/ 197993 w 281075"/>
              <a:gd name="connsiteY3" fmla="*/ 122492 h 289516"/>
              <a:gd name="connsiteX4" fmla="*/ 192647 w 281075"/>
              <a:gd name="connsiteY4" fmla="*/ 67075 h 289516"/>
              <a:gd name="connsiteX5" fmla="*/ 79584 w 281075"/>
              <a:gd name="connsiteY5" fmla="*/ 8208 h 289516"/>
              <a:gd name="connsiteX6" fmla="*/ 3026 w 281075"/>
              <a:gd name="connsiteY6" fmla="*/ 6673 h 289516"/>
              <a:gd name="connsiteX7" fmla="*/ 22772 w 281075"/>
              <a:gd name="connsiteY7" fmla="*/ 66304 h 289516"/>
              <a:gd name="connsiteX8" fmla="*/ 91468 w 281075"/>
              <a:gd name="connsiteY8" fmla="*/ 170405 h 289516"/>
              <a:gd name="connsiteX9" fmla="*/ 117253 w 281075"/>
              <a:gd name="connsiteY9" fmla="*/ 234675 h 289516"/>
              <a:gd name="connsiteX10" fmla="*/ 96085 w 281075"/>
              <a:gd name="connsiteY10" fmla="*/ 289516 h 289516"/>
              <a:gd name="connsiteX11" fmla="*/ 188070 w 281075"/>
              <a:gd name="connsiteY11" fmla="*/ 234170 h 289516"/>
              <a:gd name="connsiteX0" fmla="*/ 96085 w 286642"/>
              <a:gd name="connsiteY0" fmla="*/ 289516 h 289516"/>
              <a:gd name="connsiteX1" fmla="*/ 278853 w 286642"/>
              <a:gd name="connsiteY1" fmla="*/ 224093 h 289516"/>
              <a:gd name="connsiteX2" fmla="*/ 254223 w 286642"/>
              <a:gd name="connsiteY2" fmla="*/ 153281 h 289516"/>
              <a:gd name="connsiteX3" fmla="*/ 197993 w 286642"/>
              <a:gd name="connsiteY3" fmla="*/ 122492 h 289516"/>
              <a:gd name="connsiteX4" fmla="*/ 192647 w 286642"/>
              <a:gd name="connsiteY4" fmla="*/ 67075 h 289516"/>
              <a:gd name="connsiteX5" fmla="*/ 79584 w 286642"/>
              <a:gd name="connsiteY5" fmla="*/ 8208 h 289516"/>
              <a:gd name="connsiteX6" fmla="*/ 3026 w 286642"/>
              <a:gd name="connsiteY6" fmla="*/ 6673 h 289516"/>
              <a:gd name="connsiteX7" fmla="*/ 22772 w 286642"/>
              <a:gd name="connsiteY7" fmla="*/ 66304 h 289516"/>
              <a:gd name="connsiteX8" fmla="*/ 91468 w 286642"/>
              <a:gd name="connsiteY8" fmla="*/ 170405 h 289516"/>
              <a:gd name="connsiteX9" fmla="*/ 117253 w 286642"/>
              <a:gd name="connsiteY9" fmla="*/ 234675 h 289516"/>
              <a:gd name="connsiteX10" fmla="*/ 96085 w 286642"/>
              <a:gd name="connsiteY10" fmla="*/ 289516 h 289516"/>
              <a:gd name="connsiteX0" fmla="*/ 117253 w 285267"/>
              <a:gd name="connsiteY0" fmla="*/ 234675 h 238925"/>
              <a:gd name="connsiteX1" fmla="*/ 278853 w 285267"/>
              <a:gd name="connsiteY1" fmla="*/ 224093 h 238925"/>
              <a:gd name="connsiteX2" fmla="*/ 254223 w 285267"/>
              <a:gd name="connsiteY2" fmla="*/ 153281 h 238925"/>
              <a:gd name="connsiteX3" fmla="*/ 197993 w 285267"/>
              <a:gd name="connsiteY3" fmla="*/ 122492 h 238925"/>
              <a:gd name="connsiteX4" fmla="*/ 192647 w 285267"/>
              <a:gd name="connsiteY4" fmla="*/ 67075 h 238925"/>
              <a:gd name="connsiteX5" fmla="*/ 79584 w 285267"/>
              <a:gd name="connsiteY5" fmla="*/ 8208 h 238925"/>
              <a:gd name="connsiteX6" fmla="*/ 3026 w 285267"/>
              <a:gd name="connsiteY6" fmla="*/ 6673 h 238925"/>
              <a:gd name="connsiteX7" fmla="*/ 22772 w 285267"/>
              <a:gd name="connsiteY7" fmla="*/ 66304 h 238925"/>
              <a:gd name="connsiteX8" fmla="*/ 91468 w 285267"/>
              <a:gd name="connsiteY8" fmla="*/ 170405 h 238925"/>
              <a:gd name="connsiteX9" fmla="*/ 117253 w 285267"/>
              <a:gd name="connsiteY9" fmla="*/ 234675 h 238925"/>
              <a:gd name="connsiteX0" fmla="*/ 91468 w 286947"/>
              <a:gd name="connsiteY0" fmla="*/ 170405 h 224280"/>
              <a:gd name="connsiteX1" fmla="*/ 278853 w 286947"/>
              <a:gd name="connsiteY1" fmla="*/ 224093 h 224280"/>
              <a:gd name="connsiteX2" fmla="*/ 254223 w 286947"/>
              <a:gd name="connsiteY2" fmla="*/ 153281 h 224280"/>
              <a:gd name="connsiteX3" fmla="*/ 197993 w 286947"/>
              <a:gd name="connsiteY3" fmla="*/ 122492 h 224280"/>
              <a:gd name="connsiteX4" fmla="*/ 192647 w 286947"/>
              <a:gd name="connsiteY4" fmla="*/ 67075 h 224280"/>
              <a:gd name="connsiteX5" fmla="*/ 79584 w 286947"/>
              <a:gd name="connsiteY5" fmla="*/ 8208 h 224280"/>
              <a:gd name="connsiteX6" fmla="*/ 3026 w 286947"/>
              <a:gd name="connsiteY6" fmla="*/ 6673 h 224280"/>
              <a:gd name="connsiteX7" fmla="*/ 22772 w 286947"/>
              <a:gd name="connsiteY7" fmla="*/ 66304 h 224280"/>
              <a:gd name="connsiteX8" fmla="*/ 91468 w 286947"/>
              <a:gd name="connsiteY8" fmla="*/ 170405 h 224280"/>
              <a:gd name="connsiteX0" fmla="*/ 30678 w 299513"/>
              <a:gd name="connsiteY0" fmla="*/ 66304 h 226023"/>
              <a:gd name="connsiteX1" fmla="*/ 286759 w 299513"/>
              <a:gd name="connsiteY1" fmla="*/ 224093 h 226023"/>
              <a:gd name="connsiteX2" fmla="*/ 262129 w 299513"/>
              <a:gd name="connsiteY2" fmla="*/ 153281 h 226023"/>
              <a:gd name="connsiteX3" fmla="*/ 205899 w 299513"/>
              <a:gd name="connsiteY3" fmla="*/ 122492 h 226023"/>
              <a:gd name="connsiteX4" fmla="*/ 200553 w 299513"/>
              <a:gd name="connsiteY4" fmla="*/ 67075 h 226023"/>
              <a:gd name="connsiteX5" fmla="*/ 87490 w 299513"/>
              <a:gd name="connsiteY5" fmla="*/ 8208 h 226023"/>
              <a:gd name="connsiteX6" fmla="*/ 10932 w 299513"/>
              <a:gd name="connsiteY6" fmla="*/ 6673 h 226023"/>
              <a:gd name="connsiteX7" fmla="*/ 30678 w 299513"/>
              <a:gd name="connsiteY7" fmla="*/ 66304 h 226023"/>
              <a:gd name="connsiteX0" fmla="*/ 30678 w 262129"/>
              <a:gd name="connsiteY0" fmla="*/ 66304 h 153281"/>
              <a:gd name="connsiteX1" fmla="*/ 262129 w 262129"/>
              <a:gd name="connsiteY1" fmla="*/ 153281 h 153281"/>
              <a:gd name="connsiteX2" fmla="*/ 205899 w 262129"/>
              <a:gd name="connsiteY2" fmla="*/ 122492 h 153281"/>
              <a:gd name="connsiteX3" fmla="*/ 200553 w 262129"/>
              <a:gd name="connsiteY3" fmla="*/ 67075 h 153281"/>
              <a:gd name="connsiteX4" fmla="*/ 87490 w 262129"/>
              <a:gd name="connsiteY4" fmla="*/ 8208 h 153281"/>
              <a:gd name="connsiteX5" fmla="*/ 10932 w 262129"/>
              <a:gd name="connsiteY5" fmla="*/ 6673 h 153281"/>
              <a:gd name="connsiteX6" fmla="*/ 30678 w 262129"/>
              <a:gd name="connsiteY6" fmla="*/ 66304 h 153281"/>
              <a:gd name="connsiteX0" fmla="*/ 30678 w 262129"/>
              <a:gd name="connsiteY0" fmla="*/ 66304 h 153281"/>
              <a:gd name="connsiteX1" fmla="*/ 262129 w 262129"/>
              <a:gd name="connsiteY1" fmla="*/ 153281 h 153281"/>
              <a:gd name="connsiteX2" fmla="*/ 230530 w 262129"/>
              <a:gd name="connsiteY2" fmla="*/ 110177 h 153281"/>
              <a:gd name="connsiteX3" fmla="*/ 200553 w 262129"/>
              <a:gd name="connsiteY3" fmla="*/ 67075 h 153281"/>
              <a:gd name="connsiteX4" fmla="*/ 87490 w 262129"/>
              <a:gd name="connsiteY4" fmla="*/ 8208 h 153281"/>
              <a:gd name="connsiteX5" fmla="*/ 10932 w 262129"/>
              <a:gd name="connsiteY5" fmla="*/ 6673 h 153281"/>
              <a:gd name="connsiteX6" fmla="*/ 30678 w 262129"/>
              <a:gd name="connsiteY6" fmla="*/ 66304 h 153281"/>
              <a:gd name="connsiteX0" fmla="*/ 30678 w 240566"/>
              <a:gd name="connsiteY0" fmla="*/ 66304 h 110177"/>
              <a:gd name="connsiteX1" fmla="*/ 230530 w 240566"/>
              <a:gd name="connsiteY1" fmla="*/ 110177 h 110177"/>
              <a:gd name="connsiteX2" fmla="*/ 200553 w 240566"/>
              <a:gd name="connsiteY2" fmla="*/ 67075 h 110177"/>
              <a:gd name="connsiteX3" fmla="*/ 87490 w 240566"/>
              <a:gd name="connsiteY3" fmla="*/ 8208 h 110177"/>
              <a:gd name="connsiteX4" fmla="*/ 10932 w 240566"/>
              <a:gd name="connsiteY4" fmla="*/ 6673 h 110177"/>
              <a:gd name="connsiteX5" fmla="*/ 30678 w 240566"/>
              <a:gd name="connsiteY5" fmla="*/ 66304 h 110177"/>
              <a:gd name="connsiteX0" fmla="*/ 22622 w 228312"/>
              <a:gd name="connsiteY0" fmla="*/ 66304 h 110329"/>
              <a:gd name="connsiteX1" fmla="*/ 83200 w 228312"/>
              <a:gd name="connsiteY1" fmla="*/ 90167 h 110329"/>
              <a:gd name="connsiteX2" fmla="*/ 222474 w 228312"/>
              <a:gd name="connsiteY2" fmla="*/ 110177 h 110329"/>
              <a:gd name="connsiteX3" fmla="*/ 192497 w 228312"/>
              <a:gd name="connsiteY3" fmla="*/ 67075 h 110329"/>
              <a:gd name="connsiteX4" fmla="*/ 79434 w 228312"/>
              <a:gd name="connsiteY4" fmla="*/ 8208 h 110329"/>
              <a:gd name="connsiteX5" fmla="*/ 2876 w 228312"/>
              <a:gd name="connsiteY5" fmla="*/ 6673 h 110329"/>
              <a:gd name="connsiteX6" fmla="*/ 22622 w 228312"/>
              <a:gd name="connsiteY6" fmla="*/ 66304 h 110329"/>
              <a:gd name="connsiteX0" fmla="*/ 22622 w 223707"/>
              <a:gd name="connsiteY0" fmla="*/ 66304 h 116630"/>
              <a:gd name="connsiteX1" fmla="*/ 83200 w 223707"/>
              <a:gd name="connsiteY1" fmla="*/ 90167 h 116630"/>
              <a:gd name="connsiteX2" fmla="*/ 160170 w 223707"/>
              <a:gd name="connsiteY2" fmla="*/ 114797 h 116630"/>
              <a:gd name="connsiteX3" fmla="*/ 222474 w 223707"/>
              <a:gd name="connsiteY3" fmla="*/ 110177 h 116630"/>
              <a:gd name="connsiteX4" fmla="*/ 192497 w 223707"/>
              <a:gd name="connsiteY4" fmla="*/ 67075 h 116630"/>
              <a:gd name="connsiteX5" fmla="*/ 79434 w 223707"/>
              <a:gd name="connsiteY5" fmla="*/ 8208 h 116630"/>
              <a:gd name="connsiteX6" fmla="*/ 2876 w 223707"/>
              <a:gd name="connsiteY6" fmla="*/ 6673 h 116630"/>
              <a:gd name="connsiteX7" fmla="*/ 22622 w 223707"/>
              <a:gd name="connsiteY7" fmla="*/ 66304 h 116630"/>
              <a:gd name="connsiteX0" fmla="*/ 22622 w 223707"/>
              <a:gd name="connsiteY0" fmla="*/ 79972 h 130298"/>
              <a:gd name="connsiteX1" fmla="*/ 83200 w 223707"/>
              <a:gd name="connsiteY1" fmla="*/ 103835 h 130298"/>
              <a:gd name="connsiteX2" fmla="*/ 160170 w 223707"/>
              <a:gd name="connsiteY2" fmla="*/ 128465 h 130298"/>
              <a:gd name="connsiteX3" fmla="*/ 222474 w 223707"/>
              <a:gd name="connsiteY3" fmla="*/ 123845 h 130298"/>
              <a:gd name="connsiteX4" fmla="*/ 192497 w 223707"/>
              <a:gd name="connsiteY4" fmla="*/ 80743 h 130298"/>
              <a:gd name="connsiteX5" fmla="*/ 79434 w 223707"/>
              <a:gd name="connsiteY5" fmla="*/ 3404 h 130298"/>
              <a:gd name="connsiteX6" fmla="*/ 2876 w 223707"/>
              <a:gd name="connsiteY6" fmla="*/ 20341 h 130298"/>
              <a:gd name="connsiteX7" fmla="*/ 22622 w 223707"/>
              <a:gd name="connsiteY7" fmla="*/ 79972 h 130298"/>
              <a:gd name="connsiteX0" fmla="*/ 3947 w 205032"/>
              <a:gd name="connsiteY0" fmla="*/ 78486 h 128812"/>
              <a:gd name="connsiteX1" fmla="*/ 64525 w 205032"/>
              <a:gd name="connsiteY1" fmla="*/ 102349 h 128812"/>
              <a:gd name="connsiteX2" fmla="*/ 141495 w 205032"/>
              <a:gd name="connsiteY2" fmla="*/ 126979 h 128812"/>
              <a:gd name="connsiteX3" fmla="*/ 203799 w 205032"/>
              <a:gd name="connsiteY3" fmla="*/ 122359 h 128812"/>
              <a:gd name="connsiteX4" fmla="*/ 173822 w 205032"/>
              <a:gd name="connsiteY4" fmla="*/ 79257 h 128812"/>
              <a:gd name="connsiteX5" fmla="*/ 60759 w 205032"/>
              <a:gd name="connsiteY5" fmla="*/ 1918 h 128812"/>
              <a:gd name="connsiteX6" fmla="*/ 11911 w 205032"/>
              <a:gd name="connsiteY6" fmla="*/ 28091 h 128812"/>
              <a:gd name="connsiteX7" fmla="*/ 3947 w 205032"/>
              <a:gd name="connsiteY7" fmla="*/ 78486 h 128812"/>
              <a:gd name="connsiteX0" fmla="*/ 3764 w 204849"/>
              <a:gd name="connsiteY0" fmla="*/ 65932 h 116258"/>
              <a:gd name="connsiteX1" fmla="*/ 64342 w 204849"/>
              <a:gd name="connsiteY1" fmla="*/ 89795 h 116258"/>
              <a:gd name="connsiteX2" fmla="*/ 141312 w 204849"/>
              <a:gd name="connsiteY2" fmla="*/ 114425 h 116258"/>
              <a:gd name="connsiteX3" fmla="*/ 203616 w 204849"/>
              <a:gd name="connsiteY3" fmla="*/ 109805 h 116258"/>
              <a:gd name="connsiteX4" fmla="*/ 173639 w 204849"/>
              <a:gd name="connsiteY4" fmla="*/ 66703 h 116258"/>
              <a:gd name="connsiteX5" fmla="*/ 55067 w 204849"/>
              <a:gd name="connsiteY5" fmla="*/ 3135 h 116258"/>
              <a:gd name="connsiteX6" fmla="*/ 11728 w 204849"/>
              <a:gd name="connsiteY6" fmla="*/ 15537 h 116258"/>
              <a:gd name="connsiteX7" fmla="*/ 3764 w 204849"/>
              <a:gd name="connsiteY7" fmla="*/ 65932 h 11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849" h="116258">
                <a:moveTo>
                  <a:pt x="3764" y="65932"/>
                </a:moveTo>
                <a:cubicBezTo>
                  <a:pt x="12533" y="78308"/>
                  <a:pt x="31033" y="82483"/>
                  <a:pt x="64342" y="89795"/>
                </a:cubicBezTo>
                <a:cubicBezTo>
                  <a:pt x="86753" y="96851"/>
                  <a:pt x="118100" y="111090"/>
                  <a:pt x="141312" y="114425"/>
                </a:cubicBezTo>
                <a:cubicBezTo>
                  <a:pt x="164524" y="117760"/>
                  <a:pt x="197715" y="116732"/>
                  <a:pt x="203616" y="109805"/>
                </a:cubicBezTo>
                <a:cubicBezTo>
                  <a:pt x="209517" y="102878"/>
                  <a:pt x="193374" y="85750"/>
                  <a:pt x="173639" y="66703"/>
                </a:cubicBezTo>
                <a:cubicBezTo>
                  <a:pt x="153904" y="47656"/>
                  <a:pt x="82052" y="11663"/>
                  <a:pt x="55067" y="3135"/>
                </a:cubicBezTo>
                <a:cubicBezTo>
                  <a:pt x="28082" y="-5393"/>
                  <a:pt x="20279" y="5071"/>
                  <a:pt x="11728" y="15537"/>
                </a:cubicBezTo>
                <a:cubicBezTo>
                  <a:pt x="3178" y="26003"/>
                  <a:pt x="-5005" y="53556"/>
                  <a:pt x="3764" y="65932"/>
                </a:cubicBezTo>
                <a:close/>
              </a:path>
            </a:pathLst>
          </a:custGeom>
          <a:noFill/>
          <a:ln w="28575">
            <a:solidFill>
              <a:srgbClr val="0FE67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ая выноска 8">
            <a:extLst>
              <a:ext uri="{FF2B5EF4-FFF2-40B4-BE49-F238E27FC236}">
                <a16:creationId xmlns:a16="http://schemas.microsoft.com/office/drawing/2014/main" id="{2B0157E4-1C40-40D6-81B2-BA27853270F1}"/>
              </a:ext>
            </a:extLst>
          </p:cNvPr>
          <p:cNvSpPr/>
          <p:nvPr/>
        </p:nvSpPr>
        <p:spPr>
          <a:xfrm>
            <a:off x="3670461" y="2394053"/>
            <a:ext cx="1181580" cy="355394"/>
          </a:xfrm>
          <a:prstGeom prst="wedgeRectCallout">
            <a:avLst>
              <a:gd name="adj1" fmla="val -13092"/>
              <a:gd name="adj2" fmla="val 29218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Бессарабия</a:t>
            </a:r>
          </a:p>
        </p:txBody>
      </p:sp>
      <p:sp>
        <p:nvSpPr>
          <p:cNvPr id="13" name="Прямоугольная выноска 8">
            <a:extLst>
              <a:ext uri="{FF2B5EF4-FFF2-40B4-BE49-F238E27FC236}">
                <a16:creationId xmlns:a16="http://schemas.microsoft.com/office/drawing/2014/main" id="{6B945C6D-23ED-4DC4-B6B2-2095FFB37B7F}"/>
              </a:ext>
            </a:extLst>
          </p:cNvPr>
          <p:cNvSpPr/>
          <p:nvPr/>
        </p:nvSpPr>
        <p:spPr>
          <a:xfrm>
            <a:off x="2640735" y="3774456"/>
            <a:ext cx="1021080" cy="452179"/>
          </a:xfrm>
          <a:prstGeom prst="wedgeRectCallout">
            <a:avLst>
              <a:gd name="adj1" fmla="val 45959"/>
              <a:gd name="adj2" fmla="val -1012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Северная Буковина</a:t>
            </a:r>
          </a:p>
        </p:txBody>
      </p:sp>
      <p:sp>
        <p:nvSpPr>
          <p:cNvPr id="17" name="Прямоугольная выноска 8">
            <a:extLst>
              <a:ext uri="{FF2B5EF4-FFF2-40B4-BE49-F238E27FC236}">
                <a16:creationId xmlns:a16="http://schemas.microsoft.com/office/drawing/2014/main" id="{ADCCD77A-FFF7-4E73-BD36-3E9B2E8CF9F0}"/>
              </a:ext>
            </a:extLst>
          </p:cNvPr>
          <p:cNvSpPr/>
          <p:nvPr/>
        </p:nvSpPr>
        <p:spPr>
          <a:xfrm>
            <a:off x="1243303" y="3886191"/>
            <a:ext cx="1033318" cy="378749"/>
          </a:xfrm>
          <a:prstGeom prst="wedgeRectCallout">
            <a:avLst>
              <a:gd name="adj1" fmla="val 48728"/>
              <a:gd name="adj2" fmla="val -19488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pic>
        <p:nvPicPr>
          <p:cNvPr id="20" name="Picture 2" descr="ÐÐ°ÑÐ¾Ð»Ñ II">
            <a:extLst>
              <a:ext uri="{FF2B5EF4-FFF2-40B4-BE49-F238E27FC236}">
                <a16:creationId xmlns:a16="http://schemas.microsoft.com/office/drawing/2014/main" id="{BD1E3213-1F34-48C3-98D1-FAECE1DD3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6" y="398190"/>
            <a:ext cx="1769054" cy="23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9652E7-4551-48EC-84C4-39012A263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ая выноска 8">
            <a:extLst>
              <a:ext uri="{FF2B5EF4-FFF2-40B4-BE49-F238E27FC236}">
                <a16:creationId xmlns:a16="http://schemas.microsoft.com/office/drawing/2014/main" id="{2DE39490-2228-4D68-8CD2-B021B75E592F}"/>
              </a:ext>
            </a:extLst>
          </p:cNvPr>
          <p:cNvSpPr/>
          <p:nvPr/>
        </p:nvSpPr>
        <p:spPr>
          <a:xfrm>
            <a:off x="2840019" y="3774456"/>
            <a:ext cx="821796" cy="452179"/>
          </a:xfrm>
          <a:prstGeom prst="wedgeRectCallout">
            <a:avLst>
              <a:gd name="adj1" fmla="val 45959"/>
              <a:gd name="adj2" fmla="val -1012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УССР</a:t>
            </a:r>
          </a:p>
        </p:txBody>
      </p:sp>
      <p:sp>
        <p:nvSpPr>
          <p:cNvPr id="11" name="Прямоугольная выноска 8">
            <a:extLst>
              <a:ext uri="{FF2B5EF4-FFF2-40B4-BE49-F238E27FC236}">
                <a16:creationId xmlns:a16="http://schemas.microsoft.com/office/drawing/2014/main" id="{5B7BE041-4708-4820-A1D2-E41BAECA17CA}"/>
              </a:ext>
            </a:extLst>
          </p:cNvPr>
          <p:cNvSpPr/>
          <p:nvPr/>
        </p:nvSpPr>
        <p:spPr>
          <a:xfrm>
            <a:off x="1243303" y="3886191"/>
            <a:ext cx="1033318" cy="378749"/>
          </a:xfrm>
          <a:prstGeom prst="wedgeRectCallout">
            <a:avLst>
              <a:gd name="adj1" fmla="val 48728"/>
              <a:gd name="adj2" fmla="val -19488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pic>
        <p:nvPicPr>
          <p:cNvPr id="13" name="Picture 2" descr="ÐÐ°ÑÑÐ¸Ð½ÐºÐ¸ Ð¿Ð¾ Ð·Ð°Ð¿ÑÐ¾ÑÑ ÐºÑÐ°ÑÐ½Ð°Ñ Ð°ÑÐ¼Ð¸Ñ 1940">
            <a:extLst>
              <a:ext uri="{FF2B5EF4-FFF2-40B4-BE49-F238E27FC236}">
                <a16:creationId xmlns:a16="http://schemas.microsoft.com/office/drawing/2014/main" id="{61B9C3F0-D6FE-4AE8-9FBC-B1F70C4B6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0487" y="372264"/>
            <a:ext cx="3444738" cy="22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ая выноска 8">
            <a:extLst>
              <a:ext uri="{FF2B5EF4-FFF2-40B4-BE49-F238E27FC236}">
                <a16:creationId xmlns:a16="http://schemas.microsoft.com/office/drawing/2014/main" id="{C4FF53A6-4E6A-4D9B-883A-D9E19E196852}"/>
              </a:ext>
            </a:extLst>
          </p:cNvPr>
          <p:cNvSpPr/>
          <p:nvPr/>
        </p:nvSpPr>
        <p:spPr>
          <a:xfrm>
            <a:off x="3593206" y="2356834"/>
            <a:ext cx="1258835" cy="392613"/>
          </a:xfrm>
          <a:prstGeom prst="wedgeRectCallout">
            <a:avLst>
              <a:gd name="adj1" fmla="val -7977"/>
              <a:gd name="adj2" fmla="val 2889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Молдавская ССР</a:t>
            </a:r>
          </a:p>
        </p:txBody>
      </p:sp>
    </p:spTree>
    <p:extLst>
      <p:ext uri="{BB962C8B-B14F-4D97-AF65-F5344CB8AC3E}">
        <p14:creationId xmlns:p14="http://schemas.microsoft.com/office/powerpoint/2010/main" val="33039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ÐÐ°ÑÑÐ¸Ð½ÐºÐ¸ Ð¿Ð¾ Ð·Ð°Ð¿ÑÐ¾ÑÑ ÑÐµÑÑÐ¸Ð»Ð»Ñ ÑÑÐ°Ð»Ð¸Ð½ 1940">
            <a:extLst>
              <a:ext uri="{FF2B5EF4-FFF2-40B4-BE49-F238E27FC236}">
                <a16:creationId xmlns:a16="http://schemas.microsoft.com/office/drawing/2014/main" id="{1B7F7DE7-2C91-4EB4-B874-4F0C94B7D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1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45E460-C7D7-47BC-8BED-3D8E05403040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DF83389-C823-4B71-838F-CE84731295EB}"/>
              </a:ext>
            </a:extLst>
          </p:cNvPr>
          <p:cNvSpPr/>
          <p:nvPr/>
        </p:nvSpPr>
        <p:spPr>
          <a:xfrm>
            <a:off x="236364" y="1153734"/>
            <a:ext cx="2811808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сложной международной обстановке начала 1940-х годов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продолжал вести переговоры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Англией, Францией и США.</a:t>
            </a:r>
          </a:p>
        </p:txBody>
      </p:sp>
    </p:spTree>
    <p:extLst>
      <p:ext uri="{BB962C8B-B14F-4D97-AF65-F5344CB8AC3E}">
        <p14:creationId xmlns:p14="http://schemas.microsoft.com/office/powerpoint/2010/main" val="19389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Договорённости СССР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 Великобританией и США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412750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Готовность Англии и США оказать помощь СССР в случае нападения на него Германии.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3984" y="3923178"/>
            <a:ext cx="43314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Сохранение Советским Союзом дружественного нейтралитета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отношению к Англии и США.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583984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28674" name="Picture 2" descr="ÐÐ°ÑÑÐ¸Ð½ÐºÐ¸ Ð¿Ð¾ Ð·Ð°Ð¿ÑÐ¾ÑÑ ÑÑÑÑ Ð³ÐµÑÐ± Ð¿Ð½Ð³">
            <a:extLst>
              <a:ext uri="{FF2B5EF4-FFF2-40B4-BE49-F238E27FC236}">
                <a16:creationId xmlns:a16="http://schemas.microsoft.com/office/drawing/2014/main" id="{D98598BD-9B5F-4723-8E2A-4DB96D87F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91" y="389325"/>
            <a:ext cx="2297313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674069"/>
            <a:ext cx="4033839" cy="1795363"/>
            <a:chOff x="358774" y="1770218"/>
            <a:chExt cx="4033839" cy="17953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Советская внешняя политика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Советское руководство продолжало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вести диалог с лидерами Германии,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Японии, Италии, чтобы сдержать их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агрессию против СССР.</a:t>
              </a:r>
            </a:p>
          </p:txBody>
        </p:sp>
      </p:grpSp>
      <p:pic>
        <p:nvPicPr>
          <p:cNvPr id="14338" name="Picture 2" descr="ÐÐ°ÑÑÐ¸Ð½ÐºÐ¸ Ð¿Ð¾ Ð·Ð°Ð¿ÑÐ¾ÑÑ Ð¿ÐµÑÐµÐ³Ð¾Ð²Ð¾ÑÑ Ð¼ÐµÐ¶Ð´Ñ Ð¡Ð¡Ð¡Ð  Ð¸ ÐÐµÐ»Ð¸ÐºÐ¾Ð±ÑÐ¸ÑÐ°Ð½Ð¸ÐµÐ¹  1940">
            <a:extLst>
              <a:ext uri="{FF2B5EF4-FFF2-40B4-BE49-F238E27FC236}">
                <a16:creationId xmlns:a16="http://schemas.microsoft.com/office/drawing/2014/main" id="{853BE17C-0617-49AD-90A2-803AA06D6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2" y="1075508"/>
            <a:ext cx="4748919" cy="299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5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84702" y="2821260"/>
            <a:ext cx="3038898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9793" y="3149232"/>
            <a:ext cx="3043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Возникновение угрозы войны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71750" y="2215071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9793" y="1586258"/>
            <a:ext cx="3043808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19" idx="3"/>
            <a:endCxn id="29" idx="1"/>
          </p:cNvCxnSpPr>
          <p:nvPr/>
        </p:nvCxnSpPr>
        <p:spPr>
          <a:xfrm>
            <a:off x="4223601" y="2065602"/>
            <a:ext cx="548149" cy="62881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15" idx="3"/>
            <a:endCxn id="29" idx="1"/>
          </p:cNvCxnSpPr>
          <p:nvPr/>
        </p:nvCxnSpPr>
        <p:spPr>
          <a:xfrm flipV="1">
            <a:off x="4223600" y="2694415"/>
            <a:ext cx="548150" cy="60870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26312" y="2324922"/>
            <a:ext cx="2989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Перенос приоритета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на оборонные отрасли промышленности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9793" y="1813919"/>
            <a:ext cx="30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Начало выполнения планов третьей пятилетки в 1938 году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Советская внутренняя политика </a:t>
            </a:r>
          </a:p>
        </p:txBody>
      </p:sp>
    </p:spTree>
    <p:extLst>
      <p:ext uri="{BB962C8B-B14F-4D97-AF65-F5344CB8AC3E}">
        <p14:creationId xmlns:p14="http://schemas.microsoft.com/office/powerpoint/2010/main" val="316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/>
      <p:bldP spid="29" grpId="0" animBg="1"/>
      <p:bldP spid="19" grpId="0" animBg="1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ÐÐ°ÑÑÐ¸Ð½ÐºÐ¸ Ð¿Ð¾ Ð·Ð°Ð¿ÑÐ¾ÑÑ Ð 1939 Ð³Ð¾Ð´Ñ Ð±ÑÐ» ÑÐµÐ¾ÑÐ³Ð°Ð½Ð¸Ð·Ð¾Ð²Ð°Ð½ ÐÐ°ÑÐºÐ¾Ð¼Ð°Ñ Ð¾Ð±Ð¾ÑÐ¾Ð½Ð½Ð¾Ð¹ Ð¿ÑÐ¾Ð¼ÑÑÐ»ÐµÐ½Ð½Ð¾ÑÑÐ¸">
            <a:extLst>
              <a:ext uri="{FF2B5EF4-FFF2-40B4-BE49-F238E27FC236}">
                <a16:creationId xmlns:a16="http://schemas.microsoft.com/office/drawing/2014/main" id="{51041534-0D53-489A-8123-6093B7FF2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4" b="4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D7430B-270A-4C16-A529-62DEA7FD3750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8E2472-F2A3-4BCC-B688-89220578972E}"/>
              </a:ext>
            </a:extLst>
          </p:cNvPr>
          <p:cNvSpPr/>
          <p:nvPr/>
        </p:nvSpPr>
        <p:spPr>
          <a:xfrm>
            <a:off x="236364" y="1846231"/>
            <a:ext cx="2811808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1939 году был реорганизован Наркомат оборонной промышленности.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41250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388855" y="4003438"/>
            <a:ext cx="2583434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88854" y="3163530"/>
            <a:ext cx="2583433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88855" y="2323622"/>
            <a:ext cx="2583432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8854" y="1480523"/>
            <a:ext cx="2583431" cy="57439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9727" y="1502914"/>
            <a:ext cx="2273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Наркомат авиационной промышленности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8851" y="2453737"/>
            <a:ext cx="2583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Наркомат вооружений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8851" y="3293643"/>
            <a:ext cx="257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Наркомат боеприпасов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6752" y="4032931"/>
            <a:ext cx="291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Наркомат судостроительной промышленности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Реорганизация оборонной 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промышленности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FE376A-B68D-49FD-B6CE-4E220BA919EC}"/>
              </a:ext>
            </a:extLst>
          </p:cNvPr>
          <p:cNvSpPr txBox="1"/>
          <p:nvPr/>
        </p:nvSpPr>
        <p:spPr>
          <a:xfrm>
            <a:off x="1801149" y="2570196"/>
            <a:ext cx="2273744" cy="950644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7BA440-6D33-4190-8FEC-4E501EB74BB0}"/>
              </a:ext>
            </a:extLst>
          </p:cNvPr>
          <p:cNvSpPr txBox="1"/>
          <p:nvPr/>
        </p:nvSpPr>
        <p:spPr>
          <a:xfrm>
            <a:off x="1879599" y="2783908"/>
            <a:ext cx="210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Наркомат оборонной промышленности</a:t>
            </a:r>
          </a:p>
        </p:txBody>
      </p:sp>
      <p:cxnSp>
        <p:nvCxnSpPr>
          <p:cNvPr id="35" name="Скругленная соединительная линия 33">
            <a:extLst>
              <a:ext uri="{FF2B5EF4-FFF2-40B4-BE49-F238E27FC236}">
                <a16:creationId xmlns:a16="http://schemas.microsoft.com/office/drawing/2014/main" id="{C21F40B2-DB5B-4119-BAF2-A2959C26EC66}"/>
              </a:ext>
            </a:extLst>
          </p:cNvPr>
          <p:cNvCxnSpPr>
            <a:cxnSpLocks/>
            <a:stCxn id="17" idx="1"/>
            <a:endCxn id="30" idx="3"/>
          </p:cNvCxnSpPr>
          <p:nvPr/>
        </p:nvCxnSpPr>
        <p:spPr>
          <a:xfrm rot="10800000" flipV="1">
            <a:off x="4074894" y="1767718"/>
            <a:ext cx="313961" cy="127779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кругленная соединительная линия 35">
            <a:extLst>
              <a:ext uri="{FF2B5EF4-FFF2-40B4-BE49-F238E27FC236}">
                <a16:creationId xmlns:a16="http://schemas.microsoft.com/office/drawing/2014/main" id="{E271D513-670F-479F-9226-A8D9C645E160}"/>
              </a:ext>
            </a:extLst>
          </p:cNvPr>
          <p:cNvCxnSpPr>
            <a:cxnSpLocks/>
            <a:stCxn id="5" idx="1"/>
            <a:endCxn id="30" idx="3"/>
          </p:cNvCxnSpPr>
          <p:nvPr/>
        </p:nvCxnSpPr>
        <p:spPr>
          <a:xfrm rot="10800000" flipV="1">
            <a:off x="4074893" y="2607626"/>
            <a:ext cx="313958" cy="43789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кругленная соединительная линия 36">
            <a:extLst>
              <a:ext uri="{FF2B5EF4-FFF2-40B4-BE49-F238E27FC236}">
                <a16:creationId xmlns:a16="http://schemas.microsoft.com/office/drawing/2014/main" id="{00036FAB-12AD-4EE0-A7F1-92FDE73D8F8A}"/>
              </a:ext>
            </a:extLst>
          </p:cNvPr>
          <p:cNvCxnSpPr>
            <a:cxnSpLocks/>
            <a:stCxn id="30" idx="3"/>
            <a:endCxn id="28" idx="1"/>
          </p:cNvCxnSpPr>
          <p:nvPr/>
        </p:nvCxnSpPr>
        <p:spPr>
          <a:xfrm>
            <a:off x="4074893" y="3045518"/>
            <a:ext cx="313962" cy="124511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кругленная соединительная линия 37">
            <a:extLst>
              <a:ext uri="{FF2B5EF4-FFF2-40B4-BE49-F238E27FC236}">
                <a16:creationId xmlns:a16="http://schemas.microsoft.com/office/drawing/2014/main" id="{4D610F61-64DA-47C5-99DE-A42499DABBF7}"/>
              </a:ext>
            </a:extLst>
          </p:cNvPr>
          <p:cNvCxnSpPr>
            <a:cxnSpLocks/>
            <a:stCxn id="27" idx="1"/>
            <a:endCxn id="30" idx="3"/>
          </p:cNvCxnSpPr>
          <p:nvPr/>
        </p:nvCxnSpPr>
        <p:spPr>
          <a:xfrm rot="10800000">
            <a:off x="4074894" y="3045518"/>
            <a:ext cx="313961" cy="40520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4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6" grpId="0" animBg="1"/>
      <p:bldP spid="17" grpId="0" animBg="1"/>
      <p:bldP spid="25" grpId="0"/>
      <p:bldP spid="5" grpId="0"/>
      <p:bldP spid="14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674069"/>
            <a:ext cx="4033839" cy="1558375"/>
            <a:chOff x="358774" y="1770218"/>
            <a:chExt cx="4033839" cy="15583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Оборонная промышленность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Строилось большое количество оборонных заводов, в том числе и заводов-дублёров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востоке страны.</a:t>
              </a: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07648B-54D8-4FA0-A933-2C031DB80B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70"/>
          <a:stretch/>
        </p:blipFill>
        <p:spPr>
          <a:xfrm>
            <a:off x="4731331" y="1089851"/>
            <a:ext cx="4412672" cy="296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0492" y="386512"/>
            <a:ext cx="7288299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«…Для защиты России от нацистской угрозы явно необходимо было, чтобы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русские армии стояли на линии </a:t>
            </a:r>
            <a:r>
              <a:rPr lang="ru-RU" sz="2700" dirty="0" err="1">
                <a:solidFill>
                  <a:prstClr val="white"/>
                </a:solidFill>
                <a:latin typeface="Merriweather"/>
              </a:rPr>
              <a:t>Керзона</a:t>
            </a:r>
            <a:r>
              <a:rPr lang="ru-RU" sz="2700" dirty="0">
                <a:solidFill>
                  <a:prstClr val="white"/>
                </a:solidFill>
                <a:latin typeface="Merriweather"/>
              </a:rPr>
              <a:t>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22137" y="3979632"/>
            <a:ext cx="6950074" cy="566821"/>
            <a:chOff x="356788" y="3489755"/>
            <a:chExt cx="3330800" cy="56682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6788" y="3489755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У. Черчилль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1874–1965 </a:t>
              </a:r>
            </a:p>
          </p:txBody>
        </p:sp>
      </p:grpSp>
      <p:pic>
        <p:nvPicPr>
          <p:cNvPr id="10" name="Picture 2" descr="Ð£Ð¸Ð½ÑÑÐ¾Ð½ Ð§ÐµÑÑÐ¸Ð»Ð»Ñ">
            <a:extLst>
              <a:ext uri="{FF2B5EF4-FFF2-40B4-BE49-F238E27FC236}">
                <a16:creationId xmlns:a16="http://schemas.microsoft.com/office/drawing/2014/main" id="{998568BE-582F-410E-8C7E-2681F942E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42659"/>
            <a:ext cx="1079425" cy="10840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310539"/>
            <a:ext cx="5416138" cy="2522422"/>
            <a:chOff x="358774" y="2246502"/>
            <a:chExt cx="5416138" cy="252242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2246502"/>
              <a:ext cx="4704814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Заводы-дублёры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187609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предприятия в тыловых восточных районах СССР, выпускающие ту же продукцию, что и предприятия, расположенные в наиболее уязвимой </a:t>
              </a:r>
            </a:p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 военном отношении западной части страны.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192838" y="1599711"/>
            <a:ext cx="2951162" cy="1944078"/>
          </a:xfrm>
          <a:prstGeom prst="homePlate">
            <a:avLst>
              <a:gd name="adj" fmla="val 3629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ÑÐ°ÑÐ°ÑÐºÐ¸">
            <a:extLst>
              <a:ext uri="{FF2B5EF4-FFF2-40B4-BE49-F238E27FC236}">
                <a16:creationId xmlns:a16="http://schemas.microsoft.com/office/drawing/2014/main" id="{062E7247-F3A0-499E-9B82-DF877AE1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FF7DB3-4C6A-457D-820D-2907D79EF282}"/>
              </a:ext>
            </a:extLst>
          </p:cNvPr>
          <p:cNvSpPr txBox="1"/>
          <p:nvPr/>
        </p:nvSpPr>
        <p:spPr>
          <a:xfrm>
            <a:off x="0" y="3972860"/>
            <a:ext cx="394403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лету 1941 года в СССР насчитывалось уже 24 авиастроительных завода.</a:t>
            </a:r>
          </a:p>
        </p:txBody>
      </p:sp>
    </p:spTree>
    <p:extLst>
      <p:ext uri="{BB962C8B-B14F-4D97-AF65-F5344CB8AC3E}">
        <p14:creationId xmlns:p14="http://schemas.microsoft.com/office/powerpoint/2010/main" val="247997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1940 году на нужды обороны было передано 40 заводов.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Среди них Челябинский тракторный завод.</a:t>
            </a:r>
          </a:p>
        </p:txBody>
      </p:sp>
      <p:pic>
        <p:nvPicPr>
          <p:cNvPr id="4100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DC04470E-C648-4BC9-8890-FDBE94366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48299"/>
            <a:ext cx="2952750" cy="336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70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023A21-9C69-44D9-AF77-F8424AD80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83" b="1430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76AC65B5-9397-4303-AB43-6851ECE1588B}"/>
              </a:ext>
            </a:extLst>
          </p:cNvPr>
          <p:cNvSpPr/>
          <p:nvPr/>
        </p:nvSpPr>
        <p:spPr>
          <a:xfrm>
            <a:off x="6985225" y="38725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121D63-6E5B-433E-8C60-DB9AD4FD04B0}"/>
              </a:ext>
            </a:extLst>
          </p:cNvPr>
          <p:cNvSpPr/>
          <p:nvPr/>
        </p:nvSpPr>
        <p:spPr>
          <a:xfrm>
            <a:off x="6985225" y="1056422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Тяжёлый </a:t>
            </a:r>
          </a:p>
          <a:p>
            <a:pPr algn="ctr"/>
            <a:r>
              <a:rPr lang="ru-RU" sz="1200" dirty="0"/>
              <a:t>танк КВ-1</a:t>
            </a:r>
          </a:p>
        </p:txBody>
      </p:sp>
    </p:spTree>
    <p:extLst>
      <p:ext uri="{BB962C8B-B14F-4D97-AF65-F5344CB8AC3E}">
        <p14:creationId xmlns:p14="http://schemas.microsoft.com/office/powerpoint/2010/main" val="22914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A35B595F-1421-4974-82CB-5DA05038A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F3D5EF-6684-4423-93C1-B16EC8FA878B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DA483C2-65EB-478C-BB00-654766B25E7E}"/>
              </a:ext>
            </a:extLst>
          </p:cNvPr>
          <p:cNvSpPr/>
          <p:nvPr/>
        </p:nvSpPr>
        <p:spPr>
          <a:xfrm>
            <a:off x="236364" y="980610"/>
            <a:ext cx="2811808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выполнения оборонных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заказов были перепрофилированы даже фабрики музыкальных инструментов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заводы детских игрушек.</a:t>
            </a:r>
          </a:p>
        </p:txBody>
      </p:sp>
    </p:spTree>
    <p:extLst>
      <p:ext uri="{BB962C8B-B14F-4D97-AF65-F5344CB8AC3E}">
        <p14:creationId xmlns:p14="http://schemas.microsoft.com/office/powerpoint/2010/main" val="56103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889512"/>
            <a:ext cx="4033839" cy="1364476"/>
            <a:chOff x="358774" y="2201105"/>
            <a:chExt cx="4033839" cy="136447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201105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ОКБ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конце 1930-х годов открываются конструкторские бюро, в которых разрабатывались новые образцы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военной техники.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B6A399-4323-44BB-A056-62C3170595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613" y="1003563"/>
            <a:ext cx="4751388" cy="31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3504" y="4390680"/>
            <a:ext cx="3472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 err="1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Анастас</a:t>
            </a:r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 Микоян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78073" y="4385630"/>
            <a:ext cx="3498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Михаил Гуревич </a:t>
            </a:r>
          </a:p>
        </p:txBody>
      </p:sp>
      <p:pic>
        <p:nvPicPr>
          <p:cNvPr id="6146" name="Picture 2" descr="Gurevich MI.jpg">
            <a:extLst>
              <a:ext uri="{FF2B5EF4-FFF2-40B4-BE49-F238E27FC236}">
                <a16:creationId xmlns:a16="http://schemas.microsoft.com/office/drawing/2014/main" id="{2ECE2726-9D34-4709-B842-0E7B5545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631" y="372255"/>
            <a:ext cx="2918953" cy="401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Ð½Ð°ÑÑÐ°Ñ ÐÐ²Ð°Ð½Ð¾Ð²Ð¸Ñ ÐÐ¸ÐºÐ¾ÑÐ½">
            <a:extLst>
              <a:ext uri="{FF2B5EF4-FFF2-40B4-BE49-F238E27FC236}">
                <a16:creationId xmlns:a16="http://schemas.microsoft.com/office/drawing/2014/main" id="{8A7A47DF-CB1C-4013-9F0E-6E42644E9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6" y="376238"/>
            <a:ext cx="2945390" cy="40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0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2290" name="Picture 2" descr="ÐÐ°ÑÑÐ¸Ð½ÐºÐ¸ Ð¿Ð¾ Ð·Ð°Ð¿ÑÐ¾ÑÑ Ð¸ÑÑÑÐµÐ±Ð¸ÑÐµÐ»Ð¸ ÐÐ¸Ð-1 Ð¸ ÐÐ¸Ð-3">
            <a:extLst>
              <a:ext uri="{FF2B5EF4-FFF2-40B4-BE49-F238E27FC236}">
                <a16:creationId xmlns:a16="http://schemas.microsoft.com/office/drawing/2014/main" id="{AEEE827B-68F8-4FD0-AB74-ACBCF5E14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8B4747AB-2E74-43AA-A067-A779D3BF22A2}"/>
              </a:ext>
            </a:extLst>
          </p:cNvPr>
          <p:cNvSpPr/>
          <p:nvPr/>
        </p:nvSpPr>
        <p:spPr>
          <a:xfrm>
            <a:off x="369792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22A1B0D-2442-414A-AFE9-F7475223B874}"/>
              </a:ext>
            </a:extLst>
          </p:cNvPr>
          <p:cNvSpPr/>
          <p:nvPr/>
        </p:nvSpPr>
        <p:spPr>
          <a:xfrm>
            <a:off x="369792" y="3724565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Истребитель МиГ-1</a:t>
            </a:r>
          </a:p>
        </p:txBody>
      </p:sp>
    </p:spTree>
    <p:extLst>
      <p:ext uri="{BB962C8B-B14F-4D97-AF65-F5344CB8AC3E}">
        <p14:creationId xmlns:p14="http://schemas.microsoft.com/office/powerpoint/2010/main" val="24790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EF248460-7794-4B1C-85D3-8B51259B6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E449F66-2EDC-4087-A641-0083296DBF51}"/>
              </a:ext>
            </a:extLst>
          </p:cNvPr>
          <p:cNvSpPr/>
          <p:nvPr/>
        </p:nvSpPr>
        <p:spPr>
          <a:xfrm>
            <a:off x="369792" y="38725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2A0640A-CBBC-4939-A519-4399B1415A68}"/>
              </a:ext>
            </a:extLst>
          </p:cNvPr>
          <p:cNvSpPr/>
          <p:nvPr/>
        </p:nvSpPr>
        <p:spPr>
          <a:xfrm>
            <a:off x="369792" y="1144557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Истребители МиГ-3</a:t>
            </a:r>
          </a:p>
        </p:txBody>
      </p:sp>
    </p:spTree>
    <p:extLst>
      <p:ext uri="{BB962C8B-B14F-4D97-AF65-F5344CB8AC3E}">
        <p14:creationId xmlns:p14="http://schemas.microsoft.com/office/powerpoint/2010/main" val="40047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44898" y="4390680"/>
            <a:ext cx="4854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Михаил Ильич Кошкин </a:t>
            </a:r>
          </a:p>
        </p:txBody>
      </p:sp>
      <p:pic>
        <p:nvPicPr>
          <p:cNvPr id="7" name="Picture 2" descr="ÐÐ¾ÑÑÑÐµÑ">
            <a:extLst>
              <a:ext uri="{FF2B5EF4-FFF2-40B4-BE49-F238E27FC236}">
                <a16:creationId xmlns:a16="http://schemas.microsoft.com/office/drawing/2014/main" id="{2FC707AE-3B32-4F2F-A76B-57B1D872E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41" y="376238"/>
            <a:ext cx="3051719" cy="40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9B960-57EF-442B-BFB1-FB965C06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87755" y="4390680"/>
            <a:ext cx="4368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Дэвид Ллойд Джордж</a:t>
            </a:r>
          </a:p>
        </p:txBody>
      </p:sp>
      <p:pic>
        <p:nvPicPr>
          <p:cNvPr id="2050" name="Picture 2" descr="ÐÑÐ²Ð¸Ð´ ÐÐ»Ð¾Ð¹Ð´ ÐÐ¶Ð¾ÑÐ´Ð¶">
            <a:extLst>
              <a:ext uri="{FF2B5EF4-FFF2-40B4-BE49-F238E27FC236}">
                <a16:creationId xmlns:a16="http://schemas.microsoft.com/office/drawing/2014/main" id="{B2CC8D41-4200-45FA-AFFE-49F14AAB4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12" y="376238"/>
            <a:ext cx="3078977" cy="40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5A740CFA-85D1-4B43-A6A7-B4256CDCF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CDC791E6-5CFB-4294-96D1-1688E1A7297D}"/>
              </a:ext>
            </a:extLst>
          </p:cNvPr>
          <p:cNvSpPr/>
          <p:nvPr/>
        </p:nvSpPr>
        <p:spPr>
          <a:xfrm>
            <a:off x="6985225" y="3826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5D92A8-4E4B-46D4-A497-35237F338586}"/>
              </a:ext>
            </a:extLst>
          </p:cNvPr>
          <p:cNvSpPr/>
          <p:nvPr/>
        </p:nvSpPr>
        <p:spPr>
          <a:xfrm>
            <a:off x="6985225" y="1049827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Средний танк Т-34 образца 1940 года</a:t>
            </a:r>
          </a:p>
        </p:txBody>
      </p:sp>
    </p:spTree>
    <p:extLst>
      <p:ext uri="{BB962C8B-B14F-4D97-AF65-F5344CB8AC3E}">
        <p14:creationId xmlns:p14="http://schemas.microsoft.com/office/powerpoint/2010/main" val="11445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5777D7-FD94-459C-8968-A9051B4CF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E46E6418-C580-43BD-9AF7-F0C093CAAB35}"/>
              </a:ext>
            </a:extLst>
          </p:cNvPr>
          <p:cNvSpPr/>
          <p:nvPr/>
        </p:nvSpPr>
        <p:spPr>
          <a:xfrm>
            <a:off x="37020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BC23120-93A7-41C8-97C7-43F6CDE21A51}"/>
              </a:ext>
            </a:extLst>
          </p:cNvPr>
          <p:cNvSpPr/>
          <p:nvPr/>
        </p:nvSpPr>
        <p:spPr>
          <a:xfrm>
            <a:off x="370205" y="1054818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Самолёт-истребитель Як-1</a:t>
            </a:r>
          </a:p>
        </p:txBody>
      </p:sp>
    </p:spTree>
    <p:extLst>
      <p:ext uri="{BB962C8B-B14F-4D97-AF65-F5344CB8AC3E}">
        <p14:creationId xmlns:p14="http://schemas.microsoft.com/office/powerpoint/2010/main" val="3095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ÐÐ°ÑÑÐ¸Ð½ÐºÐ¸ Ð¿Ð¾ Ð·Ð°Ð¿ÑÐ¾ÑÑ ÑÑÑÑÐ¼Ð¾Ð²Ð¸ÐºÐ° ÐÐ»-2">
            <a:extLst>
              <a:ext uri="{FF2B5EF4-FFF2-40B4-BE49-F238E27FC236}">
                <a16:creationId xmlns:a16="http://schemas.microsoft.com/office/drawing/2014/main" id="{0089F4F1-EBDF-486F-B0D2-CB711D45F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FC2AD195-4D2F-4D1B-9603-199398E41EFA}"/>
              </a:ext>
            </a:extLst>
          </p:cNvPr>
          <p:cNvSpPr/>
          <p:nvPr/>
        </p:nvSpPr>
        <p:spPr>
          <a:xfrm>
            <a:off x="37020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4A141-EA20-47A1-8B30-8B4A18A5BCFF}"/>
              </a:ext>
            </a:extLst>
          </p:cNvPr>
          <p:cNvSpPr/>
          <p:nvPr/>
        </p:nvSpPr>
        <p:spPr>
          <a:xfrm>
            <a:off x="370205" y="3728763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Штурмовик Ил-2</a:t>
            </a:r>
          </a:p>
        </p:txBody>
      </p:sp>
    </p:spTree>
    <p:extLst>
      <p:ext uri="{BB962C8B-B14F-4D97-AF65-F5344CB8AC3E}">
        <p14:creationId xmlns:p14="http://schemas.microsoft.com/office/powerpoint/2010/main" val="5590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Ð°ÑÑÐ¸Ð½ÐºÐ¸ Ð¿Ð¾ Ð·Ð°Ð¿ÑÐ¾ÑÑ Ð±Ð¾Ð¼Ð±Ð°ÑÐ´Ð¸ÑÐ¾Ð²ÑÐ¸ÐºÐ¸ Ð²ÐµÐ»Ð¸ÐºÐ¾Ð¹ Ð¾ÑÐµÑÐµÑÑÐ²ÐµÐ½Ð½Ð¾Ð¹ Ð²Ð¾Ð¹Ð½Ñ">
            <a:extLst>
              <a:ext uri="{FF2B5EF4-FFF2-40B4-BE49-F238E27FC236}">
                <a16:creationId xmlns:a16="http://schemas.microsoft.com/office/drawing/2014/main" id="{FC174F67-C822-4959-900D-8E7797EB0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" b="-5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7588FE6D-A368-4D8A-97A4-18AFB6404F26}"/>
              </a:ext>
            </a:extLst>
          </p:cNvPr>
          <p:cNvSpPr/>
          <p:nvPr/>
        </p:nvSpPr>
        <p:spPr>
          <a:xfrm>
            <a:off x="37020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61FC014-3581-4EDD-B3F0-50C6C0E1E719}"/>
              </a:ext>
            </a:extLst>
          </p:cNvPr>
          <p:cNvSpPr/>
          <p:nvPr/>
        </p:nvSpPr>
        <p:spPr>
          <a:xfrm>
            <a:off x="358775" y="3636430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Скоростной бомбардировщик</a:t>
            </a:r>
          </a:p>
        </p:txBody>
      </p:sp>
    </p:spTree>
    <p:extLst>
      <p:ext uri="{BB962C8B-B14F-4D97-AF65-F5344CB8AC3E}">
        <p14:creationId xmlns:p14="http://schemas.microsoft.com/office/powerpoint/2010/main" val="16110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5159372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Однако серийное производство новых образцов вооружений задерживалось.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Перевооружение Красной Армии и флота на новую технику планировалось завершить только в середине 1942 года.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42CDB5-0C5B-4E8D-8C43-3862E0C11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4" r="33936" b="1801"/>
          <a:stretch/>
        </p:blipFill>
        <p:spPr>
          <a:xfrm>
            <a:off x="358775" y="942657"/>
            <a:ext cx="2952842" cy="32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84702" y="2821260"/>
            <a:ext cx="3038898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9792" y="3148434"/>
            <a:ext cx="3043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Наличие прямой военной угрозы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71750" y="2215071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9793" y="1586258"/>
            <a:ext cx="3043808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19" idx="3"/>
            <a:endCxn id="29" idx="1"/>
          </p:cNvCxnSpPr>
          <p:nvPr/>
        </p:nvCxnSpPr>
        <p:spPr>
          <a:xfrm>
            <a:off x="4223601" y="2065602"/>
            <a:ext cx="548149" cy="62881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15" idx="3"/>
            <a:endCxn id="29" idx="1"/>
          </p:cNvCxnSpPr>
          <p:nvPr/>
        </p:nvCxnSpPr>
        <p:spPr>
          <a:xfrm flipV="1">
            <a:off x="4223599" y="2694415"/>
            <a:ext cx="548151" cy="60790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26312" y="2428401"/>
            <a:ext cx="2989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Начало масштабной кампании по реорганизации армии и флота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9792" y="1918343"/>
            <a:ext cx="3043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Принятие новой Конституции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Советская внутренняя политика </a:t>
            </a:r>
          </a:p>
        </p:txBody>
      </p:sp>
    </p:spTree>
    <p:extLst>
      <p:ext uri="{BB962C8B-B14F-4D97-AF65-F5344CB8AC3E}">
        <p14:creationId xmlns:p14="http://schemas.microsoft.com/office/powerpoint/2010/main" val="25894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/>
      <p:bldP spid="29" grpId="0" animBg="1"/>
      <p:bldP spid="19" grpId="0" animBg="1"/>
      <p:bldP spid="13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Закон о всеобщей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воинской обязанности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421322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Устанавливал, что защита Отечества есть священный долг каждого гражданина СССР.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7325" y="3923178"/>
            <a:ext cx="34879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Призывной возраст был снижен с 21 года до 19 лет.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5297324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2150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D6A5BA4-F783-4701-9530-12869D099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98"/>
          <a:stretch/>
        </p:blipFill>
        <p:spPr bwMode="auto">
          <a:xfrm>
            <a:off x="5116644" y="388130"/>
            <a:ext cx="3668584" cy="23991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51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ÐÐ°ÑÑÐ¸Ð½ÐºÐ¸ Ð¿Ð¾ Ð·Ð°Ð¿ÑÐ¾ÑÑ ÐºÑÐ°ÑÐ½Ð°Ñ Ð°ÑÐ¼Ð¸Ñ 1940">
            <a:extLst>
              <a:ext uri="{FF2B5EF4-FFF2-40B4-BE49-F238E27FC236}">
                <a16:creationId xmlns:a16="http://schemas.microsoft.com/office/drawing/2014/main" id="{9B92F241-6138-4B96-B2AD-C45956D4B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D7430B-270A-4C16-A529-62DEA7FD3750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8E2472-F2A3-4BCC-B688-89220578972E}"/>
              </a:ext>
            </a:extLst>
          </p:cNvPr>
          <p:cNvSpPr/>
          <p:nvPr/>
        </p:nvSpPr>
        <p:spPr>
          <a:xfrm>
            <a:off x="236364" y="1673107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Накануне войны численный состав Красной Армии превышал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5 млн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4337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92563"/>
            <a:ext cx="4033839" cy="1558375"/>
            <a:chOff x="358774" y="1770218"/>
            <a:chExt cx="4033839" cy="15583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Реорганизация армии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Маршал Советского Союза Климент Ефремович Ворошилов был снят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 должности наркома обороны. </a:t>
              </a:r>
            </a:p>
          </p:txBody>
        </p:sp>
      </p:grpSp>
      <p:pic>
        <p:nvPicPr>
          <p:cNvPr id="24578" name="Picture 2" descr="ÐÐ°ÑÑÐ¸Ð½ÐºÐ¸ Ð¿Ð¾ Ð·Ð°Ð¿ÑÐ¾ÑÑ Ð²Ð¾ÑÐ¾ÑÐ¸Ð»Ð¾Ð²">
            <a:extLst>
              <a:ext uri="{FF2B5EF4-FFF2-40B4-BE49-F238E27FC236}">
                <a16:creationId xmlns:a16="http://schemas.microsoft.com/office/drawing/2014/main" id="{E8ECC570-0A2B-4140-A7EA-FFF25011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2" y="994140"/>
            <a:ext cx="4751388" cy="315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6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ÐÐ°ÑÑÐ¸Ð½ÐºÐ¸ Ð¿Ð¾ Ð·Ð°Ð¿ÑÐ¾ÑÑ Ð¡ÐµÐ¼ÑÐ½ ÐÐ¾Ð½ÑÑÐ°Ð½ÑÐ¸Ð½Ð¾Ð²Ð¸Ñ Ð¢Ð¸Ð¼Ð¾ÑÐµÐ½ÐºÐ¾">
            <a:extLst>
              <a:ext uri="{FF2B5EF4-FFF2-40B4-BE49-F238E27FC236}">
                <a16:creationId xmlns:a16="http://schemas.microsoft.com/office/drawing/2014/main" id="{2E57AE35-E618-4EDA-8E7C-7004DF67D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-1"/>
            <a:ext cx="585946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17AFA93-3FF8-48E3-93EE-1DF132D8B9FB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4A6BF9B-DC75-4362-85D9-10B9EC16AAA9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мае 1940 года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пост наркома обороны был назначен Семён Константинович Тимошенко.</a:t>
            </a:r>
          </a:p>
        </p:txBody>
      </p:sp>
    </p:spTree>
    <p:extLst>
      <p:ext uri="{BB962C8B-B14F-4D97-AF65-F5344CB8AC3E}">
        <p14:creationId xmlns:p14="http://schemas.microsoft.com/office/powerpoint/2010/main" val="5391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0492" y="386512"/>
            <a:ext cx="7288299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«СССР занял территории, которые 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не являются польскими и были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захвачены Польшей после Первой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мировой войны. </a:t>
            </a:r>
          </a:p>
          <a:p>
            <a:pPr defTabSz="685766"/>
            <a:endParaRPr lang="ru-RU" sz="2700" dirty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Было бы безумием поставить 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русское продвижение на одну доску</a:t>
            </a:r>
          </a:p>
          <a:p>
            <a:pPr defTabSz="685766"/>
            <a:r>
              <a:rPr lang="ru-RU" sz="2700" dirty="0">
                <a:solidFill>
                  <a:prstClr val="white"/>
                </a:solidFill>
                <a:latin typeface="Merriweather"/>
              </a:rPr>
              <a:t>с продвижением Германии».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722137" y="3979632"/>
            <a:ext cx="6950074" cy="566821"/>
            <a:chOff x="356788" y="3489755"/>
            <a:chExt cx="3330800" cy="56682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6788" y="3489755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Д. Ллойд Джордж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1863–1945 </a:t>
              </a:r>
            </a:p>
          </p:txBody>
        </p:sp>
      </p:grpSp>
      <p:pic>
        <p:nvPicPr>
          <p:cNvPr id="11" name="Picture 2" descr="ÐÐ°ÑÑÐ¸Ð½ÐºÐ¸ Ð¿Ð¾ Ð·Ð°Ð¿ÑÐ¾ÑÑ Ð»Ð»Ð¾Ð¹Ð´ Ð´Ð¶Ð¾ÑÐ´Ð¶">
            <a:extLst>
              <a:ext uri="{FF2B5EF4-FFF2-40B4-BE49-F238E27FC236}">
                <a16:creationId xmlns:a16="http://schemas.microsoft.com/office/drawing/2014/main" id="{71727541-241B-4179-87AC-C4A8155B1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46614"/>
            <a:ext cx="1079424" cy="10857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8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Ð¥Ð°Ð»ÑÐ¸Ð½-ÐÐ¾Ð»">
            <a:extLst>
              <a:ext uri="{FF2B5EF4-FFF2-40B4-BE49-F238E27FC236}">
                <a16:creationId xmlns:a16="http://schemas.microsoft.com/office/drawing/2014/main" id="{AF28C1F6-C34B-4137-B84F-911D3D612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93863FA4-AE65-43BF-A26A-6A9D9B235BAB}"/>
              </a:ext>
            </a:extLst>
          </p:cNvPr>
          <p:cNvSpPr/>
          <p:nvPr/>
        </p:nvSpPr>
        <p:spPr>
          <a:xfrm>
            <a:off x="6985225" y="38930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505456-450B-45BE-B2CB-9F0A35C66197}"/>
              </a:ext>
            </a:extLst>
          </p:cNvPr>
          <p:cNvSpPr/>
          <p:nvPr/>
        </p:nvSpPr>
        <p:spPr>
          <a:xfrm>
            <a:off x="6985225" y="1058468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Полковник РККА</a:t>
            </a:r>
          </a:p>
          <a:p>
            <a:pPr algn="ctr"/>
            <a:r>
              <a:rPr lang="ru-RU" sz="1200" dirty="0"/>
              <a:t>на реке Халхин-Гол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B8A593-48A7-4EC7-AACA-65E7690D86A7}"/>
              </a:ext>
            </a:extLst>
          </p:cNvPr>
          <p:cNvSpPr txBox="1"/>
          <p:nvPr/>
        </p:nvSpPr>
        <p:spPr>
          <a:xfrm>
            <a:off x="0" y="3757417"/>
            <a:ext cx="478790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руководящие должности выдвигались военачальники, которые проявили себя в боевых действиях у реки Халхин-Гол и в Финляндии.</a:t>
            </a:r>
          </a:p>
        </p:txBody>
      </p:sp>
    </p:spTree>
    <p:extLst>
      <p:ext uri="{BB962C8B-B14F-4D97-AF65-F5344CB8AC3E}">
        <p14:creationId xmlns:p14="http://schemas.microsoft.com/office/powerpoint/2010/main" val="41132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03098" y="3597644"/>
            <a:ext cx="349726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3098" y="1578759"/>
            <a:ext cx="3497262" cy="64054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615" y="2582944"/>
            <a:ext cx="350474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6671" y="1637976"/>
            <a:ext cx="362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Резкое увеличение числа воинских частей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2808" y="2641609"/>
            <a:ext cx="348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Резкое увеличение численности вооружённых сил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8962" y="3752895"/>
            <a:ext cx="3480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Репрессии 1937–1938 годов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Реорганизация армии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64ABB4-908E-490E-AF73-23A63C66FF97}"/>
              </a:ext>
            </a:extLst>
          </p:cNvPr>
          <p:cNvSpPr txBox="1"/>
          <p:nvPr/>
        </p:nvSpPr>
        <p:spPr>
          <a:xfrm>
            <a:off x="4787900" y="2344580"/>
            <a:ext cx="2909388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3" name="Скругленная соединительная линия 9">
            <a:extLst>
              <a:ext uri="{FF2B5EF4-FFF2-40B4-BE49-F238E27FC236}">
                <a16:creationId xmlns:a16="http://schemas.microsoft.com/office/drawing/2014/main" id="{88395185-00AF-4189-BD78-9375D3AF3BF1}"/>
              </a:ext>
            </a:extLst>
          </p:cNvPr>
          <p:cNvCxnSpPr>
            <a:cxnSpLocks/>
            <a:stCxn id="22" idx="1"/>
            <a:endCxn id="14" idx="3"/>
          </p:cNvCxnSpPr>
          <p:nvPr/>
        </p:nvCxnSpPr>
        <p:spPr>
          <a:xfrm rot="10800000">
            <a:off x="4321890" y="1899587"/>
            <a:ext cx="466011" cy="100363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30">
            <a:extLst>
              <a:ext uri="{FF2B5EF4-FFF2-40B4-BE49-F238E27FC236}">
                <a16:creationId xmlns:a16="http://schemas.microsoft.com/office/drawing/2014/main" id="{B8622C4D-FDD0-40AF-A9A0-B20543DA9188}"/>
              </a:ext>
            </a:extLst>
          </p:cNvPr>
          <p:cNvCxnSpPr>
            <a:cxnSpLocks/>
            <a:stCxn id="22" idx="1"/>
            <a:endCxn id="42" idx="3"/>
          </p:cNvCxnSpPr>
          <p:nvPr/>
        </p:nvCxnSpPr>
        <p:spPr>
          <a:xfrm flipH="1">
            <a:off x="4313443" y="2903219"/>
            <a:ext cx="474457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31">
            <a:extLst>
              <a:ext uri="{FF2B5EF4-FFF2-40B4-BE49-F238E27FC236}">
                <a16:creationId xmlns:a16="http://schemas.microsoft.com/office/drawing/2014/main" id="{1F4694AD-5592-419D-93D0-0543BFE38C18}"/>
              </a:ext>
            </a:extLst>
          </p:cNvPr>
          <p:cNvCxnSpPr>
            <a:cxnSpLocks/>
            <a:stCxn id="22" idx="1"/>
            <a:endCxn id="35" idx="3"/>
          </p:cNvCxnSpPr>
          <p:nvPr/>
        </p:nvCxnSpPr>
        <p:spPr>
          <a:xfrm rot="10800000" flipV="1">
            <a:off x="4300360" y="2903218"/>
            <a:ext cx="487541" cy="101470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FD64167-82A8-4C71-9B0D-1BFEBC43A259}"/>
              </a:ext>
            </a:extLst>
          </p:cNvPr>
          <p:cNvSpPr txBox="1"/>
          <p:nvPr/>
        </p:nvSpPr>
        <p:spPr>
          <a:xfrm>
            <a:off x="4675490" y="2426168"/>
            <a:ext cx="3134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 Красной Армии ощущалась острая нехватка квалифицированных руководящих кадров</a:t>
            </a:r>
          </a:p>
        </p:txBody>
      </p:sp>
    </p:spTree>
    <p:extLst>
      <p:ext uri="{BB962C8B-B14F-4D97-AF65-F5344CB8AC3E}">
        <p14:creationId xmlns:p14="http://schemas.microsoft.com/office/powerpoint/2010/main" val="15620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21" grpId="0" animBg="1"/>
      <p:bldP spid="14" grpId="0"/>
      <p:bldP spid="42" grpId="0"/>
      <p:bldP spid="43" grpId="0"/>
      <p:bldP spid="22" grpId="0" animBg="1"/>
      <p:bldP spid="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img-fotki.yandex.ru/get/9558/97833783.5d7/0_cfd60_ef49a937_XXXL.jpg">
            <a:extLst>
              <a:ext uri="{FF2B5EF4-FFF2-40B4-BE49-F238E27FC236}">
                <a16:creationId xmlns:a16="http://schemas.microsoft.com/office/drawing/2014/main" id="{A2CD46CB-34C2-4A7E-82BD-4957A6297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64695"/>
            <a:ext cx="9144000" cy="560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95F244-6602-41E2-AA93-7C47B7FCEDDF}"/>
              </a:ext>
            </a:extLst>
          </p:cNvPr>
          <p:cNvSpPr txBox="1"/>
          <p:nvPr/>
        </p:nvSpPr>
        <p:spPr>
          <a:xfrm>
            <a:off x="0" y="3977754"/>
            <a:ext cx="457200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Вследствие репрессий 1937–1938 годов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было арестовано более 9,5 тысяч командиров.</a:t>
            </a:r>
          </a:p>
        </p:txBody>
      </p:sp>
    </p:spTree>
    <p:extLst>
      <p:ext uri="{BB962C8B-B14F-4D97-AF65-F5344CB8AC3E}">
        <p14:creationId xmlns:p14="http://schemas.microsoft.com/office/powerpoint/2010/main" val="19493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ÐÐ°ÑÑÐ¸Ð½ÐºÐ¸ Ð¿Ð¾ Ð·Ð°Ð¿ÑÐ¾ÑÑ ÑÐµÐ¿ÑÐµÑÑÐ¸Ð¸Ð² ÑÐºÐºÐ° 1937â1938">
            <a:extLst>
              <a:ext uri="{FF2B5EF4-FFF2-40B4-BE49-F238E27FC236}">
                <a16:creationId xmlns:a16="http://schemas.microsoft.com/office/drawing/2014/main" id="{46758FAE-D8F4-4856-9DD4-4AD3363B1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3370D5-86BF-46CD-8451-0D906485937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D1742A-5464-4C1C-9BED-BA37358C3F36}"/>
              </a:ext>
            </a:extLst>
          </p:cNvPr>
          <p:cNvSpPr/>
          <p:nvPr/>
        </p:nvSpPr>
        <p:spPr>
          <a:xfrm>
            <a:off x="236364" y="980610"/>
            <a:ext cx="2902252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Хотя к 1941 году около 4 тысяч командиров были освобождены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восстановлены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должности, недостаток опытных военачальников восполнен не был.</a:t>
            </a:r>
          </a:p>
        </p:txBody>
      </p:sp>
    </p:spTree>
    <p:extLst>
      <p:ext uri="{BB962C8B-B14F-4D97-AF65-F5344CB8AC3E}">
        <p14:creationId xmlns:p14="http://schemas.microsoft.com/office/powerpoint/2010/main" val="228972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47577" y="2357057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44032" y="1623418"/>
            <a:ext cx="3043808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8650" y="3316512"/>
            <a:ext cx="3043808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 flipV="1">
            <a:off x="4391385" y="1992750"/>
            <a:ext cx="352647" cy="84365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4391385" y="2836401"/>
            <a:ext cx="327265" cy="84944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72739" y="2361638"/>
            <a:ext cx="2989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Острая нехватка квалифицированных руководящих кадров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Красной Армии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9726" y="1729248"/>
            <a:ext cx="2832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Открытие новых военных учебных заведений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5779" y="3315745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Увеличение образовательного ценза для старшего командного состава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46D18-CC6C-46C1-B8FC-C9D1C7B00536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Реорганизация армии</a:t>
            </a:r>
          </a:p>
        </p:txBody>
      </p:sp>
    </p:spTree>
    <p:extLst>
      <p:ext uri="{BB962C8B-B14F-4D97-AF65-F5344CB8AC3E}">
        <p14:creationId xmlns:p14="http://schemas.microsoft.com/office/powerpoint/2010/main" val="309968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70304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Руководство советскими вооружёнными силами было недостаточно централизованным, а при организации танковых войск допускались ошибки.</a:t>
            </a:r>
          </a:p>
        </p:txBody>
      </p:sp>
      <p:pic>
        <p:nvPicPr>
          <p:cNvPr id="30728" name="Picture 8" descr="Ð¥Ð°Ð»ÑÐ¸Ð½-ÐÐ¾Ð»">
            <a:extLst>
              <a:ext uri="{FF2B5EF4-FFF2-40B4-BE49-F238E27FC236}">
                <a16:creationId xmlns:a16="http://schemas.microsoft.com/office/drawing/2014/main" id="{A3488816-9C7C-4FEB-A1F6-819DD011D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823" y="838095"/>
            <a:ext cx="2965462" cy="346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7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47742" y="1792563"/>
            <a:ext cx="4044872" cy="1558375"/>
            <a:chOff x="347741" y="1770218"/>
            <a:chExt cx="4044872" cy="15583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47741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Форсированная индустриализация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Проведение ускоренного производства военной техники требовало укрепления трудовой и производственной дисциплины.</a:t>
              </a:r>
            </a:p>
          </p:txBody>
        </p:sp>
      </p:grpSp>
      <p:pic>
        <p:nvPicPr>
          <p:cNvPr id="9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12A3E759-7062-4B66-82E9-03E0A1DCE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79" y="1142265"/>
            <a:ext cx="4762421" cy="285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0.safereactor.cc/pics/post/full/%D1%81%D1%82%D0%B0%D1%80%D1%8B%D0%B5-%D0%B8%D0%B7%D0%B4%D0%B0%D0%BD%D0%B8%D1%8F-%D0%BA%D0%B0%D0%BB%D0%B5%D0%BD%D0%B4%D0%B0%D1%80%D1%8C-%D0%A1%D0%A1%D0%A1%D0%A0-%D0%B4%D0%BB%D0%B8%D0%BD%D0%BD%D0%BE%D0%BF%D0%BE%D1%81%D1%82-4923242.jpeg">
            <a:extLst>
              <a:ext uri="{FF2B5EF4-FFF2-40B4-BE49-F238E27FC236}">
                <a16:creationId xmlns:a16="http://schemas.microsoft.com/office/drawing/2014/main" id="{C747B387-A39D-4940-8ADC-D10D1B3E6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0335E59-F054-4062-B1C1-A9A52CA4A8E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1CCF29B-46F2-40AC-8226-1C78A8F6AF2C}"/>
              </a:ext>
            </a:extLst>
          </p:cNvPr>
          <p:cNvSpPr/>
          <p:nvPr/>
        </p:nvSpPr>
        <p:spPr>
          <a:xfrm>
            <a:off x="236364" y="1499982"/>
            <a:ext cx="290225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Повышенные нормы выработки и низкая заработная плата приводили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текучести рабочей силы.</a:t>
            </a:r>
          </a:p>
        </p:txBody>
      </p:sp>
    </p:spTree>
    <p:extLst>
      <p:ext uri="{BB962C8B-B14F-4D97-AF65-F5344CB8AC3E}">
        <p14:creationId xmlns:p14="http://schemas.microsoft.com/office/powerpoint/2010/main" val="5140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ermer.ru/files/v2/forum/194833/file607482.jpg">
            <a:extLst>
              <a:ext uri="{FF2B5EF4-FFF2-40B4-BE49-F238E27FC236}">
                <a16:creationId xmlns:a16="http://schemas.microsoft.com/office/drawing/2014/main" id="{807E4D41-43A4-4D76-A21B-432DF485B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8F7D3C1D-B66C-49D9-B6ED-4896CDD6A113}"/>
              </a:ext>
            </a:extLst>
          </p:cNvPr>
          <p:cNvSpPr/>
          <p:nvPr/>
        </p:nvSpPr>
        <p:spPr>
          <a:xfrm>
            <a:off x="371838" y="29496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BE32C1-E499-4CF5-80C7-FCFBA472A61D}"/>
              </a:ext>
            </a:extLst>
          </p:cNvPr>
          <p:cNvSpPr/>
          <p:nvPr/>
        </p:nvSpPr>
        <p:spPr>
          <a:xfrm>
            <a:off x="358775" y="343415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Указ Президиума Верховного Совета СССР от 26 июня </a:t>
            </a:r>
          </a:p>
          <a:p>
            <a:pPr algn="ctr"/>
            <a:r>
              <a:rPr lang="ru-RU" sz="1200" dirty="0"/>
              <a:t>1940 года</a:t>
            </a:r>
          </a:p>
        </p:txBody>
      </p:sp>
    </p:spTree>
    <p:extLst>
      <p:ext uri="{BB962C8B-B14F-4D97-AF65-F5344CB8AC3E}">
        <p14:creationId xmlns:p14="http://schemas.microsoft.com/office/powerpoint/2010/main" val="313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Указ Президиума Верховного Совета СССР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 26 июня 1940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76485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Рабочий день был увеличен на 1 час,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а рабочая неделя на 1 день.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83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795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761733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Произошло закрепление работников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 предприятиям.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B59402-C31E-43EF-83B8-FE7E6F0AD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14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D2DC50FD-B14F-4981-BE39-5BA4C6CE2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2D1844-992F-4CF8-B6EC-956A27D855B7}"/>
              </a:ext>
            </a:extLst>
          </p:cNvPr>
          <p:cNvSpPr txBox="1"/>
          <p:nvPr/>
        </p:nvSpPr>
        <p:spPr>
          <a:xfrm>
            <a:off x="0" y="376238"/>
            <a:ext cx="478790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Для смены места работы необходимо было получить разрешение руководства предприятия.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6634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Указ Президиума Верховного Совета СССР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 26 июня 1940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76485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Рабочий день был увеличен на 1 час,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а рабочая неделя на 1 день.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83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795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761733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Произошло закрепление работников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 предприятиям.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17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4053290"/>
            <a:ext cx="58759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Сверхурочные работы стали обязательными.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2097" y="1597662"/>
            <a:ext cx="62537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Предусматривалась уголовная ответственность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за самовольный уход с предприятия и прогул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без уважительных причин.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7431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303387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888375"/>
            <a:ext cx="62537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Вводились трудовые книжки, в которых регистрировались сведения о поступлении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работу, увольнениях.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939" y="397235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Указ Президиума Верховного Совета СССР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 26 июня 1940 года</a:t>
            </a:r>
          </a:p>
        </p:txBody>
      </p:sp>
    </p:spTree>
    <p:extLst>
      <p:ext uri="{BB962C8B-B14F-4D97-AF65-F5344CB8AC3E}">
        <p14:creationId xmlns:p14="http://schemas.microsoft.com/office/powerpoint/2010/main" val="16098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5159372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Руководители промышленных наркоматов могли перемещать работников всех уровней с одного предприятия на другое в разные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районы страны, не учитывая мнения самих работников.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C569B4-21F9-435F-95EC-5C849F2623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0" b="6161"/>
          <a:stretch/>
        </p:blipFill>
        <p:spPr>
          <a:xfrm>
            <a:off x="358775" y="625384"/>
            <a:ext cx="2952750" cy="38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E156BA81-C420-4D51-9244-13395829D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9D809624-7AB6-4DD6-BEDA-31F5F560F5AB}"/>
              </a:ext>
            </a:extLst>
          </p:cNvPr>
          <p:cNvSpPr/>
          <p:nvPr/>
        </p:nvSpPr>
        <p:spPr>
          <a:xfrm>
            <a:off x="371838" y="38692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F7F0F73-5038-451C-8B4F-5354DDFA9614}"/>
              </a:ext>
            </a:extLst>
          </p:cNvPr>
          <p:cNvSpPr/>
          <p:nvPr/>
        </p:nvSpPr>
        <p:spPr>
          <a:xfrm>
            <a:off x="358775" y="871430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Указ Президиума Верховного Совета СССР от 10 июля </a:t>
            </a:r>
          </a:p>
          <a:p>
            <a:pPr algn="ctr"/>
            <a:r>
              <a:rPr lang="ru-RU" sz="1200" dirty="0"/>
              <a:t>1940 года</a:t>
            </a:r>
          </a:p>
        </p:txBody>
      </p:sp>
    </p:spTree>
    <p:extLst>
      <p:ext uri="{BB962C8B-B14F-4D97-AF65-F5344CB8AC3E}">
        <p14:creationId xmlns:p14="http://schemas.microsoft.com/office/powerpoint/2010/main" val="39243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E156BA81-C420-4D51-9244-13395829D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5"/>
          <a:stretch/>
        </p:blipFill>
        <p:spPr bwMode="auto">
          <a:xfrm>
            <a:off x="0" y="0"/>
            <a:ext cx="9144000" cy="517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D57A781-7660-4A54-8FF3-8AD16436D442}"/>
              </a:ext>
            </a:extLst>
          </p:cNvPr>
          <p:cNvCxnSpPr/>
          <p:nvPr/>
        </p:nvCxnSpPr>
        <p:spPr>
          <a:xfrm>
            <a:off x="132347" y="2165449"/>
            <a:ext cx="8652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E97EDCE-4175-428B-AB55-B565B98B657B}"/>
              </a:ext>
            </a:extLst>
          </p:cNvPr>
          <p:cNvCxnSpPr/>
          <p:nvPr/>
        </p:nvCxnSpPr>
        <p:spPr>
          <a:xfrm flipV="1">
            <a:off x="0" y="2369986"/>
            <a:ext cx="8785225" cy="842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3AEA71A-1F97-4BE9-AFBF-2F392185C542}"/>
              </a:ext>
            </a:extLst>
          </p:cNvPr>
          <p:cNvCxnSpPr>
            <a:cxnSpLocks/>
          </p:cNvCxnSpPr>
          <p:nvPr/>
        </p:nvCxnSpPr>
        <p:spPr>
          <a:xfrm flipV="1">
            <a:off x="66173" y="2658743"/>
            <a:ext cx="8719052" cy="45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B8E4890-B00E-400D-BE4B-4555F05733E6}"/>
              </a:ext>
            </a:extLst>
          </p:cNvPr>
          <p:cNvCxnSpPr/>
          <p:nvPr/>
        </p:nvCxnSpPr>
        <p:spPr>
          <a:xfrm flipV="1">
            <a:off x="0" y="2887344"/>
            <a:ext cx="8785225" cy="96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78A11F9-ABD7-4651-BDBE-F3E1CFDC6C72}"/>
              </a:ext>
            </a:extLst>
          </p:cNvPr>
          <p:cNvCxnSpPr/>
          <p:nvPr/>
        </p:nvCxnSpPr>
        <p:spPr>
          <a:xfrm>
            <a:off x="66173" y="3211070"/>
            <a:ext cx="6791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21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Потребность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 постоянном притоке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новой рабочей силы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Необходимость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непрерывном пополнении рабочей силы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Издание указа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«О государственных трудовых резервах СССР»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Укрепление трудовой дисциплины</a:t>
            </a:r>
          </a:p>
        </p:txBody>
      </p:sp>
    </p:spTree>
    <p:extLst>
      <p:ext uri="{BB962C8B-B14F-4D97-AF65-F5344CB8AC3E}">
        <p14:creationId xmlns:p14="http://schemas.microsoft.com/office/powerpoint/2010/main" val="35595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1060" y="2468950"/>
            <a:ext cx="696716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подготовки квалифицированных рабочих предусматривалось создание ремесленных, железнодорожных и фабрично-заводских училищ.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26153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39060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3760572"/>
            <a:ext cx="663533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учащихся вводилась уголовная ответственность за самовольный уход из училища и за нарушение дисциплины.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938" y="945763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Указ «О государственных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трудовых резервах СССР»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9048DB-E352-40D8-ACB4-F44D8A1A1D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711" y="376239"/>
            <a:ext cx="1659988" cy="201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ser32265.clients-cdnnow.ru/originalStorage/post/50/9e/7e/a0/509e7ea0.jpg">
            <a:extLst>
              <a:ext uri="{FF2B5EF4-FFF2-40B4-BE49-F238E27FC236}">
                <a16:creationId xmlns:a16="http://schemas.microsoft.com/office/drawing/2014/main" id="{E0FF6C79-24D6-4F75-9E84-AAADA7AF8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FD509F-FE9D-437E-B5C0-3DB9F29C8B3E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CC5C8B-98C9-4B47-BEA8-1F9637C63E1B}"/>
              </a:ext>
            </a:extLst>
          </p:cNvPr>
          <p:cNvSpPr/>
          <p:nvPr/>
        </p:nvSpPr>
        <p:spPr>
          <a:xfrm>
            <a:off x="236364" y="980610"/>
            <a:ext cx="2902252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условиях непосредственной военной угрозы необходимо было научить гражданское население основам поведения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чрезвычайной обстановке.</a:t>
            </a:r>
          </a:p>
        </p:txBody>
      </p:sp>
    </p:spTree>
    <p:extLst>
      <p:ext uri="{BB962C8B-B14F-4D97-AF65-F5344CB8AC3E}">
        <p14:creationId xmlns:p14="http://schemas.microsoft.com/office/powerpoint/2010/main" val="17253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69810" y="2126500"/>
            <a:ext cx="4033837" cy="890500"/>
            <a:chOff x="358776" y="2201105"/>
            <a:chExt cx="4033837" cy="8905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201105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ОСОАВИАХИМ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Общественно-политическая оборонная организация, действующая с 1927 года.</a:t>
              </a:r>
            </a:p>
          </p:txBody>
        </p:sp>
      </p:grpSp>
      <p:pic>
        <p:nvPicPr>
          <p:cNvPr id="10" name="Picture 14" descr="ÐÐÐ¡ÐÐÐ¤ Ð¡Ð¡Ð¡Ð  Ð¿Ð°ÑÑÐ¸Ð¾ÑÐ¸Ð·Ð¼, ÑÐ¾Ð´Ð¸Ð½Ð°, ÑÐ¾ÑÑÐ¸Ñ">
            <a:extLst>
              <a:ext uri="{FF2B5EF4-FFF2-40B4-BE49-F238E27FC236}">
                <a16:creationId xmlns:a16="http://schemas.microsoft.com/office/drawing/2014/main" id="{26432B12-81BB-4C1C-B5F7-436612DBE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3160" y="1080710"/>
            <a:ext cx="4660840" cy="29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6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130524"/>
            <a:ext cx="69141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Советская внешняя политика на начальном этапе Второй мировой войны.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1866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33326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287" y="1852751"/>
            <a:ext cx="653123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Форсирование военного производства и освоения новой военной техники.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328060"/>
            <a:ext cx="65457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Укрепление трудовой и производственной дисциплины.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59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288" y="2731180"/>
            <a:ext cx="65312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Реорганизация Красной Армии.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84EB40C-60C3-4CA8-A09F-259AF0BA1EE4}"/>
              </a:ext>
            </a:extLst>
          </p:cNvPr>
          <p:cNvSpPr/>
          <p:nvPr/>
        </p:nvSpPr>
        <p:spPr>
          <a:xfrm>
            <a:off x="358775" y="4063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8859D-C88D-4761-8C9B-7E15C90DE460}"/>
              </a:ext>
            </a:extLst>
          </p:cNvPr>
          <p:cNvSpPr txBox="1"/>
          <p:nvPr/>
        </p:nvSpPr>
        <p:spPr>
          <a:xfrm>
            <a:off x="898774" y="4197873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Военно-патриотическое воспитание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19034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  <p:bldP spid="19" grpId="0" animBg="1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36715-43AC-4637-B46D-DB16BB7FA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7410" name="Picture 2" descr="https://img-fotki.yandex.ru/get/48627/14576209.3b5/0_132a50_f473bca4_orig.jpg">
            <a:extLst>
              <a:ext uri="{FF2B5EF4-FFF2-40B4-BE49-F238E27FC236}">
                <a16:creationId xmlns:a16="http://schemas.microsoft.com/office/drawing/2014/main" id="{59C6BB81-9766-47C3-B646-38067263F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8576" y="359849"/>
            <a:ext cx="2725178" cy="403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img-fotki.yandex.ru/get/48627/14576209.3b5/0_132a52_9a63d162_orig.jpg">
            <a:extLst>
              <a:ext uri="{FF2B5EF4-FFF2-40B4-BE49-F238E27FC236}">
                <a16:creationId xmlns:a16="http://schemas.microsoft.com/office/drawing/2014/main" id="{362B8A06-085F-4021-9B8B-2FD486AE3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0012" y="362052"/>
            <a:ext cx="2725412" cy="403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D54926F-F7B8-496B-B627-3F527FBC6FBC}"/>
              </a:ext>
            </a:extLst>
          </p:cNvPr>
          <p:cNvSpPr/>
          <p:nvPr/>
        </p:nvSpPr>
        <p:spPr>
          <a:xfrm>
            <a:off x="2614576" y="4390680"/>
            <a:ext cx="391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Советские плакаты</a:t>
            </a:r>
          </a:p>
        </p:txBody>
      </p:sp>
    </p:spTree>
    <p:extLst>
      <p:ext uri="{BB962C8B-B14F-4D97-AF65-F5344CB8AC3E}">
        <p14:creationId xmlns:p14="http://schemas.microsoft.com/office/powerpoint/2010/main" val="6779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ÐÐÐ¡ÐÐÐ¤ Ð¡Ð¡Ð¡Ð  Ð¿Ð°ÑÑÐ¸Ð¾ÑÐ¸Ð·Ð¼, ÑÐ¾Ð´Ð¸Ð½Ð°, ÑÐ¾ÑÑÐ¸Ñ">
            <a:extLst>
              <a:ext uri="{FF2B5EF4-FFF2-40B4-BE49-F238E27FC236}">
                <a16:creationId xmlns:a16="http://schemas.microsoft.com/office/drawing/2014/main" id="{33851083-AB16-489C-8886-B4A51A98E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23FE10D1-A316-4C79-B17A-41BFC05F2B30}"/>
              </a:ext>
            </a:extLst>
          </p:cNvPr>
          <p:cNvSpPr/>
          <p:nvPr/>
        </p:nvSpPr>
        <p:spPr>
          <a:xfrm>
            <a:off x="371838" y="305550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227D71-335C-4A7F-885E-E822C1FE1091}"/>
              </a:ext>
            </a:extLst>
          </p:cNvPr>
          <p:cNvSpPr/>
          <p:nvPr/>
        </p:nvSpPr>
        <p:spPr>
          <a:xfrm>
            <a:off x="358775" y="3724667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Учения </a:t>
            </a:r>
          </a:p>
          <a:p>
            <a:pPr algn="ctr"/>
            <a:r>
              <a:rPr lang="ru-RU" sz="1200" dirty="0" err="1"/>
              <a:t>ОСОАВИАХИМа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10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ÐÐÐ¡ÐÐÐ¤ Ð¡Ð¡Ð¡Ð  Ð¿Ð°ÑÑÐ¸Ð¾ÑÐ¸Ð·Ð¼, ÑÐ¾Ð´Ð¸Ð½Ð°, ÑÐ¾ÑÑÐ¸Ñ">
            <a:extLst>
              <a:ext uri="{FF2B5EF4-FFF2-40B4-BE49-F238E27FC236}">
                <a16:creationId xmlns:a16="http://schemas.microsoft.com/office/drawing/2014/main" id="{EBF56A40-7061-46FA-856A-7EC184EFC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2E8FDC77-EF87-48E4-A89A-6AC5316CA32C}"/>
              </a:ext>
            </a:extLst>
          </p:cNvPr>
          <p:cNvSpPr/>
          <p:nvPr/>
        </p:nvSpPr>
        <p:spPr>
          <a:xfrm>
            <a:off x="371833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E59397-2180-4E86-A717-CF39029A28E6}"/>
              </a:ext>
            </a:extLst>
          </p:cNvPr>
          <p:cNvSpPr/>
          <p:nvPr/>
        </p:nvSpPr>
        <p:spPr>
          <a:xfrm>
            <a:off x="358770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Подготовка парашютистов</a:t>
            </a:r>
          </a:p>
        </p:txBody>
      </p:sp>
    </p:spTree>
    <p:extLst>
      <p:ext uri="{BB962C8B-B14F-4D97-AF65-F5344CB8AC3E}">
        <p14:creationId xmlns:p14="http://schemas.microsoft.com/office/powerpoint/2010/main" val="19510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36715-43AC-4637-B46D-DB16BB7FA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D54926F-F7B8-496B-B627-3F527FBC6FBC}"/>
              </a:ext>
            </a:extLst>
          </p:cNvPr>
          <p:cNvSpPr/>
          <p:nvPr/>
        </p:nvSpPr>
        <p:spPr>
          <a:xfrm>
            <a:off x="2614576" y="4390680"/>
            <a:ext cx="391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83"/>
            <a:r>
              <a:rPr lang="ru-RU" sz="28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Советские плакаты</a:t>
            </a:r>
          </a:p>
        </p:txBody>
      </p:sp>
      <p:pic>
        <p:nvPicPr>
          <p:cNvPr id="7" name="Picture 4" descr="ÐÐ°ÑÑÐ¸Ð½ÐºÐ¸ Ð¿Ð¾ Ð·Ð°Ð¿ÑÐ¾ÑÑ ÑÐ¾Ð²ÐµÑÑÐºÐ¸Ðµ Ð¿Ð»Ð°ÐºÐ°ÑÑ Ð°Ð²Ð¸Ð°ÑÐ¸Ñ">
            <a:extLst>
              <a:ext uri="{FF2B5EF4-FFF2-40B4-BE49-F238E27FC236}">
                <a16:creationId xmlns:a16="http://schemas.microsoft.com/office/drawing/2014/main" id="{288D79F2-0E5F-45FA-879C-37CFEF5E6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0780" y="376238"/>
            <a:ext cx="2744918" cy="40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ÐÐ¡ÐÐÐ¤ Ð¡Ð¡Ð¡Ð  Ð¿Ð°ÑÑÐ¸Ð¾ÑÐ¸Ð·Ð¼, ÑÐ¾Ð´Ð¸Ð½Ð°, ÑÐ¾ÑÑÐ¸Ñ">
            <a:extLst>
              <a:ext uri="{FF2B5EF4-FFF2-40B4-BE49-F238E27FC236}">
                <a16:creationId xmlns:a16="http://schemas.microsoft.com/office/drawing/2014/main" id="{93F43B39-F9F7-4761-B76E-87BDD4D05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8304" y="376238"/>
            <a:ext cx="2634441" cy="40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ÐÐ°ÑÑÐ¸Ð½ÐºÐ¸ Ð¿Ð¾ Ð·Ð°Ð¿ÑÐ¾ÑÑ ÐºÑÐ°ÑÐ½ÑÐ¹ ÐºÑÐµÑÑ ÑÐ¾ÑÑÐ¸Ñ Ð²ÐµÐ»Ð¸ÐºÐ°Ñ Ð¾ÑÐµÑÐµÑÑÐ²ÐµÐ½Ð½Ð°Ñ">
            <a:extLst>
              <a:ext uri="{FF2B5EF4-FFF2-40B4-BE49-F238E27FC236}">
                <a16:creationId xmlns:a16="http://schemas.microsoft.com/office/drawing/2014/main" id="{497BC07C-B2A1-4C90-8662-D4058B940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0"/>
            <a:ext cx="5859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FD509F-FE9D-437E-B5C0-3DB9F29C8B3E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CC5C8B-98C9-4B47-BEA8-1F9637C63E1B}"/>
              </a:ext>
            </a:extLst>
          </p:cNvPr>
          <p:cNvSpPr/>
          <p:nvPr/>
        </p:nvSpPr>
        <p:spPr>
          <a:xfrm>
            <a:off x="236364" y="1499982"/>
            <a:ext cx="290225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Основы медицинской подготовки можно было получить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обществе Красного Креста и Красного Полумесяца.</a:t>
            </a:r>
          </a:p>
        </p:txBody>
      </p:sp>
    </p:spTree>
    <p:extLst>
      <p:ext uri="{BB962C8B-B14F-4D97-AF65-F5344CB8AC3E}">
        <p14:creationId xmlns:p14="http://schemas.microsoft.com/office/powerpoint/2010/main" val="8042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ÐÐ°ÑÑÐ¸Ð½ÐºÐ¸ Ð¿Ð¾ Ð·Ð°Ð¿ÑÐ¾ÑÑ Ð³Ð¾ÑÐ¾Ð² Ðº ÑÑÑÐ´Ñ Ð¸ Ð¾Ð±Ð¾ÑÐ¾Ð½Ðµ ÑÐ¸ÑÑÐ½ÐºÐ¸">
            <a:extLst>
              <a:ext uri="{FF2B5EF4-FFF2-40B4-BE49-F238E27FC236}">
                <a16:creationId xmlns:a16="http://schemas.microsoft.com/office/drawing/2014/main" id="{168E148A-4EFD-49DE-A402-EF6741675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8" name="Picture 16" descr="http://propagandahistory.ru/pics/2012/06/1338506152_881b.jpg">
            <a:extLst>
              <a:ext uri="{FF2B5EF4-FFF2-40B4-BE49-F238E27FC236}">
                <a16:creationId xmlns:a16="http://schemas.microsoft.com/office/drawing/2014/main" id="{8508D31D-5858-428F-AA24-1AE03F529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8616" y="0"/>
            <a:ext cx="60129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FD509F-FE9D-437E-B5C0-3DB9F29C8B3E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CC5C8B-98C9-4B47-BEA8-1F9637C63E1B}"/>
              </a:ext>
            </a:extLst>
          </p:cNvPr>
          <p:cNvSpPr/>
          <p:nvPr/>
        </p:nvSpPr>
        <p:spPr>
          <a:xfrm>
            <a:off x="236364" y="1846231"/>
            <a:ext cx="290225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1938–1939 годах нормы ГТО сдали около 2,5 млн человек.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661420-BFE5-433F-8632-BF4301D42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673" y="3297269"/>
            <a:ext cx="707559" cy="12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69138EC-0FAE-4EDB-8F05-41D845554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F0EEBD8F-3885-4EB8-A783-C6EF7FEC449B}"/>
              </a:ext>
            </a:extLst>
          </p:cNvPr>
          <p:cNvSpPr/>
          <p:nvPr/>
        </p:nvSpPr>
        <p:spPr>
          <a:xfrm>
            <a:off x="6985225" y="3857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252150-6BD2-48D0-B47E-87326E984DA0}"/>
              </a:ext>
            </a:extLst>
          </p:cNvPr>
          <p:cNvSpPr/>
          <p:nvPr/>
        </p:nvSpPr>
        <p:spPr>
          <a:xfrm>
            <a:off x="6985225" y="777931"/>
            <a:ext cx="180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Учения </a:t>
            </a:r>
          </a:p>
          <a:p>
            <a:pPr algn="ctr"/>
            <a:r>
              <a:rPr lang="ru-RU" sz="1200" dirty="0"/>
              <a:t>по гражданской обороне</a:t>
            </a:r>
          </a:p>
          <a:p>
            <a:pPr algn="ctr"/>
            <a:r>
              <a:rPr lang="ru-RU" sz="1200" dirty="0"/>
              <a:t>в Ленинграде</a:t>
            </a:r>
          </a:p>
          <a:p>
            <a:pPr algn="ctr"/>
            <a:r>
              <a:rPr lang="ru-RU" sz="1200" dirty="0"/>
              <a:t>в 1937 году</a:t>
            </a:r>
          </a:p>
        </p:txBody>
      </p:sp>
    </p:spTree>
    <p:extLst>
      <p:ext uri="{BB962C8B-B14F-4D97-AF65-F5344CB8AC3E}">
        <p14:creationId xmlns:p14="http://schemas.microsoft.com/office/powerpoint/2010/main" val="125250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13255"/>
            <a:ext cx="5159372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Большую роль в психологической подготовке граждан играла государственная пропаганда.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Большое внимание уделялось прославлению мужества и героизма Красной Армии.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860231-C5A0-4F2E-A468-F8765B97ED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374" y="470383"/>
            <a:ext cx="2952750" cy="4202733"/>
          </a:xfrm>
          <a:prstGeom prst="rect">
            <a:avLst/>
          </a:prstGeom>
        </p:spPr>
      </p:pic>
      <p:pic>
        <p:nvPicPr>
          <p:cNvPr id="7" name="Picture 4" descr="https://ic.pics.livejournal.com/tipolog/9755416/638820/638820_original.jpg">
            <a:extLst>
              <a:ext uri="{FF2B5EF4-FFF2-40B4-BE49-F238E27FC236}">
                <a16:creationId xmlns:a16="http://schemas.microsoft.com/office/drawing/2014/main" id="{899D3A95-CE21-4D48-AC82-92FCB50F6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470383"/>
            <a:ext cx="2955349" cy="420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8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0514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СССР накануне Великой Отечественной войны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607411"/>
            <a:ext cx="593636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Руководству СССР удалось почти на два года отсрочить вступление СССР в войну.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4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345" y="28631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17636"/>
            <a:ext cx="579920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Советскими дипломатами были созданы предпосылки для формирования антигитлеровской коалиции.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3C57A33-6411-494F-8745-51EE91EAAD05}"/>
              </a:ext>
            </a:extLst>
          </p:cNvPr>
          <p:cNvSpPr/>
          <p:nvPr/>
        </p:nvSpPr>
        <p:spPr>
          <a:xfrm>
            <a:off x="358775" y="40783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2BEB0-CD6A-4223-8418-A8DBB4B8AA7E}"/>
              </a:ext>
            </a:extLst>
          </p:cNvPr>
          <p:cNvSpPr txBox="1"/>
          <p:nvPr/>
        </p:nvSpPr>
        <p:spPr>
          <a:xfrm>
            <a:off x="910205" y="3932855"/>
            <a:ext cx="579920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созданы предпосылки для быстрой переориентации экономики СССР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военные нужды.</a:t>
            </a:r>
          </a:p>
        </p:txBody>
      </p:sp>
    </p:spTree>
    <p:extLst>
      <p:ext uri="{BB962C8B-B14F-4D97-AF65-F5344CB8AC3E}">
        <p14:creationId xmlns:p14="http://schemas.microsoft.com/office/powerpoint/2010/main" val="31299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11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9AFC59-3E6D-4B80-93EB-89024F8794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1F7C14-3C5B-41C0-BB32-8E9357664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4" t="-4353" r="8698" b="82717"/>
          <a:stretch/>
        </p:blipFill>
        <p:spPr>
          <a:xfrm rot="394434" flipH="1">
            <a:off x="4125700" y="2817483"/>
            <a:ext cx="173391" cy="1868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4BBE39-249E-4ABE-8623-0F78B43809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6" t="54110" r="12867" b="-5935"/>
          <a:stretch/>
        </p:blipFill>
        <p:spPr>
          <a:xfrm>
            <a:off x="3875162" y="2824736"/>
            <a:ext cx="212682" cy="138435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27C0DD-0E3A-4B91-B00D-32F2C66B30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272" flipV="1">
            <a:off x="3849791" y="3101797"/>
            <a:ext cx="372172" cy="1894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4FC84C-E0DE-4913-8729-73BA9CF52A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4" t="-4353" r="8698" b="82717"/>
          <a:stretch/>
        </p:blipFill>
        <p:spPr>
          <a:xfrm rot="14520884" flipH="1">
            <a:off x="4008585" y="3198779"/>
            <a:ext cx="129909" cy="249340"/>
          </a:xfrm>
          <a:prstGeom prst="rect">
            <a:avLst/>
          </a:prstGeom>
        </p:spPr>
      </p:pic>
      <p:sp>
        <p:nvSpPr>
          <p:cNvPr id="20" name="Прямоугольная выноска 8">
            <a:extLst>
              <a:ext uri="{FF2B5EF4-FFF2-40B4-BE49-F238E27FC236}">
                <a16:creationId xmlns:a16="http://schemas.microsoft.com/office/drawing/2014/main" id="{B47EDF26-C4A8-46EE-B12E-AB99B4BF801B}"/>
              </a:ext>
            </a:extLst>
          </p:cNvPr>
          <p:cNvSpPr/>
          <p:nvPr/>
        </p:nvSpPr>
        <p:spPr>
          <a:xfrm>
            <a:off x="3131725" y="1838858"/>
            <a:ext cx="1033318" cy="378749"/>
          </a:xfrm>
          <a:prstGeom prst="wedgeRectCallout">
            <a:avLst>
              <a:gd name="adj1" fmla="val -30122"/>
              <a:gd name="adj2" fmla="val 25755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Германия</a:t>
            </a:r>
          </a:p>
        </p:txBody>
      </p:sp>
      <p:sp>
        <p:nvSpPr>
          <p:cNvPr id="21" name="Прямоугольная выноска 8">
            <a:extLst>
              <a:ext uri="{FF2B5EF4-FFF2-40B4-BE49-F238E27FC236}">
                <a16:creationId xmlns:a16="http://schemas.microsoft.com/office/drawing/2014/main" id="{B0742AD1-041A-4DFE-92C7-226536F98766}"/>
              </a:ext>
            </a:extLst>
          </p:cNvPr>
          <p:cNvSpPr/>
          <p:nvPr/>
        </p:nvSpPr>
        <p:spPr>
          <a:xfrm>
            <a:off x="3932967" y="3958917"/>
            <a:ext cx="885930" cy="378749"/>
          </a:xfrm>
          <a:prstGeom prst="wedgeRectCallout">
            <a:avLst>
              <a:gd name="adj1" fmla="val 19639"/>
              <a:gd name="adj2" fmla="val -18467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Польша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E381DA-E7B8-4BE6-8EB5-11020B68B0B0}"/>
              </a:ext>
            </a:extLst>
          </p:cNvPr>
          <p:cNvSpPr txBox="1"/>
          <p:nvPr/>
        </p:nvSpPr>
        <p:spPr>
          <a:xfrm>
            <a:off x="-19880" y="376238"/>
            <a:ext cx="3151605" cy="640515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 panose="02060503050406030704" pitchFamily="18" charset="-52"/>
                <a:ea typeface="Merriweather" panose="02060503050406030704" pitchFamily="18" charset="-52"/>
              </a:rPr>
              <a:t>1 сентября 1939 года</a:t>
            </a:r>
          </a:p>
        </p:txBody>
      </p:sp>
      <p:sp>
        <p:nvSpPr>
          <p:cNvPr id="23" name="Прямоугольная выноска 7">
            <a:extLst>
              <a:ext uri="{FF2B5EF4-FFF2-40B4-BE49-F238E27FC236}">
                <a16:creationId xmlns:a16="http://schemas.microsoft.com/office/drawing/2014/main" id="{8724FADA-1CFB-462B-BDA0-9F879E9F932C}"/>
              </a:ext>
            </a:extLst>
          </p:cNvPr>
          <p:cNvSpPr/>
          <p:nvPr/>
        </p:nvSpPr>
        <p:spPr>
          <a:xfrm>
            <a:off x="7296748" y="1869873"/>
            <a:ext cx="904118" cy="493847"/>
          </a:xfrm>
          <a:prstGeom prst="wedgeRectCallout">
            <a:avLst>
              <a:gd name="adj1" fmla="val -11341"/>
              <a:gd name="adj2" fmla="val -361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</p:spTree>
    <p:extLst>
      <p:ext uri="{BB962C8B-B14F-4D97-AF65-F5344CB8AC3E}">
        <p14:creationId xmlns:p14="http://schemas.microsoft.com/office/powerpoint/2010/main" val="29417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0514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СССР накануне Великой Отечественной войны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607411"/>
            <a:ext cx="593636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Незавершённая реорганизация снижала боеспособность Красной Армии.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4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345" y="28631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17636"/>
            <a:ext cx="579920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осуществления форсированного военного производства была ужесточена трудовая дисциплина.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3C57A33-6411-494F-8745-51EE91EAAD05}"/>
              </a:ext>
            </a:extLst>
          </p:cNvPr>
          <p:cNvSpPr/>
          <p:nvPr/>
        </p:nvSpPr>
        <p:spPr>
          <a:xfrm>
            <a:off x="358775" y="40783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2BEB0-CD6A-4223-8418-A8DBB4B8AA7E}"/>
              </a:ext>
            </a:extLst>
          </p:cNvPr>
          <p:cNvSpPr txBox="1"/>
          <p:nvPr/>
        </p:nvSpPr>
        <p:spPr>
          <a:xfrm>
            <a:off x="910205" y="3932855"/>
            <a:ext cx="648211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Большое внимание накануне войны уделялось военной, физической и психологической подготовке гражданского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26416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11" grpId="0" animBg="1"/>
      <p:bldP spid="15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1486</Words>
  <Application>Microsoft Office PowerPoint</Application>
  <PresentationFormat>Экран (16:9)</PresentationFormat>
  <Paragraphs>402</Paragraphs>
  <Slides>90</Slides>
  <Notes>90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90</vt:i4>
      </vt:variant>
    </vt:vector>
  </HeadingPairs>
  <TitlesOfParts>
    <vt:vector size="98" baseType="lpstr">
      <vt:lpstr>Calibri</vt:lpstr>
      <vt:lpstr>Arial</vt:lpstr>
      <vt:lpstr>Merriweather</vt:lpstr>
      <vt:lpstr>Roboto Slab</vt:lpstr>
      <vt:lpstr>Roboto</vt:lpstr>
      <vt:lpstr>1_Тема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2019-04-04T13:48:34Z</dcterms:created>
  <dcterms:modified xsi:type="dcterms:W3CDTF">2019-04-23T08:12:46Z</dcterms:modified>
</cp:coreProperties>
</file>