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70" r:id="rId4"/>
    <p:sldId id="268" r:id="rId5"/>
    <p:sldId id="269" r:id="rId6"/>
    <p:sldId id="272" r:id="rId7"/>
    <p:sldId id="271" r:id="rId8"/>
    <p:sldId id="273" r:id="rId9"/>
    <p:sldId id="274" r:id="rId10"/>
    <p:sldId id="276" r:id="rId11"/>
    <p:sldId id="275" r:id="rId12"/>
    <p:sldId id="277" r:id="rId13"/>
    <p:sldId id="27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8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7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25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4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72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2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6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1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5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2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0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1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9B97-CA42-481A-8032-94D924101A4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05FE61-B034-42DA-A965-9C14E24CE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7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36431"/>
            <a:ext cx="8596668" cy="374200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Обществознание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10 класс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en-US" sz="4400" dirty="0" smtClean="0"/>
              <a:t>&amp;</a:t>
            </a:r>
            <a:r>
              <a:rPr lang="ru-RU" sz="4400" dirty="0" smtClean="0"/>
              <a:t>26. Экологическое право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585" y="293299"/>
            <a:ext cx="8756417" cy="5748064"/>
          </a:xfrm>
        </p:spPr>
        <p:txBody>
          <a:bodyPr/>
          <a:lstStyle/>
          <a:p>
            <a:r>
              <a:rPr lang="ru-RU" sz="2800" b="1" dirty="0"/>
              <a:t>Объектами экологического права</a:t>
            </a:r>
            <a:r>
              <a:rPr lang="ru-RU" sz="2800" dirty="0"/>
              <a:t> являются:</a:t>
            </a:r>
          </a:p>
          <a:p>
            <a:r>
              <a:rPr lang="ru-RU" sz="2800" dirty="0"/>
              <a:t>- земли, недра, почвы;</a:t>
            </a:r>
          </a:p>
          <a:p>
            <a:r>
              <a:rPr lang="ru-RU" sz="2800" dirty="0"/>
              <a:t>- поверхностные и подземные воды;</a:t>
            </a:r>
          </a:p>
          <a:p>
            <a:r>
              <a:rPr lang="ru-RU" sz="2800" dirty="0"/>
              <a:t>- леса и иная растительность, животные и другие организмы и их генетический фонд;</a:t>
            </a:r>
          </a:p>
          <a:p>
            <a:r>
              <a:rPr lang="ru-RU" sz="2800" dirty="0"/>
              <a:t>- атмосферный воздух, озоновый слой атмосферы и околоземное космическое пространство (ст. 4 Федерального закона от 10.01.2002 г. № 7-ФЗ «Об охране окружающей среды»).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78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332" y="526211"/>
            <a:ext cx="8773670" cy="5515151"/>
          </a:xfrm>
        </p:spPr>
        <p:txBody>
          <a:bodyPr/>
          <a:lstStyle/>
          <a:p>
            <a:r>
              <a:rPr lang="ru-RU" sz="3200" b="1" dirty="0"/>
              <a:t>Субъектами экологических правоотношений</a:t>
            </a:r>
            <a:r>
              <a:rPr lang="ru-RU" sz="3200" dirty="0"/>
              <a:t> выступают</a:t>
            </a:r>
            <a:r>
              <a:rPr lang="ru-RU" sz="3200" dirty="0" smtClean="0"/>
              <a:t>:</a:t>
            </a:r>
          </a:p>
          <a:p>
            <a:endParaRPr lang="ru-RU" sz="3200" dirty="0"/>
          </a:p>
          <a:p>
            <a:r>
              <a:rPr lang="ru-RU" sz="3200" dirty="0"/>
              <a:t>- государство в лице соответствующих органов;</a:t>
            </a:r>
          </a:p>
          <a:p>
            <a:r>
              <a:rPr lang="ru-RU" sz="3200" dirty="0"/>
              <a:t>- органы местного самоуправления</a:t>
            </a:r>
          </a:p>
          <a:p>
            <a:r>
              <a:rPr lang="ru-RU" sz="3200" dirty="0"/>
              <a:t>- юридические лица</a:t>
            </a:r>
          </a:p>
          <a:p>
            <a:r>
              <a:rPr lang="ru-RU" sz="3200" dirty="0"/>
              <a:t>- физические лица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687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562" y="207034"/>
            <a:ext cx="10714008" cy="6314535"/>
          </a:xfrm>
        </p:spPr>
        <p:txBody>
          <a:bodyPr>
            <a:normAutofit/>
          </a:bodyPr>
          <a:lstStyle/>
          <a:p>
            <a:r>
              <a:rPr lang="ru-RU" sz="2400" dirty="0"/>
              <a:t>Под </a:t>
            </a:r>
            <a:r>
              <a:rPr lang="ru-RU" sz="2400" b="1" dirty="0"/>
              <a:t>естественной экологической системой</a:t>
            </a:r>
            <a:r>
              <a:rPr lang="ru-RU" sz="2400" dirty="0"/>
              <a:t> понимается объективно существующая часть природной среды, которая имеет пространственно-территориальные границы и в которой живые (растения, животные и другие организмы) и неживые ее элементы взаимодействуют как единое функциональное целое и связаны между собой обменом веществом и энергией.</a:t>
            </a:r>
          </a:p>
          <a:p>
            <a:r>
              <a:rPr lang="ru-RU" sz="2400" b="1" dirty="0"/>
              <a:t>Природный комплекс</a:t>
            </a:r>
            <a:r>
              <a:rPr lang="ru-RU" sz="2400" dirty="0"/>
              <a:t> – это комплекс функционально и естественно связанных между собой природных объектов, объединенных географическими и иными соответствующими признаками.</a:t>
            </a:r>
          </a:p>
          <a:p>
            <a:r>
              <a:rPr lang="ru-RU" sz="2400" b="1" dirty="0"/>
              <a:t>Природный ландшафт</a:t>
            </a:r>
            <a:r>
              <a:rPr lang="ru-RU" sz="2400" dirty="0"/>
              <a:t> – это территория, которая не подверглась изменению в результате хозяйственной и иной деятельности и характеризуется сочетанием определенных типов рельефа местности, почв, растительности, сформированных в единых климатических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147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500" y="1541252"/>
            <a:ext cx="10347224" cy="4600755"/>
          </a:xfrm>
        </p:spPr>
        <p:txBody>
          <a:bodyPr>
            <a:normAutofit/>
          </a:bodyPr>
          <a:lstStyle/>
          <a:p>
            <a:r>
              <a:rPr lang="ru-RU" b="1" dirty="0"/>
              <a:t>Экологические правоотношения</a:t>
            </a:r>
            <a:r>
              <a:rPr lang="ru-RU" dirty="0"/>
              <a:t> – это общественные отношения, возникающие в сфере взаимодействия природы и общества, урегулированные нормами экологического права.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73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61513"/>
            <a:ext cx="8596668" cy="4479849"/>
          </a:xfrm>
        </p:spPr>
        <p:txBody>
          <a:bodyPr>
            <a:normAutofit/>
          </a:bodyPr>
          <a:lstStyle/>
          <a:p>
            <a:r>
              <a:rPr lang="ru-RU" sz="2800" dirty="0"/>
              <a:t>Под </a:t>
            </a:r>
            <a:r>
              <a:rPr lang="ru-RU" sz="2800" b="1" dirty="0"/>
              <a:t>экологическим правом</a:t>
            </a:r>
            <a:r>
              <a:rPr lang="ru-RU" sz="2800" dirty="0"/>
              <a:t> понимается система правовых норм, регу­лирующих общественные отношения, складывающиеся по поводу окружаю­щей среды: ее охраны, использования природных ре­сур­сов, защите экологи­ческих прав и законных интересов физических и юридических лиц и др.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ЭКОЛОГИЧЕСКОЕ ЗАКОНОДАТЕЛЬСТВО</a:t>
            </a:r>
            <a:br>
              <a:rPr lang="ru-RU" b="1" dirty="0"/>
            </a:br>
            <a:r>
              <a:rPr lang="ru-RU" b="1" dirty="0"/>
              <a:t>КОДЕКСЫ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- Водный кодекс РФ</a:t>
            </a:r>
          </a:p>
          <a:p>
            <a:r>
              <a:rPr lang="ru-RU" sz="3200" b="1" dirty="0" smtClean="0"/>
              <a:t>- Лесной кодекс РФ</a:t>
            </a:r>
          </a:p>
          <a:p>
            <a:r>
              <a:rPr lang="ru-RU" sz="3200" b="1" dirty="0" smtClean="0"/>
              <a:t>- Земельный кодекс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69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ФЕДЕРАЛЬНЫЕ ЗАКОНЫ ПО ЭКОЛОГИИ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54679"/>
            <a:ext cx="8596668" cy="418668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- ФЗ </a:t>
            </a:r>
            <a:r>
              <a:rPr lang="ru-RU" sz="2400" b="1" dirty="0"/>
              <a:t>7 «Об охране окружающей среды</a:t>
            </a:r>
            <a:r>
              <a:rPr lang="ru-RU" sz="2400" b="1" dirty="0" smtClean="0"/>
              <a:t>»</a:t>
            </a:r>
          </a:p>
          <a:p>
            <a:r>
              <a:rPr lang="ru-RU" sz="2400" b="1" dirty="0" smtClean="0"/>
              <a:t>- </a:t>
            </a:r>
            <a:r>
              <a:rPr lang="ru-RU" sz="2400" b="1" dirty="0"/>
              <a:t>Федеральный закон «Об охране атмосферного воздуха» 96 </a:t>
            </a:r>
            <a:r>
              <a:rPr lang="ru-RU" sz="2400" b="1" dirty="0" smtClean="0"/>
              <a:t>ФЗ</a:t>
            </a:r>
          </a:p>
          <a:p>
            <a:r>
              <a:rPr lang="ru-RU" sz="2400" b="1" dirty="0" smtClean="0"/>
              <a:t>- </a:t>
            </a:r>
            <a:r>
              <a:rPr lang="ru-RU" sz="2400" b="1" dirty="0"/>
              <a:t>Федеральный закон «О санитарно-эпидемиологическом благополучии населения» 52 </a:t>
            </a:r>
            <a:r>
              <a:rPr lang="ru-RU" sz="2400" b="1" dirty="0" smtClean="0"/>
              <a:t>ФЗ</a:t>
            </a:r>
          </a:p>
          <a:p>
            <a:r>
              <a:rPr lang="ru-RU" sz="2400" b="1" dirty="0" smtClean="0"/>
              <a:t>- </a:t>
            </a:r>
            <a:r>
              <a:rPr lang="ru-RU" sz="2400" b="1" dirty="0"/>
              <a:t>Федеральный закон «Об отходах производства и потребления» 89 </a:t>
            </a:r>
            <a:r>
              <a:rPr lang="ru-RU" sz="2400" b="1" dirty="0" smtClean="0"/>
              <a:t>ФЗ</a:t>
            </a:r>
          </a:p>
          <a:p>
            <a:r>
              <a:rPr lang="ru-RU" sz="2400" b="1" dirty="0" smtClean="0"/>
              <a:t>- Федеральный </a:t>
            </a:r>
            <a:r>
              <a:rPr lang="ru-RU" sz="2400" b="1" dirty="0"/>
              <a:t>закон «Об экологической экспертизе» 174 ФЗ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040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486" y="879895"/>
            <a:ext cx="8592515" cy="516146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Экология</a:t>
            </a:r>
            <a:r>
              <a:rPr lang="ru-RU" sz="2400" dirty="0"/>
              <a:t> </a:t>
            </a:r>
            <a:r>
              <a:rPr lang="ru-RU" sz="2400" dirty="0" smtClean="0"/>
              <a:t>- </a:t>
            </a:r>
            <a:r>
              <a:rPr lang="ru-RU" sz="2400" dirty="0"/>
              <a:t>совокупность знаний о природных системах, включающих в себя живые организмы, методах и принципах управления такими системами, направленными на сохранение, восстановление и рациональное их использование в рамках среды обитания человека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b="1" dirty="0"/>
              <a:t>Окружающая среда</a:t>
            </a:r>
            <a:r>
              <a:rPr lang="ru-RU" sz="2400" dirty="0"/>
              <a:t> - совокупность компонентов природной среды, природных и природно-антропогенных объектов, а также антропогенных объектов (Ст.1 Федерального закона от 10.01.2002 г. № 7-ФЗ «Об охране окружающей среды»)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270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8" y="828137"/>
            <a:ext cx="9437298" cy="5213226"/>
          </a:xfrm>
        </p:spPr>
        <p:txBody>
          <a:bodyPr>
            <a:noAutofit/>
          </a:bodyPr>
          <a:lstStyle/>
          <a:p>
            <a:r>
              <a:rPr lang="ru-RU" sz="2800" b="1" dirty="0"/>
              <a:t>Охрана окружающей среды</a:t>
            </a:r>
            <a:r>
              <a:rPr lang="ru-RU" sz="2800" dirty="0"/>
              <a:t> - деятельность органов государственной власти Российской Федерации, органов государственной власти субъектов Российской Федерации, органов местного самоуправления, общественных и иных некоммерческих объединений, юридических и физических лиц, направленная на сохранение и восстановление природной среды, рациональное использование и воспроизводство природных ресурсов, предотвращение негативного воздействия хозяйственной и иной деятельности на окружающую среду и ликвидацию ее последствий.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549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65" y="1159925"/>
            <a:ext cx="9105021" cy="4447245"/>
          </a:xfrm>
        </p:spPr>
        <p:txBody>
          <a:bodyPr>
            <a:normAutofit/>
          </a:bodyPr>
          <a:lstStyle/>
          <a:p>
            <a:r>
              <a:rPr lang="ru-RU" sz="3600" b="1" dirty="0"/>
              <a:t>Экологическое право</a:t>
            </a:r>
            <a:r>
              <a:rPr lang="ru-RU" sz="3600" dirty="0"/>
              <a:t> представляет собой: 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1</a:t>
            </a:r>
            <a:r>
              <a:rPr lang="ru-RU" sz="3600" dirty="0"/>
              <a:t>) отрасль права, 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/>
              <a:t>) науку,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/>
              <a:t>) учебную дисциплину.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1229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475" y="595223"/>
            <a:ext cx="9834114" cy="5446139"/>
          </a:xfrm>
        </p:spPr>
        <p:txBody>
          <a:bodyPr>
            <a:noAutofit/>
          </a:bodyPr>
          <a:lstStyle/>
          <a:p>
            <a:r>
              <a:rPr lang="ru-RU" sz="2800" b="1" dirty="0"/>
              <a:t>Предметом</a:t>
            </a:r>
            <a:r>
              <a:rPr lang="ru-RU" sz="2800" dirty="0"/>
              <a:t> экологического права являются общественные отношения в сфере </a:t>
            </a:r>
            <a:r>
              <a:rPr lang="ru-RU" sz="2800" dirty="0" smtClean="0"/>
              <a:t>взаимодействия человека (общества) и природы:</a:t>
            </a:r>
          </a:p>
          <a:p>
            <a:r>
              <a:rPr lang="ru-RU" sz="2800" dirty="0"/>
              <a:t>а) в области охраны природных систем (природоохранное право);</a:t>
            </a:r>
          </a:p>
          <a:p>
            <a:r>
              <a:rPr lang="ru-RU" sz="2800" dirty="0"/>
              <a:t>б) в области предоставления отдельных природных ресурсов субъектам (природопользование);</a:t>
            </a:r>
          </a:p>
          <a:p>
            <a:r>
              <a:rPr lang="ru-RU" sz="2800" dirty="0"/>
              <a:t>в) в сфере права собственности на природные ресурсы;</a:t>
            </a:r>
          </a:p>
          <a:p>
            <a:r>
              <a:rPr lang="ru-RU" sz="2800" dirty="0"/>
              <a:t>г) в сфере защиты экологических и законных интересов физических и юридических лиц.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875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223" y="414069"/>
            <a:ext cx="8678779" cy="5627294"/>
          </a:xfrm>
        </p:spPr>
        <p:txBody>
          <a:bodyPr>
            <a:normAutofit/>
          </a:bodyPr>
          <a:lstStyle/>
          <a:p>
            <a:r>
              <a:rPr lang="ru-RU" sz="2400" b="1" dirty="0"/>
              <a:t>Основными методами</a:t>
            </a:r>
            <a:r>
              <a:rPr lang="ru-RU" sz="2400" dirty="0"/>
              <a:t> правового регулирования экологического права являются:</a:t>
            </a:r>
          </a:p>
          <a:p>
            <a:r>
              <a:rPr lang="ru-RU" sz="2400" dirty="0" err="1"/>
              <a:t>экологизации</a:t>
            </a:r>
            <a:r>
              <a:rPr lang="ru-RU" sz="2400" dirty="0"/>
              <a:t> (глобальность задачи по охране окружающей среды в о всех сферах общественных отношений);</a:t>
            </a:r>
          </a:p>
          <a:p>
            <a:r>
              <a:rPr lang="ru-RU" sz="2400" b="1" dirty="0"/>
              <a:t>императивный</a:t>
            </a:r>
            <a:r>
              <a:rPr lang="ru-RU" sz="2400" dirty="0"/>
              <a:t> (предполагающий установление запретов на совершение конкретных действий, неравное положение взаимодействующих субъектов по схеме «власть-подчинение»);</a:t>
            </a:r>
          </a:p>
          <a:p>
            <a:r>
              <a:rPr lang="ru-RU" sz="2400" b="1" dirty="0"/>
              <a:t>диспозитивный</a:t>
            </a:r>
            <a:r>
              <a:rPr lang="ru-RU" sz="2400" dirty="0"/>
              <a:t> (основан на равном положении сторон при взаимодействии).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2625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</TotalTime>
  <Words>128</Words>
  <Application>Microsoft Office PowerPoint</Application>
  <PresentationFormat>Широкоэкранный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Обществознание   10 класс  &amp;26. Экологическое право </vt:lpstr>
      <vt:lpstr>Презентация PowerPoint</vt:lpstr>
      <vt:lpstr>ЭКОЛОГИЧЕСКОЕ ЗАКОНОДАТЕЛЬСТВО КОДЕКСЫ РФ</vt:lpstr>
      <vt:lpstr>ФЕДЕРАЛЬНЫЕ ЗАКОНЫ ПО ЭКОЛОГИИ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Экологические правоотношения – это общественные отношения, возникающие в сфере взаимодействия природы и общества, урегулированные нормами экологического права.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Обществознание  10 класс  &amp;10. Духовный мир личности.</dc:title>
  <dc:creator>User</dc:creator>
  <cp:lastModifiedBy>User</cp:lastModifiedBy>
  <cp:revision>60</cp:revision>
  <dcterms:created xsi:type="dcterms:W3CDTF">2018-02-06T12:30:50Z</dcterms:created>
  <dcterms:modified xsi:type="dcterms:W3CDTF">2018-05-21T11:02:30Z</dcterms:modified>
</cp:coreProperties>
</file>