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2" r:id="rId3"/>
    <p:sldId id="261" r:id="rId4"/>
    <p:sldId id="299" r:id="rId5"/>
    <p:sldId id="316" r:id="rId6"/>
    <p:sldId id="293" r:id="rId7"/>
    <p:sldId id="294" r:id="rId8"/>
    <p:sldId id="291" r:id="rId9"/>
    <p:sldId id="265" r:id="rId10"/>
    <p:sldId id="264" r:id="rId11"/>
    <p:sldId id="263" r:id="rId12"/>
    <p:sldId id="314" r:id="rId13"/>
    <p:sldId id="335" r:id="rId14"/>
    <p:sldId id="266" r:id="rId15"/>
    <p:sldId id="269" r:id="rId16"/>
    <p:sldId id="271" r:id="rId17"/>
    <p:sldId id="270" r:id="rId18"/>
    <p:sldId id="268" r:id="rId19"/>
    <p:sldId id="292" r:id="rId20"/>
    <p:sldId id="267" r:id="rId21"/>
    <p:sldId id="315" r:id="rId22"/>
    <p:sldId id="257" r:id="rId23"/>
    <p:sldId id="274" r:id="rId24"/>
    <p:sldId id="258" r:id="rId25"/>
    <p:sldId id="298" r:id="rId26"/>
    <p:sldId id="273" r:id="rId27"/>
    <p:sldId id="275" r:id="rId28"/>
    <p:sldId id="276" r:id="rId29"/>
    <p:sldId id="277" r:id="rId30"/>
    <p:sldId id="278" r:id="rId31"/>
    <p:sldId id="280" r:id="rId32"/>
    <p:sldId id="333" r:id="rId33"/>
    <p:sldId id="332" r:id="rId34"/>
    <p:sldId id="272" r:id="rId35"/>
    <p:sldId id="279" r:id="rId36"/>
    <p:sldId id="281" r:id="rId37"/>
    <p:sldId id="282" r:id="rId38"/>
    <p:sldId id="295" r:id="rId39"/>
    <p:sldId id="312" r:id="rId40"/>
    <p:sldId id="309" r:id="rId41"/>
    <p:sldId id="283" r:id="rId42"/>
    <p:sldId id="327" r:id="rId43"/>
    <p:sldId id="326" r:id="rId44"/>
    <p:sldId id="336" r:id="rId45"/>
    <p:sldId id="286" r:id="rId46"/>
    <p:sldId id="284" r:id="rId47"/>
    <p:sldId id="323" r:id="rId48"/>
    <p:sldId id="324" r:id="rId49"/>
    <p:sldId id="285" r:id="rId50"/>
    <p:sldId id="289" r:id="rId51"/>
    <p:sldId id="287" r:id="rId52"/>
    <p:sldId id="311" r:id="rId53"/>
    <p:sldId id="325" r:id="rId54"/>
    <p:sldId id="288" r:id="rId55"/>
    <p:sldId id="310" r:id="rId56"/>
    <p:sldId id="290" r:id="rId57"/>
    <p:sldId id="313" r:id="rId58"/>
    <p:sldId id="297" r:id="rId59"/>
    <p:sldId id="300" r:id="rId60"/>
    <p:sldId id="302" r:id="rId61"/>
    <p:sldId id="304" r:id="rId62"/>
    <p:sldId id="303" r:id="rId63"/>
    <p:sldId id="301" r:id="rId64"/>
    <p:sldId id="305" r:id="rId65"/>
    <p:sldId id="306" r:id="rId66"/>
    <p:sldId id="331" r:id="rId67"/>
    <p:sldId id="307" r:id="rId68"/>
    <p:sldId id="308" r:id="rId69"/>
    <p:sldId id="320" r:id="rId70"/>
    <p:sldId id="321" r:id="rId71"/>
    <p:sldId id="322" r:id="rId72"/>
    <p:sldId id="337" r:id="rId73"/>
    <p:sldId id="317" r:id="rId74"/>
    <p:sldId id="319" r:id="rId75"/>
    <p:sldId id="318" r:id="rId76"/>
    <p:sldId id="328" r:id="rId77"/>
    <p:sldId id="329" r:id="rId78"/>
    <p:sldId id="330" r:id="rId79"/>
    <p:sldId id="334" r:id="rId8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DF3548-EF71-4D52-B36A-4A716ABE3BC2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255BF-6291-4B63-83DF-AF36A6CB77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DF3548-EF71-4D52-B36A-4A716ABE3BC2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255BF-6291-4B63-83DF-AF36A6CB7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DF3548-EF71-4D52-B36A-4A716ABE3BC2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255BF-6291-4B63-83DF-AF36A6CB7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DF3548-EF71-4D52-B36A-4A716ABE3BC2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255BF-6291-4B63-83DF-AF36A6CB7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DF3548-EF71-4D52-B36A-4A716ABE3BC2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255BF-6291-4B63-83DF-AF36A6CB77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DF3548-EF71-4D52-B36A-4A716ABE3BC2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255BF-6291-4B63-83DF-AF36A6CB7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DF3548-EF71-4D52-B36A-4A716ABE3BC2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255BF-6291-4B63-83DF-AF36A6CB77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DF3548-EF71-4D52-B36A-4A716ABE3BC2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255BF-6291-4B63-83DF-AF36A6CB7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DF3548-EF71-4D52-B36A-4A716ABE3BC2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255BF-6291-4B63-83DF-AF36A6CB7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DF3548-EF71-4D52-B36A-4A716ABE3BC2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255BF-6291-4B63-83DF-AF36A6CB7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9DF3548-EF71-4D52-B36A-4A716ABE3BC2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BC255BF-6291-4B63-83DF-AF36A6CB7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9DF3548-EF71-4D52-B36A-4A716ABE3BC2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BC255BF-6291-4B63-83DF-AF36A6CB7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ownloads\блокада вид горо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/>
              <a:t>БЛОКАДА   ЛЕНИНГРАДА.</a:t>
            </a:r>
            <a:br>
              <a:rPr lang="ru-RU" sz="4400" b="1" i="1" dirty="0" smtClean="0"/>
            </a:br>
            <a:endParaRPr lang="ru-RU" sz="44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Ольга\Downloads\ко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5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Ольга\Downloads\медный всад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5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43808" y="188640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Медный </a:t>
            </a:r>
            <a:r>
              <a:rPr lang="ru-RU" sz="2000" b="1" i="1" dirty="0"/>
              <a:t>всадник и памятник Екатерине </a:t>
            </a:r>
            <a:r>
              <a:rPr lang="en-US" sz="2000" b="1" i="1" dirty="0"/>
              <a:t>II</a:t>
            </a:r>
            <a:r>
              <a:rPr lang="ru-RU" sz="2000" b="1" i="1" dirty="0"/>
              <a:t> укрыли мешками с песком и досками</a:t>
            </a:r>
            <a:r>
              <a:rPr lang="ru-RU" sz="2000" b="1" i="1" dirty="0" smtClean="0"/>
              <a:t>.. </a:t>
            </a:r>
            <a:endParaRPr lang="ru-RU" sz="2000" b="1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Ольга\Downloads\медный всадник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Золоченые купола и шпили были прекрасными ориентирами для немецких летчиков, во избежание этого купола покрывали специальной серой краской</a:t>
            </a:r>
            <a:endParaRPr lang="ru-RU" dirty="0"/>
          </a:p>
        </p:txBody>
      </p:sp>
      <p:pic>
        <p:nvPicPr>
          <p:cNvPr id="1026" name="Picture 2" descr="C:\Users\Ольга\Downloads\черные куп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95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Ольга\Downloads\маскировка смоль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05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«</a:t>
            </a:r>
            <a:r>
              <a:rPr lang="ru-RU" sz="2000" b="1" i="1" dirty="0"/>
              <a:t>Адмиралтейскую иглу» одели в специальный чехол</a:t>
            </a:r>
            <a:r>
              <a:rPr lang="ru-RU" sz="2000" b="1" i="1" dirty="0" smtClean="0"/>
              <a:t>. </a:t>
            </a:r>
          </a:p>
          <a:p>
            <a:pPr algn="ctr"/>
            <a:r>
              <a:rPr lang="ru-RU" sz="2000" b="1" i="1" dirty="0" smtClean="0"/>
              <a:t> Маскировочной сеткой покрыли Смольный Собор. </a:t>
            </a:r>
            <a:endParaRPr lang="ru-RU" sz="2000" b="1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Открытыми остались памятники Барклаю-де-Толли, Кутузову и Суворову: мимо них шли солдаты на фронт. </a:t>
            </a:r>
          </a:p>
        </p:txBody>
      </p:sp>
      <p:pic>
        <p:nvPicPr>
          <p:cNvPr id="38914" name="Picture 2" descr="C:\Users\Ольга\Downloads\ополчение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7"/>
            <a:ext cx="9144000" cy="5864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Ольга\Downloads\ополчение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24936" cy="6836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Ольга\Downloads\ополч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6309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С конца июня в городе началась эвакуация: из города стали вывозить мирных жителей и в первую очередь детей. До начала  сентября удалось вывезти 636 тыс.человек, 86 крупнейших предприятий (людей и оборудования), многие учреждения, вузы, театры и др.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1" name="Picture 3" descr="C:\Users\Ольга\Downloads\эвакуация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36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ownloads\эваку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793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Ольга\Downloads\еж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8496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ЛЕНИНГРАД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1941 год.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Ольга\Downloads\зимний эваку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37119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Отправлялись вглубь страны и эшелоны с сокровищами Эрмитажа, русского музея, Публичной библиотеки, архивов.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Ольга\Downloads\эвакуация зим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ownloads\с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95736" y="188640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 сентября – первый артиллерийский обстрел города. Первые погибшие женщины и дети. 6 сентября – первый сильный налет авиации; «</a:t>
            </a:r>
            <a:r>
              <a:rPr lang="ru-RU" sz="24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юнкерсы</a:t>
            </a:r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 сбросили на город несколько тысяч бомб. 178 пожаров, 24 человека убиты, 122 – ранены.</a:t>
            </a:r>
            <a:endParaRPr lang="ru-RU" sz="24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466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Обстрелы продолжались 611 дней. По Ленинграду было выпущено 148478 снарядов. От бомбежек и артобстрелов погибло 16747 и было ранено 33782 мирных жителя.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C:\Users\Ольга\Downloads\обстре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216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8 сентября – горят дома, разрушена водонапорная башня, сгорели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Бадаевские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продовольственные склады, где хранились запасы сахара, масла, и других продуктов. Бомбы попали в госпиталь на Суворовском проспекте и в Гостиный двор. Пожар продолжался неделю.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Ольга\Downloads\бадаевские скла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46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 descr="C:\Users\Ольга\Downloads\бомб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5753100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658" name="Picture 2" descr="C:\Users\Ольга\Downloads\бомбоубежищ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8640"/>
            <a:ext cx="3491880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Фашисты </a:t>
            </a:r>
            <a:r>
              <a:rPr lang="ru-RU" sz="2400" dirty="0"/>
              <a:t>вели огонь с юга, с Пулковских высот, обычно в ясную погоду. Поэтому опаснее всего было оказаться во время обстрела на солнечной стороне улицы. Четную сторону Невского пр. старожилы до сих пор называют «</a:t>
            </a:r>
            <a:r>
              <a:rPr lang="ru-RU" sz="2400" dirty="0" smtClean="0"/>
              <a:t>Солнечной».</a:t>
            </a:r>
            <a:endParaRPr lang="ru-RU" sz="2400" dirty="0"/>
          </a:p>
        </p:txBody>
      </p:sp>
      <p:pic>
        <p:nvPicPr>
          <p:cNvPr id="43010" name="Picture 2" descr="C:\Users\Ольга\Downloads\артобстре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316416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Ольга\Downloads\обстрел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71700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Ольга\Downloads\обстрелы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Ольга\Downloads\обстрелы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Ольга\Downloads\ежи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278"/>
            <a:ext cx="9144000" cy="6827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Город приобретал незнакомый, суровый облик. На городских окраинах были воздвигнуты противотанковые «ежи» из перекрещенных ж.д. рельсов. На Марсовом поле, в Летнем саду и других парках добровольцы рыли траншеи.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Ольга\Downloads\обстрелы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Ольга\Downloads\обстрелы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61206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:\Users\Ольга\Downloads\обстрел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8"/>
            <a:ext cx="9144000" cy="684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:\Users\Ольга\Downloads\обстре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2400" dirty="0" smtClean="0"/>
              <a:t>В </a:t>
            </a:r>
            <a:r>
              <a:rPr lang="ru-RU" sz="2400" dirty="0"/>
              <a:t>сентябре – октябре 1941 г. бомбы падали на город ежедневно. На оборонительные сооружения вокруг Ленинграда фашисты сбрасывали с бомбами камни, рельсы, железные бочки – все, что могло грохотать с целью запугивания. Вместе с бомбами сбрасывались листовки: «Чечевицу доедите – Ленинград, Москву сдадите!». …</a:t>
            </a:r>
          </a:p>
        </p:txBody>
      </p:sp>
      <p:pic>
        <p:nvPicPr>
          <p:cNvPr id="41986" name="Picture 2" descr="C:\Users\Ольга\Downloads\листовк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6472999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</a:t>
            </a:r>
            <a:r>
              <a:rPr lang="ru-RU" sz="2400" dirty="0" smtClean="0"/>
              <a:t>С </a:t>
            </a:r>
            <a:r>
              <a:rPr lang="ru-RU" sz="2400" dirty="0"/>
              <a:t>1 октября опять были снижены нормы продуктов… В городе не хватало топлива, электроэнергии. Перестал работать водопровод. Электричеством снабжались лишь военные заводы и операционные в госпиталях.</a:t>
            </a:r>
          </a:p>
        </p:txBody>
      </p:sp>
      <p:pic>
        <p:nvPicPr>
          <p:cNvPr id="49154" name="Picture 2" descr="C:\Users\Ольга\Downloads\карточки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36095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C:\Users\Ольга\Downloads\хлеб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463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Темный, затихший, промерзший город. На Невском – сугробы. Узенькие, протоптанные в снегу дорожки. По ним, шатаясь. Бредут ленинградцы, закутанные в платки, одеяла. В Ленинграде – голод. Рабочие получают теперь 250 гр. Хлеба в день, служащие и дети – 125 гр. («125 блокадных грамм с огнем и кровью пополам»).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      Водопровод </a:t>
            </a:r>
            <a:r>
              <a:rPr lang="ru-RU" sz="2000" dirty="0"/>
              <a:t>не работал, и воду приходилось приносить с Невы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У Гостиного двора сохранялся работающий водопроводный кран. </a:t>
            </a:r>
            <a:endParaRPr lang="ru-RU" sz="2000" dirty="0" smtClean="0"/>
          </a:p>
          <a:p>
            <a:pPr algn="ctr"/>
            <a:r>
              <a:rPr lang="ru-RU" sz="2000" dirty="0" smtClean="0"/>
              <a:t>Кое-где </a:t>
            </a:r>
            <a:r>
              <a:rPr lang="ru-RU" sz="2000" dirty="0"/>
              <a:t>воду брали из открытых </a:t>
            </a:r>
            <a:r>
              <a:rPr lang="ru-RU" sz="2000" dirty="0" smtClean="0"/>
              <a:t>люков. </a:t>
            </a:r>
            <a:r>
              <a:rPr lang="ru-RU" sz="2000" dirty="0"/>
              <a:t>Проруби были и на Фонтанке. </a:t>
            </a:r>
          </a:p>
        </p:txBody>
      </p:sp>
      <p:pic>
        <p:nvPicPr>
          <p:cNvPr id="52229" name="Picture 5" descr="C:\Users\Ольга\Downloads\зим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732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Ольга\Downloads\зим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4653136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     </a:t>
            </a:r>
            <a:r>
              <a:rPr lang="ru-RU" sz="2400" b="1" i="1" dirty="0" smtClean="0">
                <a:solidFill>
                  <a:schemeClr val="bg1"/>
                </a:solidFill>
              </a:rPr>
              <a:t>Темный</a:t>
            </a:r>
            <a:r>
              <a:rPr lang="ru-RU" sz="2400" b="1" i="1" dirty="0">
                <a:solidFill>
                  <a:schemeClr val="bg1"/>
                </a:solidFill>
              </a:rPr>
              <a:t>, затихший, промерзший город. На Невском – сугробы. Узенькие, протоптанные в снегу дорожки. По ним, шатаясь. Бредут ленинградцы, закутанные в платки, одеяла. В Ленинграде – голод. Ежедневно умирали тысячи людей.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Ольга\Downloads\зи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Ольга\Downloads\баррика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b="1" dirty="0" smtClean="0">
                <a:solidFill>
                  <a:schemeClr val="bg1"/>
                </a:solidFill>
              </a:rPr>
              <a:t>У </a:t>
            </a:r>
            <a:r>
              <a:rPr lang="ru-RU" b="1" dirty="0">
                <a:solidFill>
                  <a:schemeClr val="bg1"/>
                </a:solidFill>
              </a:rPr>
              <a:t>стен Ленинграда строили линии оборонительных укреплений. 125 тыс. человек ежедневно копали рвы, строили доты и дзоты, ставили противотанковые надолбы – огромные бетонные пирамиды – и валили лес.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Ольга\Downloads\разруш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Ольга\Downloads\зим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Users\Ольга\Downloads\хозяйст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0072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331" name="Picture 3" descr="C:\Users\Ольга\Downloads\гол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0"/>
            <a:ext cx="3923928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:\Users\Ольга\Downloads\таня савиче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ownloads\плака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Ольга\Downloads\дети в школ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436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5868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Трудно поверить, но и в эти зимние месяцы в городе продолжали работать заводы, поликлиники, радио, каждый день выходила газет «Ленинградская правда», во многих школах велись занятия. 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Ольга\Downloads\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Ольга\Downloads\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6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Users\Ольга\Downloads\библиот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Ольга\Downloads\дети блока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1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Ольга\Downloads\баррика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:\Users\Ольга\Downloads\дети болк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Ольга\Downloads\зав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92696"/>
            <a:ext cx="9155159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Петербуржцы работали на оборону страны – изготовлялось оружие, ремонтировали танки, которые тут же уходили на фронт. </a:t>
            </a:r>
            <a:endParaRPr lang="ru-RU" sz="20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Ольга\Downloads\зав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Ольга\Downloads\зав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3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А после работы уходили дежурить на крышах, тушить пожары, добывали топливо, носили воду. </a:t>
            </a:r>
          </a:p>
        </p:txBody>
      </p:sp>
      <p:pic>
        <p:nvPicPr>
          <p:cNvPr id="58370" name="Picture 2" descr="C:\Users\Ольга\Downloads\сбивай ого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640960" cy="5925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Ольга\Downloads\пожар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8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Ольга\Downloads\жизнь блока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Ольга\Downloads\жиз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ьга\Downloads\блокад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179512" y="135549"/>
            <a:ext cx="87849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1942-1944.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городе осталось 560 тыс. человек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0" y="9315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Наступила весна. Положение горожан по-прежнему было тяжелым, но надо было выполнить еще одну непосильную работу – убрать город, иначе могли начаться массовые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инф.заболевания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тиф. Чума.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6" name="Picture 4" descr="C:\Users\Ольга\Downloads\расчистка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3"/>
            <a:ext cx="9144000" cy="5683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Ольга\Downloads\аэростаты нев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7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476672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Подвалы домов превращались в бомбоубежища.  Стекла заклеивали бумажными полосками крест-накрест, чтобы не лопнули от взрывной волны при обстрелах. </a:t>
            </a:r>
            <a:endParaRPr lang="ru-RU" sz="24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льга\Downloads\расчис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C:\Users\Ольга\Downloads\расчистка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Ольга\Downloads\расчист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Горы снега, обломков, мусора, нечистот кое-где доходили до второго этажа домов. За работу взялись 8 марта. К апрелю город удалось очистить</a:t>
            </a:r>
            <a:endParaRPr lang="ru-RU" sz="2000" dirty="0"/>
          </a:p>
        </p:txBody>
      </p:sp>
      <p:pic>
        <p:nvPicPr>
          <p:cNvPr id="3" name="Picture 2" descr="C:\Users\Ольга\Downloads\весна 1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094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Ольга\Downloads\расчист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 descr="C:\Users\Ольга\Downloads\трамв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5129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444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bg1"/>
                </a:solidFill>
              </a:rPr>
              <a:t>15 апреля возобновились маршруты трамваев, открылись спец.столовые, увеличили норму выдачи хлеба, открылись бани, прачечные.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Трамваи №3 и №9 вели на фронт, город по-прежнему бомбили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3426" name="Picture 2" descr="C:\Users\Ольга\Downloads\трамвай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568952" cy="6155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/>
              <a:t>По  городу  появляются  огороды.</a:t>
            </a:r>
            <a:endParaRPr lang="ru-RU" sz="3600" i="1" dirty="0"/>
          </a:p>
        </p:txBody>
      </p:sp>
      <p:pic>
        <p:nvPicPr>
          <p:cNvPr id="75778" name="Picture 2" descr="C:\Users\Ольга\Downloads\огород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104456" cy="6017525"/>
          </a:xfrm>
          <a:prstGeom prst="rect">
            <a:avLst/>
          </a:prstGeom>
          <a:noFill/>
        </p:spPr>
      </p:pic>
      <p:pic>
        <p:nvPicPr>
          <p:cNvPr id="75779" name="Picture 3" descr="C:\Users\Ольга\Downloads\огор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92696"/>
            <a:ext cx="4248472" cy="608671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25 июля </a:t>
            </a:r>
            <a:r>
              <a:rPr lang="ru-RU" sz="2400" dirty="0" smtClean="0"/>
              <a:t> по  Невскому  впервые  </a:t>
            </a:r>
            <a:r>
              <a:rPr lang="ru-RU" sz="2400" dirty="0"/>
              <a:t>провели </a:t>
            </a:r>
            <a:r>
              <a:rPr lang="ru-RU" sz="2400" dirty="0" smtClean="0"/>
              <a:t> колонну  </a:t>
            </a:r>
            <a:r>
              <a:rPr lang="ru-RU" sz="2400" dirty="0"/>
              <a:t>военнопленных</a:t>
            </a:r>
          </a:p>
        </p:txBody>
      </p:sp>
      <p:pic>
        <p:nvPicPr>
          <p:cNvPr id="74754" name="Picture 2" descr="C:\Users\Ольга\Downloads\пленные нем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0" y="18149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 августа  открылись  двери  Большого  зала Филармонии.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9090" name="Picture 2" descr="C:\Users\Ольга\Downloads\шосток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Ольга\Downloads\дилижабл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Users\Ольга\Downloads\шостк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:\Users\Ольга\Downloads\шостокович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6166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1943 – ДОРОГА  ЖИЗНИ  </a:t>
            </a:r>
            <a:endParaRPr lang="ru-RU" sz="3200" dirty="0"/>
          </a:p>
        </p:txBody>
      </p:sp>
      <p:pic>
        <p:nvPicPr>
          <p:cNvPr id="1026" name="Picture 2" descr="C:\Users\Ольга\Downloads\дорога жизн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   </a:t>
            </a:r>
            <a:endParaRPr lang="ru-RU" sz="2400" dirty="0"/>
          </a:p>
        </p:txBody>
      </p:sp>
      <p:pic>
        <p:nvPicPr>
          <p:cNvPr id="86018" name="Picture 2" descr="C:\Users\Ольга\Downloads\ладог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98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bg1"/>
                </a:solidFill>
              </a:rPr>
              <a:t>Блокада Ленинграда была прорвана 18 января 1943 г.  Войска Ленинградского и Волховского фронтов соединились. За несколько дней по берегу Ладожского озера проложили железную и автомобильную дороги.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Ольга\Downloads\лад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Ольга\Downloads\ладог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0" y="8983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27 января 1944 года блокада была снята: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войска красной армии отбросили немецкие войска.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0354" name="Picture 2" descr="C:\Users\Ольга\Downloads\салют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13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Users\Ольга\Downloads\салю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Вечером состоялся салют на Марсовом поле, у Петропавловской крепости и на стрелке Васильевского острова. Было дано 24 залпа. </a:t>
            </a:r>
            <a:endParaRPr lang="ru-RU" sz="2000" b="1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C:\Users\Ольга\Downloads\де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932040" y="0"/>
            <a:ext cx="4211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ЖИЗНЬ  ПОБЕДИЛА.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13035"/>
            <a:ext cx="86409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Население Ленинграда в начале блокады составляло 2 млн. 887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чел.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январе 1944 - 560 тыс.чел.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Нормы выдачи хлеба по карточкам трижды снижались с сентября по 20 ноября 1941 г.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20 ноября по 25 декабря норма достигла – 125 гр. С 25 декабря и до прорыва нормы трижды повышались.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Самые длительные арт. Обстрелы города были 15 и 17 сент. 1941 г.6 по 18 часов каждый.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Ольга\Downloads\летний с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5508104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3" name="Picture 3" descr="C:\Users\Ольга\Downloads\летний сад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08720"/>
            <a:ext cx="3563888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С постаментов были сняты и зарыты в землю статуи Летнего сада и знаменитых коней </a:t>
            </a:r>
            <a:r>
              <a:rPr lang="ru-RU" sz="2400" b="1" i="1" dirty="0" err="1" smtClean="0"/>
              <a:t>Клодта</a:t>
            </a:r>
            <a:r>
              <a:rPr lang="ru-RU" sz="2400" b="1" i="1" dirty="0" smtClean="0"/>
              <a:t> с Аничкова моста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Ольга\Downloads\кони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endParaRPr lang="ru-RU" sz="24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524</TotalTime>
  <Words>900</Words>
  <Application>Microsoft Office PowerPoint</Application>
  <PresentationFormat>On-screen Show (4:3)</PresentationFormat>
  <Paragraphs>52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Метро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БЛОКАДА   ЛЕНИНГРАДА.</dc:title>
  <dc:creator>Ольга</dc:creator>
  <cp:lastModifiedBy>Windows User</cp:lastModifiedBy>
  <cp:revision>45</cp:revision>
  <dcterms:created xsi:type="dcterms:W3CDTF">2011-02-06T15:29:38Z</dcterms:created>
  <dcterms:modified xsi:type="dcterms:W3CDTF">2016-09-25T11:51:05Z</dcterms:modified>
</cp:coreProperties>
</file>